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4040"/>
    <a:srgbClr val="FE3D36"/>
    <a:srgbClr val="B74C51"/>
    <a:srgbClr val="C65257"/>
    <a:srgbClr val="DF5C60"/>
    <a:srgbClr val="E02002"/>
    <a:srgbClr val="F66669"/>
    <a:srgbClr val="FE686A"/>
    <a:srgbClr val="E9F2EA"/>
    <a:srgbClr val="C9D1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522"/>
    <p:restoredTop sz="94056" autoAdjust="0"/>
  </p:normalViewPr>
  <p:slideViewPr>
    <p:cSldViewPr snapToGrid="0" snapToObjects="1">
      <p:cViewPr>
        <p:scale>
          <a:sx n="20" d="100"/>
          <a:sy n="20" d="100"/>
        </p:scale>
        <p:origin x="1674" y="282"/>
      </p:cViewPr>
      <p:guideLst>
        <p:guide orient="horz" pos="10368"/>
        <p:guide pos="13824"/>
      </p:guideLst>
    </p:cSldViewPr>
  </p:slideViewPr>
  <p:notesTextViewPr>
    <p:cViewPr>
      <p:scale>
        <a:sx n="100" d="100"/>
        <a:sy n="100" d="100"/>
      </p:scale>
      <p:origin x="0" y="-312"/>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8788"/>
          </a:xfrm>
          <a:prstGeom prst="rect">
            <a:avLst/>
          </a:prstGeom>
          <a:noFill/>
          <a:ln>
            <a:noFill/>
          </a:ln>
        </p:spPr>
        <p:txBody>
          <a:bodyPr lIns="91425" tIns="91425" rIns="91425" bIns="91425" anchor="t" anchorCtr="0"/>
          <a:lstStyle>
            <a:lvl1pPr marL="0" marR="0" lvl="0" indent="0" algn="l" rtl="0">
              <a:spcBef>
                <a:spcPts val="0"/>
              </a:spcBef>
              <a:defRPr sz="1200" b="0" i="0" u="none" strike="noStrike" cap="none">
                <a:solidFill>
                  <a:schemeClr val="dk1"/>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84612" y="0"/>
            <a:ext cx="2971799" cy="458788"/>
          </a:xfrm>
          <a:prstGeom prst="rect">
            <a:avLst/>
          </a:prstGeom>
          <a:noFill/>
          <a:ln>
            <a:noFill/>
          </a:ln>
        </p:spPr>
        <p:txBody>
          <a:bodyPr lIns="91425" tIns="91425" rIns="91425" bIns="91425" anchor="t" anchorCtr="0"/>
          <a:lstStyle>
            <a:lvl1pPr marL="0" marR="0" lvl="0" indent="0" algn="r" rtl="0">
              <a:spcBef>
                <a:spcPts val="0"/>
              </a:spcBef>
              <a:defRPr sz="1200" b="0" i="0" u="none" strike="noStrike" cap="none">
                <a:solidFill>
                  <a:schemeClr val="dk1"/>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1371600" y="1143000"/>
            <a:ext cx="4114800" cy="308609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400550"/>
            <a:ext cx="5486399" cy="3600450"/>
          </a:xfrm>
          <a:prstGeom prst="rect">
            <a:avLst/>
          </a:prstGeom>
          <a:noFill/>
          <a:ln>
            <a:noFill/>
          </a:ln>
        </p:spPr>
        <p:txBody>
          <a:bodyPr lIns="91425" tIns="91425" rIns="91425" bIns="91425" anchor="t" anchorCtr="0"/>
          <a:lstStyle>
            <a:lvl1pPr marL="0" marR="0" lvl="0" indent="0" algn="l" rtl="0">
              <a:spcBef>
                <a:spcPts val="0"/>
              </a:spcBef>
              <a:defRPr sz="1200" b="0" i="0" u="none" strike="noStrike" cap="none">
                <a:solidFill>
                  <a:schemeClr val="dk1"/>
                </a:solidFill>
                <a:latin typeface="Calibri"/>
                <a:ea typeface="Calibri"/>
                <a:cs typeface="Calibri"/>
                <a:sym typeface="Calibri"/>
              </a:defRPr>
            </a:lvl1pPr>
            <a:lvl2pPr marL="457200" marR="0" lvl="1" indent="0" algn="l" rtl="0">
              <a:spcBef>
                <a:spcPts val="0"/>
              </a:spcBef>
              <a:defRPr sz="1200" b="0" i="0" u="none" strike="noStrike" cap="none">
                <a:solidFill>
                  <a:schemeClr val="dk1"/>
                </a:solidFill>
                <a:latin typeface="Calibri"/>
                <a:ea typeface="Calibri"/>
                <a:cs typeface="Calibri"/>
                <a:sym typeface="Calibri"/>
              </a:defRPr>
            </a:lvl2pPr>
            <a:lvl3pPr marL="914400" marR="0" lvl="2" indent="0" algn="l" rtl="0">
              <a:spcBef>
                <a:spcPts val="0"/>
              </a:spcBef>
              <a:defRPr sz="1200" b="0" i="0" u="none" strike="noStrike" cap="none">
                <a:solidFill>
                  <a:schemeClr val="dk1"/>
                </a:solidFill>
                <a:latin typeface="Calibri"/>
                <a:ea typeface="Calibri"/>
                <a:cs typeface="Calibri"/>
                <a:sym typeface="Calibri"/>
              </a:defRPr>
            </a:lvl3pPr>
            <a:lvl4pPr marL="1371600" marR="0" lvl="3" indent="0" algn="l" rtl="0">
              <a:spcBef>
                <a:spcPts val="0"/>
              </a:spcBef>
              <a:defRPr sz="1200" b="0" i="0" u="none" strike="noStrike" cap="none">
                <a:solidFill>
                  <a:schemeClr val="dk1"/>
                </a:solidFill>
                <a:latin typeface="Calibri"/>
                <a:ea typeface="Calibri"/>
                <a:cs typeface="Calibri"/>
                <a:sym typeface="Calibri"/>
              </a:defRPr>
            </a:lvl4pPr>
            <a:lvl5pPr marL="1828800" marR="0" lvl="4" indent="0" algn="l" rtl="0">
              <a:spcBef>
                <a:spcPts val="0"/>
              </a:spcBef>
              <a:defRPr sz="1200" b="0" i="0" u="none" strike="noStrike" cap="none">
                <a:solidFill>
                  <a:schemeClr val="dk1"/>
                </a:solidFill>
                <a:latin typeface="Calibri"/>
                <a:ea typeface="Calibri"/>
                <a:cs typeface="Calibri"/>
                <a:sym typeface="Calibri"/>
              </a:defRPr>
            </a:lvl5pPr>
            <a:lvl6pPr marL="2286000" marR="0" lvl="5" indent="0" algn="l" rtl="0">
              <a:spcBef>
                <a:spcPts val="0"/>
              </a:spcBef>
              <a:defRPr sz="1200" b="0" i="0" u="none" strike="noStrike" cap="none">
                <a:solidFill>
                  <a:schemeClr val="dk1"/>
                </a:solidFill>
                <a:latin typeface="Calibri"/>
                <a:ea typeface="Calibri"/>
                <a:cs typeface="Calibri"/>
                <a:sym typeface="Calibri"/>
              </a:defRPr>
            </a:lvl6pPr>
            <a:lvl7pPr marL="2743200" marR="0" lvl="6" indent="0" algn="l" rtl="0">
              <a:spcBef>
                <a:spcPts val="0"/>
              </a:spcBef>
              <a:defRPr sz="1200" b="0" i="0" u="none" strike="noStrike" cap="none">
                <a:solidFill>
                  <a:schemeClr val="dk1"/>
                </a:solidFill>
                <a:latin typeface="Calibri"/>
                <a:ea typeface="Calibri"/>
                <a:cs typeface="Calibri"/>
                <a:sym typeface="Calibri"/>
              </a:defRPr>
            </a:lvl7pPr>
            <a:lvl8pPr marL="3200400" marR="0" lvl="7" indent="0" algn="l" rtl="0">
              <a:spcBef>
                <a:spcPts val="0"/>
              </a:spcBef>
              <a:defRPr sz="1200" b="0" i="0" u="none" strike="noStrike" cap="none">
                <a:solidFill>
                  <a:schemeClr val="dk1"/>
                </a:solidFill>
                <a:latin typeface="Calibri"/>
                <a:ea typeface="Calibri"/>
                <a:cs typeface="Calibri"/>
                <a:sym typeface="Calibri"/>
              </a:defRPr>
            </a:lvl8pPr>
            <a:lvl9pPr marL="3657600" marR="0" lvl="8" indent="0" algn="l" rtl="0">
              <a:spcBef>
                <a:spcPts val="0"/>
              </a:spcBef>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8685213"/>
            <a:ext cx="2971799" cy="458786"/>
          </a:xfrm>
          <a:prstGeom prst="rect">
            <a:avLst/>
          </a:prstGeom>
          <a:noFill/>
          <a:ln>
            <a:noFill/>
          </a:ln>
        </p:spPr>
        <p:txBody>
          <a:bodyPr lIns="91425" tIns="91425" rIns="91425" bIns="91425" anchor="b" anchorCtr="0"/>
          <a:lstStyle>
            <a:lvl1pPr marL="0" marR="0" lvl="0" indent="0" algn="l" rtl="0">
              <a:spcBef>
                <a:spcPts val="0"/>
              </a:spcBef>
              <a:defRPr sz="1200" b="0" i="0" u="none" strike="noStrike" cap="none">
                <a:solidFill>
                  <a:schemeClr val="dk1"/>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07572256"/>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6" name="Shape 86"/>
          <p:cNvSpPr txBox="1">
            <a:spLocks noGrp="1"/>
          </p:cNvSpPr>
          <p:nvPr>
            <p:ph type="body" idx="1"/>
          </p:nvPr>
        </p:nvSpPr>
        <p:spPr>
          <a:xfrm>
            <a:off x="685800" y="4400550"/>
            <a:ext cx="5486399" cy="3600450"/>
          </a:xfrm>
          <a:prstGeom prst="rect">
            <a:avLst/>
          </a:prstGeom>
          <a:noFill/>
          <a:ln>
            <a:noFill/>
          </a:ln>
        </p:spPr>
        <p:txBody>
          <a:bodyPr lIns="91425" tIns="45700" rIns="91425" bIns="45700" anchor="t" anchorCtr="0">
            <a:noAutofit/>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t>In the 30 years since the BMIS was developed hundreds of articles have utilized the scale for a multitude of different purposes (mood assessment, manipulation check, etc.) and areas of research. Despite the apparent widespread use of the BMIS, its psychometric properties have been left largely unexplored since the original report. With this in mind, the scope of the present meta-analysis is to assess the BMIS over a five year timespan (2016-2011). </a:t>
            </a:r>
            <a:r>
              <a:rPr lang="en-US" sz="1200" dirty="0">
                <a:latin typeface="Georgia" charset="0"/>
                <a:ea typeface="Georgia" charset="0"/>
                <a:cs typeface="Georgia" charset="0"/>
              </a:rPr>
              <a:t>In the 30 years since the BMIS was developed hundreds of articles have utilized the scale. </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latin typeface="Georgia" charset="0"/>
                <a:ea typeface="Georgia" charset="0"/>
                <a:cs typeface="Georgia" charset="0"/>
              </a:rPr>
              <a:t>The BMIS itself consists of 16 adjectives, specifically 8 positive mood adjectives and 8 negative mood adjectives. </a:t>
            </a:r>
            <a:endParaRPr lang="en-US" sz="1200" dirty="0">
              <a:solidFill>
                <a:schemeClr val="dk1"/>
              </a:solidFill>
              <a:latin typeface="Georgia" charset="0"/>
              <a:ea typeface="Georgia" charset="0"/>
              <a:cs typeface="Georgia" charset="0"/>
              <a:sym typeface="Georgia"/>
            </a:endParaRP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solidFill>
                  <a:schemeClr val="dk1"/>
                </a:solidFill>
                <a:latin typeface="Georgia" charset="0"/>
                <a:ea typeface="Georgia" charset="0"/>
                <a:cs typeface="Georgia" charset="0"/>
                <a:sym typeface="Georgia"/>
              </a:rPr>
              <a:t>correlations between the BMIS and related measures. Criterion validity was also established by determining </a:t>
            </a:r>
            <a:r>
              <a:rPr lang="en-US" sz="1200" dirty="0">
                <a:latin typeface="Georgia" charset="0"/>
                <a:ea typeface="Georgia" charset="0"/>
                <a:cs typeface="Georgia" charset="0"/>
              </a:rPr>
              <a:t>to assess mood change during experimental mood induction. If the BMIS did change over such mood inductions, it would reflect its sensitivity to mood. Controls </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solidFill>
                  <a:prstClr val="black"/>
                </a:solidFill>
                <a:latin typeface="HelveticaNeue" charset="0"/>
              </a:rPr>
              <a:t>compared the correlational/survey (%,N) and psychometric studies (%, N). </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t>(studies that reported means with subtractive scoring were converted into reverse scoring). </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t>was it was determined that the primary use of the BMIS was in studies where the BMIS was used to check if mood was a covariant (%, N). %, N of the remaining experimental studies used the BMIS to check if mood inductions were successful and %, N used the BMIS to measure mood as part of the main analysis.</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dirty="0"/>
              <a:t>All values were reported in the metric of reverse-scoring.</a:t>
            </a: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1" dirty="0"/>
              <a:t>ALL</a:t>
            </a:r>
            <a:r>
              <a:rPr lang="en-US" sz="1200" b="1" baseline="0" dirty="0"/>
              <a:t> THE FREQ AND ANALYSES DON’T EXCLUDE OUTLIER STUDIES, EXPECT THE FREQ FOR PRE AND POST CLASS 1 </a:t>
            </a:r>
            <a:endParaRPr lang="en-US" sz="1200" b="1" dirty="0"/>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sz="1200" b="0" i="0" u="none" strike="noStrike" cap="none" dirty="0">
              <a:solidFill>
                <a:schemeClr val="dk1"/>
              </a:solidFill>
              <a:latin typeface="Georgia" charset="0"/>
              <a:ea typeface="Georgia" charset="0"/>
              <a:cs typeface="Georgia" charset="0"/>
              <a:sym typeface="Georgia"/>
            </a:endParaRPr>
          </a:p>
          <a:p>
            <a:pPr marL="0" marR="0" lvl="0" indent="0" algn="l" rtl="0">
              <a:spcBef>
                <a:spcPts val="0"/>
              </a:spcBef>
              <a:buSzPct val="25000"/>
              <a:buNone/>
            </a:pPr>
            <a:endParaRPr sz="1200" b="0" i="0" u="none" strike="noStrike" cap="none" dirty="0">
              <a:solidFill>
                <a:schemeClr val="dk1"/>
              </a:solidFill>
              <a:latin typeface="Calibri"/>
              <a:ea typeface="Calibri"/>
              <a:cs typeface="Calibri"/>
              <a:sym typeface="Calibri"/>
            </a:endParaRPr>
          </a:p>
        </p:txBody>
      </p:sp>
      <p:sp>
        <p:nvSpPr>
          <p:cNvPr id="87" name="Shape 87"/>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a:t>
            </a:fld>
            <a:endParaRPr lang="en-US"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5"/>
        <p:cNvGrpSpPr/>
        <p:nvPr/>
      </p:nvGrpSpPr>
      <p:grpSpPr>
        <a:xfrm>
          <a:off x="0" y="0"/>
          <a:ext cx="0" cy="0"/>
          <a:chOff x="0" y="0"/>
          <a:chExt cx="0" cy="0"/>
        </a:xfrm>
      </p:grpSpPr>
      <p:sp>
        <p:nvSpPr>
          <p:cNvPr id="16" name="Shape 16"/>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sz="21100">
                <a:solidFill>
                  <a:schemeClr val="dk1"/>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17" name="Shape 17"/>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20"/>
        <p:cNvGrpSpPr/>
        <p:nvPr/>
      </p:nvGrpSpPr>
      <p:grpSpPr>
        <a:xfrm>
          <a:off x="0" y="0"/>
          <a:ext cx="0" cy="0"/>
          <a:chOff x="0" y="0"/>
          <a:chExt cx="0" cy="0"/>
        </a:xfrm>
      </p:grpSpPr>
      <p:sp>
        <p:nvSpPr>
          <p:cNvPr id="21" name="Shape 21"/>
          <p:cNvSpPr txBox="1">
            <a:spLocks noGrp="1"/>
          </p:cNvSpPr>
          <p:nvPr>
            <p:ph type="ctrTitle"/>
          </p:nvPr>
        </p:nvSpPr>
        <p:spPr>
          <a:xfrm>
            <a:off x="3291839" y="10226042"/>
            <a:ext cx="37307518" cy="705612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sz="21100" b="0" i="0" u="none" strike="noStrike" cap="none">
                <a:solidFill>
                  <a:schemeClr val="dk1"/>
                </a:solidFill>
                <a:latin typeface="Calibri"/>
                <a:ea typeface="Calibri"/>
                <a:cs typeface="Calibri"/>
                <a:sym typeface="Calibri"/>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22" name="Shape 22"/>
          <p:cNvSpPr txBox="1">
            <a:spLocks noGrp="1"/>
          </p:cNvSpPr>
          <p:nvPr>
            <p:ph type="subTitle" idx="1"/>
          </p:nvPr>
        </p:nvSpPr>
        <p:spPr>
          <a:xfrm>
            <a:off x="6583679" y="18653759"/>
            <a:ext cx="30723838" cy="8412480"/>
          </a:xfrm>
          <a:prstGeom prst="rect">
            <a:avLst/>
          </a:prstGeom>
          <a:noFill/>
          <a:ln>
            <a:noFill/>
          </a:ln>
        </p:spPr>
        <p:txBody>
          <a:bodyPr lIns="91425" tIns="91425" rIns="91425" bIns="91425" anchor="t" anchorCtr="0"/>
          <a:lstStyle>
            <a:lvl1pPr marL="0" marR="0" lvl="0" indent="0" algn="ctr" rtl="0">
              <a:spcBef>
                <a:spcPts val="3080"/>
              </a:spcBef>
              <a:buClr>
                <a:srgbClr val="888888"/>
              </a:buClr>
              <a:buFont typeface="Arial"/>
              <a:buNone/>
              <a:defRPr sz="15400" b="0" i="0" u="none" strike="noStrike" cap="none">
                <a:solidFill>
                  <a:srgbClr val="888888"/>
                </a:solidFill>
                <a:latin typeface="Calibri"/>
                <a:ea typeface="Calibri"/>
                <a:cs typeface="Calibri"/>
                <a:sym typeface="Calibri"/>
              </a:defRPr>
            </a:lvl1pPr>
            <a:lvl2pPr marL="2194560" marR="0" lvl="1" indent="-10160" algn="ctr" rtl="0">
              <a:spcBef>
                <a:spcPts val="2680"/>
              </a:spcBef>
              <a:buClr>
                <a:srgbClr val="888888"/>
              </a:buClr>
              <a:buFont typeface="Arial"/>
              <a:buNone/>
              <a:defRPr sz="13400" b="0" i="0" u="none" strike="noStrike" cap="none">
                <a:solidFill>
                  <a:srgbClr val="888888"/>
                </a:solidFill>
                <a:latin typeface="Calibri"/>
                <a:ea typeface="Calibri"/>
                <a:cs typeface="Calibri"/>
                <a:sym typeface="Calibri"/>
              </a:defRPr>
            </a:lvl2pPr>
            <a:lvl3pPr marL="4389120" marR="0" lvl="2" indent="-7620" algn="ctr" rtl="0">
              <a:spcBef>
                <a:spcPts val="2300"/>
              </a:spcBef>
              <a:buClr>
                <a:srgbClr val="888888"/>
              </a:buClr>
              <a:buFont typeface="Arial"/>
              <a:buNone/>
              <a:defRPr sz="11500" b="0" i="0" u="none" strike="noStrike" cap="none">
                <a:solidFill>
                  <a:srgbClr val="888888"/>
                </a:solidFill>
                <a:latin typeface="Calibri"/>
                <a:ea typeface="Calibri"/>
                <a:cs typeface="Calibri"/>
                <a:sym typeface="Calibri"/>
              </a:defRPr>
            </a:lvl3pPr>
            <a:lvl4pPr marL="6583680" marR="0" lvl="3" indent="-5080"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4pPr>
            <a:lvl5pPr marL="8778240" marR="0" lvl="4" indent="-2540"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5pPr>
            <a:lvl6pPr marL="10972800" marR="0" lvl="5" indent="0"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6pPr>
            <a:lvl7pPr marL="13167361" marR="0" lvl="6" indent="-10160"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7pPr>
            <a:lvl8pPr marL="15361920" marR="0" lvl="7" indent="-7619"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8pPr>
            <a:lvl9pPr marL="17556480" marR="0" lvl="8" indent="-5080" algn="ctr" rtl="0">
              <a:spcBef>
                <a:spcPts val="1920"/>
              </a:spcBef>
              <a:buClr>
                <a:srgbClr val="888888"/>
              </a:buClr>
              <a:buFont typeface="Arial"/>
              <a:buNone/>
              <a:defRPr sz="9600" b="0" i="0" u="none" strike="noStrike" cap="none">
                <a:solidFill>
                  <a:srgbClr val="888888"/>
                </a:solidFill>
                <a:latin typeface="Calibri"/>
                <a:ea typeface="Calibri"/>
                <a:cs typeface="Calibri"/>
                <a:sym typeface="Calibri"/>
              </a:defRPr>
            </a:lvl9pPr>
          </a:lstStyle>
          <a:p>
            <a:endParaRPr/>
          </a:p>
        </p:txBody>
      </p:sp>
      <p:sp>
        <p:nvSpPr>
          <p:cNvPr id="23" name="Shape 23"/>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24" name="Shape 24"/>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25" name="Shape 25"/>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6"/>
        <p:cNvGrpSpPr/>
        <p:nvPr/>
      </p:nvGrpSpPr>
      <p:grpSpPr>
        <a:xfrm>
          <a:off x="0" y="0"/>
          <a:ext cx="0" cy="0"/>
          <a:chOff x="0" y="0"/>
          <a:chExt cx="0" cy="0"/>
        </a:xfrm>
      </p:grpSpPr>
      <p:sp>
        <p:nvSpPr>
          <p:cNvPr id="27" name="Shape 27"/>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sz="21100">
                <a:solidFill>
                  <a:schemeClr val="dk1"/>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8" name="Shape 28"/>
          <p:cNvSpPr txBox="1">
            <a:spLocks noGrp="1"/>
          </p:cNvSpPr>
          <p:nvPr>
            <p:ph type="body" idx="1"/>
          </p:nvPr>
        </p:nvSpPr>
        <p:spPr>
          <a:xfrm>
            <a:off x="2194559" y="7680963"/>
            <a:ext cx="39502080" cy="21724621"/>
          </a:xfrm>
          <a:prstGeom prst="rect">
            <a:avLst/>
          </a:prstGeom>
          <a:noFill/>
          <a:ln>
            <a:noFill/>
          </a:ln>
        </p:spPr>
        <p:txBody>
          <a:bodyPr lIns="91425" tIns="91425" rIns="91425" bIns="91425" anchor="t" anchorCtr="0"/>
          <a:lstStyle>
            <a:lvl1pPr marL="1645920" lvl="0" indent="-668020" algn="l" rtl="0">
              <a:spcBef>
                <a:spcPts val="3080"/>
              </a:spcBef>
              <a:buClr>
                <a:schemeClr val="dk1"/>
              </a:buClr>
              <a:buFont typeface="Arial"/>
              <a:buChar char="•"/>
              <a:defRPr sz="15400">
                <a:solidFill>
                  <a:schemeClr val="dk1"/>
                </a:solidFill>
                <a:latin typeface="Calibri"/>
                <a:ea typeface="Calibri"/>
                <a:cs typeface="Calibri"/>
                <a:sym typeface="Calibri"/>
              </a:defRPr>
            </a:lvl1pPr>
            <a:lvl2pPr marL="3566159" lvl="1" indent="-530859" algn="l" rtl="0">
              <a:spcBef>
                <a:spcPts val="2680"/>
              </a:spcBef>
              <a:buClr>
                <a:schemeClr val="dk1"/>
              </a:buClr>
              <a:buFont typeface="Arial"/>
              <a:buChar char="–"/>
              <a:defRPr sz="13400">
                <a:solidFill>
                  <a:schemeClr val="dk1"/>
                </a:solidFill>
                <a:latin typeface="Calibri"/>
                <a:ea typeface="Calibri"/>
                <a:cs typeface="Calibri"/>
                <a:sym typeface="Calibri"/>
              </a:defRPr>
            </a:lvl2pPr>
            <a:lvl3pPr marL="5486400" lvl="2" indent="-374650" algn="l" rtl="0">
              <a:spcBef>
                <a:spcPts val="2300"/>
              </a:spcBef>
              <a:buClr>
                <a:schemeClr val="dk1"/>
              </a:buClr>
              <a:buFont typeface="Arial"/>
              <a:buChar char="•"/>
              <a:defRPr sz="11500">
                <a:solidFill>
                  <a:schemeClr val="dk1"/>
                </a:solidFill>
                <a:latin typeface="Calibri"/>
                <a:ea typeface="Calibri"/>
                <a:cs typeface="Calibri"/>
                <a:sym typeface="Calibri"/>
              </a:defRPr>
            </a:lvl3pPr>
            <a:lvl4pPr marL="7680960" lvl="3" indent="-492759" algn="l" rtl="0">
              <a:spcBef>
                <a:spcPts val="1920"/>
              </a:spcBef>
              <a:buClr>
                <a:schemeClr val="dk1"/>
              </a:buClr>
              <a:buFont typeface="Arial"/>
              <a:buChar char="–"/>
              <a:defRPr sz="9600">
                <a:solidFill>
                  <a:schemeClr val="dk1"/>
                </a:solidFill>
                <a:latin typeface="Calibri"/>
                <a:ea typeface="Calibri"/>
                <a:cs typeface="Calibri"/>
                <a:sym typeface="Calibri"/>
              </a:defRPr>
            </a:lvl4pPr>
            <a:lvl5pPr marL="9875520" lvl="4" indent="-490219" algn="l" rtl="0">
              <a:spcBef>
                <a:spcPts val="1920"/>
              </a:spcBef>
              <a:buClr>
                <a:schemeClr val="dk1"/>
              </a:buClr>
              <a:buFont typeface="Arial"/>
              <a:buChar char="»"/>
              <a:defRPr sz="9600">
                <a:solidFill>
                  <a:schemeClr val="dk1"/>
                </a:solidFill>
                <a:latin typeface="Calibri"/>
                <a:ea typeface="Calibri"/>
                <a:cs typeface="Calibri"/>
                <a:sym typeface="Calibri"/>
              </a:defRPr>
            </a:lvl5pPr>
            <a:lvl6pPr marL="12070080" lvl="5" indent="-487680" algn="l" rtl="0">
              <a:spcBef>
                <a:spcPts val="1920"/>
              </a:spcBef>
              <a:buClr>
                <a:schemeClr val="dk1"/>
              </a:buClr>
              <a:buFont typeface="Arial"/>
              <a:buChar char="•"/>
              <a:defRPr sz="9600">
                <a:solidFill>
                  <a:schemeClr val="dk1"/>
                </a:solidFill>
                <a:latin typeface="Calibri"/>
                <a:ea typeface="Calibri"/>
                <a:cs typeface="Calibri"/>
                <a:sym typeface="Calibri"/>
              </a:defRPr>
            </a:lvl6pPr>
            <a:lvl7pPr marL="14264639" lvl="6" indent="-497839" algn="l" rtl="0">
              <a:spcBef>
                <a:spcPts val="1920"/>
              </a:spcBef>
              <a:buClr>
                <a:schemeClr val="dk1"/>
              </a:buClr>
              <a:buFont typeface="Arial"/>
              <a:buChar char="•"/>
              <a:defRPr sz="9600">
                <a:solidFill>
                  <a:schemeClr val="dk1"/>
                </a:solidFill>
                <a:latin typeface="Calibri"/>
                <a:ea typeface="Calibri"/>
                <a:cs typeface="Calibri"/>
                <a:sym typeface="Calibri"/>
              </a:defRPr>
            </a:lvl7pPr>
            <a:lvl8pPr marL="16459200" lvl="7" indent="-495300" algn="l" rtl="0">
              <a:spcBef>
                <a:spcPts val="1920"/>
              </a:spcBef>
              <a:buClr>
                <a:schemeClr val="dk1"/>
              </a:buClr>
              <a:buFont typeface="Arial"/>
              <a:buChar char="•"/>
              <a:defRPr sz="9600">
                <a:solidFill>
                  <a:schemeClr val="dk1"/>
                </a:solidFill>
                <a:latin typeface="Calibri"/>
                <a:ea typeface="Calibri"/>
                <a:cs typeface="Calibri"/>
                <a:sym typeface="Calibri"/>
              </a:defRPr>
            </a:lvl8pPr>
            <a:lvl9pPr marL="18653760" lvl="8" indent="-492760" algn="l" rtl="0">
              <a:spcBef>
                <a:spcPts val="1920"/>
              </a:spcBef>
              <a:buClr>
                <a:schemeClr val="dk1"/>
              </a:buClr>
              <a:buFont typeface="Arial"/>
              <a:buChar char="•"/>
              <a:defRPr sz="9600">
                <a:solidFill>
                  <a:schemeClr val="dk1"/>
                </a:solidFill>
                <a:latin typeface="Calibri"/>
                <a:ea typeface="Calibri"/>
                <a:cs typeface="Calibri"/>
                <a:sym typeface="Calibri"/>
              </a:defRPr>
            </a:lvl9pPr>
          </a:lstStyle>
          <a:p>
            <a:endParaRPr/>
          </a:p>
        </p:txBody>
      </p:sp>
      <p:sp>
        <p:nvSpPr>
          <p:cNvPr id="29" name="Shape 29"/>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30" name="Shape 30"/>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31" name="Shape 31"/>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3467101" y="21153121"/>
            <a:ext cx="37307518" cy="6537960"/>
          </a:xfrm>
          <a:prstGeom prst="rect">
            <a:avLst/>
          </a:prstGeom>
          <a:noFill/>
          <a:ln>
            <a:noFill/>
          </a:ln>
        </p:spPr>
        <p:txBody>
          <a:bodyPr lIns="91425" tIns="91425" rIns="91425" bIns="91425" anchor="t" anchorCtr="0"/>
          <a:lstStyle>
            <a:lvl1pPr lvl="0" algn="l" rtl="0">
              <a:spcBef>
                <a:spcPts val="0"/>
              </a:spcBef>
              <a:defRPr sz="19200" b="1" cap="none"/>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4" name="Shape 34"/>
          <p:cNvSpPr txBox="1">
            <a:spLocks noGrp="1"/>
          </p:cNvSpPr>
          <p:nvPr>
            <p:ph type="body" idx="1"/>
          </p:nvPr>
        </p:nvSpPr>
        <p:spPr>
          <a:xfrm>
            <a:off x="3467101" y="13952225"/>
            <a:ext cx="37307518" cy="7200897"/>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sz="9600">
                <a:solidFill>
                  <a:srgbClr val="888888"/>
                </a:solidFill>
              </a:defRPr>
            </a:lvl1pPr>
            <a:lvl2pPr marL="2194560" lvl="1" indent="-10160" rtl="0">
              <a:spcBef>
                <a:spcPts val="0"/>
              </a:spcBef>
              <a:buClr>
                <a:srgbClr val="888888"/>
              </a:buClr>
              <a:buFont typeface="Calibri"/>
              <a:buNone/>
              <a:defRPr sz="8600">
                <a:solidFill>
                  <a:srgbClr val="888888"/>
                </a:solidFill>
              </a:defRPr>
            </a:lvl2pPr>
            <a:lvl3pPr marL="4389120" lvl="2" indent="-7620" rtl="0">
              <a:spcBef>
                <a:spcPts val="0"/>
              </a:spcBef>
              <a:buClr>
                <a:srgbClr val="888888"/>
              </a:buClr>
              <a:buFont typeface="Calibri"/>
              <a:buNone/>
              <a:defRPr sz="7700">
                <a:solidFill>
                  <a:srgbClr val="888888"/>
                </a:solidFill>
              </a:defRPr>
            </a:lvl3pPr>
            <a:lvl4pPr marL="6583680" lvl="3" indent="-5080" rtl="0">
              <a:spcBef>
                <a:spcPts val="0"/>
              </a:spcBef>
              <a:buClr>
                <a:srgbClr val="888888"/>
              </a:buClr>
              <a:buFont typeface="Calibri"/>
              <a:buNone/>
              <a:defRPr sz="6700">
                <a:solidFill>
                  <a:srgbClr val="888888"/>
                </a:solidFill>
              </a:defRPr>
            </a:lvl4pPr>
            <a:lvl5pPr marL="8778240" lvl="4" indent="-2540" rtl="0">
              <a:spcBef>
                <a:spcPts val="0"/>
              </a:spcBef>
              <a:buClr>
                <a:srgbClr val="888888"/>
              </a:buClr>
              <a:buFont typeface="Calibri"/>
              <a:buNone/>
              <a:defRPr sz="6700">
                <a:solidFill>
                  <a:srgbClr val="888888"/>
                </a:solidFill>
              </a:defRPr>
            </a:lvl5pPr>
            <a:lvl6pPr marL="10972800" lvl="5" indent="0" rtl="0">
              <a:spcBef>
                <a:spcPts val="0"/>
              </a:spcBef>
              <a:buClr>
                <a:srgbClr val="888888"/>
              </a:buClr>
              <a:buFont typeface="Calibri"/>
              <a:buNone/>
              <a:defRPr sz="6700">
                <a:solidFill>
                  <a:srgbClr val="888888"/>
                </a:solidFill>
              </a:defRPr>
            </a:lvl6pPr>
            <a:lvl7pPr marL="13167361" lvl="6" indent="-10160" rtl="0">
              <a:spcBef>
                <a:spcPts val="0"/>
              </a:spcBef>
              <a:buClr>
                <a:srgbClr val="888888"/>
              </a:buClr>
              <a:buFont typeface="Calibri"/>
              <a:buNone/>
              <a:defRPr sz="6700">
                <a:solidFill>
                  <a:srgbClr val="888888"/>
                </a:solidFill>
              </a:defRPr>
            </a:lvl7pPr>
            <a:lvl8pPr marL="15361920" lvl="7" indent="-7619" rtl="0">
              <a:spcBef>
                <a:spcPts val="0"/>
              </a:spcBef>
              <a:buClr>
                <a:srgbClr val="888888"/>
              </a:buClr>
              <a:buFont typeface="Calibri"/>
              <a:buNone/>
              <a:defRPr sz="6700">
                <a:solidFill>
                  <a:srgbClr val="888888"/>
                </a:solidFill>
              </a:defRPr>
            </a:lvl8pPr>
            <a:lvl9pPr marL="17556480" lvl="8" indent="-5080" rtl="0">
              <a:spcBef>
                <a:spcPts val="0"/>
              </a:spcBef>
              <a:buClr>
                <a:srgbClr val="888888"/>
              </a:buClr>
              <a:buFont typeface="Calibri"/>
              <a:buNone/>
              <a:defRPr sz="6700">
                <a:solidFill>
                  <a:srgbClr val="888888"/>
                </a:solidFill>
              </a:defRPr>
            </a:lvl9pPr>
          </a:lstStyle>
          <a:p>
            <a:endParaRPr/>
          </a:p>
        </p:txBody>
      </p:sp>
      <p:sp>
        <p:nvSpPr>
          <p:cNvPr id="35" name="Shape 35"/>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36" name="Shape 36"/>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37" name="Shape 37"/>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8"/>
        <p:cNvGrpSpPr/>
        <p:nvPr/>
      </p:nvGrpSpPr>
      <p:grpSpPr>
        <a:xfrm>
          <a:off x="0" y="0"/>
          <a:ext cx="0" cy="0"/>
          <a:chOff x="0" y="0"/>
          <a:chExt cx="0" cy="0"/>
        </a:xfrm>
      </p:grpSpPr>
      <p:sp>
        <p:nvSpPr>
          <p:cNvPr id="39" name="Shape 39"/>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sz="21100">
                <a:solidFill>
                  <a:schemeClr val="dk1"/>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0" name="Shape 40"/>
          <p:cNvSpPr txBox="1">
            <a:spLocks noGrp="1"/>
          </p:cNvSpPr>
          <p:nvPr>
            <p:ph type="body" idx="1"/>
          </p:nvPr>
        </p:nvSpPr>
        <p:spPr>
          <a:xfrm>
            <a:off x="2194559" y="7680963"/>
            <a:ext cx="19385280" cy="21724621"/>
          </a:xfrm>
          <a:prstGeom prst="rect">
            <a:avLst/>
          </a:prstGeom>
          <a:noFill/>
          <a:ln>
            <a:noFill/>
          </a:ln>
        </p:spPr>
        <p:txBody>
          <a:bodyPr lIns="91425" tIns="91425" rIns="91425" bIns="91425" anchor="t" anchorCtr="0"/>
          <a:lstStyle>
            <a:lvl1pPr lvl="0" rtl="0">
              <a:spcBef>
                <a:spcPts val="0"/>
              </a:spcBef>
              <a:defRPr sz="13400"/>
            </a:lvl1pPr>
            <a:lvl2pPr lvl="1" rtl="0">
              <a:spcBef>
                <a:spcPts val="0"/>
              </a:spcBef>
              <a:defRPr sz="11500"/>
            </a:lvl2pPr>
            <a:lvl3pPr lvl="2" rtl="0">
              <a:spcBef>
                <a:spcPts val="0"/>
              </a:spcBef>
              <a:defRPr sz="9600"/>
            </a:lvl3pPr>
            <a:lvl4pPr lvl="3" rtl="0">
              <a:spcBef>
                <a:spcPts val="0"/>
              </a:spcBef>
              <a:defRPr sz="8600"/>
            </a:lvl4pPr>
            <a:lvl5pPr lvl="4" rtl="0">
              <a:spcBef>
                <a:spcPts val="0"/>
              </a:spcBef>
              <a:defRPr sz="8600"/>
            </a:lvl5pPr>
            <a:lvl6pPr lvl="5" rtl="0">
              <a:spcBef>
                <a:spcPts val="0"/>
              </a:spcBef>
              <a:defRPr sz="8600"/>
            </a:lvl6pPr>
            <a:lvl7pPr lvl="6" rtl="0">
              <a:spcBef>
                <a:spcPts val="0"/>
              </a:spcBef>
              <a:defRPr sz="8600"/>
            </a:lvl7pPr>
            <a:lvl8pPr lvl="7" rtl="0">
              <a:spcBef>
                <a:spcPts val="0"/>
              </a:spcBef>
              <a:defRPr sz="8600"/>
            </a:lvl8pPr>
            <a:lvl9pPr lvl="8" rtl="0">
              <a:spcBef>
                <a:spcPts val="0"/>
              </a:spcBef>
              <a:defRPr sz="8600"/>
            </a:lvl9pPr>
          </a:lstStyle>
          <a:p>
            <a:endParaRPr/>
          </a:p>
        </p:txBody>
      </p:sp>
      <p:sp>
        <p:nvSpPr>
          <p:cNvPr id="41" name="Shape 41"/>
          <p:cNvSpPr txBox="1">
            <a:spLocks noGrp="1"/>
          </p:cNvSpPr>
          <p:nvPr>
            <p:ph type="body" idx="2"/>
          </p:nvPr>
        </p:nvSpPr>
        <p:spPr>
          <a:xfrm>
            <a:off x="22311359" y="7680963"/>
            <a:ext cx="19385280" cy="21724621"/>
          </a:xfrm>
          <a:prstGeom prst="rect">
            <a:avLst/>
          </a:prstGeom>
          <a:noFill/>
          <a:ln>
            <a:noFill/>
          </a:ln>
        </p:spPr>
        <p:txBody>
          <a:bodyPr lIns="91425" tIns="91425" rIns="91425" bIns="91425" anchor="t" anchorCtr="0"/>
          <a:lstStyle>
            <a:lvl1pPr lvl="0" rtl="0">
              <a:spcBef>
                <a:spcPts val="0"/>
              </a:spcBef>
              <a:defRPr sz="13400"/>
            </a:lvl1pPr>
            <a:lvl2pPr lvl="1" rtl="0">
              <a:spcBef>
                <a:spcPts val="0"/>
              </a:spcBef>
              <a:defRPr sz="11500"/>
            </a:lvl2pPr>
            <a:lvl3pPr lvl="2" rtl="0">
              <a:spcBef>
                <a:spcPts val="0"/>
              </a:spcBef>
              <a:defRPr sz="9600"/>
            </a:lvl3pPr>
            <a:lvl4pPr lvl="3" rtl="0">
              <a:spcBef>
                <a:spcPts val="0"/>
              </a:spcBef>
              <a:defRPr sz="8600"/>
            </a:lvl4pPr>
            <a:lvl5pPr lvl="4" rtl="0">
              <a:spcBef>
                <a:spcPts val="0"/>
              </a:spcBef>
              <a:defRPr sz="8600"/>
            </a:lvl5pPr>
            <a:lvl6pPr lvl="5" rtl="0">
              <a:spcBef>
                <a:spcPts val="0"/>
              </a:spcBef>
              <a:defRPr sz="8600"/>
            </a:lvl6pPr>
            <a:lvl7pPr lvl="6" rtl="0">
              <a:spcBef>
                <a:spcPts val="0"/>
              </a:spcBef>
              <a:defRPr sz="8600"/>
            </a:lvl7pPr>
            <a:lvl8pPr lvl="7" rtl="0">
              <a:spcBef>
                <a:spcPts val="0"/>
              </a:spcBef>
              <a:defRPr sz="8600"/>
            </a:lvl8pPr>
            <a:lvl9pPr lvl="8" rtl="0">
              <a:spcBef>
                <a:spcPts val="0"/>
              </a:spcBef>
              <a:defRPr sz="8600"/>
            </a:lvl9pPr>
          </a:lstStyle>
          <a:p>
            <a:endParaRPr/>
          </a:p>
        </p:txBody>
      </p:sp>
      <p:sp>
        <p:nvSpPr>
          <p:cNvPr id="42" name="Shape 42"/>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43" name="Shape 43"/>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44" name="Shape 44"/>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5"/>
        <p:cNvGrpSpPr/>
        <p:nvPr/>
      </p:nvGrpSpPr>
      <p:grpSpPr>
        <a:xfrm>
          <a:off x="0" y="0"/>
          <a:ext cx="0" cy="0"/>
          <a:chOff x="0" y="0"/>
          <a:chExt cx="0" cy="0"/>
        </a:xfrm>
      </p:grpSpPr>
      <p:sp>
        <p:nvSpPr>
          <p:cNvPr id="46" name="Shape 46"/>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7" name="Shape 47"/>
          <p:cNvSpPr txBox="1">
            <a:spLocks noGrp="1"/>
          </p:cNvSpPr>
          <p:nvPr>
            <p:ph type="body" idx="1"/>
          </p:nvPr>
        </p:nvSpPr>
        <p:spPr>
          <a:xfrm>
            <a:off x="2194559" y="7368542"/>
            <a:ext cx="19392901" cy="3070857"/>
          </a:xfrm>
          <a:prstGeom prst="rect">
            <a:avLst/>
          </a:prstGeom>
          <a:noFill/>
          <a:ln>
            <a:noFill/>
          </a:ln>
        </p:spPr>
        <p:txBody>
          <a:bodyPr lIns="91425" tIns="91425" rIns="91425" bIns="91425" anchor="b" anchorCtr="0"/>
          <a:lstStyle>
            <a:lvl1pPr marL="0" lvl="0" indent="0" rtl="0">
              <a:spcBef>
                <a:spcPts val="0"/>
              </a:spcBef>
              <a:buFont typeface="Calibri"/>
              <a:buNone/>
              <a:defRPr sz="11500" b="1"/>
            </a:lvl1pPr>
            <a:lvl2pPr marL="2194560" lvl="1" indent="-10160" rtl="0">
              <a:spcBef>
                <a:spcPts val="0"/>
              </a:spcBef>
              <a:buFont typeface="Calibri"/>
              <a:buNone/>
              <a:defRPr sz="9600" b="1"/>
            </a:lvl2pPr>
            <a:lvl3pPr marL="4389120" lvl="2" indent="-7620" rtl="0">
              <a:spcBef>
                <a:spcPts val="0"/>
              </a:spcBef>
              <a:buFont typeface="Calibri"/>
              <a:buNone/>
              <a:defRPr sz="8600" b="1"/>
            </a:lvl3pPr>
            <a:lvl4pPr marL="6583680" lvl="3" indent="-5080" rtl="0">
              <a:spcBef>
                <a:spcPts val="0"/>
              </a:spcBef>
              <a:buFont typeface="Calibri"/>
              <a:buNone/>
              <a:defRPr sz="7700" b="1"/>
            </a:lvl4pPr>
            <a:lvl5pPr marL="8778240" lvl="4" indent="-2540" rtl="0">
              <a:spcBef>
                <a:spcPts val="0"/>
              </a:spcBef>
              <a:buFont typeface="Calibri"/>
              <a:buNone/>
              <a:defRPr sz="7700" b="1"/>
            </a:lvl5pPr>
            <a:lvl6pPr marL="10972800" lvl="5" indent="0" rtl="0">
              <a:spcBef>
                <a:spcPts val="0"/>
              </a:spcBef>
              <a:buFont typeface="Calibri"/>
              <a:buNone/>
              <a:defRPr sz="7700" b="1"/>
            </a:lvl6pPr>
            <a:lvl7pPr marL="13167361" lvl="6" indent="-10160" rtl="0">
              <a:spcBef>
                <a:spcPts val="0"/>
              </a:spcBef>
              <a:buFont typeface="Calibri"/>
              <a:buNone/>
              <a:defRPr sz="7700" b="1"/>
            </a:lvl7pPr>
            <a:lvl8pPr marL="15361920" lvl="7" indent="-7619" rtl="0">
              <a:spcBef>
                <a:spcPts val="0"/>
              </a:spcBef>
              <a:buFont typeface="Calibri"/>
              <a:buNone/>
              <a:defRPr sz="7700" b="1"/>
            </a:lvl8pPr>
            <a:lvl9pPr marL="17556480" lvl="8" indent="-5080" rtl="0">
              <a:spcBef>
                <a:spcPts val="0"/>
              </a:spcBef>
              <a:buFont typeface="Calibri"/>
              <a:buNone/>
              <a:defRPr sz="7700" b="1"/>
            </a:lvl9pPr>
          </a:lstStyle>
          <a:p>
            <a:endParaRPr/>
          </a:p>
        </p:txBody>
      </p:sp>
      <p:sp>
        <p:nvSpPr>
          <p:cNvPr id="48" name="Shape 48"/>
          <p:cNvSpPr txBox="1">
            <a:spLocks noGrp="1"/>
          </p:cNvSpPr>
          <p:nvPr>
            <p:ph type="body" idx="2"/>
          </p:nvPr>
        </p:nvSpPr>
        <p:spPr>
          <a:xfrm>
            <a:off x="2194559" y="10439400"/>
            <a:ext cx="19392901" cy="18966181"/>
          </a:xfrm>
          <a:prstGeom prst="rect">
            <a:avLst/>
          </a:prstGeom>
          <a:noFill/>
          <a:ln>
            <a:noFill/>
          </a:ln>
        </p:spPr>
        <p:txBody>
          <a:bodyPr lIns="91425" tIns="91425" rIns="91425" bIns="91425" anchor="t" anchorCtr="0"/>
          <a:lstStyle>
            <a:lvl1pPr lvl="0" rtl="0">
              <a:spcBef>
                <a:spcPts val="0"/>
              </a:spcBef>
              <a:defRPr sz="11500"/>
            </a:lvl1pPr>
            <a:lvl2pPr lvl="1" rtl="0">
              <a:spcBef>
                <a:spcPts val="0"/>
              </a:spcBef>
              <a:defRPr sz="9600"/>
            </a:lvl2pPr>
            <a:lvl3pPr lvl="2" rtl="0">
              <a:spcBef>
                <a:spcPts val="0"/>
              </a:spcBef>
              <a:defRPr sz="8600"/>
            </a:lvl3pPr>
            <a:lvl4pPr lvl="3" rtl="0">
              <a:spcBef>
                <a:spcPts val="0"/>
              </a:spcBef>
              <a:defRPr sz="7700"/>
            </a:lvl4pPr>
            <a:lvl5pPr lvl="4" rtl="0">
              <a:spcBef>
                <a:spcPts val="0"/>
              </a:spcBef>
              <a:defRPr sz="7700"/>
            </a:lvl5pPr>
            <a:lvl6pPr lvl="5" rtl="0">
              <a:spcBef>
                <a:spcPts val="0"/>
              </a:spcBef>
              <a:defRPr sz="7700"/>
            </a:lvl6pPr>
            <a:lvl7pPr lvl="6" rtl="0">
              <a:spcBef>
                <a:spcPts val="0"/>
              </a:spcBef>
              <a:defRPr sz="7700"/>
            </a:lvl7pPr>
            <a:lvl8pPr lvl="7" rtl="0">
              <a:spcBef>
                <a:spcPts val="0"/>
              </a:spcBef>
              <a:defRPr sz="7700"/>
            </a:lvl8pPr>
            <a:lvl9pPr lvl="8" rtl="0">
              <a:spcBef>
                <a:spcPts val="0"/>
              </a:spcBef>
              <a:defRPr sz="7700"/>
            </a:lvl9pPr>
          </a:lstStyle>
          <a:p>
            <a:endParaRPr/>
          </a:p>
        </p:txBody>
      </p:sp>
      <p:sp>
        <p:nvSpPr>
          <p:cNvPr id="49" name="Shape 49"/>
          <p:cNvSpPr txBox="1">
            <a:spLocks noGrp="1"/>
          </p:cNvSpPr>
          <p:nvPr>
            <p:ph type="body" idx="3"/>
          </p:nvPr>
        </p:nvSpPr>
        <p:spPr>
          <a:xfrm>
            <a:off x="22296121" y="7368542"/>
            <a:ext cx="19400519" cy="3070857"/>
          </a:xfrm>
          <a:prstGeom prst="rect">
            <a:avLst/>
          </a:prstGeom>
          <a:noFill/>
          <a:ln>
            <a:noFill/>
          </a:ln>
        </p:spPr>
        <p:txBody>
          <a:bodyPr lIns="91425" tIns="91425" rIns="91425" bIns="91425" anchor="b" anchorCtr="0"/>
          <a:lstStyle>
            <a:lvl1pPr marL="0" lvl="0" indent="0" rtl="0">
              <a:spcBef>
                <a:spcPts val="0"/>
              </a:spcBef>
              <a:buFont typeface="Calibri"/>
              <a:buNone/>
              <a:defRPr sz="11500" b="1"/>
            </a:lvl1pPr>
            <a:lvl2pPr marL="2194560" lvl="1" indent="-10160" rtl="0">
              <a:spcBef>
                <a:spcPts val="0"/>
              </a:spcBef>
              <a:buFont typeface="Calibri"/>
              <a:buNone/>
              <a:defRPr sz="9600" b="1"/>
            </a:lvl2pPr>
            <a:lvl3pPr marL="4389120" lvl="2" indent="-7620" rtl="0">
              <a:spcBef>
                <a:spcPts val="0"/>
              </a:spcBef>
              <a:buFont typeface="Calibri"/>
              <a:buNone/>
              <a:defRPr sz="8600" b="1"/>
            </a:lvl3pPr>
            <a:lvl4pPr marL="6583680" lvl="3" indent="-5080" rtl="0">
              <a:spcBef>
                <a:spcPts val="0"/>
              </a:spcBef>
              <a:buFont typeface="Calibri"/>
              <a:buNone/>
              <a:defRPr sz="7700" b="1"/>
            </a:lvl4pPr>
            <a:lvl5pPr marL="8778240" lvl="4" indent="-2540" rtl="0">
              <a:spcBef>
                <a:spcPts val="0"/>
              </a:spcBef>
              <a:buFont typeface="Calibri"/>
              <a:buNone/>
              <a:defRPr sz="7700" b="1"/>
            </a:lvl5pPr>
            <a:lvl6pPr marL="10972800" lvl="5" indent="0" rtl="0">
              <a:spcBef>
                <a:spcPts val="0"/>
              </a:spcBef>
              <a:buFont typeface="Calibri"/>
              <a:buNone/>
              <a:defRPr sz="7700" b="1"/>
            </a:lvl6pPr>
            <a:lvl7pPr marL="13167361" lvl="6" indent="-10160" rtl="0">
              <a:spcBef>
                <a:spcPts val="0"/>
              </a:spcBef>
              <a:buFont typeface="Calibri"/>
              <a:buNone/>
              <a:defRPr sz="7700" b="1"/>
            </a:lvl7pPr>
            <a:lvl8pPr marL="15361920" lvl="7" indent="-7619" rtl="0">
              <a:spcBef>
                <a:spcPts val="0"/>
              </a:spcBef>
              <a:buFont typeface="Calibri"/>
              <a:buNone/>
              <a:defRPr sz="7700" b="1"/>
            </a:lvl8pPr>
            <a:lvl9pPr marL="17556480" lvl="8" indent="-5080" rtl="0">
              <a:spcBef>
                <a:spcPts val="0"/>
              </a:spcBef>
              <a:buFont typeface="Calibri"/>
              <a:buNone/>
              <a:defRPr sz="7700" b="1"/>
            </a:lvl9pPr>
          </a:lstStyle>
          <a:p>
            <a:endParaRPr/>
          </a:p>
        </p:txBody>
      </p:sp>
      <p:sp>
        <p:nvSpPr>
          <p:cNvPr id="50" name="Shape 50"/>
          <p:cNvSpPr txBox="1">
            <a:spLocks noGrp="1"/>
          </p:cNvSpPr>
          <p:nvPr>
            <p:ph type="body" idx="4"/>
          </p:nvPr>
        </p:nvSpPr>
        <p:spPr>
          <a:xfrm>
            <a:off x="22296121" y="10439400"/>
            <a:ext cx="19400519" cy="18966181"/>
          </a:xfrm>
          <a:prstGeom prst="rect">
            <a:avLst/>
          </a:prstGeom>
          <a:noFill/>
          <a:ln>
            <a:noFill/>
          </a:ln>
        </p:spPr>
        <p:txBody>
          <a:bodyPr lIns="91425" tIns="91425" rIns="91425" bIns="91425" anchor="t" anchorCtr="0"/>
          <a:lstStyle>
            <a:lvl1pPr lvl="0" rtl="0">
              <a:spcBef>
                <a:spcPts val="0"/>
              </a:spcBef>
              <a:defRPr sz="11500"/>
            </a:lvl1pPr>
            <a:lvl2pPr lvl="1" rtl="0">
              <a:spcBef>
                <a:spcPts val="0"/>
              </a:spcBef>
              <a:defRPr sz="9600"/>
            </a:lvl2pPr>
            <a:lvl3pPr lvl="2" rtl="0">
              <a:spcBef>
                <a:spcPts val="0"/>
              </a:spcBef>
              <a:defRPr sz="8600"/>
            </a:lvl3pPr>
            <a:lvl4pPr lvl="3" rtl="0">
              <a:spcBef>
                <a:spcPts val="0"/>
              </a:spcBef>
              <a:defRPr sz="7700"/>
            </a:lvl4pPr>
            <a:lvl5pPr lvl="4" rtl="0">
              <a:spcBef>
                <a:spcPts val="0"/>
              </a:spcBef>
              <a:defRPr sz="7700"/>
            </a:lvl5pPr>
            <a:lvl6pPr lvl="5" rtl="0">
              <a:spcBef>
                <a:spcPts val="0"/>
              </a:spcBef>
              <a:defRPr sz="7700"/>
            </a:lvl6pPr>
            <a:lvl7pPr lvl="6" rtl="0">
              <a:spcBef>
                <a:spcPts val="0"/>
              </a:spcBef>
              <a:defRPr sz="7700"/>
            </a:lvl7pPr>
            <a:lvl8pPr lvl="7" rtl="0">
              <a:spcBef>
                <a:spcPts val="0"/>
              </a:spcBef>
              <a:defRPr sz="7700"/>
            </a:lvl8pPr>
            <a:lvl9pPr lvl="8" rtl="0">
              <a:spcBef>
                <a:spcPts val="0"/>
              </a:spcBef>
              <a:defRPr sz="7700"/>
            </a:lvl9pPr>
          </a:lstStyle>
          <a:p>
            <a:endParaRPr/>
          </a:p>
        </p:txBody>
      </p:sp>
      <p:sp>
        <p:nvSpPr>
          <p:cNvPr id="51" name="Shape 51"/>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52" name="Shape 52"/>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53" name="Shape 53"/>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54"/>
        <p:cNvGrpSpPr/>
        <p:nvPr/>
      </p:nvGrpSpPr>
      <p:grpSpPr>
        <a:xfrm>
          <a:off x="0" y="0"/>
          <a:ext cx="0" cy="0"/>
          <a:chOff x="0" y="0"/>
          <a:chExt cx="0" cy="0"/>
        </a:xfrm>
      </p:grpSpPr>
      <p:sp>
        <p:nvSpPr>
          <p:cNvPr id="55" name="Shape 55"/>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56" name="Shape 56"/>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57" name="Shape 57"/>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8"/>
        <p:cNvGrpSpPr/>
        <p:nvPr/>
      </p:nvGrpSpPr>
      <p:grpSpPr>
        <a:xfrm>
          <a:off x="0" y="0"/>
          <a:ext cx="0" cy="0"/>
          <a:chOff x="0" y="0"/>
          <a:chExt cx="0" cy="0"/>
        </a:xfrm>
      </p:grpSpPr>
      <p:sp>
        <p:nvSpPr>
          <p:cNvPr id="59" name="Shape 59"/>
          <p:cNvSpPr txBox="1">
            <a:spLocks noGrp="1"/>
          </p:cNvSpPr>
          <p:nvPr>
            <p:ph type="title"/>
          </p:nvPr>
        </p:nvSpPr>
        <p:spPr>
          <a:xfrm>
            <a:off x="2194563" y="1310640"/>
            <a:ext cx="14439901" cy="5577839"/>
          </a:xfrm>
          <a:prstGeom prst="rect">
            <a:avLst/>
          </a:prstGeom>
          <a:noFill/>
          <a:ln>
            <a:noFill/>
          </a:ln>
        </p:spPr>
        <p:txBody>
          <a:bodyPr lIns="91425" tIns="91425" rIns="91425" bIns="91425" anchor="b" anchorCtr="0"/>
          <a:lstStyle>
            <a:lvl1pPr lvl="0" algn="l" rtl="0">
              <a:spcBef>
                <a:spcPts val="0"/>
              </a:spcBef>
              <a:defRPr sz="9600" b="1"/>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0" name="Shape 60"/>
          <p:cNvSpPr txBox="1">
            <a:spLocks noGrp="1"/>
          </p:cNvSpPr>
          <p:nvPr>
            <p:ph type="body" idx="1"/>
          </p:nvPr>
        </p:nvSpPr>
        <p:spPr>
          <a:xfrm>
            <a:off x="17160240" y="1310642"/>
            <a:ext cx="24536398" cy="28094942"/>
          </a:xfrm>
          <a:prstGeom prst="rect">
            <a:avLst/>
          </a:prstGeom>
          <a:noFill/>
          <a:ln>
            <a:noFill/>
          </a:ln>
        </p:spPr>
        <p:txBody>
          <a:bodyPr lIns="91425" tIns="91425" rIns="91425" bIns="91425" anchor="t" anchorCtr="0"/>
          <a:lstStyle>
            <a:lvl1pPr lvl="0" rtl="0">
              <a:spcBef>
                <a:spcPts val="0"/>
              </a:spcBef>
              <a:defRPr sz="15400"/>
            </a:lvl1pPr>
            <a:lvl2pPr lvl="1" rtl="0">
              <a:spcBef>
                <a:spcPts val="0"/>
              </a:spcBef>
              <a:defRPr sz="13400"/>
            </a:lvl2pPr>
            <a:lvl3pPr lvl="2" rtl="0">
              <a:spcBef>
                <a:spcPts val="0"/>
              </a:spcBef>
              <a:defRPr sz="11500"/>
            </a:lvl3pPr>
            <a:lvl4pPr lvl="3" rtl="0">
              <a:spcBef>
                <a:spcPts val="0"/>
              </a:spcBef>
              <a:defRPr sz="9600"/>
            </a:lvl4pPr>
            <a:lvl5pPr lvl="4" rtl="0">
              <a:spcBef>
                <a:spcPts val="0"/>
              </a:spcBef>
              <a:defRPr sz="9600"/>
            </a:lvl5pPr>
            <a:lvl6pPr lvl="5" rtl="0">
              <a:spcBef>
                <a:spcPts val="0"/>
              </a:spcBef>
              <a:defRPr sz="9600"/>
            </a:lvl6pPr>
            <a:lvl7pPr lvl="6" rtl="0">
              <a:spcBef>
                <a:spcPts val="0"/>
              </a:spcBef>
              <a:defRPr sz="9600"/>
            </a:lvl7pPr>
            <a:lvl8pPr lvl="7" rtl="0">
              <a:spcBef>
                <a:spcPts val="0"/>
              </a:spcBef>
              <a:defRPr sz="9600"/>
            </a:lvl8pPr>
            <a:lvl9pPr lvl="8" rtl="0">
              <a:spcBef>
                <a:spcPts val="0"/>
              </a:spcBef>
              <a:defRPr sz="9600"/>
            </a:lvl9pPr>
          </a:lstStyle>
          <a:p>
            <a:endParaRPr/>
          </a:p>
        </p:txBody>
      </p:sp>
      <p:sp>
        <p:nvSpPr>
          <p:cNvPr id="61" name="Shape 61"/>
          <p:cNvSpPr txBox="1">
            <a:spLocks noGrp="1"/>
          </p:cNvSpPr>
          <p:nvPr>
            <p:ph type="body" idx="2"/>
          </p:nvPr>
        </p:nvSpPr>
        <p:spPr>
          <a:xfrm>
            <a:off x="2194563" y="6888482"/>
            <a:ext cx="14439901" cy="22517101"/>
          </a:xfrm>
          <a:prstGeom prst="rect">
            <a:avLst/>
          </a:prstGeom>
          <a:noFill/>
          <a:ln>
            <a:noFill/>
          </a:ln>
        </p:spPr>
        <p:txBody>
          <a:bodyPr lIns="91425" tIns="91425" rIns="91425" bIns="91425" anchor="t" anchorCtr="0"/>
          <a:lstStyle>
            <a:lvl1pPr marL="0" lvl="0" indent="0" rtl="0">
              <a:spcBef>
                <a:spcPts val="0"/>
              </a:spcBef>
              <a:buFont typeface="Calibri"/>
              <a:buNone/>
              <a:defRPr sz="6700"/>
            </a:lvl1pPr>
            <a:lvl2pPr marL="2194560" lvl="1" indent="-10160" rtl="0">
              <a:spcBef>
                <a:spcPts val="0"/>
              </a:spcBef>
              <a:buFont typeface="Calibri"/>
              <a:buNone/>
              <a:defRPr sz="5800"/>
            </a:lvl2pPr>
            <a:lvl3pPr marL="4389120" lvl="2" indent="-7620" rtl="0">
              <a:spcBef>
                <a:spcPts val="0"/>
              </a:spcBef>
              <a:buFont typeface="Calibri"/>
              <a:buNone/>
              <a:defRPr sz="4800"/>
            </a:lvl3pPr>
            <a:lvl4pPr marL="6583680" lvl="3" indent="-5080" rtl="0">
              <a:spcBef>
                <a:spcPts val="0"/>
              </a:spcBef>
              <a:buFont typeface="Calibri"/>
              <a:buNone/>
              <a:defRPr sz="4300"/>
            </a:lvl4pPr>
            <a:lvl5pPr marL="8778240" lvl="4" indent="-2540" rtl="0">
              <a:spcBef>
                <a:spcPts val="0"/>
              </a:spcBef>
              <a:buFont typeface="Calibri"/>
              <a:buNone/>
              <a:defRPr sz="4300"/>
            </a:lvl5pPr>
            <a:lvl6pPr marL="10972800" lvl="5" indent="0" rtl="0">
              <a:spcBef>
                <a:spcPts val="0"/>
              </a:spcBef>
              <a:buFont typeface="Calibri"/>
              <a:buNone/>
              <a:defRPr sz="4300"/>
            </a:lvl6pPr>
            <a:lvl7pPr marL="13167361" lvl="6" indent="-10160" rtl="0">
              <a:spcBef>
                <a:spcPts val="0"/>
              </a:spcBef>
              <a:buFont typeface="Calibri"/>
              <a:buNone/>
              <a:defRPr sz="4300"/>
            </a:lvl7pPr>
            <a:lvl8pPr marL="15361920" lvl="7" indent="-7619" rtl="0">
              <a:spcBef>
                <a:spcPts val="0"/>
              </a:spcBef>
              <a:buFont typeface="Calibri"/>
              <a:buNone/>
              <a:defRPr sz="4300"/>
            </a:lvl8pPr>
            <a:lvl9pPr marL="17556480" lvl="8" indent="-5080" rtl="0">
              <a:spcBef>
                <a:spcPts val="0"/>
              </a:spcBef>
              <a:buFont typeface="Calibri"/>
              <a:buNone/>
              <a:defRPr sz="4300"/>
            </a:lvl9pPr>
          </a:lstStyle>
          <a:p>
            <a:endParaRPr/>
          </a:p>
        </p:txBody>
      </p:sp>
      <p:sp>
        <p:nvSpPr>
          <p:cNvPr id="62" name="Shape 62"/>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63" name="Shape 63"/>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64" name="Shape 64"/>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5"/>
        <p:cNvGrpSpPr/>
        <p:nvPr/>
      </p:nvGrpSpPr>
      <p:grpSpPr>
        <a:xfrm>
          <a:off x="0" y="0"/>
          <a:ext cx="0" cy="0"/>
          <a:chOff x="0" y="0"/>
          <a:chExt cx="0" cy="0"/>
        </a:xfrm>
      </p:grpSpPr>
      <p:sp>
        <p:nvSpPr>
          <p:cNvPr id="66" name="Shape 66"/>
          <p:cNvSpPr txBox="1">
            <a:spLocks noGrp="1"/>
          </p:cNvSpPr>
          <p:nvPr>
            <p:ph type="title"/>
          </p:nvPr>
        </p:nvSpPr>
        <p:spPr>
          <a:xfrm>
            <a:off x="8602982" y="23042879"/>
            <a:ext cx="26334720" cy="2720341"/>
          </a:xfrm>
          <a:prstGeom prst="rect">
            <a:avLst/>
          </a:prstGeom>
          <a:noFill/>
          <a:ln>
            <a:noFill/>
          </a:ln>
        </p:spPr>
        <p:txBody>
          <a:bodyPr lIns="91425" tIns="91425" rIns="91425" bIns="91425" anchor="b" anchorCtr="0"/>
          <a:lstStyle>
            <a:lvl1pPr lvl="0" algn="l" rtl="0">
              <a:spcBef>
                <a:spcPts val="0"/>
              </a:spcBef>
              <a:defRPr sz="9600" b="1"/>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7" name="Shape 67"/>
          <p:cNvSpPr>
            <a:spLocks noGrp="1"/>
          </p:cNvSpPr>
          <p:nvPr>
            <p:ph type="pic" idx="2"/>
          </p:nvPr>
        </p:nvSpPr>
        <p:spPr>
          <a:xfrm>
            <a:off x="8602982" y="2941319"/>
            <a:ext cx="26334720" cy="19751040"/>
          </a:xfrm>
          <a:prstGeom prst="rect">
            <a:avLst/>
          </a:prstGeom>
          <a:noFill/>
          <a:ln>
            <a:noFill/>
          </a:ln>
        </p:spPr>
        <p:txBody>
          <a:bodyPr lIns="91425" tIns="91425" rIns="91425" bIns="91425" anchor="ctr" anchorCtr="0"/>
          <a:lstStyle>
            <a:lvl1pPr marL="0" marR="0" lvl="0" indent="0" algn="l" rtl="0">
              <a:spcBef>
                <a:spcPts val="0"/>
              </a:spcBef>
              <a:buClr>
                <a:srgbClr val="888888"/>
              </a:buClr>
              <a:buFont typeface="Calibri"/>
              <a:buNone/>
              <a:defRPr sz="15400" b="0" i="0" u="none" strike="noStrike" cap="none">
                <a:solidFill>
                  <a:srgbClr val="888888"/>
                </a:solidFill>
                <a:latin typeface="Calibri"/>
                <a:ea typeface="Calibri"/>
                <a:cs typeface="Calibri"/>
                <a:sym typeface="Calibri"/>
              </a:defRPr>
            </a:lvl1pPr>
            <a:lvl2pPr marL="2194560" marR="0" lvl="1" indent="-10160" algn="l" rtl="0">
              <a:spcBef>
                <a:spcPts val="0"/>
              </a:spcBef>
              <a:buClr>
                <a:schemeClr val="dk1"/>
              </a:buClr>
              <a:buFont typeface="Calibri"/>
              <a:buNone/>
              <a:defRPr sz="13400" b="0" i="0" u="none" strike="noStrike" cap="none">
                <a:solidFill>
                  <a:schemeClr val="dk1"/>
                </a:solidFill>
                <a:latin typeface="Calibri"/>
                <a:ea typeface="Calibri"/>
                <a:cs typeface="Calibri"/>
                <a:sym typeface="Calibri"/>
              </a:defRPr>
            </a:lvl2pPr>
            <a:lvl3pPr marL="4389120" marR="0" lvl="2" indent="-7620" algn="l" rtl="0">
              <a:spcBef>
                <a:spcPts val="0"/>
              </a:spcBef>
              <a:buClr>
                <a:schemeClr val="dk1"/>
              </a:buClr>
              <a:buFont typeface="Calibri"/>
              <a:buNone/>
              <a:defRPr sz="11500" b="0" i="0" u="none" strike="noStrike" cap="none">
                <a:solidFill>
                  <a:schemeClr val="dk1"/>
                </a:solidFill>
                <a:latin typeface="Calibri"/>
                <a:ea typeface="Calibri"/>
                <a:cs typeface="Calibri"/>
                <a:sym typeface="Calibri"/>
              </a:defRPr>
            </a:lvl3pPr>
            <a:lvl4pPr marL="6583680" marR="0" lvl="3" indent="-5080"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4pPr>
            <a:lvl5pPr marL="8778240" marR="0" lvl="4" indent="-2540"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5pPr>
            <a:lvl6pPr marL="10972800" marR="0" lvl="5" indent="0"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6pPr>
            <a:lvl7pPr marL="13167361" marR="0" lvl="6" indent="-10160"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7pPr>
            <a:lvl8pPr marL="15361920" marR="0" lvl="7" indent="-7619"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8pPr>
            <a:lvl9pPr marL="17556480" marR="0" lvl="8" indent="-5080" algn="l" rtl="0">
              <a:spcBef>
                <a:spcPts val="0"/>
              </a:spcBef>
              <a:buClr>
                <a:schemeClr val="dk1"/>
              </a:buClr>
              <a:buFont typeface="Calibri"/>
              <a:buNone/>
              <a:defRPr sz="9600" b="0" i="0" u="none" strike="noStrike" cap="none">
                <a:solidFill>
                  <a:schemeClr val="dk1"/>
                </a:solidFill>
                <a:latin typeface="Calibri"/>
                <a:ea typeface="Calibri"/>
                <a:cs typeface="Calibri"/>
                <a:sym typeface="Calibri"/>
              </a:defRPr>
            </a:lvl9pPr>
          </a:lstStyle>
          <a:p>
            <a:endParaRPr/>
          </a:p>
        </p:txBody>
      </p:sp>
      <p:sp>
        <p:nvSpPr>
          <p:cNvPr id="68" name="Shape 68"/>
          <p:cNvSpPr txBox="1">
            <a:spLocks noGrp="1"/>
          </p:cNvSpPr>
          <p:nvPr>
            <p:ph type="body" idx="1"/>
          </p:nvPr>
        </p:nvSpPr>
        <p:spPr>
          <a:xfrm>
            <a:off x="8602982" y="25763221"/>
            <a:ext cx="26334720" cy="3863337"/>
          </a:xfrm>
          <a:prstGeom prst="rect">
            <a:avLst/>
          </a:prstGeom>
          <a:noFill/>
          <a:ln>
            <a:noFill/>
          </a:ln>
        </p:spPr>
        <p:txBody>
          <a:bodyPr lIns="91425" tIns="91425" rIns="91425" bIns="91425" anchor="t" anchorCtr="0"/>
          <a:lstStyle>
            <a:lvl1pPr marL="0" lvl="0" indent="0" rtl="0">
              <a:spcBef>
                <a:spcPts val="0"/>
              </a:spcBef>
              <a:buFont typeface="Calibri"/>
              <a:buNone/>
              <a:defRPr sz="6700"/>
            </a:lvl1pPr>
            <a:lvl2pPr marL="2194560" lvl="1" indent="-10160" rtl="0">
              <a:spcBef>
                <a:spcPts val="0"/>
              </a:spcBef>
              <a:buFont typeface="Calibri"/>
              <a:buNone/>
              <a:defRPr sz="5800"/>
            </a:lvl2pPr>
            <a:lvl3pPr marL="4389120" lvl="2" indent="-7620" rtl="0">
              <a:spcBef>
                <a:spcPts val="0"/>
              </a:spcBef>
              <a:buFont typeface="Calibri"/>
              <a:buNone/>
              <a:defRPr sz="4800"/>
            </a:lvl3pPr>
            <a:lvl4pPr marL="6583680" lvl="3" indent="-5080" rtl="0">
              <a:spcBef>
                <a:spcPts val="0"/>
              </a:spcBef>
              <a:buFont typeface="Calibri"/>
              <a:buNone/>
              <a:defRPr sz="4300"/>
            </a:lvl4pPr>
            <a:lvl5pPr marL="8778240" lvl="4" indent="-2540" rtl="0">
              <a:spcBef>
                <a:spcPts val="0"/>
              </a:spcBef>
              <a:buFont typeface="Calibri"/>
              <a:buNone/>
              <a:defRPr sz="4300"/>
            </a:lvl5pPr>
            <a:lvl6pPr marL="10972800" lvl="5" indent="0" rtl="0">
              <a:spcBef>
                <a:spcPts val="0"/>
              </a:spcBef>
              <a:buFont typeface="Calibri"/>
              <a:buNone/>
              <a:defRPr sz="4300"/>
            </a:lvl6pPr>
            <a:lvl7pPr marL="13167361" lvl="6" indent="-10160" rtl="0">
              <a:spcBef>
                <a:spcPts val="0"/>
              </a:spcBef>
              <a:buFont typeface="Calibri"/>
              <a:buNone/>
              <a:defRPr sz="4300"/>
            </a:lvl7pPr>
            <a:lvl8pPr marL="15361920" lvl="7" indent="-7619" rtl="0">
              <a:spcBef>
                <a:spcPts val="0"/>
              </a:spcBef>
              <a:buFont typeface="Calibri"/>
              <a:buNone/>
              <a:defRPr sz="4300"/>
            </a:lvl8pPr>
            <a:lvl9pPr marL="17556480" lvl="8" indent="-5080" rtl="0">
              <a:spcBef>
                <a:spcPts val="0"/>
              </a:spcBef>
              <a:buFont typeface="Calibri"/>
              <a:buNone/>
              <a:defRPr sz="4300"/>
            </a:lvl9pPr>
          </a:lstStyle>
          <a:p>
            <a:endParaRPr/>
          </a:p>
        </p:txBody>
      </p:sp>
      <p:sp>
        <p:nvSpPr>
          <p:cNvPr id="69" name="Shape 69"/>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71" name="Shape 71"/>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72"/>
        <p:cNvGrpSpPr/>
        <p:nvPr/>
      </p:nvGrpSpPr>
      <p:grpSpPr>
        <a:xfrm>
          <a:off x="0" y="0"/>
          <a:ext cx="0" cy="0"/>
          <a:chOff x="0" y="0"/>
          <a:chExt cx="0" cy="0"/>
        </a:xfrm>
      </p:grpSpPr>
      <p:sp>
        <p:nvSpPr>
          <p:cNvPr id="73" name="Shape 73"/>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sz="21100">
                <a:solidFill>
                  <a:schemeClr val="dk1"/>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4" name="Shape 74"/>
          <p:cNvSpPr txBox="1">
            <a:spLocks noGrp="1"/>
          </p:cNvSpPr>
          <p:nvPr>
            <p:ph type="body" idx="1"/>
          </p:nvPr>
        </p:nvSpPr>
        <p:spPr>
          <a:xfrm rot="5400000">
            <a:off x="11083289" y="-1207766"/>
            <a:ext cx="21724621" cy="39502080"/>
          </a:xfrm>
          <a:prstGeom prst="rect">
            <a:avLst/>
          </a:prstGeom>
          <a:noFill/>
          <a:ln>
            <a:noFill/>
          </a:ln>
        </p:spPr>
        <p:txBody>
          <a:bodyPr lIns="91425" tIns="91425" rIns="91425" bIns="91425" anchor="t" anchorCtr="0"/>
          <a:lstStyle>
            <a:lvl1pPr marL="1645920" lvl="0" indent="-668020" algn="l" rtl="0">
              <a:spcBef>
                <a:spcPts val="3080"/>
              </a:spcBef>
              <a:buClr>
                <a:schemeClr val="dk1"/>
              </a:buClr>
              <a:buFont typeface="Arial"/>
              <a:buChar char="•"/>
              <a:defRPr sz="15400">
                <a:solidFill>
                  <a:schemeClr val="dk1"/>
                </a:solidFill>
                <a:latin typeface="Calibri"/>
                <a:ea typeface="Calibri"/>
                <a:cs typeface="Calibri"/>
                <a:sym typeface="Calibri"/>
              </a:defRPr>
            </a:lvl1pPr>
            <a:lvl2pPr marL="3566159" lvl="1" indent="-530859" algn="l" rtl="0">
              <a:spcBef>
                <a:spcPts val="2680"/>
              </a:spcBef>
              <a:buClr>
                <a:schemeClr val="dk1"/>
              </a:buClr>
              <a:buFont typeface="Arial"/>
              <a:buChar char="–"/>
              <a:defRPr sz="13400">
                <a:solidFill>
                  <a:schemeClr val="dk1"/>
                </a:solidFill>
                <a:latin typeface="Calibri"/>
                <a:ea typeface="Calibri"/>
                <a:cs typeface="Calibri"/>
                <a:sym typeface="Calibri"/>
              </a:defRPr>
            </a:lvl2pPr>
            <a:lvl3pPr marL="5486400" lvl="2" indent="-374650" algn="l" rtl="0">
              <a:spcBef>
                <a:spcPts val="2300"/>
              </a:spcBef>
              <a:buClr>
                <a:schemeClr val="dk1"/>
              </a:buClr>
              <a:buFont typeface="Arial"/>
              <a:buChar char="•"/>
              <a:defRPr sz="11500">
                <a:solidFill>
                  <a:schemeClr val="dk1"/>
                </a:solidFill>
                <a:latin typeface="Calibri"/>
                <a:ea typeface="Calibri"/>
                <a:cs typeface="Calibri"/>
                <a:sym typeface="Calibri"/>
              </a:defRPr>
            </a:lvl3pPr>
            <a:lvl4pPr marL="7680960" lvl="3" indent="-492759" algn="l" rtl="0">
              <a:spcBef>
                <a:spcPts val="1920"/>
              </a:spcBef>
              <a:buClr>
                <a:schemeClr val="dk1"/>
              </a:buClr>
              <a:buFont typeface="Arial"/>
              <a:buChar char="–"/>
              <a:defRPr sz="9600">
                <a:solidFill>
                  <a:schemeClr val="dk1"/>
                </a:solidFill>
                <a:latin typeface="Calibri"/>
                <a:ea typeface="Calibri"/>
                <a:cs typeface="Calibri"/>
                <a:sym typeface="Calibri"/>
              </a:defRPr>
            </a:lvl4pPr>
            <a:lvl5pPr marL="9875520" lvl="4" indent="-490219" algn="l" rtl="0">
              <a:spcBef>
                <a:spcPts val="1920"/>
              </a:spcBef>
              <a:buClr>
                <a:schemeClr val="dk1"/>
              </a:buClr>
              <a:buFont typeface="Arial"/>
              <a:buChar char="»"/>
              <a:defRPr sz="9600">
                <a:solidFill>
                  <a:schemeClr val="dk1"/>
                </a:solidFill>
                <a:latin typeface="Calibri"/>
                <a:ea typeface="Calibri"/>
                <a:cs typeface="Calibri"/>
                <a:sym typeface="Calibri"/>
              </a:defRPr>
            </a:lvl5pPr>
            <a:lvl6pPr marL="12070080" lvl="5" indent="-487680" algn="l" rtl="0">
              <a:spcBef>
                <a:spcPts val="1920"/>
              </a:spcBef>
              <a:buClr>
                <a:schemeClr val="dk1"/>
              </a:buClr>
              <a:buFont typeface="Arial"/>
              <a:buChar char="•"/>
              <a:defRPr sz="9600">
                <a:solidFill>
                  <a:schemeClr val="dk1"/>
                </a:solidFill>
                <a:latin typeface="Calibri"/>
                <a:ea typeface="Calibri"/>
                <a:cs typeface="Calibri"/>
                <a:sym typeface="Calibri"/>
              </a:defRPr>
            </a:lvl6pPr>
            <a:lvl7pPr marL="14264639" lvl="6" indent="-497839" algn="l" rtl="0">
              <a:spcBef>
                <a:spcPts val="1920"/>
              </a:spcBef>
              <a:buClr>
                <a:schemeClr val="dk1"/>
              </a:buClr>
              <a:buFont typeface="Arial"/>
              <a:buChar char="•"/>
              <a:defRPr sz="9600">
                <a:solidFill>
                  <a:schemeClr val="dk1"/>
                </a:solidFill>
                <a:latin typeface="Calibri"/>
                <a:ea typeface="Calibri"/>
                <a:cs typeface="Calibri"/>
                <a:sym typeface="Calibri"/>
              </a:defRPr>
            </a:lvl7pPr>
            <a:lvl8pPr marL="16459200" lvl="7" indent="-495300" algn="l" rtl="0">
              <a:spcBef>
                <a:spcPts val="1920"/>
              </a:spcBef>
              <a:buClr>
                <a:schemeClr val="dk1"/>
              </a:buClr>
              <a:buFont typeface="Arial"/>
              <a:buChar char="•"/>
              <a:defRPr sz="9600">
                <a:solidFill>
                  <a:schemeClr val="dk1"/>
                </a:solidFill>
                <a:latin typeface="Calibri"/>
                <a:ea typeface="Calibri"/>
                <a:cs typeface="Calibri"/>
                <a:sym typeface="Calibri"/>
              </a:defRPr>
            </a:lvl8pPr>
            <a:lvl9pPr marL="18653760" lvl="8" indent="-492760" algn="l" rtl="0">
              <a:spcBef>
                <a:spcPts val="1920"/>
              </a:spcBef>
              <a:buClr>
                <a:schemeClr val="dk1"/>
              </a:buClr>
              <a:buFont typeface="Arial"/>
              <a:buChar char="•"/>
              <a:defRPr sz="9600">
                <a:solidFill>
                  <a:schemeClr val="dk1"/>
                </a:solidFill>
                <a:latin typeface="Calibri"/>
                <a:ea typeface="Calibri"/>
                <a:cs typeface="Calibri"/>
                <a:sym typeface="Calibri"/>
              </a:defRPr>
            </a:lvl9pPr>
          </a:lstStyle>
          <a:p>
            <a:endParaRPr/>
          </a:p>
        </p:txBody>
      </p:sp>
      <p:sp>
        <p:nvSpPr>
          <p:cNvPr id="75" name="Shape 75"/>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8"/>
        <p:cNvGrpSpPr/>
        <p:nvPr/>
      </p:nvGrpSpPr>
      <p:grpSpPr>
        <a:xfrm>
          <a:off x="0" y="0"/>
          <a:ext cx="0" cy="0"/>
          <a:chOff x="0" y="0"/>
          <a:chExt cx="0" cy="0"/>
        </a:xfrm>
      </p:grpSpPr>
      <p:sp>
        <p:nvSpPr>
          <p:cNvPr id="79" name="Shape 79"/>
          <p:cNvSpPr txBox="1">
            <a:spLocks noGrp="1"/>
          </p:cNvSpPr>
          <p:nvPr>
            <p:ph type="title"/>
          </p:nvPr>
        </p:nvSpPr>
        <p:spPr>
          <a:xfrm rot="5400000">
            <a:off x="22715220" y="10424165"/>
            <a:ext cx="28087320" cy="987552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sz="21100">
                <a:solidFill>
                  <a:schemeClr val="dk1"/>
                </a:solidFill>
                <a:latin typeface="Calibri"/>
                <a:ea typeface="Calibri"/>
                <a:cs typeface="Calibri"/>
                <a:sym typeface="Calibri"/>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0" name="Shape 80"/>
          <p:cNvSpPr txBox="1">
            <a:spLocks noGrp="1"/>
          </p:cNvSpPr>
          <p:nvPr>
            <p:ph type="body" idx="1"/>
          </p:nvPr>
        </p:nvSpPr>
        <p:spPr>
          <a:xfrm rot="5400000">
            <a:off x="2598420" y="914405"/>
            <a:ext cx="28087320" cy="28895038"/>
          </a:xfrm>
          <a:prstGeom prst="rect">
            <a:avLst/>
          </a:prstGeom>
          <a:noFill/>
          <a:ln>
            <a:noFill/>
          </a:ln>
        </p:spPr>
        <p:txBody>
          <a:bodyPr lIns="91425" tIns="91425" rIns="91425" bIns="91425" anchor="t" anchorCtr="0"/>
          <a:lstStyle>
            <a:lvl1pPr marL="1645920" lvl="0" indent="-668020" algn="l" rtl="0">
              <a:spcBef>
                <a:spcPts val="3080"/>
              </a:spcBef>
              <a:buClr>
                <a:schemeClr val="dk1"/>
              </a:buClr>
              <a:buFont typeface="Arial"/>
              <a:buChar char="•"/>
              <a:defRPr sz="15400">
                <a:solidFill>
                  <a:schemeClr val="dk1"/>
                </a:solidFill>
                <a:latin typeface="Calibri"/>
                <a:ea typeface="Calibri"/>
                <a:cs typeface="Calibri"/>
                <a:sym typeface="Calibri"/>
              </a:defRPr>
            </a:lvl1pPr>
            <a:lvl2pPr marL="3566159" lvl="1" indent="-530859" algn="l" rtl="0">
              <a:spcBef>
                <a:spcPts val="2680"/>
              </a:spcBef>
              <a:buClr>
                <a:schemeClr val="dk1"/>
              </a:buClr>
              <a:buFont typeface="Arial"/>
              <a:buChar char="–"/>
              <a:defRPr sz="13400">
                <a:solidFill>
                  <a:schemeClr val="dk1"/>
                </a:solidFill>
                <a:latin typeface="Calibri"/>
                <a:ea typeface="Calibri"/>
                <a:cs typeface="Calibri"/>
                <a:sym typeface="Calibri"/>
              </a:defRPr>
            </a:lvl2pPr>
            <a:lvl3pPr marL="5486400" lvl="2" indent="-374650" algn="l" rtl="0">
              <a:spcBef>
                <a:spcPts val="2300"/>
              </a:spcBef>
              <a:buClr>
                <a:schemeClr val="dk1"/>
              </a:buClr>
              <a:buFont typeface="Arial"/>
              <a:buChar char="•"/>
              <a:defRPr sz="11500">
                <a:solidFill>
                  <a:schemeClr val="dk1"/>
                </a:solidFill>
                <a:latin typeface="Calibri"/>
                <a:ea typeface="Calibri"/>
                <a:cs typeface="Calibri"/>
                <a:sym typeface="Calibri"/>
              </a:defRPr>
            </a:lvl3pPr>
            <a:lvl4pPr marL="7680960" lvl="3" indent="-492759" algn="l" rtl="0">
              <a:spcBef>
                <a:spcPts val="1920"/>
              </a:spcBef>
              <a:buClr>
                <a:schemeClr val="dk1"/>
              </a:buClr>
              <a:buFont typeface="Arial"/>
              <a:buChar char="–"/>
              <a:defRPr sz="9600">
                <a:solidFill>
                  <a:schemeClr val="dk1"/>
                </a:solidFill>
                <a:latin typeface="Calibri"/>
                <a:ea typeface="Calibri"/>
                <a:cs typeface="Calibri"/>
                <a:sym typeface="Calibri"/>
              </a:defRPr>
            </a:lvl4pPr>
            <a:lvl5pPr marL="9875520" lvl="4" indent="-490219" algn="l" rtl="0">
              <a:spcBef>
                <a:spcPts val="1920"/>
              </a:spcBef>
              <a:buClr>
                <a:schemeClr val="dk1"/>
              </a:buClr>
              <a:buFont typeface="Arial"/>
              <a:buChar char="»"/>
              <a:defRPr sz="9600">
                <a:solidFill>
                  <a:schemeClr val="dk1"/>
                </a:solidFill>
                <a:latin typeface="Calibri"/>
                <a:ea typeface="Calibri"/>
                <a:cs typeface="Calibri"/>
                <a:sym typeface="Calibri"/>
              </a:defRPr>
            </a:lvl5pPr>
            <a:lvl6pPr marL="12070080" lvl="5" indent="-487680" algn="l" rtl="0">
              <a:spcBef>
                <a:spcPts val="1920"/>
              </a:spcBef>
              <a:buClr>
                <a:schemeClr val="dk1"/>
              </a:buClr>
              <a:buFont typeface="Arial"/>
              <a:buChar char="•"/>
              <a:defRPr sz="9600">
                <a:solidFill>
                  <a:schemeClr val="dk1"/>
                </a:solidFill>
                <a:latin typeface="Calibri"/>
                <a:ea typeface="Calibri"/>
                <a:cs typeface="Calibri"/>
                <a:sym typeface="Calibri"/>
              </a:defRPr>
            </a:lvl6pPr>
            <a:lvl7pPr marL="14264639" lvl="6" indent="-497839" algn="l" rtl="0">
              <a:spcBef>
                <a:spcPts val="1920"/>
              </a:spcBef>
              <a:buClr>
                <a:schemeClr val="dk1"/>
              </a:buClr>
              <a:buFont typeface="Arial"/>
              <a:buChar char="•"/>
              <a:defRPr sz="9600">
                <a:solidFill>
                  <a:schemeClr val="dk1"/>
                </a:solidFill>
                <a:latin typeface="Calibri"/>
                <a:ea typeface="Calibri"/>
                <a:cs typeface="Calibri"/>
                <a:sym typeface="Calibri"/>
              </a:defRPr>
            </a:lvl7pPr>
            <a:lvl8pPr marL="16459200" lvl="7" indent="-495300" algn="l" rtl="0">
              <a:spcBef>
                <a:spcPts val="1920"/>
              </a:spcBef>
              <a:buClr>
                <a:schemeClr val="dk1"/>
              </a:buClr>
              <a:buFont typeface="Arial"/>
              <a:buChar char="•"/>
              <a:defRPr sz="9600">
                <a:solidFill>
                  <a:schemeClr val="dk1"/>
                </a:solidFill>
                <a:latin typeface="Calibri"/>
                <a:ea typeface="Calibri"/>
                <a:cs typeface="Calibri"/>
                <a:sym typeface="Calibri"/>
              </a:defRPr>
            </a:lvl8pPr>
            <a:lvl9pPr marL="18653760" lvl="8" indent="-492760" algn="l" rtl="0">
              <a:spcBef>
                <a:spcPts val="1920"/>
              </a:spcBef>
              <a:buClr>
                <a:schemeClr val="dk1"/>
              </a:buClr>
              <a:buFont typeface="Arial"/>
              <a:buChar char="•"/>
              <a:defRPr sz="9600">
                <a:solidFill>
                  <a:schemeClr val="dk1"/>
                </a:solidFill>
                <a:latin typeface="Calibri"/>
                <a:ea typeface="Calibri"/>
                <a:cs typeface="Calibri"/>
                <a:sym typeface="Calibri"/>
              </a:defRPr>
            </a:lvl9pPr>
          </a:lstStyle>
          <a:p>
            <a:endParaRPr/>
          </a:p>
        </p:txBody>
      </p:sp>
      <p:sp>
        <p:nvSpPr>
          <p:cNvPr id="81" name="Shape 81"/>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92FC">
            <a:alpha val="87450"/>
          </a:srgbClr>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2194559" y="1318262"/>
            <a:ext cx="39502080" cy="5486399"/>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sz="21100" b="0" i="0" u="none" strike="noStrike" cap="none">
                <a:solidFill>
                  <a:schemeClr val="dk1"/>
                </a:solidFill>
                <a:latin typeface="Calibri"/>
                <a:ea typeface="Calibri"/>
                <a:cs typeface="Calibri"/>
                <a:sym typeface="Calibri"/>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1" name="Shape 11"/>
          <p:cNvSpPr txBox="1">
            <a:spLocks noGrp="1"/>
          </p:cNvSpPr>
          <p:nvPr>
            <p:ph type="body" idx="1"/>
          </p:nvPr>
        </p:nvSpPr>
        <p:spPr>
          <a:xfrm>
            <a:off x="2194559" y="7680963"/>
            <a:ext cx="39502080" cy="21724621"/>
          </a:xfrm>
          <a:prstGeom prst="rect">
            <a:avLst/>
          </a:prstGeom>
          <a:noFill/>
          <a:ln>
            <a:noFill/>
          </a:ln>
        </p:spPr>
        <p:txBody>
          <a:bodyPr lIns="91425" tIns="91425" rIns="91425" bIns="91425" anchor="t" anchorCtr="0"/>
          <a:lstStyle>
            <a:lvl1pPr marL="1645920" marR="0" lvl="0" indent="-668020" algn="l" rtl="0">
              <a:spcBef>
                <a:spcPts val="3080"/>
              </a:spcBef>
              <a:buClr>
                <a:schemeClr val="dk1"/>
              </a:buClr>
              <a:buFont typeface="Arial"/>
              <a:buChar char="•"/>
              <a:defRPr sz="15400" b="0" i="0" u="none" strike="noStrike" cap="none">
                <a:solidFill>
                  <a:schemeClr val="dk1"/>
                </a:solidFill>
                <a:latin typeface="Calibri"/>
                <a:ea typeface="Calibri"/>
                <a:cs typeface="Calibri"/>
                <a:sym typeface="Calibri"/>
              </a:defRPr>
            </a:lvl1pPr>
            <a:lvl2pPr marL="3566159" marR="0" lvl="1" indent="-530859" algn="l" rtl="0">
              <a:spcBef>
                <a:spcPts val="2680"/>
              </a:spcBef>
              <a:buClr>
                <a:schemeClr val="dk1"/>
              </a:buClr>
              <a:buFont typeface="Arial"/>
              <a:buChar char="–"/>
              <a:defRPr sz="13400" b="0" i="0" u="none" strike="noStrike" cap="none">
                <a:solidFill>
                  <a:schemeClr val="dk1"/>
                </a:solidFill>
                <a:latin typeface="Calibri"/>
                <a:ea typeface="Calibri"/>
                <a:cs typeface="Calibri"/>
                <a:sym typeface="Calibri"/>
              </a:defRPr>
            </a:lvl2pPr>
            <a:lvl3pPr marL="5486400" marR="0" lvl="2" indent="-374650" algn="l" rtl="0">
              <a:spcBef>
                <a:spcPts val="2300"/>
              </a:spcBef>
              <a:buClr>
                <a:schemeClr val="dk1"/>
              </a:buClr>
              <a:buFont typeface="Arial"/>
              <a:buChar char="•"/>
              <a:defRPr sz="11500" b="0" i="0" u="none" strike="noStrike" cap="none">
                <a:solidFill>
                  <a:schemeClr val="dk1"/>
                </a:solidFill>
                <a:latin typeface="Calibri"/>
                <a:ea typeface="Calibri"/>
                <a:cs typeface="Calibri"/>
                <a:sym typeface="Calibri"/>
              </a:defRPr>
            </a:lvl3pPr>
            <a:lvl4pPr marL="7680960" marR="0" lvl="3" indent="-492759"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4pPr>
            <a:lvl5pPr marL="9875520" marR="0" lvl="4" indent="-490219"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5pPr>
            <a:lvl6pPr marL="12070080" marR="0" lvl="5" indent="-487680"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6pPr>
            <a:lvl7pPr marL="14264639" marR="0" lvl="6" indent="-497839"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7pPr>
            <a:lvl8pPr marL="16459200" marR="0" lvl="7" indent="-495300"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8pPr>
            <a:lvl9pPr marL="18653760" marR="0" lvl="8" indent="-492760" algn="l" rtl="0">
              <a:spcBef>
                <a:spcPts val="1920"/>
              </a:spcBef>
              <a:buClr>
                <a:schemeClr val="dk1"/>
              </a:buClr>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 name="Shape 12"/>
          <p:cNvSpPr txBox="1">
            <a:spLocks noGrp="1"/>
          </p:cNvSpPr>
          <p:nvPr>
            <p:ph type="dt" idx="10"/>
          </p:nvPr>
        </p:nvSpPr>
        <p:spPr>
          <a:xfrm>
            <a:off x="2194559" y="30510481"/>
            <a:ext cx="10241279" cy="1752600"/>
          </a:xfrm>
          <a:prstGeom prst="rect">
            <a:avLst/>
          </a:prstGeom>
          <a:noFill/>
          <a:ln>
            <a:noFill/>
          </a:ln>
        </p:spPr>
        <p:txBody>
          <a:bodyPr lIns="91425" tIns="91425" rIns="91425" bIns="91425" anchor="ctr" anchorCtr="0"/>
          <a:lstStyle>
            <a:lvl1pPr marL="0" marR="0" lvl="0" indent="0" algn="l"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ftr" idx="11"/>
          </p:nvPr>
        </p:nvSpPr>
        <p:spPr>
          <a:xfrm>
            <a:off x="14996159" y="30510481"/>
            <a:ext cx="13898879" cy="1752600"/>
          </a:xfrm>
          <a:prstGeom prst="rect">
            <a:avLst/>
          </a:prstGeom>
          <a:noFill/>
          <a:ln>
            <a:noFill/>
          </a:ln>
        </p:spPr>
        <p:txBody>
          <a:bodyPr lIns="91425" tIns="91425" rIns="91425" bIns="91425" anchor="ctr" anchorCtr="0"/>
          <a:lstStyle>
            <a:lvl1pPr marL="0" marR="0" lvl="0" indent="0" algn="ctr" rtl="0">
              <a:spcBef>
                <a:spcPts val="0"/>
              </a:spcBef>
              <a:defRPr sz="5800" b="0" i="0" u="none" strike="noStrike" cap="none">
                <a:solidFill>
                  <a:srgbClr val="888888"/>
                </a:solidFill>
                <a:latin typeface="Calibri"/>
                <a:ea typeface="Calibri"/>
                <a:cs typeface="Calibri"/>
                <a:sym typeface="Calibri"/>
              </a:defRPr>
            </a:lvl1pPr>
            <a:lvl2pPr marL="2194210" marR="0" lvl="1" indent="-9810" algn="l" rtl="0">
              <a:spcBef>
                <a:spcPts val="0"/>
              </a:spcBef>
              <a:defRPr sz="8600" b="0" i="0" u="none" strike="noStrike" cap="none">
                <a:solidFill>
                  <a:schemeClr val="dk1"/>
                </a:solidFill>
                <a:latin typeface="Calibri"/>
                <a:ea typeface="Calibri"/>
                <a:cs typeface="Calibri"/>
                <a:sym typeface="Calibri"/>
              </a:defRPr>
            </a:lvl2pPr>
            <a:lvl3pPr marL="4388419" marR="0" lvl="2" indent="-6918" algn="l" rtl="0">
              <a:spcBef>
                <a:spcPts val="0"/>
              </a:spcBef>
              <a:defRPr sz="8600" b="0" i="0" u="none" strike="noStrike" cap="none">
                <a:solidFill>
                  <a:schemeClr val="dk1"/>
                </a:solidFill>
                <a:latin typeface="Calibri"/>
                <a:ea typeface="Calibri"/>
                <a:cs typeface="Calibri"/>
                <a:sym typeface="Calibri"/>
              </a:defRPr>
            </a:lvl3pPr>
            <a:lvl4pPr marL="6582629" marR="0" lvl="3" indent="-4029" algn="l" rtl="0">
              <a:spcBef>
                <a:spcPts val="0"/>
              </a:spcBef>
              <a:defRPr sz="8600" b="0" i="0" u="none" strike="noStrike" cap="none">
                <a:solidFill>
                  <a:schemeClr val="dk1"/>
                </a:solidFill>
                <a:latin typeface="Calibri"/>
                <a:ea typeface="Calibri"/>
                <a:cs typeface="Calibri"/>
                <a:sym typeface="Calibri"/>
              </a:defRPr>
            </a:lvl4pPr>
            <a:lvl5pPr marL="8776834" marR="0" lvl="4" indent="-1134" algn="l" rtl="0">
              <a:spcBef>
                <a:spcPts val="0"/>
              </a:spcBef>
              <a:defRPr sz="8600" b="0" i="0" u="none" strike="noStrike" cap="none">
                <a:solidFill>
                  <a:schemeClr val="dk1"/>
                </a:solidFill>
                <a:latin typeface="Calibri"/>
                <a:ea typeface="Calibri"/>
                <a:cs typeface="Calibri"/>
                <a:sym typeface="Calibri"/>
              </a:defRPr>
            </a:lvl5pPr>
            <a:lvl6pPr marL="10971043" marR="0" lvl="5" indent="-10942" algn="l" rtl="0">
              <a:spcBef>
                <a:spcPts val="0"/>
              </a:spcBef>
              <a:defRPr sz="8600" b="0" i="0" u="none" strike="noStrike" cap="none">
                <a:solidFill>
                  <a:schemeClr val="dk1"/>
                </a:solidFill>
                <a:latin typeface="Calibri"/>
                <a:ea typeface="Calibri"/>
                <a:cs typeface="Calibri"/>
                <a:sym typeface="Calibri"/>
              </a:defRPr>
            </a:lvl6pPr>
            <a:lvl7pPr marL="13165254" marR="0" lvl="6" indent="-8053" algn="l" rtl="0">
              <a:spcBef>
                <a:spcPts val="0"/>
              </a:spcBef>
              <a:defRPr sz="8600" b="0" i="0" u="none" strike="noStrike" cap="none">
                <a:solidFill>
                  <a:schemeClr val="dk1"/>
                </a:solidFill>
                <a:latin typeface="Calibri"/>
                <a:ea typeface="Calibri"/>
                <a:cs typeface="Calibri"/>
                <a:sym typeface="Calibri"/>
              </a:defRPr>
            </a:lvl7pPr>
            <a:lvl8pPr marL="15359462" marR="0" lvl="7" indent="-5162" algn="l" rtl="0">
              <a:spcBef>
                <a:spcPts val="0"/>
              </a:spcBef>
              <a:defRPr sz="8600" b="0" i="0" u="none" strike="noStrike" cap="none">
                <a:solidFill>
                  <a:schemeClr val="dk1"/>
                </a:solidFill>
                <a:latin typeface="Calibri"/>
                <a:ea typeface="Calibri"/>
                <a:cs typeface="Calibri"/>
                <a:sym typeface="Calibri"/>
              </a:defRPr>
            </a:lvl8pPr>
            <a:lvl9pPr marL="17553672" marR="0" lvl="8" indent="-2272" algn="l" rtl="0">
              <a:spcBef>
                <a:spcPts val="0"/>
              </a:spcBef>
              <a:defRPr sz="86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31455359" y="30510481"/>
            <a:ext cx="10241279" cy="1752600"/>
          </a:xfrm>
          <a:prstGeom prst="rect">
            <a:avLst/>
          </a:prstGeom>
          <a:noFill/>
          <a:ln>
            <a:noFill/>
          </a:ln>
        </p:spPr>
        <p:txBody>
          <a:bodyPr lIns="438900" tIns="219450" rIns="438900" bIns="219450" anchor="ctr" anchorCtr="0">
            <a:noAutofit/>
          </a:bodyPr>
          <a:lstStyle/>
          <a:p>
            <a:pPr marL="0" marR="0" lvl="0" indent="0" algn="r" rtl="0">
              <a:spcBef>
                <a:spcPts val="0"/>
              </a:spcBef>
              <a:buSzPct val="25000"/>
              <a:buNone/>
            </a:pPr>
            <a:fld id="{00000000-1234-1234-1234-123412341234}" type="slidenum">
              <a:rPr lang="en-US" sz="5800" b="0" i="0" u="none" strike="noStrike" cap="none">
                <a:solidFill>
                  <a:srgbClr val="888888"/>
                </a:solidFill>
                <a:latin typeface="Calibri"/>
                <a:ea typeface="Calibri"/>
                <a:cs typeface="Calibri"/>
                <a:sym typeface="Calibri"/>
              </a:rPr>
              <a:t>‹#›</a:t>
            </a:fld>
            <a:endParaRPr lang="en-US" sz="5800" b="0" i="0" u="none" strike="noStrike" cap="none">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9D1C8"/>
        </a:solidFill>
        <a:effectLst/>
      </p:bgPr>
    </p:bg>
    <p:spTree>
      <p:nvGrpSpPr>
        <p:cNvPr id="1" name="Shape 88"/>
        <p:cNvGrpSpPr/>
        <p:nvPr/>
      </p:nvGrpSpPr>
      <p:grpSpPr>
        <a:xfrm>
          <a:off x="0" y="0"/>
          <a:ext cx="0" cy="0"/>
          <a:chOff x="0" y="0"/>
          <a:chExt cx="0" cy="0"/>
        </a:xfrm>
      </p:grpSpPr>
      <p:sp>
        <p:nvSpPr>
          <p:cNvPr id="6" name="Rectangle 5"/>
          <p:cNvSpPr/>
          <p:nvPr/>
        </p:nvSpPr>
        <p:spPr>
          <a:xfrm>
            <a:off x="0" y="0"/>
            <a:ext cx="43891200" cy="4193014"/>
          </a:xfrm>
          <a:prstGeom prst="rect">
            <a:avLst/>
          </a:prstGeom>
          <a:solidFill>
            <a:srgbClr val="304040"/>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9" name="Shape 89"/>
          <p:cNvSpPr txBox="1">
            <a:spLocks noGrp="1"/>
          </p:cNvSpPr>
          <p:nvPr>
            <p:ph type="title"/>
          </p:nvPr>
        </p:nvSpPr>
        <p:spPr>
          <a:xfrm>
            <a:off x="1428106" y="-384370"/>
            <a:ext cx="41254446" cy="5721039"/>
          </a:xfrm>
          <a:prstGeom prst="rect">
            <a:avLst/>
          </a:prstGeom>
          <a:noFill/>
          <a:ln>
            <a:noFill/>
          </a:ln>
        </p:spPr>
        <p:txBody>
          <a:bodyPr lIns="438900" tIns="219450" rIns="438900" bIns="219450" anchor="ctr" anchorCtr="0">
            <a:noAutofit/>
          </a:bodyPr>
          <a:lstStyle/>
          <a:p>
            <a:r>
              <a:rPr lang="en-US" sz="8000" b="1" dirty="0">
                <a:solidFill>
                  <a:schemeClr val="bg1"/>
                </a:solidFill>
                <a:latin typeface="Plantagenet Cherokee" panose="020B0604020202020204" pitchFamily="18" charset="0"/>
                <a:ea typeface="Trajan Pro" charset="0"/>
                <a:cs typeface="Trajan Pro" charset="0"/>
              </a:rPr>
              <a:t>The Brief Mood Introspection Scale (BMIS) 30 Years Later: </a:t>
            </a:r>
            <a:br>
              <a:rPr lang="en-US" sz="7200" b="1" dirty="0">
                <a:solidFill>
                  <a:schemeClr val="bg1"/>
                </a:solidFill>
                <a:latin typeface="Trajan Pro" charset="0"/>
                <a:ea typeface="Trajan Pro" charset="0"/>
                <a:cs typeface="Trajan Pro" charset="0"/>
              </a:rPr>
            </a:br>
            <a:r>
              <a:rPr lang="en-US" sz="6900" dirty="0">
                <a:solidFill>
                  <a:schemeClr val="bg1"/>
                </a:solidFill>
                <a:latin typeface="Adobe Caslon Pro" charset="0"/>
                <a:ea typeface="Adobe Caslon Pro" charset="0"/>
                <a:cs typeface="Adobe Caslon Pro" charset="0"/>
              </a:rPr>
              <a:t>Norms and Validity Evidence from a Meta-Analysis</a:t>
            </a:r>
            <a:r>
              <a:rPr lang="en-US" sz="6900" b="1" i="1" dirty="0">
                <a:solidFill>
                  <a:schemeClr val="bg1"/>
                </a:solidFill>
                <a:latin typeface="Adobe Caslon Pro" charset="0"/>
                <a:ea typeface="Adobe Caslon Pro" charset="0"/>
                <a:cs typeface="Adobe Caslon Pro" charset="0"/>
              </a:rPr>
              <a:t> </a:t>
            </a:r>
            <a:br>
              <a:rPr lang="en-US" sz="6900" b="1" i="1" dirty="0">
                <a:solidFill>
                  <a:schemeClr val="bg1"/>
                </a:solidFill>
                <a:latin typeface="Adobe Caslon Pro" charset="0"/>
                <a:ea typeface="Adobe Caslon Pro" charset="0"/>
                <a:cs typeface="Adobe Caslon Pro" charset="0"/>
              </a:rPr>
            </a:br>
            <a:r>
              <a:rPr lang="en-US" sz="1800" b="1" i="1" dirty="0">
                <a:solidFill>
                  <a:schemeClr val="bg1"/>
                </a:solidFill>
                <a:latin typeface="Adobe Arabic" charset="0"/>
                <a:ea typeface="Adobe Arabic" charset="0"/>
                <a:cs typeface="Adobe Arabic" charset="0"/>
              </a:rPr>
              <a:t>.</a:t>
            </a:r>
            <a:br>
              <a:rPr lang="en-US" sz="16100" dirty="0">
                <a:solidFill>
                  <a:schemeClr val="bg1"/>
                </a:solidFill>
                <a:latin typeface="Adobe Arabic" charset="0"/>
                <a:ea typeface="Adobe Arabic" charset="0"/>
                <a:cs typeface="Adobe Arabic" charset="0"/>
              </a:rPr>
            </a:br>
            <a:r>
              <a:rPr lang="en-US" sz="4400" dirty="0">
                <a:solidFill>
                  <a:schemeClr val="bg1"/>
                </a:solidFill>
                <a:latin typeface="Georgia" panose="02040502050405020303" pitchFamily="18" charset="0"/>
                <a:ea typeface="Big Caslon Medium" charset="0"/>
                <a:cs typeface="Big Caslon Medium" charset="0"/>
              </a:rPr>
              <a:t>Rachael M. Cavallaro, Victoria M. Bryan &amp; Dr. John D. Mayer</a:t>
            </a:r>
            <a:br>
              <a:rPr lang="en-US" sz="4400" dirty="0">
                <a:solidFill>
                  <a:schemeClr val="bg1"/>
                </a:solidFill>
                <a:latin typeface="Georgia" panose="02040502050405020303" pitchFamily="18" charset="0"/>
                <a:ea typeface="Big Caslon Medium" charset="0"/>
                <a:cs typeface="Big Caslon Medium" charset="0"/>
              </a:rPr>
            </a:br>
            <a:r>
              <a:rPr lang="en-US" sz="1000" dirty="0">
                <a:solidFill>
                  <a:schemeClr val="bg1"/>
                </a:solidFill>
                <a:latin typeface="Georgia" panose="02040502050405020303" pitchFamily="18" charset="0"/>
                <a:ea typeface="Big Caslon Medium" charset="0"/>
                <a:cs typeface="Big Caslon Medium" charset="0"/>
              </a:rPr>
              <a:t>.</a:t>
            </a:r>
            <a:br>
              <a:rPr lang="en-US" sz="4400" dirty="0">
                <a:solidFill>
                  <a:schemeClr val="bg1"/>
                </a:solidFill>
                <a:latin typeface="Georgia" panose="02040502050405020303" pitchFamily="18" charset="0"/>
                <a:ea typeface="Big Caslon Medium" charset="0"/>
                <a:cs typeface="Big Caslon Medium" charset="0"/>
              </a:rPr>
            </a:br>
            <a:r>
              <a:rPr lang="en-US" sz="4400" dirty="0">
                <a:solidFill>
                  <a:schemeClr val="bg1"/>
                </a:solidFill>
                <a:latin typeface="Georgia" panose="02040502050405020303" pitchFamily="18" charset="0"/>
                <a:ea typeface="Big Caslon Medium" charset="0"/>
                <a:cs typeface="Big Caslon Medium" charset="0"/>
              </a:rPr>
              <a:t> Department of Psychology, University of New Hampshire, Durham NH</a:t>
            </a:r>
            <a:br>
              <a:rPr lang="en-US" sz="16100" b="1" i="0" u="none" strike="noStrike" cap="none" dirty="0">
                <a:solidFill>
                  <a:schemeClr val="bg1"/>
                </a:solidFill>
                <a:latin typeface="Avenir Black Oblique"/>
                <a:ea typeface="Georgia"/>
                <a:cs typeface="Avenir Black Oblique"/>
                <a:sym typeface="Georgia"/>
              </a:rPr>
            </a:br>
            <a:endParaRPr lang="en-US" sz="5400" b="0" i="0" u="none" strike="noStrike" cap="none" dirty="0">
              <a:solidFill>
                <a:schemeClr val="bg1"/>
              </a:solidFill>
              <a:latin typeface="Avenir Black Oblique"/>
              <a:ea typeface="Georgia"/>
              <a:cs typeface="Avenir Black Oblique"/>
              <a:sym typeface="Georgia"/>
            </a:endParaRPr>
          </a:p>
        </p:txBody>
      </p:sp>
      <p:sp>
        <p:nvSpPr>
          <p:cNvPr id="91" name="Shape 91"/>
          <p:cNvSpPr txBox="1"/>
          <p:nvPr/>
        </p:nvSpPr>
        <p:spPr>
          <a:xfrm>
            <a:off x="277121" y="25088850"/>
            <a:ext cx="13395960" cy="7710041"/>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pPr marL="514350" lvl="0" indent="-514350">
              <a:buClr>
                <a:schemeClr val="dk1"/>
              </a:buClr>
              <a:buSzPct val="100000"/>
              <a:buAutoNum type="arabicParenR"/>
            </a:pPr>
            <a:r>
              <a:rPr lang="en-US" sz="3200" dirty="0">
                <a:solidFill>
                  <a:schemeClr val="dk1"/>
                </a:solidFill>
                <a:latin typeface="Georgia" charset="0"/>
                <a:ea typeface="Georgia" charset="0"/>
                <a:cs typeface="Georgia" charset="0"/>
                <a:sym typeface="Georgia"/>
              </a:rPr>
              <a:t>Determine how much the BMIS was utilized in research articles during a 5-year timespan, from 2011 to 2016.</a:t>
            </a:r>
          </a:p>
          <a:p>
            <a:pPr marL="514350" lvl="0" indent="-514350">
              <a:buClr>
                <a:schemeClr val="dk1"/>
              </a:buClr>
              <a:buSzPct val="100000"/>
              <a:buAutoNum type="arabicParenR"/>
            </a:pPr>
            <a:endParaRPr lang="en-US" sz="1050" dirty="0">
              <a:solidFill>
                <a:schemeClr val="dk1"/>
              </a:solidFill>
              <a:latin typeface="Georgia" charset="0"/>
              <a:ea typeface="Georgia" charset="0"/>
              <a:cs typeface="Georgia" charset="0"/>
              <a:sym typeface="Georgia"/>
            </a:endParaRPr>
          </a:p>
          <a:p>
            <a:pPr marL="514350" lvl="0" indent="-514350">
              <a:buClr>
                <a:schemeClr val="dk1"/>
              </a:buClr>
              <a:buSzPct val="100000"/>
              <a:buAutoNum type="arabicParenR"/>
            </a:pPr>
            <a:r>
              <a:rPr lang="en-US" sz="3200" dirty="0">
                <a:solidFill>
                  <a:schemeClr val="dk1"/>
                </a:solidFill>
                <a:latin typeface="Georgia" charset="0"/>
                <a:ea typeface="Georgia" charset="0"/>
                <a:cs typeface="Georgia" charset="0"/>
                <a:sym typeface="Georgia"/>
              </a:rPr>
              <a:t>Ascertain the common uses of the BMIS, including how it was employed (research designs) and the common research areas that employ the BMIS.</a:t>
            </a:r>
          </a:p>
          <a:p>
            <a:pPr marL="514350" lvl="0" indent="-514350">
              <a:buClr>
                <a:schemeClr val="dk1"/>
              </a:buClr>
              <a:buSzPct val="100000"/>
              <a:buAutoNum type="arabicParenR"/>
            </a:pPr>
            <a:endParaRPr lang="en-US" sz="1050" dirty="0">
              <a:solidFill>
                <a:schemeClr val="dk1"/>
              </a:solidFill>
              <a:latin typeface="Georgia" charset="0"/>
              <a:ea typeface="Georgia" charset="0"/>
              <a:cs typeface="Georgia" charset="0"/>
              <a:sym typeface="Georgia"/>
            </a:endParaRPr>
          </a:p>
          <a:p>
            <a:pPr marL="514350" lvl="0" indent="-514350">
              <a:buClr>
                <a:schemeClr val="dk1"/>
              </a:buClr>
              <a:buSzPct val="100000"/>
              <a:buAutoNum type="arabicParenR"/>
            </a:pPr>
            <a:r>
              <a:rPr lang="en-US" sz="3200" dirty="0">
                <a:solidFill>
                  <a:schemeClr val="dk1"/>
                </a:solidFill>
                <a:latin typeface="Georgia" charset="0"/>
                <a:ea typeface="Georgia" charset="0"/>
                <a:cs typeface="Georgia" charset="0"/>
                <a:sym typeface="Georgia"/>
              </a:rPr>
              <a:t>Calculate the norms of the BMIS to establish a standard of comparison for future use of the scale.</a:t>
            </a:r>
          </a:p>
          <a:p>
            <a:pPr marL="514350" lvl="0" indent="-514350">
              <a:buClr>
                <a:schemeClr val="dk1"/>
              </a:buClr>
              <a:buSzPct val="100000"/>
              <a:buAutoNum type="arabicParenR"/>
            </a:pPr>
            <a:endParaRPr lang="en-US" sz="1050" dirty="0">
              <a:solidFill>
                <a:schemeClr val="dk1"/>
              </a:solidFill>
              <a:latin typeface="Georgia" charset="0"/>
              <a:ea typeface="Georgia" charset="0"/>
              <a:cs typeface="Georgia" charset="0"/>
              <a:sym typeface="Georgia"/>
            </a:endParaRPr>
          </a:p>
          <a:p>
            <a:pPr marL="514350" lvl="0" indent="-514350">
              <a:buClr>
                <a:schemeClr val="dk1"/>
              </a:buClr>
              <a:buSzPct val="100000"/>
              <a:buAutoNum type="arabicParenR"/>
            </a:pPr>
            <a:r>
              <a:rPr lang="en-US" sz="3200" dirty="0">
                <a:solidFill>
                  <a:schemeClr val="dk1"/>
                </a:solidFill>
                <a:latin typeface="Georgia" charset="0"/>
                <a:ea typeface="Georgia" charset="0"/>
                <a:cs typeface="Georgia" charset="0"/>
                <a:sym typeface="Georgia"/>
              </a:rPr>
              <a:t>Compare the reliabilities reported in the reviewed research with the reliabilities reported in the original article by Mayer &amp; </a:t>
            </a:r>
            <a:r>
              <a:rPr lang="en-US" sz="3200" dirty="0" err="1">
                <a:solidFill>
                  <a:schemeClr val="dk1"/>
                </a:solidFill>
                <a:latin typeface="Georgia" charset="0"/>
                <a:ea typeface="Georgia" charset="0"/>
                <a:cs typeface="Georgia" charset="0"/>
                <a:sym typeface="Georgia"/>
              </a:rPr>
              <a:t>Gaschke</a:t>
            </a:r>
            <a:r>
              <a:rPr lang="en-US" sz="3200" dirty="0">
                <a:solidFill>
                  <a:schemeClr val="dk1"/>
                </a:solidFill>
                <a:latin typeface="Georgia" charset="0"/>
                <a:ea typeface="Georgia" charset="0"/>
                <a:cs typeface="Georgia" charset="0"/>
                <a:sym typeface="Georgia"/>
              </a:rPr>
              <a:t> (1988). </a:t>
            </a:r>
          </a:p>
          <a:p>
            <a:pPr marL="514350" lvl="0" indent="-514350">
              <a:buClr>
                <a:schemeClr val="dk1"/>
              </a:buClr>
              <a:buSzPct val="100000"/>
              <a:buAutoNum type="arabicParenR"/>
            </a:pPr>
            <a:endParaRPr lang="en-US" sz="1050" dirty="0">
              <a:solidFill>
                <a:schemeClr val="dk1"/>
              </a:solidFill>
              <a:latin typeface="Georgia" charset="0"/>
              <a:ea typeface="Georgia" charset="0"/>
              <a:cs typeface="Georgia" charset="0"/>
              <a:sym typeface="Georgia"/>
            </a:endParaRPr>
          </a:p>
          <a:p>
            <a:pPr marL="514350" lvl="0" indent="-514350">
              <a:buClr>
                <a:schemeClr val="dk1"/>
              </a:buClr>
              <a:buSzPct val="100000"/>
              <a:buAutoNum type="arabicParenR"/>
            </a:pPr>
            <a:r>
              <a:rPr lang="en-US" sz="3200" dirty="0">
                <a:solidFill>
                  <a:schemeClr val="dk1"/>
                </a:solidFill>
                <a:latin typeface="Georgia" charset="0"/>
                <a:ea typeface="Georgia" charset="0"/>
                <a:cs typeface="Georgia" charset="0"/>
                <a:sym typeface="Georgia"/>
              </a:rPr>
              <a:t>Verify the validity of the BMIS as a mood assessment tool. The BMIS’s criterion validity will be assessed through examining its correlations with related measures and mean differences between experimental controls and mood inductions.</a:t>
            </a:r>
          </a:p>
        </p:txBody>
      </p:sp>
      <p:sp>
        <p:nvSpPr>
          <p:cNvPr id="94" name="Shape 94"/>
          <p:cNvSpPr txBox="1"/>
          <p:nvPr/>
        </p:nvSpPr>
        <p:spPr>
          <a:xfrm>
            <a:off x="30210721" y="18347305"/>
            <a:ext cx="13395960" cy="10269477"/>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pPr marL="457200" indent="-457200">
              <a:buClr>
                <a:schemeClr val="dk1"/>
              </a:buClr>
              <a:buSzPct val="100000"/>
              <a:buFont typeface="Arial" panose="020B0604020202020204" pitchFamily="34" charset="0"/>
              <a:buChar char="•"/>
            </a:pPr>
            <a:r>
              <a:rPr lang="en-US" sz="3200" dirty="0">
                <a:solidFill>
                  <a:schemeClr val="dk1"/>
                </a:solidFill>
                <a:latin typeface="Georgia"/>
                <a:ea typeface="Georgia"/>
                <a:cs typeface="Georgia"/>
                <a:sym typeface="Georgia"/>
              </a:rPr>
              <a:t>Over the 30 years the BMIS has been in use, the scale has developed into a tool to determine if mood is a covariate in studies where the main analysis does not involve mood.</a:t>
            </a:r>
          </a:p>
          <a:p>
            <a:pPr marL="457200" indent="-457200">
              <a:buClr>
                <a:schemeClr val="dk1"/>
              </a:buClr>
              <a:buSzPct val="100000"/>
              <a:buFont typeface="Arial"/>
              <a:buChar char="•"/>
            </a:pPr>
            <a:endParaRPr lang="en-US" sz="3200" dirty="0">
              <a:solidFill>
                <a:schemeClr val="dk1"/>
              </a:solidFill>
              <a:latin typeface="Georgia"/>
              <a:ea typeface="Georgia"/>
              <a:cs typeface="Georgia"/>
              <a:sym typeface="Georgia"/>
            </a:endParaRPr>
          </a:p>
          <a:p>
            <a:pPr marL="457200" indent="-457200">
              <a:buClr>
                <a:schemeClr val="dk1"/>
              </a:buClr>
              <a:buSzPct val="100000"/>
              <a:buFont typeface="Arial"/>
              <a:buChar char="•"/>
            </a:pPr>
            <a:r>
              <a:rPr lang="en-US" sz="3200" dirty="0">
                <a:solidFill>
                  <a:schemeClr val="dk1"/>
                </a:solidFill>
                <a:latin typeface="Georgia"/>
                <a:ea typeface="Georgia"/>
                <a:cs typeface="Georgia"/>
                <a:sym typeface="Georgia"/>
              </a:rPr>
              <a:t>The norms and reliabilities established in the meta-analysis agree with the original work conducted by Mayer &amp; </a:t>
            </a:r>
            <a:r>
              <a:rPr lang="en-US" sz="3200" dirty="0" err="1">
                <a:solidFill>
                  <a:schemeClr val="dk1"/>
                </a:solidFill>
                <a:latin typeface="Georgia"/>
                <a:ea typeface="Georgia"/>
                <a:cs typeface="Georgia"/>
                <a:sym typeface="Georgia"/>
              </a:rPr>
              <a:t>Gaschke</a:t>
            </a:r>
            <a:r>
              <a:rPr lang="en-US" sz="3200" dirty="0">
                <a:solidFill>
                  <a:schemeClr val="dk1"/>
                </a:solidFill>
                <a:latin typeface="Georgia"/>
                <a:ea typeface="Georgia"/>
                <a:cs typeface="Georgia"/>
                <a:sym typeface="Georgia"/>
              </a:rPr>
              <a:t> (1988). AC mood scale’s reliability is low, but acceptable, because the maximum validity coefficient is 0.77.</a:t>
            </a:r>
          </a:p>
          <a:p>
            <a:pPr marL="457200" indent="-457200">
              <a:buClr>
                <a:schemeClr val="dk1"/>
              </a:buClr>
              <a:buSzPct val="100000"/>
              <a:buFont typeface="Arial"/>
              <a:buChar char="•"/>
            </a:pPr>
            <a:endParaRPr lang="en-US" sz="3200" dirty="0">
              <a:solidFill>
                <a:schemeClr val="dk1"/>
              </a:solidFill>
              <a:latin typeface="Georgia"/>
              <a:ea typeface="Georgia"/>
              <a:cs typeface="Georgia"/>
              <a:sym typeface="Georgia"/>
            </a:endParaRPr>
          </a:p>
          <a:p>
            <a:pPr marL="457200" indent="-457200">
              <a:buClr>
                <a:schemeClr val="dk1"/>
              </a:buClr>
              <a:buSzPct val="100000"/>
              <a:buFont typeface="Arial"/>
              <a:buChar char="•"/>
            </a:pPr>
            <a:r>
              <a:rPr lang="en-US" sz="3200" dirty="0">
                <a:solidFill>
                  <a:schemeClr val="dk1"/>
                </a:solidFill>
                <a:latin typeface="Georgia"/>
                <a:ea typeface="Georgia"/>
                <a:cs typeface="Georgia"/>
                <a:sym typeface="Georgia"/>
              </a:rPr>
              <a:t>The PU mood scale was found to be a reliable and valid assessment tool to measure current mood and is recommended for future use. The reliability and validity of the AC mood scale was found to be acceptable.  </a:t>
            </a:r>
          </a:p>
          <a:p>
            <a:pPr marL="457200" indent="-457200">
              <a:buClr>
                <a:schemeClr val="dk1"/>
              </a:buClr>
              <a:buSzPct val="100000"/>
              <a:buFont typeface="Arial"/>
              <a:buChar char="•"/>
            </a:pPr>
            <a:endParaRPr lang="en-US" sz="3200" dirty="0">
              <a:solidFill>
                <a:schemeClr val="dk1"/>
              </a:solidFill>
              <a:latin typeface="Georgia"/>
              <a:ea typeface="Georgia"/>
              <a:cs typeface="Georgia"/>
              <a:sym typeface="Georgia"/>
            </a:endParaRPr>
          </a:p>
          <a:p>
            <a:pPr marL="457200" indent="-457200">
              <a:buClr>
                <a:schemeClr val="dk1"/>
              </a:buClr>
              <a:buSzPct val="100000"/>
              <a:buFont typeface="Arial"/>
              <a:buChar char="•"/>
            </a:pPr>
            <a:r>
              <a:rPr lang="en-US" sz="3200" dirty="0">
                <a:solidFill>
                  <a:schemeClr val="dk1"/>
                </a:solidFill>
                <a:latin typeface="Georgia"/>
                <a:ea typeface="Georgia"/>
                <a:cs typeface="Georgia"/>
                <a:sym typeface="Georgia"/>
              </a:rPr>
              <a:t>One major limitation of the meta-analysis was the vast multitude of researchers that did not report key information about the BMIS or did not use the BMIS properly. </a:t>
            </a:r>
          </a:p>
          <a:p>
            <a:pPr marL="457200" indent="-457200">
              <a:buClr>
                <a:schemeClr val="dk1"/>
              </a:buClr>
              <a:buSzPct val="100000"/>
              <a:buFont typeface="Arial"/>
              <a:buChar char="•"/>
            </a:pPr>
            <a:endParaRPr lang="en-US" sz="3200" dirty="0">
              <a:solidFill>
                <a:schemeClr val="dk1"/>
              </a:solidFill>
              <a:latin typeface="Georgia"/>
              <a:ea typeface="Georgia"/>
              <a:cs typeface="Georgia"/>
              <a:sym typeface="Georgia"/>
            </a:endParaRPr>
          </a:p>
          <a:p>
            <a:pPr marL="457200" indent="-457200">
              <a:buClr>
                <a:schemeClr val="dk1"/>
              </a:buClr>
              <a:buSzPct val="100000"/>
              <a:buFont typeface="Arial"/>
              <a:buChar char="•"/>
            </a:pPr>
            <a:r>
              <a:rPr lang="en-US" sz="3200" dirty="0">
                <a:solidFill>
                  <a:schemeClr val="dk1"/>
                </a:solidFill>
                <a:latin typeface="Georgia"/>
                <a:ea typeface="Georgia"/>
                <a:cs typeface="Georgia"/>
                <a:sym typeface="Georgia"/>
              </a:rPr>
              <a:t>Future studies are suggested to use the BMIS as recommended (4-point and reverse scoring) and to report this key information.</a:t>
            </a:r>
          </a:p>
          <a:p>
            <a:pPr marL="457200" indent="-457200">
              <a:buClr>
                <a:schemeClr val="dk1"/>
              </a:buClr>
              <a:buSzPct val="100000"/>
              <a:buFont typeface="Arial"/>
              <a:buChar char="•"/>
            </a:pPr>
            <a:endParaRPr lang="en-US" sz="3200" dirty="0">
              <a:solidFill>
                <a:schemeClr val="dk1"/>
              </a:solidFill>
              <a:latin typeface="Georgia"/>
              <a:ea typeface="Georgia"/>
              <a:cs typeface="Georgia"/>
              <a:sym typeface="Georgia"/>
            </a:endParaRPr>
          </a:p>
        </p:txBody>
      </p:sp>
      <p:sp>
        <p:nvSpPr>
          <p:cNvPr id="95" name="Shape 95"/>
          <p:cNvSpPr txBox="1"/>
          <p:nvPr/>
        </p:nvSpPr>
        <p:spPr>
          <a:xfrm>
            <a:off x="14100048" y="31247580"/>
            <a:ext cx="15683708" cy="1551311"/>
          </a:xfrm>
          <a:prstGeom prst="rect">
            <a:avLst/>
          </a:prstGeom>
          <a:solidFill>
            <a:srgbClr val="E9F2EA"/>
          </a:solidFill>
          <a:ln w="9525" cap="flat" cmpd="sng">
            <a:noFill/>
            <a:prstDash val="solid"/>
            <a:round/>
            <a:headEnd type="none" w="med" len="med"/>
            <a:tailEnd type="none" w="med" len="med"/>
          </a:ln>
        </p:spPr>
        <p:txBody>
          <a:bodyPr lIns="91425" tIns="45700" rIns="91425" bIns="45700" anchor="t" anchorCtr="0">
            <a:noAutofit/>
          </a:bodyPr>
          <a:lstStyle/>
          <a:p>
            <a:pPr lvl="0" algn="ctr">
              <a:buSzPct val="25000"/>
            </a:pPr>
            <a:endParaRPr lang="en-US" sz="1600" dirty="0">
              <a:solidFill>
                <a:schemeClr val="dk1"/>
              </a:solidFill>
              <a:latin typeface="Georgia"/>
              <a:ea typeface="Georgia"/>
              <a:cs typeface="Georgia"/>
              <a:sym typeface="Georgia"/>
            </a:endParaRPr>
          </a:p>
          <a:p>
            <a:pPr lvl="0" algn="ctr">
              <a:buSzPct val="25000"/>
            </a:pPr>
            <a:r>
              <a:rPr lang="en-US" sz="3200" dirty="0">
                <a:solidFill>
                  <a:schemeClr val="dk1"/>
                </a:solidFill>
                <a:latin typeface="Georgia"/>
                <a:ea typeface="Georgia"/>
                <a:cs typeface="Georgia"/>
                <a:sym typeface="Georgia"/>
              </a:rPr>
              <a:t>We </a:t>
            </a:r>
            <a:r>
              <a:rPr lang="en-US" sz="3200" b="0" i="0" u="none" strike="noStrike" cap="none" dirty="0">
                <a:solidFill>
                  <a:schemeClr val="dk1"/>
                </a:solidFill>
                <a:latin typeface="Georgia"/>
                <a:ea typeface="Georgia"/>
                <a:cs typeface="Georgia"/>
                <a:sym typeface="Georgia"/>
              </a:rPr>
              <a:t>would like to thank James Peters and the rest of the Personality Lab at the University of New Hampshire.</a:t>
            </a:r>
          </a:p>
        </p:txBody>
      </p:sp>
      <p:sp>
        <p:nvSpPr>
          <p:cNvPr id="97" name="Shape 97"/>
          <p:cNvSpPr/>
          <p:nvPr/>
        </p:nvSpPr>
        <p:spPr>
          <a:xfrm>
            <a:off x="14100048" y="30232596"/>
            <a:ext cx="15678951" cy="1014984"/>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i="0" u="none" strike="noStrike" cap="none" dirty="0">
                <a:solidFill>
                  <a:srgbClr val="FFFFFF"/>
                </a:solidFill>
                <a:latin typeface="Avenir Black Oblique"/>
                <a:ea typeface="Calibri"/>
                <a:cs typeface="Avenir Black Oblique"/>
                <a:sym typeface="Calibri"/>
              </a:rPr>
              <a:t>Acknowledgments</a:t>
            </a:r>
          </a:p>
        </p:txBody>
      </p:sp>
      <p:sp>
        <p:nvSpPr>
          <p:cNvPr id="98" name="Shape 98"/>
          <p:cNvSpPr/>
          <p:nvPr/>
        </p:nvSpPr>
        <p:spPr>
          <a:xfrm>
            <a:off x="30211775" y="17332321"/>
            <a:ext cx="13395960" cy="1014984"/>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dirty="0">
                <a:solidFill>
                  <a:srgbClr val="FFFFFF"/>
                </a:solidFill>
                <a:latin typeface="Avenir Black Oblique"/>
                <a:ea typeface="Calibri"/>
                <a:cs typeface="Avenir Black Oblique"/>
                <a:sym typeface="Calibri"/>
              </a:rPr>
              <a:t>Discussion</a:t>
            </a:r>
            <a:endParaRPr lang="en-US" sz="6000" b="1" i="0" u="none" strike="noStrike" cap="none" dirty="0">
              <a:solidFill>
                <a:srgbClr val="FFFFFF"/>
              </a:solidFill>
              <a:latin typeface="Avenir Black Oblique"/>
              <a:ea typeface="Calibri"/>
              <a:cs typeface="Avenir Black Oblique"/>
              <a:sym typeface="Calibri"/>
            </a:endParaRPr>
          </a:p>
        </p:txBody>
      </p:sp>
      <p:sp>
        <p:nvSpPr>
          <p:cNvPr id="107" name="Shape 107"/>
          <p:cNvSpPr/>
          <p:nvPr/>
        </p:nvSpPr>
        <p:spPr>
          <a:xfrm>
            <a:off x="277122" y="24217524"/>
            <a:ext cx="13395960" cy="1015662"/>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i="0" u="none" strike="noStrike" cap="none" dirty="0">
                <a:solidFill>
                  <a:srgbClr val="FFFFFF"/>
                </a:solidFill>
                <a:latin typeface="Avenir Black Oblique"/>
                <a:ea typeface="Calibri"/>
                <a:cs typeface="Avenir Black Oblique"/>
                <a:sym typeface="Calibri"/>
              </a:rPr>
              <a:t>Objectives</a:t>
            </a:r>
          </a:p>
        </p:txBody>
      </p:sp>
      <p:grpSp>
        <p:nvGrpSpPr>
          <p:cNvPr id="11" name="Group 10">
            <a:extLst>
              <a:ext uri="{FF2B5EF4-FFF2-40B4-BE49-F238E27FC236}">
                <a16:creationId xmlns:a16="http://schemas.microsoft.com/office/drawing/2014/main" id="{A4FE0393-DF9B-41BC-9758-99D26B42E2EC}"/>
              </a:ext>
            </a:extLst>
          </p:cNvPr>
          <p:cNvGrpSpPr/>
          <p:nvPr/>
        </p:nvGrpSpPr>
        <p:grpSpPr>
          <a:xfrm>
            <a:off x="274320" y="4681728"/>
            <a:ext cx="43333416" cy="13570673"/>
            <a:chOff x="274320" y="4681728"/>
            <a:chExt cx="43333416" cy="13570673"/>
          </a:xfrm>
        </p:grpSpPr>
        <p:sp>
          <p:nvSpPr>
            <p:cNvPr id="93" name="Shape 93"/>
            <p:cNvSpPr txBox="1"/>
            <p:nvPr/>
          </p:nvSpPr>
          <p:spPr>
            <a:xfrm>
              <a:off x="30211776" y="5687568"/>
              <a:ext cx="13395960" cy="11252895"/>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r>
                <a:rPr lang="en-US" sz="3200" b="1" dirty="0">
                  <a:latin typeface="Georgia" panose="02040502050405020303" pitchFamily="18" charset="0"/>
                </a:rPr>
                <a:t>Criterion Validity Evidence for the BMIS</a:t>
              </a:r>
            </a:p>
            <a:p>
              <a:r>
                <a:rPr lang="en-US" sz="3200" dirty="0">
                  <a:latin typeface="Georgia" panose="02040502050405020303" pitchFamily="18" charset="0"/>
                </a:rPr>
                <a:t>When comparing the pre- and post-manipulation control means, the PU mood scale means were found not to be statistically different (</a:t>
              </a:r>
              <a:r>
                <a:rPr lang="en-US" sz="3200" i="1" dirty="0">
                  <a:latin typeface="Georgia" panose="02040502050405020303" pitchFamily="18" charset="0"/>
                </a:rPr>
                <a:t>t</a:t>
              </a:r>
              <a:r>
                <a:rPr lang="en-US" sz="3200" dirty="0">
                  <a:latin typeface="Georgia" panose="02040502050405020303" pitchFamily="18" charset="0"/>
                </a:rPr>
                <a:t>(1407)=1.77, </a:t>
              </a:r>
              <a:r>
                <a:rPr lang="en-US" sz="3200" i="1" dirty="0">
                  <a:latin typeface="Georgia" panose="02040502050405020303" pitchFamily="18" charset="0"/>
                </a:rPr>
                <a:t>p</a:t>
              </a:r>
              <a:r>
                <a:rPr lang="en-US" sz="3200" dirty="0">
                  <a:latin typeface="Georgia" panose="02040502050405020303" pitchFamily="18" charset="0"/>
                </a:rPr>
                <a:t> &gt;.05, </a:t>
              </a:r>
              <a:r>
                <a:rPr lang="en-US" sz="3200" i="1" dirty="0">
                  <a:latin typeface="Georgia" panose="02040502050405020303" pitchFamily="18" charset="0"/>
                </a:rPr>
                <a:t>d</a:t>
              </a:r>
              <a:r>
                <a:rPr lang="en-US" sz="3200" dirty="0">
                  <a:latin typeface="Georgia" panose="02040502050405020303" pitchFamily="18" charset="0"/>
                </a:rPr>
                <a:t>=.10), but the AC mood scale means were statistically different (</a:t>
              </a:r>
              <a:r>
                <a:rPr lang="en-US" sz="3200" i="1" dirty="0">
                  <a:latin typeface="Georgia" panose="02040502050405020303" pitchFamily="18" charset="0"/>
                </a:rPr>
                <a:t>t</a:t>
              </a:r>
              <a:r>
                <a:rPr lang="en-US" sz="3200" dirty="0">
                  <a:latin typeface="Georgia" panose="02040502050405020303" pitchFamily="18" charset="0"/>
                </a:rPr>
                <a:t>(949)=7.14, </a:t>
              </a:r>
              <a:r>
                <a:rPr lang="en-US" sz="3200" i="1" dirty="0">
                  <a:latin typeface="Georgia" panose="02040502050405020303" pitchFamily="18" charset="0"/>
                </a:rPr>
                <a:t>p</a:t>
              </a:r>
              <a:r>
                <a:rPr lang="en-US" sz="3200" dirty="0">
                  <a:latin typeface="Georgia" panose="02040502050405020303" pitchFamily="18" charset="0"/>
                </a:rPr>
                <a:t> &lt;.05, </a:t>
              </a:r>
              <a:r>
                <a:rPr lang="en-US" sz="3200" i="1" dirty="0">
                  <a:latin typeface="Georgia" panose="02040502050405020303" pitchFamily="18" charset="0"/>
                </a:rPr>
                <a:t>d</a:t>
              </a:r>
              <a:r>
                <a:rPr lang="en-US" sz="3200" dirty="0">
                  <a:latin typeface="Georgia" panose="02040502050405020303" pitchFamily="18" charset="0"/>
                </a:rPr>
                <a:t>=.47).</a:t>
              </a:r>
            </a:p>
            <a:p>
              <a:endParaRPr lang="en-US" sz="3200" dirty="0">
                <a:latin typeface="Georgia" panose="02040502050405020303" pitchFamily="18" charset="0"/>
              </a:endParaRPr>
            </a:p>
            <a:p>
              <a:r>
                <a:rPr lang="en-US" sz="3200" dirty="0">
                  <a:latin typeface="Georgia" panose="02040502050405020303" pitchFamily="18" charset="0"/>
                </a:rPr>
                <a:t>Further criterion validity evidence for the PU mood scale came from six studies that employed mood inductions: Scores rose when positive mood was induced (</a:t>
              </a:r>
              <a:r>
                <a:rPr lang="en-US" sz="3200" i="1" dirty="0">
                  <a:latin typeface="Georgia" panose="02040502050405020303" pitchFamily="18" charset="0"/>
                </a:rPr>
                <a:t>t</a:t>
              </a:r>
              <a:r>
                <a:rPr lang="en-US" sz="3200" dirty="0">
                  <a:latin typeface="Georgia" panose="02040502050405020303" pitchFamily="18" charset="0"/>
                </a:rPr>
                <a:t>(1160)=-8.88, </a:t>
              </a:r>
              <a:r>
                <a:rPr lang="en-US" sz="3200" i="1" dirty="0">
                  <a:latin typeface="Georgia" panose="02040502050405020303" pitchFamily="18" charset="0"/>
                </a:rPr>
                <a:t>d</a:t>
              </a:r>
              <a:r>
                <a:rPr lang="en-US" sz="3200" dirty="0">
                  <a:latin typeface="Georgia" panose="02040502050405020303" pitchFamily="18" charset="0"/>
                </a:rPr>
                <a:t>=-.62) and fell when negative mood was induced (</a:t>
              </a:r>
              <a:r>
                <a:rPr lang="en-US" sz="3200" i="1" dirty="0">
                  <a:latin typeface="Georgia" panose="02040502050405020303" pitchFamily="18" charset="0"/>
                </a:rPr>
                <a:t>t</a:t>
              </a:r>
              <a:r>
                <a:rPr lang="en-US" sz="3200" dirty="0">
                  <a:latin typeface="Georgia" panose="02040502050405020303" pitchFamily="18" charset="0"/>
                </a:rPr>
                <a:t>(1184)=15.32, </a:t>
              </a:r>
              <a:r>
                <a:rPr lang="en-US" sz="3200" i="1" dirty="0">
                  <a:latin typeface="Georgia" panose="02040502050405020303" pitchFamily="18" charset="0"/>
                </a:rPr>
                <a:t>d</a:t>
              </a:r>
              <a:r>
                <a:rPr lang="en-US" sz="3200" dirty="0">
                  <a:latin typeface="Georgia" panose="02040502050405020303" pitchFamily="18" charset="0"/>
                </a:rPr>
                <a:t>=-.89). Similarly, scores for the AC mood scale rose when positive arousal was induced (</a:t>
              </a:r>
              <a:r>
                <a:rPr lang="en-US" sz="3200" i="1" dirty="0">
                  <a:latin typeface="Georgia" panose="02040502050405020303" pitchFamily="18" charset="0"/>
                </a:rPr>
                <a:t>t</a:t>
              </a:r>
              <a:r>
                <a:rPr lang="en-US" sz="3200" dirty="0">
                  <a:latin typeface="Georgia" panose="02040502050405020303" pitchFamily="18" charset="0"/>
                </a:rPr>
                <a:t>(803)=-6.82, </a:t>
              </a:r>
              <a:r>
                <a:rPr lang="en-US" sz="3200" i="1" dirty="0">
                  <a:latin typeface="Georgia" panose="02040502050405020303" pitchFamily="18" charset="0"/>
                </a:rPr>
                <a:t>d</a:t>
              </a:r>
              <a:r>
                <a:rPr lang="en-US" sz="3200" dirty="0">
                  <a:latin typeface="Georgia" panose="02040502050405020303" pitchFamily="18" charset="0"/>
                </a:rPr>
                <a:t>=-.97) and fell when negative arousal was induced (</a:t>
              </a:r>
              <a:r>
                <a:rPr lang="en-US" sz="3200" i="1" dirty="0">
                  <a:latin typeface="Georgia" panose="02040502050405020303" pitchFamily="18" charset="0"/>
                </a:rPr>
                <a:t>t</a:t>
              </a:r>
              <a:r>
                <a:rPr lang="en-US" sz="3200" dirty="0">
                  <a:latin typeface="Georgia" panose="02040502050405020303" pitchFamily="18" charset="0"/>
                </a:rPr>
                <a:t>(799)=3.34, </a:t>
              </a:r>
              <a:r>
                <a:rPr lang="en-US" sz="3200" i="1" dirty="0">
                  <a:latin typeface="Georgia" panose="02040502050405020303" pitchFamily="18" charset="0"/>
                </a:rPr>
                <a:t>d</a:t>
              </a:r>
              <a:r>
                <a:rPr lang="en-US" sz="3200" dirty="0">
                  <a:latin typeface="Georgia" panose="02040502050405020303" pitchFamily="18" charset="0"/>
                </a:rPr>
                <a:t>=-.27). All p-values were less than .05.</a:t>
              </a:r>
            </a:p>
            <a:p>
              <a:r>
                <a:rPr lang="en-US" sz="3200" dirty="0">
                  <a:latin typeface="Georgia" panose="02040502050405020303" pitchFamily="18" charset="0"/>
                </a:rPr>
                <a:t> </a:t>
              </a:r>
            </a:p>
            <a:p>
              <a:r>
                <a:rPr lang="en-US" sz="3200" dirty="0">
                  <a:latin typeface="Georgia" panose="02040502050405020303" pitchFamily="18" charset="0"/>
                </a:rPr>
                <a:t>The PU mood scale also correlated with criteria that supported its validity; for example, one study (N=1244) found positive mood negatively correlated with loneliness (</a:t>
              </a:r>
              <a:r>
                <a:rPr lang="en-US" sz="3200" i="1" dirty="0">
                  <a:latin typeface="Georgia" panose="02040502050405020303" pitchFamily="18" charset="0"/>
                </a:rPr>
                <a:t>r</a:t>
              </a:r>
              <a:r>
                <a:rPr lang="en-US" sz="3200" dirty="0">
                  <a:latin typeface="Georgia" panose="02040502050405020303" pitchFamily="18" charset="0"/>
                </a:rPr>
                <a:t>=.32) and positively correlated to perceived amount of personal control over one's social environment (.24) and self-esteem (.41). Negative mood positively correlated with loneness (.40) and negatively correlated with control (-.21) and self-esteem (-.49), (Greitemeyer, </a:t>
              </a:r>
              <a:r>
                <a:rPr lang="en-US" sz="3200" dirty="0" err="1">
                  <a:latin typeface="Georgia" panose="02040502050405020303" pitchFamily="18" charset="0"/>
                </a:rPr>
                <a:t>Mugge</a:t>
              </a:r>
              <a:r>
                <a:rPr lang="en-US" sz="3200" dirty="0">
                  <a:latin typeface="Georgia" panose="02040502050405020303" pitchFamily="18" charset="0"/>
                </a:rPr>
                <a:t> &amp; </a:t>
              </a:r>
              <a:r>
                <a:rPr lang="en-US" sz="3200" dirty="0" err="1">
                  <a:latin typeface="Georgia" panose="02040502050405020303" pitchFamily="18" charset="0"/>
                </a:rPr>
                <a:t>Bollermann</a:t>
              </a:r>
              <a:r>
                <a:rPr lang="en-US" sz="3200" dirty="0">
                  <a:latin typeface="Georgia" panose="02040502050405020303" pitchFamily="18" charset="0"/>
                </a:rPr>
                <a:t>, 2014).</a:t>
              </a:r>
            </a:p>
          </p:txBody>
        </p:sp>
        <p:grpSp>
          <p:nvGrpSpPr>
            <p:cNvPr id="10" name="Group 9">
              <a:extLst>
                <a:ext uri="{FF2B5EF4-FFF2-40B4-BE49-F238E27FC236}">
                  <a16:creationId xmlns:a16="http://schemas.microsoft.com/office/drawing/2014/main" id="{7F626B57-A001-498D-8DDD-5112378DFE1E}"/>
                </a:ext>
              </a:extLst>
            </p:cNvPr>
            <p:cNvGrpSpPr/>
            <p:nvPr/>
          </p:nvGrpSpPr>
          <p:grpSpPr>
            <a:xfrm>
              <a:off x="274320" y="4681728"/>
              <a:ext cx="43333416" cy="13570673"/>
              <a:chOff x="274320" y="4681728"/>
              <a:chExt cx="43333416" cy="13570673"/>
            </a:xfrm>
          </p:grpSpPr>
          <p:sp>
            <p:nvSpPr>
              <p:cNvPr id="92" name="Shape 92"/>
              <p:cNvSpPr txBox="1"/>
              <p:nvPr/>
            </p:nvSpPr>
            <p:spPr>
              <a:xfrm>
                <a:off x="14100048" y="5687568"/>
                <a:ext cx="15683709" cy="6998320"/>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pPr lvl="0">
                  <a:buSzPct val="25000"/>
                </a:pPr>
                <a:r>
                  <a:rPr lang="en-US" sz="3200" b="1" dirty="0">
                    <a:solidFill>
                      <a:schemeClr val="dk1"/>
                    </a:solidFill>
                    <a:latin typeface="Georgia" charset="0"/>
                    <a:ea typeface="Georgia" charset="0"/>
                    <a:cs typeface="Georgia" charset="0"/>
                    <a:sym typeface="Georgia"/>
                  </a:rPr>
                  <a:t>Inclusion Criteria </a:t>
                </a:r>
              </a:p>
              <a:p>
                <a:pPr lvl="0">
                  <a:buSzPct val="25000"/>
                </a:pPr>
                <a:r>
                  <a:rPr lang="en-US" sz="3200" dirty="0">
                    <a:solidFill>
                      <a:schemeClr val="dk1"/>
                    </a:solidFill>
                    <a:latin typeface="Georgia" charset="0"/>
                    <a:ea typeface="Georgia" charset="0"/>
                    <a:cs typeface="Georgia" charset="0"/>
                    <a:sym typeface="Georgia"/>
                  </a:rPr>
                  <a:t>The research must have been published between (a) January 1st, 2011 until July 31st, 2016, (b) in English, (c) in a peer-reviewed journal (i.e. books and theses were excluded), and (d) employed the BMIS. Based on the inclusion criteria, we identified a total of 98 articles and 203 studies within those articles. Out of those studies, 150 used the BMIS (Figure 2).</a:t>
                </a:r>
              </a:p>
              <a:p>
                <a:pPr lvl="0">
                  <a:buSzPct val="25000"/>
                </a:pPr>
                <a:endParaRPr lang="en-US" sz="3200" dirty="0">
                  <a:solidFill>
                    <a:schemeClr val="dk1"/>
                  </a:solidFill>
                  <a:latin typeface="Georgia" charset="0"/>
                  <a:ea typeface="Georgia" charset="0"/>
                  <a:cs typeface="Georgia" charset="0"/>
                  <a:sym typeface="Georgia"/>
                </a:endParaRPr>
              </a:p>
              <a:p>
                <a:pPr lvl="0">
                  <a:buSzPct val="25000"/>
                </a:pPr>
                <a:r>
                  <a:rPr lang="en-US" sz="3200" b="1" dirty="0">
                    <a:solidFill>
                      <a:schemeClr val="dk1"/>
                    </a:solidFill>
                    <a:latin typeface="Georgia" charset="0"/>
                    <a:ea typeface="Georgia" charset="0"/>
                    <a:cs typeface="Georgia" charset="0"/>
                    <a:sym typeface="Georgia"/>
                  </a:rPr>
                  <a:t>Participants</a:t>
                </a:r>
              </a:p>
              <a:p>
                <a:pPr lvl="0">
                  <a:buSzPct val="25000"/>
                </a:pPr>
                <a:r>
                  <a:rPr lang="en-US" sz="3200" dirty="0">
                    <a:solidFill>
                      <a:schemeClr val="dk1"/>
                    </a:solidFill>
                    <a:latin typeface="Georgia" charset="0"/>
                    <a:ea typeface="Georgia" charset="0"/>
                    <a:cs typeface="Georgia" charset="0"/>
                    <a:sym typeface="Georgia"/>
                  </a:rPr>
                  <a:t>Regarding the 150 studies that fit the below mentioned inclusion criteria, there were 13,860 participants included in the meta-analysis. Specifically, 7,607 were women, 4379 were men and 32 identified as other. The participants’ average age was 22. 78.9% of participants were undergraduates, .4% were clinical patients, 9% were community members and 11.7% were from a miscellaneous sample. </a:t>
                </a:r>
              </a:p>
            </p:txBody>
          </p:sp>
          <p:grpSp>
            <p:nvGrpSpPr>
              <p:cNvPr id="7" name="Group 6">
                <a:extLst>
                  <a:ext uri="{FF2B5EF4-FFF2-40B4-BE49-F238E27FC236}">
                    <a16:creationId xmlns:a16="http://schemas.microsoft.com/office/drawing/2014/main" id="{FE76ED9E-BB4A-4A67-8E84-538116E0055F}"/>
                  </a:ext>
                </a:extLst>
              </p:cNvPr>
              <p:cNvGrpSpPr/>
              <p:nvPr/>
            </p:nvGrpSpPr>
            <p:grpSpPr>
              <a:xfrm>
                <a:off x="274320" y="4681728"/>
                <a:ext cx="43333416" cy="13570673"/>
                <a:chOff x="274320" y="4681728"/>
                <a:chExt cx="43333416" cy="13570673"/>
              </a:xfrm>
            </p:grpSpPr>
            <p:sp>
              <p:nvSpPr>
                <p:cNvPr id="106" name="Shape 106"/>
                <p:cNvSpPr txBox="1"/>
                <p:nvPr/>
              </p:nvSpPr>
              <p:spPr>
                <a:xfrm>
                  <a:off x="274320" y="5691615"/>
                  <a:ext cx="13395960" cy="12560786"/>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pPr>
                    <a:buSzPct val="25000"/>
                  </a:pPr>
                  <a:r>
                    <a:rPr lang="en-US" sz="3200" dirty="0">
                      <a:solidFill>
                        <a:schemeClr val="dk1"/>
                      </a:solidFill>
                      <a:latin typeface="Georgia" charset="0"/>
                      <a:ea typeface="Georgia" charset="0"/>
                      <a:cs typeface="Georgia" charset="0"/>
                      <a:sym typeface="Georgia"/>
                    </a:rPr>
                    <a:t>	The Brief Mood Introspection Scale (BMIS) is an open-source assessment tool that measures current mood (Mayer &amp; </a:t>
                  </a:r>
                  <a:r>
                    <a:rPr lang="en-US" sz="3200" dirty="0" err="1">
                      <a:solidFill>
                        <a:schemeClr val="dk1"/>
                      </a:solidFill>
                      <a:latin typeface="Georgia" charset="0"/>
                      <a:ea typeface="Georgia" charset="0"/>
                      <a:cs typeface="Georgia" charset="0"/>
                      <a:sym typeface="Georgia"/>
                    </a:rPr>
                    <a:t>Gaschke</a:t>
                  </a:r>
                  <a:r>
                    <a:rPr lang="en-US" sz="3200" dirty="0">
                      <a:solidFill>
                        <a:schemeClr val="dk1"/>
                      </a:solidFill>
                      <a:latin typeface="Georgia" charset="0"/>
                      <a:ea typeface="Georgia" charset="0"/>
                      <a:cs typeface="Georgia" charset="0"/>
                      <a:sym typeface="Georgia"/>
                    </a:rPr>
                    <a:t>, 1988). The BMIS consists of 16 items: 8 positive and 8 negative mood adjectives. Consistent with other mood scales of the time (i.e. the PANAS; Watson, Clark, &amp; </a:t>
                  </a:r>
                  <a:r>
                    <a:rPr lang="en-US" sz="3200" dirty="0" err="1">
                      <a:solidFill>
                        <a:schemeClr val="dk1"/>
                      </a:solidFill>
                      <a:latin typeface="Georgia" charset="0"/>
                      <a:ea typeface="Georgia" charset="0"/>
                      <a:cs typeface="Georgia" charset="0"/>
                      <a:sym typeface="Georgia"/>
                    </a:rPr>
                    <a:t>Tellegen</a:t>
                  </a:r>
                  <a:r>
                    <a:rPr lang="en-US" sz="3200" dirty="0">
                      <a:solidFill>
                        <a:schemeClr val="dk1"/>
                      </a:solidFill>
                      <a:latin typeface="Georgia" charset="0"/>
                      <a:ea typeface="Georgia" charset="0"/>
                      <a:cs typeface="Georgia" charset="0"/>
                      <a:sym typeface="Georgia"/>
                    </a:rPr>
                    <a:t>, 1988), factor analyzing the 16 BMIS adjectives yields two different two-factor solutions, depending on whether the solution is rotated or unrotated. From the unrotated solution emerges two factors, labeled Pleasant-Unpleasant (PU) and Arousal-Calm (AC) (also referred to as mood scales). Rotation of the two-factor solution resulted in the Negative-Relaxed (Negative Affect) and Positive-Tired (Positive Affect) factors.  </a:t>
                  </a:r>
                </a:p>
                <a:p>
                  <a:pPr>
                    <a:buSzPct val="25000"/>
                  </a:pPr>
                  <a:r>
                    <a:rPr lang="en-US" sz="3200" dirty="0">
                      <a:solidFill>
                        <a:schemeClr val="dk1"/>
                      </a:solidFill>
                      <a:latin typeface="Georgia" charset="0"/>
                      <a:ea typeface="Georgia" charset="0"/>
                      <a:cs typeface="Georgia" charset="0"/>
                      <a:sym typeface="Georgia"/>
                    </a:rPr>
                    <a:t>	When using the BMIS, participants are asked to circle a numerical response on either a 4- or 7-point Likert scale that indicates how well each adjective describes their present mood (Figure 1). In the original article, Mayer &amp; </a:t>
                  </a:r>
                  <a:r>
                    <a:rPr lang="en-US" sz="3200" dirty="0" err="1">
                      <a:solidFill>
                        <a:schemeClr val="dk1"/>
                      </a:solidFill>
                      <a:latin typeface="Georgia" charset="0"/>
                      <a:ea typeface="Georgia" charset="0"/>
                      <a:cs typeface="Georgia" charset="0"/>
                      <a:sym typeface="Georgia"/>
                    </a:rPr>
                    <a:t>Gaschke</a:t>
                  </a:r>
                  <a:r>
                    <a:rPr lang="en-US" sz="3200" dirty="0">
                      <a:solidFill>
                        <a:schemeClr val="dk1"/>
                      </a:solidFill>
                      <a:latin typeface="Georgia" charset="0"/>
                      <a:ea typeface="Georgia" charset="0"/>
                      <a:cs typeface="Georgia" charset="0"/>
                      <a:sym typeface="Georgia"/>
                    </a:rPr>
                    <a:t> (1988) used a method called subtractive scoring to calculate the score for a specific mood scale, where the sum of the numerical responses of the negative adjectives was subtracted from the positive adjectives. However, it is now recommended to use reverse scoring, where negative mood adjectives are given the opposite numerical value (i.e. strongly agree = 1 instead of 7) and then all the adjectives are summed.</a:t>
                  </a:r>
                </a:p>
                <a:p>
                  <a:pPr>
                    <a:buSzPct val="25000"/>
                  </a:pPr>
                  <a:r>
                    <a:rPr lang="en-US" sz="3200" dirty="0">
                      <a:solidFill>
                        <a:schemeClr val="dk1"/>
                      </a:solidFill>
                      <a:latin typeface="Georgia" charset="0"/>
                      <a:ea typeface="Georgia" charset="0"/>
                      <a:cs typeface="Georgia" charset="0"/>
                      <a:sym typeface="Georgia"/>
                    </a:rPr>
                    <a:t>	Despite the widespread use of the BMIS, its psychometric properties have been left largely unexplored since the original report. With this in mind, the scope of the present meta-analysis is to assess the BMIS over a five-year timespan (2011-2016).</a:t>
                  </a:r>
                </a:p>
              </p:txBody>
            </p:sp>
            <p:grpSp>
              <p:nvGrpSpPr>
                <p:cNvPr id="5" name="Group 4">
                  <a:extLst>
                    <a:ext uri="{FF2B5EF4-FFF2-40B4-BE49-F238E27FC236}">
                      <a16:creationId xmlns:a16="http://schemas.microsoft.com/office/drawing/2014/main" id="{0AAA62D9-7FAB-41B6-991C-EFFAE4AED286}"/>
                    </a:ext>
                  </a:extLst>
                </p:cNvPr>
                <p:cNvGrpSpPr/>
                <p:nvPr/>
              </p:nvGrpSpPr>
              <p:grpSpPr>
                <a:xfrm>
                  <a:off x="274320" y="4681728"/>
                  <a:ext cx="43333416" cy="1018436"/>
                  <a:chOff x="274320" y="4681728"/>
                  <a:chExt cx="43333416" cy="1018436"/>
                </a:xfrm>
              </p:grpSpPr>
              <p:sp>
                <p:nvSpPr>
                  <p:cNvPr id="99" name="Shape 99"/>
                  <p:cNvSpPr/>
                  <p:nvPr/>
                </p:nvSpPr>
                <p:spPr>
                  <a:xfrm>
                    <a:off x="30211776" y="4681728"/>
                    <a:ext cx="13395960" cy="1014984"/>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i="0" u="none" strike="noStrike" cap="none" dirty="0">
                        <a:solidFill>
                          <a:srgbClr val="FFFFFF"/>
                        </a:solidFill>
                        <a:latin typeface="Avenir Black Oblique"/>
                        <a:ea typeface="Calibri"/>
                        <a:cs typeface="Avenir Black Oblique"/>
                        <a:sym typeface="Calibri"/>
                      </a:rPr>
                      <a:t>Results Continued</a:t>
                    </a:r>
                  </a:p>
                </p:txBody>
              </p:sp>
              <p:sp>
                <p:nvSpPr>
                  <p:cNvPr id="101" name="Shape 101"/>
                  <p:cNvSpPr/>
                  <p:nvPr/>
                </p:nvSpPr>
                <p:spPr>
                  <a:xfrm>
                    <a:off x="14100048" y="4684502"/>
                    <a:ext cx="15683708" cy="1015662"/>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i="0" u="none" strike="noStrike" cap="none" dirty="0">
                        <a:solidFill>
                          <a:srgbClr val="FFFFFF"/>
                        </a:solidFill>
                        <a:latin typeface="Avenir Black Oblique"/>
                        <a:ea typeface="Calibri"/>
                        <a:cs typeface="Avenir Black Oblique"/>
                        <a:sym typeface="Calibri"/>
                      </a:rPr>
                      <a:t>Methods</a:t>
                    </a:r>
                  </a:p>
                </p:txBody>
              </p:sp>
              <p:sp>
                <p:nvSpPr>
                  <p:cNvPr id="108" name="Shape 108"/>
                  <p:cNvSpPr/>
                  <p:nvPr/>
                </p:nvSpPr>
                <p:spPr>
                  <a:xfrm>
                    <a:off x="274320" y="4684502"/>
                    <a:ext cx="13395960" cy="1015662"/>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dirty="0">
                        <a:solidFill>
                          <a:srgbClr val="FFFFFF"/>
                        </a:solidFill>
                        <a:latin typeface="Avenir Black Oblique"/>
                        <a:ea typeface="Calibri"/>
                        <a:cs typeface="Avenir Black Oblique"/>
                        <a:sym typeface="Calibri"/>
                      </a:rPr>
                      <a:t>Background</a:t>
                    </a:r>
                    <a:endParaRPr lang="en-US" sz="6000" b="1" i="0" u="none" strike="noStrike" cap="none" dirty="0">
                      <a:solidFill>
                        <a:srgbClr val="FFFFFF"/>
                      </a:solidFill>
                      <a:latin typeface="Avenir Black Oblique"/>
                      <a:ea typeface="Calibri"/>
                      <a:cs typeface="Avenir Black Oblique"/>
                      <a:sym typeface="Calibri"/>
                    </a:endParaRPr>
                  </a:p>
                </p:txBody>
              </p:sp>
            </p:grpSp>
          </p:grpSp>
        </p:grpSp>
      </p:gr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t="821" r="933"/>
          <a:stretch/>
        </p:blipFill>
        <p:spPr>
          <a:xfrm>
            <a:off x="1737360" y="18287999"/>
            <a:ext cx="10476261" cy="5857875"/>
          </a:xfrm>
          <a:prstGeom prst="rect">
            <a:avLst/>
          </a:prstGeom>
        </p:spPr>
      </p:pic>
      <p:sp>
        <p:nvSpPr>
          <p:cNvPr id="15" name="TextBox 14"/>
          <p:cNvSpPr txBox="1"/>
          <p:nvPr/>
        </p:nvSpPr>
        <p:spPr>
          <a:xfrm>
            <a:off x="1787505" y="18347305"/>
            <a:ext cx="2182554" cy="523220"/>
          </a:xfrm>
          <a:prstGeom prst="rect">
            <a:avLst/>
          </a:prstGeom>
          <a:noFill/>
        </p:spPr>
        <p:txBody>
          <a:bodyPr wrap="square" rtlCol="0">
            <a:spAutoFit/>
          </a:bodyPr>
          <a:lstStyle/>
          <a:p>
            <a:r>
              <a:rPr lang="en-US" sz="2800" dirty="0">
                <a:solidFill>
                  <a:schemeClr val="tx1">
                    <a:lumMod val="65000"/>
                    <a:lumOff val="35000"/>
                  </a:schemeClr>
                </a:solidFill>
                <a:latin typeface="Georgia" panose="02040502050405020303" pitchFamily="18" charset="0"/>
                <a:ea typeface="Baskerville" charset="0"/>
                <a:cs typeface="Baskerville" charset="0"/>
              </a:rPr>
              <a:t>Figure</a:t>
            </a:r>
            <a:r>
              <a:rPr lang="en-US" sz="2800" dirty="0">
                <a:solidFill>
                  <a:schemeClr val="tx1">
                    <a:lumMod val="65000"/>
                    <a:lumOff val="35000"/>
                  </a:schemeClr>
                </a:solidFill>
                <a:latin typeface="Baskerville" charset="0"/>
                <a:ea typeface="Baskerville" charset="0"/>
                <a:cs typeface="Baskerville" charset="0"/>
              </a:rPr>
              <a:t> 1.</a:t>
            </a:r>
          </a:p>
        </p:txBody>
      </p:sp>
      <p:pic>
        <p:nvPicPr>
          <p:cNvPr id="16" name="Picture 15"/>
          <p:cNvPicPr>
            <a:picLocks noChangeAspect="1"/>
          </p:cNvPicPr>
          <p:nvPr/>
        </p:nvPicPr>
        <p:blipFill>
          <a:blip r:embed="rId4"/>
          <a:stretch>
            <a:fillRect/>
          </a:stretch>
        </p:blipFill>
        <p:spPr>
          <a:xfrm>
            <a:off x="497258" y="973599"/>
            <a:ext cx="5456588" cy="2245815"/>
          </a:xfrm>
          <a:prstGeom prst="rect">
            <a:avLst/>
          </a:prstGeom>
        </p:spPr>
      </p:pic>
      <p:sp>
        <p:nvSpPr>
          <p:cNvPr id="17" name="Rectangle 16"/>
          <p:cNvSpPr/>
          <p:nvPr/>
        </p:nvSpPr>
        <p:spPr>
          <a:xfrm>
            <a:off x="497259" y="973599"/>
            <a:ext cx="770432" cy="448801"/>
          </a:xfrm>
          <a:prstGeom prst="rect">
            <a:avLst/>
          </a:prstGeom>
          <a:solidFill>
            <a:srgbClr val="C65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497258" y="2921001"/>
            <a:ext cx="770433" cy="298413"/>
          </a:xfrm>
          <a:prstGeom prst="rect">
            <a:avLst/>
          </a:prstGeom>
          <a:solidFill>
            <a:srgbClr val="B74C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Shape 99">
            <a:extLst>
              <a:ext uri="{FF2B5EF4-FFF2-40B4-BE49-F238E27FC236}">
                <a16:creationId xmlns:a16="http://schemas.microsoft.com/office/drawing/2014/main" id="{F10BDF6C-9306-4BB3-BE59-3FC9BF519B2B}"/>
              </a:ext>
            </a:extLst>
          </p:cNvPr>
          <p:cNvSpPr/>
          <p:nvPr/>
        </p:nvSpPr>
        <p:spPr>
          <a:xfrm>
            <a:off x="14100048" y="20415253"/>
            <a:ext cx="15683710" cy="1014984"/>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i="0" u="none" strike="noStrike" cap="none" dirty="0">
                <a:solidFill>
                  <a:srgbClr val="FFFFFF"/>
                </a:solidFill>
                <a:latin typeface="Avenir Black Oblique"/>
                <a:ea typeface="Calibri"/>
                <a:cs typeface="Avenir Black Oblique"/>
                <a:sym typeface="Calibri"/>
              </a:rPr>
              <a:t>Results</a:t>
            </a:r>
          </a:p>
        </p:txBody>
      </p:sp>
      <p:sp>
        <p:nvSpPr>
          <p:cNvPr id="35" name="Shape 93">
            <a:extLst>
              <a:ext uri="{FF2B5EF4-FFF2-40B4-BE49-F238E27FC236}">
                <a16:creationId xmlns:a16="http://schemas.microsoft.com/office/drawing/2014/main" id="{93EBDD5A-D55E-452B-B0B9-90DE4C20E854}"/>
              </a:ext>
            </a:extLst>
          </p:cNvPr>
          <p:cNvSpPr txBox="1"/>
          <p:nvPr/>
        </p:nvSpPr>
        <p:spPr>
          <a:xfrm>
            <a:off x="14095291" y="21442006"/>
            <a:ext cx="15683708" cy="8466144"/>
          </a:xfrm>
          <a:prstGeom prst="rect">
            <a:avLst/>
          </a:prstGeom>
          <a:solidFill>
            <a:srgbClr val="E9F2EA"/>
          </a:solidFill>
          <a:ln w="9525" cap="flat" cmpd="sng">
            <a:noFill/>
            <a:prstDash val="solid"/>
            <a:round/>
            <a:headEnd type="none" w="med" len="med"/>
            <a:tailEnd type="none" w="med" len="med"/>
          </a:ln>
        </p:spPr>
        <p:txBody>
          <a:bodyPr lIns="438825" tIns="219400" rIns="438825" bIns="219400" anchor="t" anchorCtr="0">
            <a:noAutofit/>
          </a:bodyPr>
          <a:lstStyle/>
          <a:p>
            <a:r>
              <a:rPr lang="en-US" sz="3200" b="1" dirty="0">
                <a:latin typeface="Georgia" panose="02040502050405020303" pitchFamily="18" charset="0"/>
              </a:rPr>
              <a:t>Research Design and Research Area </a:t>
            </a:r>
          </a:p>
          <a:p>
            <a:r>
              <a:rPr lang="en-US" sz="3200" dirty="0">
                <a:latin typeface="Georgia" panose="02040502050405020303" pitchFamily="18" charset="0"/>
              </a:rPr>
              <a:t>Across the 98 articles that utilized the BMIS, it was found that the BMIS was almost exclusively used in experimental research (95%, N=93). Among these articles, 72% used the BMIS to check if mood was a covariant, 13%, used the BMIS to check if mood inductions were successful and 15%, used the BMIS to measure mood as part of the main analysis. In addition, the three most common areas of research where the BMIS was used were self-control (30%), mood (18%) and social/relationships (14%) (Figure 3). </a:t>
            </a:r>
          </a:p>
          <a:p>
            <a:r>
              <a:rPr lang="en-US" sz="3200" b="1" dirty="0">
                <a:latin typeface="Georgia" panose="02040502050405020303" pitchFamily="18" charset="0"/>
              </a:rPr>
              <a:t>Norms of the BMIS Mood Scales</a:t>
            </a:r>
          </a:p>
          <a:p>
            <a:r>
              <a:rPr lang="en-US" sz="3200" dirty="0">
                <a:latin typeface="Georgia" panose="02040502050405020303" pitchFamily="18" charset="0"/>
              </a:rPr>
              <a:t>It was found that the reported norms for the means did follow the possible range of scores for each mood scale, response scale and scoring method combination. </a:t>
            </a:r>
          </a:p>
          <a:p>
            <a:r>
              <a:rPr lang="en-US" sz="3200" b="1" dirty="0">
                <a:latin typeface="Georgia" panose="02040502050405020303" pitchFamily="18" charset="0"/>
              </a:rPr>
              <a:t>Reliabilities of the PU and AC Mood Scales</a:t>
            </a:r>
          </a:p>
          <a:p>
            <a:r>
              <a:rPr lang="en-US" sz="3200" dirty="0">
                <a:latin typeface="Georgia" panose="02040502050405020303" pitchFamily="18" charset="0"/>
              </a:rPr>
              <a:t>A Fisher z-transformation was conducted on the BMIS’s Cronbach Alphas (α) to correct for possible skewness in the data. Preliminary analysis suggests that the PU mood scale has high reliability (α &gt;.80), but the AC mood scale’s reliability is lower than typically recommended (α=0.59/0.57). </a:t>
            </a:r>
          </a:p>
        </p:txBody>
      </p:sp>
      <p:sp>
        <p:nvSpPr>
          <p:cNvPr id="27" name="Shape 98">
            <a:extLst>
              <a:ext uri="{FF2B5EF4-FFF2-40B4-BE49-F238E27FC236}">
                <a16:creationId xmlns:a16="http://schemas.microsoft.com/office/drawing/2014/main" id="{6476FE34-402B-4085-9650-9D9AB8E7FA23}"/>
              </a:ext>
            </a:extLst>
          </p:cNvPr>
          <p:cNvSpPr/>
          <p:nvPr/>
        </p:nvSpPr>
        <p:spPr>
          <a:xfrm>
            <a:off x="30211776" y="29003135"/>
            <a:ext cx="13395960" cy="1014984"/>
          </a:xfrm>
          <a:prstGeom prst="rect">
            <a:avLst/>
          </a:prstGeom>
          <a:solidFill>
            <a:srgbClr val="5B7065"/>
          </a:solidFill>
          <a:ln w="25400" cap="flat" cmpd="sng">
            <a:no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6000" b="1" dirty="0">
                <a:solidFill>
                  <a:srgbClr val="FFFFFF"/>
                </a:solidFill>
                <a:latin typeface="Avenir Black Oblique"/>
                <a:ea typeface="Calibri"/>
                <a:cs typeface="Avenir Black Oblique"/>
                <a:sym typeface="Calibri"/>
              </a:rPr>
              <a:t>References</a:t>
            </a:r>
            <a:endParaRPr lang="en-US" sz="6000" b="1" i="0" u="none" strike="noStrike" cap="none" dirty="0">
              <a:solidFill>
                <a:srgbClr val="FFFFFF"/>
              </a:solidFill>
              <a:latin typeface="Avenir Black Oblique"/>
              <a:ea typeface="Calibri"/>
              <a:cs typeface="Avenir Black Oblique"/>
              <a:sym typeface="Calibri"/>
            </a:endParaRPr>
          </a:p>
        </p:txBody>
      </p:sp>
      <p:sp>
        <p:nvSpPr>
          <p:cNvPr id="30" name="Shape 95">
            <a:extLst>
              <a:ext uri="{FF2B5EF4-FFF2-40B4-BE49-F238E27FC236}">
                <a16:creationId xmlns:a16="http://schemas.microsoft.com/office/drawing/2014/main" id="{E77DC3F4-AAFB-42E1-A8BD-0F81AC89F65E}"/>
              </a:ext>
            </a:extLst>
          </p:cNvPr>
          <p:cNvSpPr txBox="1"/>
          <p:nvPr/>
        </p:nvSpPr>
        <p:spPr>
          <a:xfrm>
            <a:off x="30211776" y="29996200"/>
            <a:ext cx="13395960" cy="2802691"/>
          </a:xfrm>
          <a:prstGeom prst="rect">
            <a:avLst/>
          </a:prstGeom>
          <a:solidFill>
            <a:srgbClr val="E9F2EA"/>
          </a:solidFill>
          <a:ln w="9525" cap="flat" cmpd="sng">
            <a:noFill/>
            <a:prstDash val="solid"/>
            <a:round/>
            <a:headEnd type="none" w="med" len="med"/>
            <a:tailEnd type="none" w="med" len="med"/>
          </a:ln>
        </p:spPr>
        <p:txBody>
          <a:bodyPr lIns="91425" tIns="45700" rIns="91425" bIns="45700" anchor="t" anchorCtr="0">
            <a:noAutofit/>
          </a:bodyPr>
          <a:lstStyle/>
          <a:p>
            <a:pPr marL="625475" lvl="0" indent="-433388">
              <a:buSzPct val="25000"/>
            </a:pPr>
            <a:endParaRPr lang="en-US" sz="1200" dirty="0">
              <a:latin typeface="Georgia" panose="02040502050405020303" pitchFamily="18" charset="0"/>
            </a:endParaRPr>
          </a:p>
          <a:p>
            <a:pPr marL="625475" lvl="0" indent="-433388">
              <a:buSzPct val="25000"/>
            </a:pPr>
            <a:r>
              <a:rPr lang="en-US" sz="2200" dirty="0">
                <a:latin typeface="Georgia" panose="02040502050405020303" pitchFamily="18" charset="0"/>
              </a:rPr>
              <a:t>Greitemeyer, T., </a:t>
            </a:r>
            <a:r>
              <a:rPr lang="en-US" sz="2200" dirty="0" err="1">
                <a:latin typeface="Georgia" panose="02040502050405020303" pitchFamily="18" charset="0"/>
              </a:rPr>
              <a:t>Mugge</a:t>
            </a:r>
            <a:r>
              <a:rPr lang="en-US" sz="2200" dirty="0">
                <a:latin typeface="Georgia" panose="02040502050405020303" pitchFamily="18" charset="0"/>
              </a:rPr>
              <a:t>, D.O., &amp; </a:t>
            </a:r>
            <a:r>
              <a:rPr lang="en-US" sz="2200" dirty="0" err="1">
                <a:latin typeface="Georgia" panose="02040502050405020303" pitchFamily="18" charset="0"/>
              </a:rPr>
              <a:t>Bollermann</a:t>
            </a:r>
            <a:r>
              <a:rPr lang="en-US" sz="2200" dirty="0">
                <a:latin typeface="Georgia" panose="02040502050405020303" pitchFamily="18" charset="0"/>
              </a:rPr>
              <a:t>, I. (2014). Having responsive Facebook friends affects the satisfaction of psychological needs more than having many Facebook friends. Basic &amp; Applied Social Psychology, 36, 252-258. </a:t>
            </a:r>
          </a:p>
          <a:p>
            <a:pPr marL="625475" lvl="0" indent="-433388">
              <a:buSzPct val="25000"/>
            </a:pPr>
            <a:r>
              <a:rPr lang="en-US" sz="2200" dirty="0">
                <a:solidFill>
                  <a:schemeClr val="dk1"/>
                </a:solidFill>
                <a:latin typeface="Georgia" panose="02040502050405020303" pitchFamily="18" charset="0"/>
                <a:ea typeface="Georgia"/>
                <a:cs typeface="Georgia"/>
                <a:sym typeface="Georgia"/>
              </a:rPr>
              <a:t>Mayer, J. D., &amp; </a:t>
            </a:r>
            <a:r>
              <a:rPr lang="en-US" sz="2200" dirty="0" err="1">
                <a:solidFill>
                  <a:schemeClr val="dk1"/>
                </a:solidFill>
                <a:latin typeface="Georgia" panose="02040502050405020303" pitchFamily="18" charset="0"/>
                <a:ea typeface="Georgia"/>
                <a:cs typeface="Georgia"/>
                <a:sym typeface="Georgia"/>
              </a:rPr>
              <a:t>Gaschke</a:t>
            </a:r>
            <a:r>
              <a:rPr lang="en-US" sz="2200" dirty="0">
                <a:solidFill>
                  <a:schemeClr val="dk1"/>
                </a:solidFill>
                <a:latin typeface="Georgia" panose="02040502050405020303" pitchFamily="18" charset="0"/>
                <a:ea typeface="Georgia"/>
                <a:cs typeface="Georgia"/>
                <a:sym typeface="Georgia"/>
              </a:rPr>
              <a:t>, Y. N. (1988). The experience and meta-experience of mood. Journal of personality and social psychology, 55(1), 102.</a:t>
            </a:r>
          </a:p>
          <a:p>
            <a:pPr marL="625475" lvl="0" indent="-433388">
              <a:buSzPct val="25000"/>
            </a:pPr>
            <a:r>
              <a:rPr lang="en-US" sz="2200" dirty="0">
                <a:solidFill>
                  <a:schemeClr val="dk1"/>
                </a:solidFill>
                <a:latin typeface="Georgia" panose="02040502050405020303" pitchFamily="18" charset="0"/>
                <a:ea typeface="Georgia"/>
                <a:cs typeface="Georgia"/>
                <a:sym typeface="Georgia"/>
              </a:rPr>
              <a:t>Watson, D., Clark, L. A., &amp; </a:t>
            </a:r>
            <a:r>
              <a:rPr lang="en-US" sz="2200" dirty="0" err="1">
                <a:solidFill>
                  <a:schemeClr val="dk1"/>
                </a:solidFill>
                <a:latin typeface="Georgia" panose="02040502050405020303" pitchFamily="18" charset="0"/>
                <a:ea typeface="Georgia"/>
                <a:cs typeface="Georgia"/>
                <a:sym typeface="Georgia"/>
              </a:rPr>
              <a:t>Tellegen</a:t>
            </a:r>
            <a:r>
              <a:rPr lang="en-US" sz="2200" dirty="0">
                <a:solidFill>
                  <a:schemeClr val="dk1"/>
                </a:solidFill>
                <a:latin typeface="Georgia" panose="02040502050405020303" pitchFamily="18" charset="0"/>
                <a:ea typeface="Georgia"/>
                <a:cs typeface="Georgia"/>
                <a:sym typeface="Georgia"/>
              </a:rPr>
              <a:t>, A. (1988). Development and validation of brief measures of positive and negative affect: the PANAS scales. Journal of personality and social psychology, 54(6), 1063.</a:t>
            </a:r>
            <a:endParaRPr lang="en-US" sz="2200" b="0" i="0" u="none" strike="noStrike" cap="none" dirty="0">
              <a:solidFill>
                <a:schemeClr val="dk1"/>
              </a:solidFill>
              <a:latin typeface="Georgia" panose="02040502050405020303" pitchFamily="18" charset="0"/>
              <a:ea typeface="Georgia"/>
              <a:cs typeface="Georgia"/>
              <a:sym typeface="Georgia"/>
            </a:endParaRPr>
          </a:p>
        </p:txBody>
      </p:sp>
      <p:pic>
        <p:nvPicPr>
          <p:cNvPr id="31" name="Picture 2" descr="http://www.unh.edu/sites/www.unh.edu/files/emblem-only_0.jpg">
            <a:extLst>
              <a:ext uri="{FF2B5EF4-FFF2-40B4-BE49-F238E27FC236}">
                <a16:creationId xmlns:a16="http://schemas.microsoft.com/office/drawing/2014/main" id="{0B5C0893-9116-4410-9B90-9A6E2217FF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72041" y="817679"/>
            <a:ext cx="2107406" cy="255765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151E407-0014-4DEE-8D75-07D9A5571816}"/>
              </a:ext>
            </a:extLst>
          </p:cNvPr>
          <p:cNvPicPr>
            <a:picLocks/>
          </p:cNvPicPr>
          <p:nvPr/>
        </p:nvPicPr>
        <p:blipFill>
          <a:blip r:embed="rId6"/>
          <a:stretch>
            <a:fillRect/>
          </a:stretch>
        </p:blipFill>
        <p:spPr>
          <a:xfrm>
            <a:off x="22055328" y="12893040"/>
            <a:ext cx="7726680" cy="7232904"/>
          </a:xfrm>
          <a:prstGeom prst="rect">
            <a:avLst/>
          </a:prstGeom>
        </p:spPr>
      </p:pic>
      <p:pic>
        <p:nvPicPr>
          <p:cNvPr id="23" name="Picture 22">
            <a:extLst>
              <a:ext uri="{FF2B5EF4-FFF2-40B4-BE49-F238E27FC236}">
                <a16:creationId xmlns:a16="http://schemas.microsoft.com/office/drawing/2014/main" id="{494F91B9-E129-46E8-B4E6-9EAACA360290}"/>
              </a:ext>
            </a:extLst>
          </p:cNvPr>
          <p:cNvPicPr>
            <a:picLocks/>
          </p:cNvPicPr>
          <p:nvPr/>
        </p:nvPicPr>
        <p:blipFill>
          <a:blip r:embed="rId7"/>
          <a:stretch>
            <a:fillRect/>
          </a:stretch>
        </p:blipFill>
        <p:spPr>
          <a:xfrm>
            <a:off x="14100048" y="12893040"/>
            <a:ext cx="7726680" cy="7232904"/>
          </a:xfrm>
          <a:prstGeom prst="rect">
            <a:avLst/>
          </a:prstGeom>
        </p:spPr>
      </p:pic>
      <p:sp>
        <p:nvSpPr>
          <p:cNvPr id="24" name="Rectangle 23">
            <a:extLst>
              <a:ext uri="{FF2B5EF4-FFF2-40B4-BE49-F238E27FC236}">
                <a16:creationId xmlns:a16="http://schemas.microsoft.com/office/drawing/2014/main" id="{783B6AB9-5A17-40AB-8689-CD4BB96FEF07}"/>
              </a:ext>
            </a:extLst>
          </p:cNvPr>
          <p:cNvSpPr/>
          <p:nvPr/>
        </p:nvSpPr>
        <p:spPr>
          <a:xfrm>
            <a:off x="21076393" y="19469100"/>
            <a:ext cx="643128" cy="247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5B31BFC4-32F8-437F-ABC3-A94907F3C836}"/>
              </a:ext>
            </a:extLst>
          </p:cNvPr>
          <p:cNvPicPr>
            <a:picLocks noChangeAspect="1"/>
          </p:cNvPicPr>
          <p:nvPr/>
        </p:nvPicPr>
        <p:blipFill>
          <a:blip r:embed="rId8"/>
          <a:stretch>
            <a:fillRect/>
          </a:stretch>
        </p:blipFill>
        <p:spPr>
          <a:xfrm>
            <a:off x="14269184" y="19482523"/>
            <a:ext cx="646232" cy="243861"/>
          </a:xfrm>
          <a:prstGeom prst="rect">
            <a:avLst/>
          </a:prstGeom>
        </p:spPr>
      </p:pic>
    </p:spTree>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2F1F58"/>
      </a:dk2>
      <a:lt2>
        <a:srgbClr val="B7A9E0"/>
      </a:lt2>
      <a:accent1>
        <a:srgbClr val="8C73D0"/>
      </a:accent1>
      <a:accent2>
        <a:srgbClr val="C2E8C4"/>
      </a:accent2>
      <a:accent3>
        <a:srgbClr val="C5A6E8"/>
      </a:accent3>
      <a:accent4>
        <a:srgbClr val="B45EC7"/>
      </a:accent4>
      <a:accent5>
        <a:srgbClr val="9FDAFB"/>
      </a:accent5>
      <a:accent6>
        <a:srgbClr val="95C5B0"/>
      </a:accent6>
      <a:hlink>
        <a:srgbClr val="744AE0"/>
      </a:hlink>
      <a:folHlink>
        <a:srgbClr val="8D8A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11793</TotalTime>
  <Words>1293</Words>
  <Application>Microsoft Office PowerPoint</Application>
  <PresentationFormat>Custom</PresentationFormat>
  <Paragraphs>63</Paragraphs>
  <Slides>1</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vt:i4>
      </vt:variant>
    </vt:vector>
  </HeadingPairs>
  <TitlesOfParts>
    <vt:vector size="13" baseType="lpstr">
      <vt:lpstr>Adobe Arabic</vt:lpstr>
      <vt:lpstr>Adobe Caslon Pro</vt:lpstr>
      <vt:lpstr>Arial</vt:lpstr>
      <vt:lpstr>Avenir Black Oblique</vt:lpstr>
      <vt:lpstr>Baskerville</vt:lpstr>
      <vt:lpstr>Big Caslon Medium</vt:lpstr>
      <vt:lpstr>Calibri</vt:lpstr>
      <vt:lpstr>Georgia</vt:lpstr>
      <vt:lpstr>HelveticaNeue</vt:lpstr>
      <vt:lpstr>Plantagenet Cherokee</vt:lpstr>
      <vt:lpstr>Trajan Pro</vt:lpstr>
      <vt:lpstr>Office Theme</vt:lpstr>
      <vt:lpstr>The Brief Mood Introspection Scale (BMIS) 30 Years Later:  Norms and Validity Evidence from a Meta-Analysis  . Rachael M. Cavallaro, Victoria M. Bryan &amp; Dr. John D. Mayer .  Department of Psychology, University of New Hampshire, Durham NH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Agency: Pleasure and Power Between Hookup Partners Allison Cunning, Petal Grower, and Patrick DiFlorio Mentors: Dr. Ann Merriwether and Susan Siebold-Simpson</dc:title>
  <cp:lastModifiedBy>Rachael Cavallaro</cp:lastModifiedBy>
  <cp:revision>304</cp:revision>
  <dcterms:modified xsi:type="dcterms:W3CDTF">2019-06-25T02:28:02Z</dcterms:modified>
</cp:coreProperties>
</file>