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sldIdLst>
    <p:sldId id="256" r:id="rId2"/>
  </p:sldIdLst>
  <p:sldSz cx="43891200" cy="384048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9D7B26C5-4107-4FEC-AEDC-1716B250A1EF}" styleName="Light Style 1">
    <a:wholeTbl>
      <a:tcTxStyle>
        <a:fontRef idx="minor">
          <a:scrgbClr r="0" g="0" b="0"/>
        </a:fontRef>
        <a:schemeClr val="tx1"/>
      </a:tcTxStyle>
      <a:tcStyle>
        <a:tcBdr>
          <a:left>
            <a:ln>
              <a:noFill/>
            </a:ln>
          </a:left>
          <a:right>
            <a:ln>
              <a:noFill/>
            </a:ln>
          </a:right>
          <a:top>
            <a:ln w="12700" cmpd="sng">
              <a:solidFill>
                <a:schemeClr val="tx1"/>
              </a:solidFill>
            </a:ln>
          </a:top>
          <a:bottom>
            <a:ln w="12700" cmpd="sng">
              <a:solidFill>
                <a:schemeClr val="tx1"/>
              </a:solidFill>
            </a:ln>
          </a:bottom>
          <a:insideH>
            <a:ln>
              <a:noFill/>
            </a:ln>
          </a:insideH>
          <a:insideV>
            <a:ln>
              <a:noFill/>
            </a:ln>
          </a:insideV>
        </a:tcBdr>
        <a:fill>
          <a:noFill/>
        </a:fill>
      </a:tcStyle>
    </a:wholeTbl>
    <a:band1H>
      <a:tcStyle>
        <a:tcBdr/>
        <a:fill>
          <a:solidFill>
            <a:schemeClr val="tx1">
              <a:alpha val="20000"/>
            </a:schemeClr>
          </a:solidFill>
        </a:fill>
      </a:tcStyle>
    </a:band1H>
    <a:band2H>
      <a:tcStyle>
        <a:tcBdr/>
      </a:tcStyle>
    </a:band2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12700" cmpd="sng">
              <a:solidFill>
                <a:schemeClr val="tx1"/>
              </a:solidFill>
            </a:ln>
          </a:top>
        </a:tcBdr>
        <a:fill>
          <a:noFill/>
        </a:fill>
      </a:tcStyle>
    </a:lastRow>
    <a:firstRow>
      <a:tcTxStyle b="on"/>
      <a:tcStyle>
        <a:tcBdr>
          <a:bottom>
            <a:ln w="12700" cmpd="sng">
              <a:solidFill>
                <a:schemeClr val="tx1"/>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p:scale>
          <a:sx n="20" d="100"/>
          <a:sy n="20" d="100"/>
        </p:scale>
        <p:origin x="516" y="40"/>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3"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ableStyles" Target="tableStyles.xml"/><Relationship Id="rId5" Type="http://schemas.openxmlformats.org/officeDocument/2006/relationships/theme" Target="theme/theme1.xml"/><Relationship Id="rId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3291840" y="6285233"/>
            <a:ext cx="37307520" cy="13370560"/>
          </a:xfrm>
        </p:spPr>
        <p:txBody>
          <a:bodyPr anchor="b"/>
          <a:lstStyle>
            <a:lvl1pPr algn="ctr">
              <a:defRPr sz="28800"/>
            </a:lvl1pPr>
          </a:lstStyle>
          <a:p>
            <a:r>
              <a:rPr lang="en-US"/>
              <a:t>Click to edit Master title style</a:t>
            </a:r>
            <a:endParaRPr lang="en-US" dirty="0"/>
          </a:p>
        </p:txBody>
      </p:sp>
      <p:sp>
        <p:nvSpPr>
          <p:cNvPr id="3" name="Subtitle 2"/>
          <p:cNvSpPr>
            <a:spLocks noGrp="1"/>
          </p:cNvSpPr>
          <p:nvPr>
            <p:ph type="subTitle" idx="1"/>
          </p:nvPr>
        </p:nvSpPr>
        <p:spPr>
          <a:xfrm>
            <a:off x="5486400" y="20171413"/>
            <a:ext cx="32918400" cy="9272267"/>
          </a:xfrm>
        </p:spPr>
        <p:txBody>
          <a:bodyPr/>
          <a:lstStyle>
            <a:lvl1pPr marL="0" indent="0" algn="ctr">
              <a:buNone/>
              <a:defRPr sz="11520"/>
            </a:lvl1pPr>
            <a:lvl2pPr marL="2194560" indent="0" algn="ctr">
              <a:buNone/>
              <a:defRPr sz="9600"/>
            </a:lvl2pPr>
            <a:lvl3pPr marL="4389120" indent="0" algn="ctr">
              <a:buNone/>
              <a:defRPr sz="8640"/>
            </a:lvl3pPr>
            <a:lvl4pPr marL="6583680" indent="0" algn="ctr">
              <a:buNone/>
              <a:defRPr sz="7680"/>
            </a:lvl4pPr>
            <a:lvl5pPr marL="8778240" indent="0" algn="ctr">
              <a:buNone/>
              <a:defRPr sz="7680"/>
            </a:lvl5pPr>
            <a:lvl6pPr marL="10972800" indent="0" algn="ctr">
              <a:buNone/>
              <a:defRPr sz="7680"/>
            </a:lvl6pPr>
            <a:lvl7pPr marL="13167360" indent="0" algn="ctr">
              <a:buNone/>
              <a:defRPr sz="7680"/>
            </a:lvl7pPr>
            <a:lvl8pPr marL="15361920" indent="0" algn="ctr">
              <a:buNone/>
              <a:defRPr sz="7680"/>
            </a:lvl8pPr>
            <a:lvl9pPr marL="17556480" indent="0" algn="ctr">
              <a:buNone/>
              <a:defRPr sz="768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7A4FB005-7286-4262-BE3E-46CA5FA18C36}" type="datetimeFigureOut">
              <a:rPr lang="en-US" smtClean="0"/>
              <a:t>7/10/2019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236A7FD-25E1-4ACB-B994-CC582B3C5876}" type="slidenum">
              <a:rPr lang="en-US" smtClean="0"/>
              <a:t>‹#›</a:t>
            </a:fld>
            <a:endParaRPr lang="en-US"/>
          </a:p>
        </p:txBody>
      </p:sp>
    </p:spTree>
    <p:extLst>
      <p:ext uri="{BB962C8B-B14F-4D97-AF65-F5344CB8AC3E}">
        <p14:creationId xmlns:p14="http://schemas.microsoft.com/office/powerpoint/2010/main" val="291898272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A4FB005-7286-4262-BE3E-46CA5FA18C36}" type="datetimeFigureOut">
              <a:rPr lang="en-US" smtClean="0"/>
              <a:t>7/10/2019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236A7FD-25E1-4ACB-B994-CC582B3C5876}" type="slidenum">
              <a:rPr lang="en-US" smtClean="0"/>
              <a:t>‹#›</a:t>
            </a:fld>
            <a:endParaRPr lang="en-US"/>
          </a:p>
        </p:txBody>
      </p:sp>
    </p:spTree>
    <p:extLst>
      <p:ext uri="{BB962C8B-B14F-4D97-AF65-F5344CB8AC3E}">
        <p14:creationId xmlns:p14="http://schemas.microsoft.com/office/powerpoint/2010/main" val="64025302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994662" y="9574541"/>
            <a:ext cx="37856160" cy="15975327"/>
          </a:xfrm>
        </p:spPr>
        <p:txBody>
          <a:bodyPr anchor="b"/>
          <a:lstStyle>
            <a:lvl1pPr>
              <a:defRPr sz="28800"/>
            </a:lvl1pPr>
          </a:lstStyle>
          <a:p>
            <a:r>
              <a:rPr lang="en-US"/>
              <a:t>Click to edit Master title style</a:t>
            </a:r>
            <a:endParaRPr lang="en-US" dirty="0"/>
          </a:p>
        </p:txBody>
      </p:sp>
      <p:sp>
        <p:nvSpPr>
          <p:cNvPr id="3" name="Text Placeholder 2"/>
          <p:cNvSpPr>
            <a:spLocks noGrp="1"/>
          </p:cNvSpPr>
          <p:nvPr>
            <p:ph type="body" idx="1"/>
          </p:nvPr>
        </p:nvSpPr>
        <p:spPr>
          <a:xfrm>
            <a:off x="2994662" y="25701001"/>
            <a:ext cx="37856160" cy="8401047"/>
          </a:xfrm>
        </p:spPr>
        <p:txBody>
          <a:bodyPr/>
          <a:lstStyle>
            <a:lvl1pPr marL="0" indent="0">
              <a:buNone/>
              <a:defRPr sz="11520">
                <a:solidFill>
                  <a:schemeClr val="tx1"/>
                </a:solidFill>
              </a:defRPr>
            </a:lvl1pPr>
            <a:lvl2pPr marL="2194560" indent="0">
              <a:buNone/>
              <a:defRPr sz="9600">
                <a:solidFill>
                  <a:schemeClr val="tx1">
                    <a:tint val="75000"/>
                  </a:schemeClr>
                </a:solidFill>
              </a:defRPr>
            </a:lvl2pPr>
            <a:lvl3pPr marL="4389120" indent="0">
              <a:buNone/>
              <a:defRPr sz="8640">
                <a:solidFill>
                  <a:schemeClr val="tx1">
                    <a:tint val="75000"/>
                  </a:schemeClr>
                </a:solidFill>
              </a:defRPr>
            </a:lvl3pPr>
            <a:lvl4pPr marL="6583680" indent="0">
              <a:buNone/>
              <a:defRPr sz="7680">
                <a:solidFill>
                  <a:schemeClr val="tx1">
                    <a:tint val="75000"/>
                  </a:schemeClr>
                </a:solidFill>
              </a:defRPr>
            </a:lvl4pPr>
            <a:lvl5pPr marL="8778240" indent="0">
              <a:buNone/>
              <a:defRPr sz="7680">
                <a:solidFill>
                  <a:schemeClr val="tx1">
                    <a:tint val="75000"/>
                  </a:schemeClr>
                </a:solidFill>
              </a:defRPr>
            </a:lvl5pPr>
            <a:lvl6pPr marL="10972800" indent="0">
              <a:buNone/>
              <a:defRPr sz="7680">
                <a:solidFill>
                  <a:schemeClr val="tx1">
                    <a:tint val="75000"/>
                  </a:schemeClr>
                </a:solidFill>
              </a:defRPr>
            </a:lvl6pPr>
            <a:lvl7pPr marL="13167360" indent="0">
              <a:buNone/>
              <a:defRPr sz="7680">
                <a:solidFill>
                  <a:schemeClr val="tx1">
                    <a:tint val="75000"/>
                  </a:schemeClr>
                </a:solidFill>
              </a:defRPr>
            </a:lvl7pPr>
            <a:lvl8pPr marL="15361920" indent="0">
              <a:buNone/>
              <a:defRPr sz="7680">
                <a:solidFill>
                  <a:schemeClr val="tx1">
                    <a:tint val="75000"/>
                  </a:schemeClr>
                </a:solidFill>
              </a:defRPr>
            </a:lvl8pPr>
            <a:lvl9pPr marL="17556480" indent="0">
              <a:buNone/>
              <a:defRPr sz="768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4FB005-7286-4262-BE3E-46CA5FA18C36}" type="datetimeFigureOut">
              <a:rPr lang="en-US" smtClean="0"/>
              <a:t>7/10/2019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236A7FD-25E1-4ACB-B994-CC582B3C5876}" type="slidenum">
              <a:rPr lang="en-US" smtClean="0"/>
              <a:t>‹#›</a:t>
            </a:fld>
            <a:endParaRPr lang="en-US"/>
          </a:p>
        </p:txBody>
      </p:sp>
    </p:spTree>
    <p:extLst>
      <p:ext uri="{BB962C8B-B14F-4D97-AF65-F5344CB8AC3E}">
        <p14:creationId xmlns:p14="http://schemas.microsoft.com/office/powerpoint/2010/main" val="363057039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3017520" y="10223500"/>
            <a:ext cx="18653760" cy="2436749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22219920" y="10223500"/>
            <a:ext cx="18653760" cy="2436749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7A4FB005-7286-4262-BE3E-46CA5FA18C36}" type="datetimeFigureOut">
              <a:rPr lang="en-US" smtClean="0"/>
              <a:t>7/10/2019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7236A7FD-25E1-4ACB-B994-CC582B3C5876}" type="slidenum">
              <a:rPr lang="en-US" smtClean="0"/>
              <a:t>‹#›</a:t>
            </a:fld>
            <a:endParaRPr lang="en-US"/>
          </a:p>
        </p:txBody>
      </p:sp>
    </p:spTree>
    <p:extLst>
      <p:ext uri="{BB962C8B-B14F-4D97-AF65-F5344CB8AC3E}">
        <p14:creationId xmlns:p14="http://schemas.microsoft.com/office/powerpoint/2010/main" val="410747991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3023237" y="2044708"/>
            <a:ext cx="37856160" cy="7423153"/>
          </a:xfrm>
        </p:spPr>
        <p:txBody>
          <a:bodyPr/>
          <a:lstStyle/>
          <a:p>
            <a:r>
              <a:rPr lang="en-US"/>
              <a:t>Click to edit Master title style</a:t>
            </a:r>
            <a:endParaRPr lang="en-US" dirty="0"/>
          </a:p>
        </p:txBody>
      </p:sp>
      <p:sp>
        <p:nvSpPr>
          <p:cNvPr id="3" name="Text Placeholder 2"/>
          <p:cNvSpPr>
            <a:spLocks noGrp="1"/>
          </p:cNvSpPr>
          <p:nvPr>
            <p:ph type="body" idx="1"/>
          </p:nvPr>
        </p:nvSpPr>
        <p:spPr>
          <a:xfrm>
            <a:off x="3023242" y="9414513"/>
            <a:ext cx="18568032" cy="4613907"/>
          </a:xfrm>
        </p:spPr>
        <p:txBody>
          <a:bodyPr anchor="b"/>
          <a:lstStyle>
            <a:lvl1pPr marL="0" indent="0">
              <a:buNone/>
              <a:defRPr sz="11520" b="1"/>
            </a:lvl1pPr>
            <a:lvl2pPr marL="2194560" indent="0">
              <a:buNone/>
              <a:defRPr sz="9600" b="1"/>
            </a:lvl2pPr>
            <a:lvl3pPr marL="4389120" indent="0">
              <a:buNone/>
              <a:defRPr sz="8640" b="1"/>
            </a:lvl3pPr>
            <a:lvl4pPr marL="6583680" indent="0">
              <a:buNone/>
              <a:defRPr sz="7680" b="1"/>
            </a:lvl4pPr>
            <a:lvl5pPr marL="8778240" indent="0">
              <a:buNone/>
              <a:defRPr sz="7680" b="1"/>
            </a:lvl5pPr>
            <a:lvl6pPr marL="10972800" indent="0">
              <a:buNone/>
              <a:defRPr sz="7680" b="1"/>
            </a:lvl6pPr>
            <a:lvl7pPr marL="13167360" indent="0">
              <a:buNone/>
              <a:defRPr sz="7680" b="1"/>
            </a:lvl7pPr>
            <a:lvl8pPr marL="15361920" indent="0">
              <a:buNone/>
              <a:defRPr sz="7680" b="1"/>
            </a:lvl8pPr>
            <a:lvl9pPr marL="17556480" indent="0">
              <a:buNone/>
              <a:defRPr sz="7680" b="1"/>
            </a:lvl9pPr>
          </a:lstStyle>
          <a:p>
            <a:pPr lvl="0"/>
            <a:r>
              <a:rPr lang="en-US"/>
              <a:t>Click to edit Master text styles</a:t>
            </a:r>
          </a:p>
        </p:txBody>
      </p:sp>
      <p:sp>
        <p:nvSpPr>
          <p:cNvPr id="4" name="Content Placeholder 3"/>
          <p:cNvSpPr>
            <a:spLocks noGrp="1"/>
          </p:cNvSpPr>
          <p:nvPr>
            <p:ph sz="half" idx="2"/>
          </p:nvPr>
        </p:nvSpPr>
        <p:spPr>
          <a:xfrm>
            <a:off x="3023242" y="14028420"/>
            <a:ext cx="18568032" cy="2063369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22219922" y="9414513"/>
            <a:ext cx="18659477" cy="4613907"/>
          </a:xfrm>
        </p:spPr>
        <p:txBody>
          <a:bodyPr anchor="b"/>
          <a:lstStyle>
            <a:lvl1pPr marL="0" indent="0">
              <a:buNone/>
              <a:defRPr sz="11520" b="1"/>
            </a:lvl1pPr>
            <a:lvl2pPr marL="2194560" indent="0">
              <a:buNone/>
              <a:defRPr sz="9600" b="1"/>
            </a:lvl2pPr>
            <a:lvl3pPr marL="4389120" indent="0">
              <a:buNone/>
              <a:defRPr sz="8640" b="1"/>
            </a:lvl3pPr>
            <a:lvl4pPr marL="6583680" indent="0">
              <a:buNone/>
              <a:defRPr sz="7680" b="1"/>
            </a:lvl4pPr>
            <a:lvl5pPr marL="8778240" indent="0">
              <a:buNone/>
              <a:defRPr sz="7680" b="1"/>
            </a:lvl5pPr>
            <a:lvl6pPr marL="10972800" indent="0">
              <a:buNone/>
              <a:defRPr sz="7680" b="1"/>
            </a:lvl6pPr>
            <a:lvl7pPr marL="13167360" indent="0">
              <a:buNone/>
              <a:defRPr sz="7680" b="1"/>
            </a:lvl7pPr>
            <a:lvl8pPr marL="15361920" indent="0">
              <a:buNone/>
              <a:defRPr sz="7680" b="1"/>
            </a:lvl8pPr>
            <a:lvl9pPr marL="17556480" indent="0">
              <a:buNone/>
              <a:defRPr sz="7680" b="1"/>
            </a:lvl9pPr>
          </a:lstStyle>
          <a:p>
            <a:pPr lvl="0"/>
            <a:r>
              <a:rPr lang="en-US"/>
              <a:t>Click to edit Master text styles</a:t>
            </a:r>
          </a:p>
        </p:txBody>
      </p:sp>
      <p:sp>
        <p:nvSpPr>
          <p:cNvPr id="6" name="Content Placeholder 5"/>
          <p:cNvSpPr>
            <a:spLocks noGrp="1"/>
          </p:cNvSpPr>
          <p:nvPr>
            <p:ph sz="quarter" idx="4"/>
          </p:nvPr>
        </p:nvSpPr>
        <p:spPr>
          <a:xfrm>
            <a:off x="22219922" y="14028420"/>
            <a:ext cx="18659477" cy="2063369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7A4FB005-7286-4262-BE3E-46CA5FA18C36}" type="datetimeFigureOut">
              <a:rPr lang="en-US" smtClean="0"/>
              <a:t>7/10/2019</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7236A7FD-25E1-4ACB-B994-CC582B3C5876}" type="slidenum">
              <a:rPr lang="en-US" smtClean="0"/>
              <a:t>‹#›</a:t>
            </a:fld>
            <a:endParaRPr lang="en-US"/>
          </a:p>
        </p:txBody>
      </p:sp>
    </p:spTree>
    <p:extLst>
      <p:ext uri="{BB962C8B-B14F-4D97-AF65-F5344CB8AC3E}">
        <p14:creationId xmlns:p14="http://schemas.microsoft.com/office/powerpoint/2010/main" val="126626374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7A4FB005-7286-4262-BE3E-46CA5FA18C36}" type="datetimeFigureOut">
              <a:rPr lang="en-US" smtClean="0"/>
              <a:t>7/10/2019</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7236A7FD-25E1-4ACB-B994-CC582B3C5876}" type="slidenum">
              <a:rPr lang="en-US" smtClean="0"/>
              <a:t>‹#›</a:t>
            </a:fld>
            <a:endParaRPr lang="en-US"/>
          </a:p>
        </p:txBody>
      </p:sp>
    </p:spTree>
    <p:extLst>
      <p:ext uri="{BB962C8B-B14F-4D97-AF65-F5344CB8AC3E}">
        <p14:creationId xmlns:p14="http://schemas.microsoft.com/office/powerpoint/2010/main" val="167821260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4FB005-7286-4262-BE3E-46CA5FA18C36}" type="datetimeFigureOut">
              <a:rPr lang="en-US" smtClean="0"/>
              <a:t>7/10/2019</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7236A7FD-25E1-4ACB-B994-CC582B3C5876}" type="slidenum">
              <a:rPr lang="en-US" smtClean="0"/>
              <a:t>‹#›</a:t>
            </a:fld>
            <a:endParaRPr lang="en-US"/>
          </a:p>
        </p:txBody>
      </p:sp>
    </p:spTree>
    <p:extLst>
      <p:ext uri="{BB962C8B-B14F-4D97-AF65-F5344CB8AC3E}">
        <p14:creationId xmlns:p14="http://schemas.microsoft.com/office/powerpoint/2010/main" val="130754850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3023237" y="2560320"/>
            <a:ext cx="14156054" cy="8961120"/>
          </a:xfrm>
        </p:spPr>
        <p:txBody>
          <a:bodyPr anchor="b"/>
          <a:lstStyle>
            <a:lvl1pPr>
              <a:defRPr sz="15360"/>
            </a:lvl1pPr>
          </a:lstStyle>
          <a:p>
            <a:r>
              <a:rPr lang="en-US"/>
              <a:t>Click to edit Master title style</a:t>
            </a:r>
            <a:endParaRPr lang="en-US" dirty="0"/>
          </a:p>
        </p:txBody>
      </p:sp>
      <p:sp>
        <p:nvSpPr>
          <p:cNvPr id="3" name="Content Placeholder 2"/>
          <p:cNvSpPr>
            <a:spLocks noGrp="1"/>
          </p:cNvSpPr>
          <p:nvPr>
            <p:ph idx="1"/>
          </p:nvPr>
        </p:nvSpPr>
        <p:spPr>
          <a:xfrm>
            <a:off x="18659477" y="5529588"/>
            <a:ext cx="22219920" cy="27292300"/>
          </a:xfrm>
        </p:spPr>
        <p:txBody>
          <a:bodyPr/>
          <a:lstStyle>
            <a:lvl1pPr>
              <a:defRPr sz="15360"/>
            </a:lvl1pPr>
            <a:lvl2pPr>
              <a:defRPr sz="13440"/>
            </a:lvl2pPr>
            <a:lvl3pPr>
              <a:defRPr sz="11520"/>
            </a:lvl3pPr>
            <a:lvl4pPr>
              <a:defRPr sz="9600"/>
            </a:lvl4pPr>
            <a:lvl5pPr>
              <a:defRPr sz="9600"/>
            </a:lvl5pPr>
            <a:lvl6pPr>
              <a:defRPr sz="9600"/>
            </a:lvl6pPr>
            <a:lvl7pPr>
              <a:defRPr sz="9600"/>
            </a:lvl7pPr>
            <a:lvl8pPr>
              <a:defRPr sz="9600"/>
            </a:lvl8pPr>
            <a:lvl9pPr>
              <a:defRPr sz="9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3023237" y="11521440"/>
            <a:ext cx="14156054" cy="21344893"/>
          </a:xfrm>
        </p:spPr>
        <p:txBody>
          <a:bodyPr/>
          <a:lstStyle>
            <a:lvl1pPr marL="0" indent="0">
              <a:buNone/>
              <a:defRPr sz="7680"/>
            </a:lvl1pPr>
            <a:lvl2pPr marL="2194560" indent="0">
              <a:buNone/>
              <a:defRPr sz="6720"/>
            </a:lvl2pPr>
            <a:lvl3pPr marL="4389120" indent="0">
              <a:buNone/>
              <a:defRPr sz="5760"/>
            </a:lvl3pPr>
            <a:lvl4pPr marL="6583680" indent="0">
              <a:buNone/>
              <a:defRPr sz="4800"/>
            </a:lvl4pPr>
            <a:lvl5pPr marL="8778240" indent="0">
              <a:buNone/>
              <a:defRPr sz="4800"/>
            </a:lvl5pPr>
            <a:lvl6pPr marL="10972800" indent="0">
              <a:buNone/>
              <a:defRPr sz="4800"/>
            </a:lvl6pPr>
            <a:lvl7pPr marL="13167360" indent="0">
              <a:buNone/>
              <a:defRPr sz="4800"/>
            </a:lvl7pPr>
            <a:lvl8pPr marL="15361920" indent="0">
              <a:buNone/>
              <a:defRPr sz="4800"/>
            </a:lvl8pPr>
            <a:lvl9pPr marL="17556480" indent="0">
              <a:buNone/>
              <a:defRPr sz="4800"/>
            </a:lvl9pPr>
          </a:lstStyle>
          <a:p>
            <a:pPr lvl="0"/>
            <a:r>
              <a:rPr lang="en-US"/>
              <a:t>Click to edit Master text styles</a:t>
            </a:r>
          </a:p>
        </p:txBody>
      </p:sp>
      <p:sp>
        <p:nvSpPr>
          <p:cNvPr id="5" name="Date Placeholder 4"/>
          <p:cNvSpPr>
            <a:spLocks noGrp="1"/>
          </p:cNvSpPr>
          <p:nvPr>
            <p:ph type="dt" sz="half" idx="10"/>
          </p:nvPr>
        </p:nvSpPr>
        <p:spPr/>
        <p:txBody>
          <a:bodyPr/>
          <a:lstStyle/>
          <a:p>
            <a:fld id="{7A4FB005-7286-4262-BE3E-46CA5FA18C36}" type="datetimeFigureOut">
              <a:rPr lang="en-US" smtClean="0"/>
              <a:t>7/10/2019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7236A7FD-25E1-4ACB-B994-CC582B3C5876}" type="slidenum">
              <a:rPr lang="en-US" smtClean="0"/>
              <a:t>‹#›</a:t>
            </a:fld>
            <a:endParaRPr lang="en-US"/>
          </a:p>
        </p:txBody>
      </p:sp>
    </p:spTree>
    <p:extLst>
      <p:ext uri="{BB962C8B-B14F-4D97-AF65-F5344CB8AC3E}">
        <p14:creationId xmlns:p14="http://schemas.microsoft.com/office/powerpoint/2010/main" val="203583321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3023237" y="2560320"/>
            <a:ext cx="14156054" cy="8961120"/>
          </a:xfrm>
        </p:spPr>
        <p:txBody>
          <a:bodyPr anchor="b"/>
          <a:lstStyle>
            <a:lvl1pPr>
              <a:defRPr sz="15360"/>
            </a:lvl1pPr>
          </a:lstStyle>
          <a:p>
            <a:r>
              <a:rPr lang="en-US"/>
              <a:t>Click to edit Master title style</a:t>
            </a:r>
            <a:endParaRPr lang="en-US" dirty="0"/>
          </a:p>
        </p:txBody>
      </p:sp>
      <p:sp>
        <p:nvSpPr>
          <p:cNvPr id="3" name="Picture Placeholder 2"/>
          <p:cNvSpPr>
            <a:spLocks noGrp="1" noChangeAspect="1"/>
          </p:cNvSpPr>
          <p:nvPr>
            <p:ph type="pic" idx="1"/>
          </p:nvPr>
        </p:nvSpPr>
        <p:spPr>
          <a:xfrm>
            <a:off x="18659477" y="5529588"/>
            <a:ext cx="22219920" cy="27292300"/>
          </a:xfrm>
        </p:spPr>
        <p:txBody>
          <a:bodyPr anchor="t"/>
          <a:lstStyle>
            <a:lvl1pPr marL="0" indent="0">
              <a:buNone/>
              <a:defRPr sz="15360"/>
            </a:lvl1pPr>
            <a:lvl2pPr marL="2194560" indent="0">
              <a:buNone/>
              <a:defRPr sz="13440"/>
            </a:lvl2pPr>
            <a:lvl3pPr marL="4389120" indent="0">
              <a:buNone/>
              <a:defRPr sz="11520"/>
            </a:lvl3pPr>
            <a:lvl4pPr marL="6583680" indent="0">
              <a:buNone/>
              <a:defRPr sz="9600"/>
            </a:lvl4pPr>
            <a:lvl5pPr marL="8778240" indent="0">
              <a:buNone/>
              <a:defRPr sz="9600"/>
            </a:lvl5pPr>
            <a:lvl6pPr marL="10972800" indent="0">
              <a:buNone/>
              <a:defRPr sz="9600"/>
            </a:lvl6pPr>
            <a:lvl7pPr marL="13167360" indent="0">
              <a:buNone/>
              <a:defRPr sz="9600"/>
            </a:lvl7pPr>
            <a:lvl8pPr marL="15361920" indent="0">
              <a:buNone/>
              <a:defRPr sz="9600"/>
            </a:lvl8pPr>
            <a:lvl9pPr marL="17556480" indent="0">
              <a:buNone/>
              <a:defRPr sz="9600"/>
            </a:lvl9pPr>
          </a:lstStyle>
          <a:p>
            <a:r>
              <a:rPr lang="en-US"/>
              <a:t>Click icon to add picture</a:t>
            </a:r>
            <a:endParaRPr lang="en-US" dirty="0"/>
          </a:p>
        </p:txBody>
      </p:sp>
      <p:sp>
        <p:nvSpPr>
          <p:cNvPr id="4" name="Text Placeholder 3"/>
          <p:cNvSpPr>
            <a:spLocks noGrp="1"/>
          </p:cNvSpPr>
          <p:nvPr>
            <p:ph type="body" sz="half" idx="2"/>
          </p:nvPr>
        </p:nvSpPr>
        <p:spPr>
          <a:xfrm>
            <a:off x="3023237" y="11521440"/>
            <a:ext cx="14156054" cy="21344893"/>
          </a:xfrm>
        </p:spPr>
        <p:txBody>
          <a:bodyPr/>
          <a:lstStyle>
            <a:lvl1pPr marL="0" indent="0">
              <a:buNone/>
              <a:defRPr sz="7680"/>
            </a:lvl1pPr>
            <a:lvl2pPr marL="2194560" indent="0">
              <a:buNone/>
              <a:defRPr sz="6720"/>
            </a:lvl2pPr>
            <a:lvl3pPr marL="4389120" indent="0">
              <a:buNone/>
              <a:defRPr sz="5760"/>
            </a:lvl3pPr>
            <a:lvl4pPr marL="6583680" indent="0">
              <a:buNone/>
              <a:defRPr sz="4800"/>
            </a:lvl4pPr>
            <a:lvl5pPr marL="8778240" indent="0">
              <a:buNone/>
              <a:defRPr sz="4800"/>
            </a:lvl5pPr>
            <a:lvl6pPr marL="10972800" indent="0">
              <a:buNone/>
              <a:defRPr sz="4800"/>
            </a:lvl6pPr>
            <a:lvl7pPr marL="13167360" indent="0">
              <a:buNone/>
              <a:defRPr sz="4800"/>
            </a:lvl7pPr>
            <a:lvl8pPr marL="15361920" indent="0">
              <a:buNone/>
              <a:defRPr sz="4800"/>
            </a:lvl8pPr>
            <a:lvl9pPr marL="17556480" indent="0">
              <a:buNone/>
              <a:defRPr sz="4800"/>
            </a:lvl9pPr>
          </a:lstStyle>
          <a:p>
            <a:pPr lvl="0"/>
            <a:r>
              <a:rPr lang="en-US"/>
              <a:t>Click to edit Master text styles</a:t>
            </a:r>
          </a:p>
        </p:txBody>
      </p:sp>
      <p:sp>
        <p:nvSpPr>
          <p:cNvPr id="5" name="Date Placeholder 4"/>
          <p:cNvSpPr>
            <a:spLocks noGrp="1"/>
          </p:cNvSpPr>
          <p:nvPr>
            <p:ph type="dt" sz="half" idx="10"/>
          </p:nvPr>
        </p:nvSpPr>
        <p:spPr/>
        <p:txBody>
          <a:bodyPr/>
          <a:lstStyle/>
          <a:p>
            <a:fld id="{7A4FB005-7286-4262-BE3E-46CA5FA18C36}" type="datetimeFigureOut">
              <a:rPr lang="en-US" smtClean="0"/>
              <a:t>7/10/2019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7236A7FD-25E1-4ACB-B994-CC582B3C5876}" type="slidenum">
              <a:rPr lang="en-US" smtClean="0"/>
              <a:t>‹#›</a:t>
            </a:fld>
            <a:endParaRPr lang="en-US"/>
          </a:p>
        </p:txBody>
      </p:sp>
    </p:spTree>
    <p:extLst>
      <p:ext uri="{BB962C8B-B14F-4D97-AF65-F5344CB8AC3E}">
        <p14:creationId xmlns:p14="http://schemas.microsoft.com/office/powerpoint/2010/main" val="88463216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A4FB005-7286-4262-BE3E-46CA5FA18C36}" type="datetimeFigureOut">
              <a:rPr lang="en-US" smtClean="0"/>
              <a:t>7/10/2019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236A7FD-25E1-4ACB-B994-CC582B3C5876}" type="slidenum">
              <a:rPr lang="en-US" smtClean="0"/>
              <a:t>‹#›</a:t>
            </a:fld>
            <a:endParaRPr lang="en-US"/>
          </a:p>
        </p:txBody>
      </p:sp>
    </p:spTree>
    <p:extLst>
      <p:ext uri="{BB962C8B-B14F-4D97-AF65-F5344CB8AC3E}">
        <p14:creationId xmlns:p14="http://schemas.microsoft.com/office/powerpoint/2010/main" val="414746755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31409642" y="2044700"/>
            <a:ext cx="9464040" cy="32546293"/>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3017522" y="2044700"/>
            <a:ext cx="27843480" cy="32546293"/>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A4FB005-7286-4262-BE3E-46CA5FA18C36}" type="datetimeFigureOut">
              <a:rPr lang="en-US" smtClean="0"/>
              <a:t>7/10/2019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236A7FD-25E1-4ACB-B994-CC582B3C5876}" type="slidenum">
              <a:rPr lang="en-US" smtClean="0"/>
              <a:t>‹#›</a:t>
            </a:fld>
            <a:endParaRPr lang="en-US"/>
          </a:p>
        </p:txBody>
      </p:sp>
    </p:spTree>
    <p:extLst>
      <p:ext uri="{BB962C8B-B14F-4D97-AF65-F5344CB8AC3E}">
        <p14:creationId xmlns:p14="http://schemas.microsoft.com/office/powerpoint/2010/main" val="120708774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3017520" y="2044708"/>
            <a:ext cx="37856160" cy="742315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3017520" y="10223500"/>
            <a:ext cx="37856160" cy="2436749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3017520" y="35595568"/>
            <a:ext cx="9875520" cy="2044700"/>
          </a:xfrm>
          <a:prstGeom prst="rect">
            <a:avLst/>
          </a:prstGeom>
        </p:spPr>
        <p:txBody>
          <a:bodyPr vert="horz" lIns="91440" tIns="45720" rIns="91440" bIns="45720" rtlCol="0" anchor="ctr"/>
          <a:lstStyle>
            <a:lvl1pPr algn="l">
              <a:defRPr sz="5760">
                <a:solidFill>
                  <a:schemeClr val="tx1">
                    <a:tint val="75000"/>
                  </a:schemeClr>
                </a:solidFill>
              </a:defRPr>
            </a:lvl1pPr>
          </a:lstStyle>
          <a:p>
            <a:fld id="{7A4FB005-7286-4262-BE3E-46CA5FA18C36}" type="datetimeFigureOut">
              <a:rPr lang="en-US" smtClean="0"/>
              <a:t>7/10/2019</a:t>
            </a:fld>
            <a:endParaRPr lang="en-US"/>
          </a:p>
        </p:txBody>
      </p:sp>
      <p:sp>
        <p:nvSpPr>
          <p:cNvPr id="5" name="Footer Placeholder 4"/>
          <p:cNvSpPr>
            <a:spLocks noGrp="1"/>
          </p:cNvSpPr>
          <p:nvPr>
            <p:ph type="ftr" sz="quarter" idx="3"/>
          </p:nvPr>
        </p:nvSpPr>
        <p:spPr>
          <a:xfrm>
            <a:off x="14538960" y="35595568"/>
            <a:ext cx="14813280" cy="2044700"/>
          </a:xfrm>
          <a:prstGeom prst="rect">
            <a:avLst/>
          </a:prstGeom>
        </p:spPr>
        <p:txBody>
          <a:bodyPr vert="horz" lIns="91440" tIns="45720" rIns="91440" bIns="45720" rtlCol="0" anchor="ctr"/>
          <a:lstStyle>
            <a:lvl1pPr algn="ctr">
              <a:defRPr sz="576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30998160" y="35595568"/>
            <a:ext cx="9875520" cy="2044700"/>
          </a:xfrm>
          <a:prstGeom prst="rect">
            <a:avLst/>
          </a:prstGeom>
        </p:spPr>
        <p:txBody>
          <a:bodyPr vert="horz" lIns="91440" tIns="45720" rIns="91440" bIns="45720" rtlCol="0" anchor="ctr"/>
          <a:lstStyle>
            <a:lvl1pPr algn="r">
              <a:defRPr sz="5760">
                <a:solidFill>
                  <a:schemeClr val="tx1">
                    <a:tint val="75000"/>
                  </a:schemeClr>
                </a:solidFill>
              </a:defRPr>
            </a:lvl1pPr>
          </a:lstStyle>
          <a:p>
            <a:fld id="{7236A7FD-25E1-4ACB-B994-CC582B3C5876}" type="slidenum">
              <a:rPr lang="en-US" smtClean="0"/>
              <a:t>‹#›</a:t>
            </a:fld>
            <a:endParaRPr lang="en-US"/>
          </a:p>
        </p:txBody>
      </p:sp>
    </p:spTree>
    <p:extLst>
      <p:ext uri="{BB962C8B-B14F-4D97-AF65-F5344CB8AC3E}">
        <p14:creationId xmlns:p14="http://schemas.microsoft.com/office/powerpoint/2010/main" val="3646317047"/>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defTabSz="4389120" rtl="0" eaLnBrk="1" latinLnBrk="0" hangingPunct="1">
        <a:lnSpc>
          <a:spcPct val="90000"/>
        </a:lnSpc>
        <a:spcBef>
          <a:spcPct val="0"/>
        </a:spcBef>
        <a:buNone/>
        <a:defRPr sz="21120" kern="1200">
          <a:solidFill>
            <a:schemeClr val="tx1"/>
          </a:solidFill>
          <a:latin typeface="+mj-lt"/>
          <a:ea typeface="+mj-ea"/>
          <a:cs typeface="+mj-cs"/>
        </a:defRPr>
      </a:lvl1pPr>
    </p:titleStyle>
    <p:bodyStyle>
      <a:lvl1pPr marL="1097280" indent="-1097280" algn="l" defTabSz="4389120" rtl="0" eaLnBrk="1" latinLnBrk="0" hangingPunct="1">
        <a:lnSpc>
          <a:spcPct val="90000"/>
        </a:lnSpc>
        <a:spcBef>
          <a:spcPts val="4800"/>
        </a:spcBef>
        <a:buFont typeface="Arial" panose="020B0604020202020204" pitchFamily="34" charset="0"/>
        <a:buChar char="•"/>
        <a:defRPr sz="13440" kern="1200">
          <a:solidFill>
            <a:schemeClr val="tx1"/>
          </a:solidFill>
          <a:latin typeface="+mn-lt"/>
          <a:ea typeface="+mn-ea"/>
          <a:cs typeface="+mn-cs"/>
        </a:defRPr>
      </a:lvl1pPr>
      <a:lvl2pPr marL="3291840" indent="-1097280" algn="l" defTabSz="4389120" rtl="0" eaLnBrk="1" latinLnBrk="0" hangingPunct="1">
        <a:lnSpc>
          <a:spcPct val="90000"/>
        </a:lnSpc>
        <a:spcBef>
          <a:spcPts val="2400"/>
        </a:spcBef>
        <a:buFont typeface="Arial" panose="020B0604020202020204" pitchFamily="34" charset="0"/>
        <a:buChar char="•"/>
        <a:defRPr sz="11520" kern="1200">
          <a:solidFill>
            <a:schemeClr val="tx1"/>
          </a:solidFill>
          <a:latin typeface="+mn-lt"/>
          <a:ea typeface="+mn-ea"/>
          <a:cs typeface="+mn-cs"/>
        </a:defRPr>
      </a:lvl2pPr>
      <a:lvl3pPr marL="5486400" indent="-1097280" algn="l" defTabSz="4389120" rtl="0" eaLnBrk="1" latinLnBrk="0" hangingPunct="1">
        <a:lnSpc>
          <a:spcPct val="90000"/>
        </a:lnSpc>
        <a:spcBef>
          <a:spcPts val="2400"/>
        </a:spcBef>
        <a:buFont typeface="Arial" panose="020B0604020202020204" pitchFamily="34" charset="0"/>
        <a:buChar char="•"/>
        <a:defRPr sz="9600" kern="1200">
          <a:solidFill>
            <a:schemeClr val="tx1"/>
          </a:solidFill>
          <a:latin typeface="+mn-lt"/>
          <a:ea typeface="+mn-ea"/>
          <a:cs typeface="+mn-cs"/>
        </a:defRPr>
      </a:lvl3pPr>
      <a:lvl4pPr marL="7680960" indent="-1097280" algn="l" defTabSz="4389120" rtl="0" eaLnBrk="1" latinLnBrk="0" hangingPunct="1">
        <a:lnSpc>
          <a:spcPct val="90000"/>
        </a:lnSpc>
        <a:spcBef>
          <a:spcPts val="2400"/>
        </a:spcBef>
        <a:buFont typeface="Arial" panose="020B0604020202020204" pitchFamily="34" charset="0"/>
        <a:buChar char="•"/>
        <a:defRPr sz="8640" kern="1200">
          <a:solidFill>
            <a:schemeClr val="tx1"/>
          </a:solidFill>
          <a:latin typeface="+mn-lt"/>
          <a:ea typeface="+mn-ea"/>
          <a:cs typeface="+mn-cs"/>
        </a:defRPr>
      </a:lvl4pPr>
      <a:lvl5pPr marL="9875520" indent="-1097280" algn="l" defTabSz="4389120" rtl="0" eaLnBrk="1" latinLnBrk="0" hangingPunct="1">
        <a:lnSpc>
          <a:spcPct val="90000"/>
        </a:lnSpc>
        <a:spcBef>
          <a:spcPts val="2400"/>
        </a:spcBef>
        <a:buFont typeface="Arial" panose="020B0604020202020204" pitchFamily="34" charset="0"/>
        <a:buChar char="•"/>
        <a:defRPr sz="8640" kern="1200">
          <a:solidFill>
            <a:schemeClr val="tx1"/>
          </a:solidFill>
          <a:latin typeface="+mn-lt"/>
          <a:ea typeface="+mn-ea"/>
          <a:cs typeface="+mn-cs"/>
        </a:defRPr>
      </a:lvl5pPr>
      <a:lvl6pPr marL="12070080" indent="-1097280" algn="l" defTabSz="4389120" rtl="0" eaLnBrk="1" latinLnBrk="0" hangingPunct="1">
        <a:lnSpc>
          <a:spcPct val="90000"/>
        </a:lnSpc>
        <a:spcBef>
          <a:spcPts val="2400"/>
        </a:spcBef>
        <a:buFont typeface="Arial" panose="020B0604020202020204" pitchFamily="34" charset="0"/>
        <a:buChar char="•"/>
        <a:defRPr sz="8640" kern="1200">
          <a:solidFill>
            <a:schemeClr val="tx1"/>
          </a:solidFill>
          <a:latin typeface="+mn-lt"/>
          <a:ea typeface="+mn-ea"/>
          <a:cs typeface="+mn-cs"/>
        </a:defRPr>
      </a:lvl6pPr>
      <a:lvl7pPr marL="14264640" indent="-1097280" algn="l" defTabSz="4389120" rtl="0" eaLnBrk="1" latinLnBrk="0" hangingPunct="1">
        <a:lnSpc>
          <a:spcPct val="90000"/>
        </a:lnSpc>
        <a:spcBef>
          <a:spcPts val="2400"/>
        </a:spcBef>
        <a:buFont typeface="Arial" panose="020B0604020202020204" pitchFamily="34" charset="0"/>
        <a:buChar char="•"/>
        <a:defRPr sz="8640" kern="1200">
          <a:solidFill>
            <a:schemeClr val="tx1"/>
          </a:solidFill>
          <a:latin typeface="+mn-lt"/>
          <a:ea typeface="+mn-ea"/>
          <a:cs typeface="+mn-cs"/>
        </a:defRPr>
      </a:lvl7pPr>
      <a:lvl8pPr marL="16459200" indent="-1097280" algn="l" defTabSz="4389120" rtl="0" eaLnBrk="1" latinLnBrk="0" hangingPunct="1">
        <a:lnSpc>
          <a:spcPct val="90000"/>
        </a:lnSpc>
        <a:spcBef>
          <a:spcPts val="2400"/>
        </a:spcBef>
        <a:buFont typeface="Arial" panose="020B0604020202020204" pitchFamily="34" charset="0"/>
        <a:buChar char="•"/>
        <a:defRPr sz="8640" kern="1200">
          <a:solidFill>
            <a:schemeClr val="tx1"/>
          </a:solidFill>
          <a:latin typeface="+mn-lt"/>
          <a:ea typeface="+mn-ea"/>
          <a:cs typeface="+mn-cs"/>
        </a:defRPr>
      </a:lvl8pPr>
      <a:lvl9pPr marL="18653760" indent="-1097280" algn="l" defTabSz="4389120" rtl="0" eaLnBrk="1" latinLnBrk="0" hangingPunct="1">
        <a:lnSpc>
          <a:spcPct val="90000"/>
        </a:lnSpc>
        <a:spcBef>
          <a:spcPts val="2400"/>
        </a:spcBef>
        <a:buFont typeface="Arial" panose="020B0604020202020204" pitchFamily="34" charset="0"/>
        <a:buChar char="•"/>
        <a:defRPr sz="8640" kern="1200">
          <a:solidFill>
            <a:schemeClr val="tx1"/>
          </a:solidFill>
          <a:latin typeface="+mn-lt"/>
          <a:ea typeface="+mn-ea"/>
          <a:cs typeface="+mn-cs"/>
        </a:defRPr>
      </a:lvl9pPr>
    </p:bodyStyle>
    <p:otherStyle>
      <a:defPPr>
        <a:defRPr lang="en-US"/>
      </a:defPPr>
      <a:lvl1pPr marL="0" algn="l" defTabSz="4389120" rtl="0" eaLnBrk="1" latinLnBrk="0" hangingPunct="1">
        <a:defRPr sz="8640" kern="1200">
          <a:solidFill>
            <a:schemeClr val="tx1"/>
          </a:solidFill>
          <a:latin typeface="+mn-lt"/>
          <a:ea typeface="+mn-ea"/>
          <a:cs typeface="+mn-cs"/>
        </a:defRPr>
      </a:lvl1pPr>
      <a:lvl2pPr marL="2194560" algn="l" defTabSz="4389120" rtl="0" eaLnBrk="1" latinLnBrk="0" hangingPunct="1">
        <a:defRPr sz="8640" kern="1200">
          <a:solidFill>
            <a:schemeClr val="tx1"/>
          </a:solidFill>
          <a:latin typeface="+mn-lt"/>
          <a:ea typeface="+mn-ea"/>
          <a:cs typeface="+mn-cs"/>
        </a:defRPr>
      </a:lvl2pPr>
      <a:lvl3pPr marL="4389120" algn="l" defTabSz="4389120" rtl="0" eaLnBrk="1" latinLnBrk="0" hangingPunct="1">
        <a:defRPr sz="8640" kern="1200">
          <a:solidFill>
            <a:schemeClr val="tx1"/>
          </a:solidFill>
          <a:latin typeface="+mn-lt"/>
          <a:ea typeface="+mn-ea"/>
          <a:cs typeface="+mn-cs"/>
        </a:defRPr>
      </a:lvl3pPr>
      <a:lvl4pPr marL="6583680" algn="l" defTabSz="4389120" rtl="0" eaLnBrk="1" latinLnBrk="0" hangingPunct="1">
        <a:defRPr sz="8640" kern="1200">
          <a:solidFill>
            <a:schemeClr val="tx1"/>
          </a:solidFill>
          <a:latin typeface="+mn-lt"/>
          <a:ea typeface="+mn-ea"/>
          <a:cs typeface="+mn-cs"/>
        </a:defRPr>
      </a:lvl4pPr>
      <a:lvl5pPr marL="8778240" algn="l" defTabSz="4389120" rtl="0" eaLnBrk="1" latinLnBrk="0" hangingPunct="1">
        <a:defRPr sz="8640" kern="1200">
          <a:solidFill>
            <a:schemeClr val="tx1"/>
          </a:solidFill>
          <a:latin typeface="+mn-lt"/>
          <a:ea typeface="+mn-ea"/>
          <a:cs typeface="+mn-cs"/>
        </a:defRPr>
      </a:lvl5pPr>
      <a:lvl6pPr marL="10972800" algn="l" defTabSz="4389120" rtl="0" eaLnBrk="1" latinLnBrk="0" hangingPunct="1">
        <a:defRPr sz="8640" kern="1200">
          <a:solidFill>
            <a:schemeClr val="tx1"/>
          </a:solidFill>
          <a:latin typeface="+mn-lt"/>
          <a:ea typeface="+mn-ea"/>
          <a:cs typeface="+mn-cs"/>
        </a:defRPr>
      </a:lvl6pPr>
      <a:lvl7pPr marL="13167360" algn="l" defTabSz="4389120" rtl="0" eaLnBrk="1" latinLnBrk="0" hangingPunct="1">
        <a:defRPr sz="8640" kern="1200">
          <a:solidFill>
            <a:schemeClr val="tx1"/>
          </a:solidFill>
          <a:latin typeface="+mn-lt"/>
          <a:ea typeface="+mn-ea"/>
          <a:cs typeface="+mn-cs"/>
        </a:defRPr>
      </a:lvl7pPr>
      <a:lvl8pPr marL="15361920" algn="l" defTabSz="4389120" rtl="0" eaLnBrk="1" latinLnBrk="0" hangingPunct="1">
        <a:defRPr sz="8640" kern="1200">
          <a:solidFill>
            <a:schemeClr val="tx1"/>
          </a:solidFill>
          <a:latin typeface="+mn-lt"/>
          <a:ea typeface="+mn-ea"/>
          <a:cs typeface="+mn-cs"/>
        </a:defRPr>
      </a:lvl8pPr>
      <a:lvl9pPr marL="17556480" algn="l" defTabSz="4389120" rtl="0" eaLnBrk="1" latinLnBrk="0" hangingPunct="1">
        <a:defRPr sz="864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7.jpeg"/><Relationship Id="rId3" Type="http://schemas.openxmlformats.org/officeDocument/2006/relationships/image" Target="../media/image2.png"/><Relationship Id="rId7" Type="http://schemas.openxmlformats.org/officeDocument/2006/relationships/image" Target="../media/image6.jp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5.jpg"/><Relationship Id="rId5" Type="http://schemas.openxmlformats.org/officeDocument/2006/relationships/image" Target="../media/image4.jpeg"/><Relationship Id="rId4"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E8342E85-B2F5-4228-AD6A-C9B7253268FE}"/>
              </a:ext>
            </a:extLst>
          </p:cNvPr>
          <p:cNvSpPr/>
          <p:nvPr/>
        </p:nvSpPr>
        <p:spPr>
          <a:xfrm>
            <a:off x="-1" y="0"/>
            <a:ext cx="43891201" cy="3729050"/>
          </a:xfrm>
          <a:prstGeom prst="rect">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sz="5555"/>
          </a:p>
        </p:txBody>
      </p:sp>
      <p:pic>
        <p:nvPicPr>
          <p:cNvPr id="5" name="Picture 4">
            <a:extLst>
              <a:ext uri="{FF2B5EF4-FFF2-40B4-BE49-F238E27FC236}">
                <a16:creationId xmlns:a16="http://schemas.microsoft.com/office/drawing/2014/main" id="{F2B9F01D-718D-47FE-8CE5-67863A29E2A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00126" y="345622"/>
            <a:ext cx="2946388" cy="2946388"/>
          </a:xfrm>
          <a:prstGeom prst="rect">
            <a:avLst/>
          </a:prstGeom>
        </p:spPr>
      </p:pic>
      <p:pic>
        <p:nvPicPr>
          <p:cNvPr id="6" name="Picture 5">
            <a:extLst>
              <a:ext uri="{FF2B5EF4-FFF2-40B4-BE49-F238E27FC236}">
                <a16:creationId xmlns:a16="http://schemas.microsoft.com/office/drawing/2014/main" id="{EC72D037-8BA6-4437-B7B0-03F76B13057E}"/>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flipH="1">
            <a:off x="39730386" y="302371"/>
            <a:ext cx="3442926" cy="3149913"/>
          </a:xfrm>
          <a:prstGeom prst="rect">
            <a:avLst/>
          </a:prstGeom>
        </p:spPr>
      </p:pic>
      <p:sp>
        <p:nvSpPr>
          <p:cNvPr id="8" name="TextBox 7">
            <a:extLst>
              <a:ext uri="{FF2B5EF4-FFF2-40B4-BE49-F238E27FC236}">
                <a16:creationId xmlns:a16="http://schemas.microsoft.com/office/drawing/2014/main" id="{F26252E6-6E7B-4400-80D3-4D24240877C4}"/>
              </a:ext>
            </a:extLst>
          </p:cNvPr>
          <p:cNvSpPr txBox="1"/>
          <p:nvPr/>
        </p:nvSpPr>
        <p:spPr>
          <a:xfrm>
            <a:off x="2743200" y="34308"/>
            <a:ext cx="38404800" cy="1438855"/>
          </a:xfrm>
          <a:prstGeom prst="rect">
            <a:avLst/>
          </a:prstGeom>
          <a:noFill/>
        </p:spPr>
        <p:txBody>
          <a:bodyPr wrap="square" rtlCol="0">
            <a:spAutoFit/>
          </a:bodyPr>
          <a:lstStyle/>
          <a:p>
            <a:pPr algn="ctr"/>
            <a:r>
              <a:rPr lang="en-US" sz="8750" b="1" dirty="0">
                <a:solidFill>
                  <a:schemeClr val="bg1"/>
                </a:solidFill>
                <a:latin typeface="Helvetica" panose="020B0604020202020204" pitchFamily="34" charset="0"/>
                <a:ea typeface="Verdana" panose="020B0604030504040204" pitchFamily="34" charset="0"/>
                <a:cs typeface="Helvetica" panose="020B0604020202020204" pitchFamily="34" charset="0"/>
              </a:rPr>
              <a:t>Fungal evolution in response to domestication </a:t>
            </a:r>
          </a:p>
        </p:txBody>
      </p:sp>
      <p:sp>
        <p:nvSpPr>
          <p:cNvPr id="9" name="TextBox 8">
            <a:extLst>
              <a:ext uri="{FF2B5EF4-FFF2-40B4-BE49-F238E27FC236}">
                <a16:creationId xmlns:a16="http://schemas.microsoft.com/office/drawing/2014/main" id="{193D7EE0-4F27-4BC4-925F-36CC92B5C2C3}"/>
              </a:ext>
            </a:extLst>
          </p:cNvPr>
          <p:cNvSpPr txBox="1"/>
          <p:nvPr/>
        </p:nvSpPr>
        <p:spPr>
          <a:xfrm>
            <a:off x="9544050" y="1444896"/>
            <a:ext cx="24688800" cy="2112117"/>
          </a:xfrm>
          <a:prstGeom prst="rect">
            <a:avLst/>
          </a:prstGeom>
          <a:noFill/>
        </p:spPr>
        <p:txBody>
          <a:bodyPr wrap="square" rtlCol="0">
            <a:spAutoFit/>
          </a:bodyPr>
          <a:lstStyle/>
          <a:p>
            <a:pPr algn="ctr"/>
            <a:r>
              <a:rPr lang="en-US" sz="2625" u="sng" dirty="0">
                <a:solidFill>
                  <a:schemeClr val="bg1"/>
                </a:solidFill>
                <a:latin typeface="Helvetica" panose="020B0604020202020204" pitchFamily="34" charset="0"/>
                <a:cs typeface="Helvetica" panose="020B0604020202020204" pitchFamily="34" charset="0"/>
              </a:rPr>
              <a:t>Adriana L. Romero-Olivares</a:t>
            </a:r>
            <a:r>
              <a:rPr lang="en-US" sz="2625" baseline="30000" dirty="0">
                <a:solidFill>
                  <a:schemeClr val="bg1"/>
                </a:solidFill>
                <a:latin typeface="Helvetica" panose="020B0604020202020204" pitchFamily="34" charset="0"/>
                <a:cs typeface="Helvetica" panose="020B0604020202020204" pitchFamily="34" charset="0"/>
              </a:rPr>
              <a:t>1*</a:t>
            </a:r>
            <a:r>
              <a:rPr lang="en-US" sz="2625" dirty="0">
                <a:solidFill>
                  <a:schemeClr val="bg1"/>
                </a:solidFill>
                <a:latin typeface="Helvetica" panose="020B0604020202020204" pitchFamily="34" charset="0"/>
                <a:cs typeface="Helvetica" panose="020B0604020202020204" pitchFamily="34" charset="0"/>
              </a:rPr>
              <a:t>, Jovani Catalán-Dibene</a:t>
            </a:r>
            <a:r>
              <a:rPr lang="en-US" sz="2625" baseline="30000" dirty="0">
                <a:solidFill>
                  <a:schemeClr val="bg1"/>
                </a:solidFill>
                <a:latin typeface="Helvetica" panose="020B0604020202020204" pitchFamily="34" charset="0"/>
                <a:cs typeface="Helvetica" panose="020B0604020202020204" pitchFamily="34" charset="0"/>
              </a:rPr>
              <a:t>2</a:t>
            </a:r>
            <a:r>
              <a:rPr lang="en-US" sz="2625" dirty="0">
                <a:solidFill>
                  <a:schemeClr val="bg1"/>
                </a:solidFill>
                <a:latin typeface="Helvetica" panose="020B0604020202020204" pitchFamily="34" charset="0"/>
                <a:cs typeface="Helvetica" panose="020B0604020202020204" pitchFamily="34" charset="0"/>
              </a:rPr>
              <a:t>, Donald H. Pfister</a:t>
            </a:r>
            <a:r>
              <a:rPr lang="en-US" sz="2625" baseline="30000" dirty="0">
                <a:solidFill>
                  <a:schemeClr val="bg1"/>
                </a:solidFill>
                <a:latin typeface="Helvetica" panose="020B0604020202020204" pitchFamily="34" charset="0"/>
                <a:cs typeface="Helvetica" panose="020B0604020202020204" pitchFamily="34" charset="0"/>
              </a:rPr>
              <a:t>3,4</a:t>
            </a:r>
            <a:r>
              <a:rPr lang="en-US" sz="2625" dirty="0">
                <a:solidFill>
                  <a:schemeClr val="bg1"/>
                </a:solidFill>
                <a:latin typeface="Helvetica" panose="020B0604020202020204" pitchFamily="34" charset="0"/>
                <a:cs typeface="Helvetica" panose="020B0604020202020204" pitchFamily="34" charset="0"/>
              </a:rPr>
              <a:t>, Katherine F. LoBuglio</a:t>
            </a:r>
            <a:r>
              <a:rPr lang="en-US" sz="2625" baseline="30000" dirty="0">
                <a:solidFill>
                  <a:schemeClr val="bg1"/>
                </a:solidFill>
                <a:latin typeface="Helvetica" panose="020B0604020202020204" pitchFamily="34" charset="0"/>
                <a:cs typeface="Helvetica" panose="020B0604020202020204" pitchFamily="34" charset="0"/>
              </a:rPr>
              <a:t>3</a:t>
            </a:r>
            <a:r>
              <a:rPr lang="en-US" sz="2625" dirty="0">
                <a:solidFill>
                  <a:schemeClr val="bg1"/>
                </a:solidFill>
                <a:latin typeface="Helvetica" panose="020B0604020202020204" pitchFamily="34" charset="0"/>
                <a:cs typeface="Helvetica" panose="020B0604020202020204" pitchFamily="34" charset="0"/>
              </a:rPr>
              <a:t>, Serita Frey</a:t>
            </a:r>
            <a:r>
              <a:rPr lang="en-US" sz="2625" baseline="30000" dirty="0">
                <a:solidFill>
                  <a:schemeClr val="bg1"/>
                </a:solidFill>
                <a:latin typeface="Helvetica" panose="020B0604020202020204" pitchFamily="34" charset="0"/>
                <a:cs typeface="Helvetica" panose="020B0604020202020204" pitchFamily="34" charset="0"/>
              </a:rPr>
              <a:t>1</a:t>
            </a:r>
          </a:p>
          <a:p>
            <a:pPr algn="ctr"/>
            <a:r>
              <a:rPr lang="en-US" sz="2625" baseline="30000" dirty="0">
                <a:solidFill>
                  <a:schemeClr val="bg1"/>
                </a:solidFill>
                <a:latin typeface="Helvetica" panose="020B0604020202020204" pitchFamily="34" charset="0"/>
                <a:cs typeface="Helvetica" panose="020B0604020202020204" pitchFamily="34" charset="0"/>
              </a:rPr>
              <a:t>1</a:t>
            </a:r>
            <a:r>
              <a:rPr lang="en-US" sz="2625" dirty="0">
                <a:solidFill>
                  <a:schemeClr val="bg1"/>
                </a:solidFill>
                <a:latin typeface="Helvetica" panose="020B0604020202020204" pitchFamily="34" charset="0"/>
                <a:cs typeface="Helvetica" panose="020B0604020202020204" pitchFamily="34" charset="0"/>
              </a:rPr>
              <a:t>University of New Hampshire, Department of Natural Resources and the Environment, Durham, NH, USA</a:t>
            </a:r>
          </a:p>
          <a:p>
            <a:pPr algn="ctr"/>
            <a:r>
              <a:rPr lang="en-US" sz="2625" baseline="30000" dirty="0">
                <a:solidFill>
                  <a:schemeClr val="bg1"/>
                </a:solidFill>
                <a:latin typeface="Helvetica" panose="020B0604020202020204" pitchFamily="34" charset="0"/>
                <a:cs typeface="Helvetica" panose="020B0604020202020204" pitchFamily="34" charset="0"/>
              </a:rPr>
              <a:t>2</a:t>
            </a:r>
            <a:r>
              <a:rPr lang="en-US" sz="2625" dirty="0">
                <a:solidFill>
                  <a:schemeClr val="bg1"/>
                </a:solidFill>
                <a:latin typeface="Helvetica" panose="020B0604020202020204" pitchFamily="34" charset="0"/>
                <a:cs typeface="Helvetica" panose="020B0604020202020204" pitchFamily="34" charset="0"/>
              </a:rPr>
              <a:t>Mount Sinai, Immunology Institute, Icahn School of Medicine, New York, NY, USA</a:t>
            </a:r>
          </a:p>
          <a:p>
            <a:pPr algn="ctr"/>
            <a:r>
              <a:rPr lang="en-US" sz="2625" dirty="0">
                <a:solidFill>
                  <a:schemeClr val="bg1"/>
                </a:solidFill>
                <a:latin typeface="Helvetica" panose="020B0604020202020204" pitchFamily="34" charset="0"/>
                <a:cs typeface="Helvetica" panose="020B0604020202020204" pitchFamily="34" charset="0"/>
              </a:rPr>
              <a:t>Harvard University, </a:t>
            </a:r>
            <a:r>
              <a:rPr lang="en-US" sz="2625" baseline="30000" dirty="0">
                <a:solidFill>
                  <a:schemeClr val="bg1"/>
                </a:solidFill>
                <a:latin typeface="Helvetica" panose="020B0604020202020204" pitchFamily="34" charset="0"/>
                <a:cs typeface="Helvetica" panose="020B0604020202020204" pitchFamily="34" charset="0"/>
              </a:rPr>
              <a:t>3</a:t>
            </a:r>
            <a:r>
              <a:rPr lang="en-US" sz="2625" dirty="0">
                <a:solidFill>
                  <a:schemeClr val="bg1"/>
                </a:solidFill>
                <a:latin typeface="Helvetica" panose="020B0604020202020204" pitchFamily="34" charset="0"/>
                <a:cs typeface="Helvetica" panose="020B0604020202020204" pitchFamily="34" charset="0"/>
              </a:rPr>
              <a:t>Farlow Library and Herbarium, </a:t>
            </a:r>
            <a:r>
              <a:rPr lang="en-US" sz="2625" baseline="30000" dirty="0">
                <a:solidFill>
                  <a:schemeClr val="bg1"/>
                </a:solidFill>
                <a:latin typeface="Helvetica" panose="020B0604020202020204" pitchFamily="34" charset="0"/>
                <a:cs typeface="Helvetica" panose="020B0604020202020204" pitchFamily="34" charset="0"/>
              </a:rPr>
              <a:t>4</a:t>
            </a:r>
            <a:r>
              <a:rPr lang="en-US" sz="2625" dirty="0">
                <a:solidFill>
                  <a:schemeClr val="bg1"/>
                </a:solidFill>
                <a:latin typeface="Helvetica" panose="020B0604020202020204" pitchFamily="34" charset="0"/>
                <a:cs typeface="Helvetica" panose="020B0604020202020204" pitchFamily="34" charset="0"/>
              </a:rPr>
              <a:t>Department of Organismic and Evolutionary Biology, Cambridge, MA, USA</a:t>
            </a:r>
          </a:p>
          <a:p>
            <a:pPr algn="ctr"/>
            <a:r>
              <a:rPr lang="en-US" sz="2625" dirty="0">
                <a:solidFill>
                  <a:schemeClr val="bg1"/>
                </a:solidFill>
                <a:latin typeface="Helvetica" panose="020B0604020202020204" pitchFamily="34" charset="0"/>
                <a:cs typeface="Helvetica" panose="020B0604020202020204" pitchFamily="34" charset="0"/>
              </a:rPr>
              <a:t>*Adriana.RomeroOlivares@unh.edu           @</a:t>
            </a:r>
            <a:r>
              <a:rPr lang="en-US" sz="2625" dirty="0" err="1">
                <a:solidFill>
                  <a:schemeClr val="bg1"/>
                </a:solidFill>
                <a:latin typeface="Helvetica" panose="020B0604020202020204" pitchFamily="34" charset="0"/>
                <a:cs typeface="Helvetica" panose="020B0604020202020204" pitchFamily="34" charset="0"/>
              </a:rPr>
              <a:t>fungi_lover</a:t>
            </a:r>
            <a:endParaRPr lang="en-US" sz="2625" dirty="0">
              <a:solidFill>
                <a:schemeClr val="bg1"/>
              </a:solidFill>
              <a:latin typeface="Helvetica" panose="020B0604020202020204" pitchFamily="34" charset="0"/>
              <a:cs typeface="Helvetica" panose="020B0604020202020204" pitchFamily="34" charset="0"/>
            </a:endParaRPr>
          </a:p>
        </p:txBody>
      </p:sp>
      <p:pic>
        <p:nvPicPr>
          <p:cNvPr id="10" name="Picture 9">
            <a:extLst>
              <a:ext uri="{FF2B5EF4-FFF2-40B4-BE49-F238E27FC236}">
                <a16:creationId xmlns:a16="http://schemas.microsoft.com/office/drawing/2014/main" id="{F65912E7-C305-4EF9-B110-7E1F6EBE0BB6}"/>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3485511" y="3078756"/>
            <a:ext cx="535546" cy="535546"/>
          </a:xfrm>
          <a:prstGeom prst="rect">
            <a:avLst/>
          </a:prstGeom>
        </p:spPr>
      </p:pic>
      <p:sp>
        <p:nvSpPr>
          <p:cNvPr id="11" name="TextBox 10">
            <a:extLst>
              <a:ext uri="{FF2B5EF4-FFF2-40B4-BE49-F238E27FC236}">
                <a16:creationId xmlns:a16="http://schemas.microsoft.com/office/drawing/2014/main" id="{A256B110-F918-4378-87EA-5C4566375EC8}"/>
              </a:ext>
            </a:extLst>
          </p:cNvPr>
          <p:cNvSpPr txBox="1"/>
          <p:nvPr/>
        </p:nvSpPr>
        <p:spPr>
          <a:xfrm>
            <a:off x="0" y="3863339"/>
            <a:ext cx="17173575" cy="834972"/>
          </a:xfrm>
          <a:prstGeom prst="rect">
            <a:avLst/>
          </a:prstGeom>
          <a:solidFill>
            <a:schemeClr val="tx1"/>
          </a:solidFill>
          <a:ln>
            <a:solidFill>
              <a:schemeClr val="tx1"/>
            </a:solidFill>
          </a:ln>
        </p:spPr>
        <p:txBody>
          <a:bodyPr wrap="square" rtlCol="0">
            <a:spAutoFit/>
          </a:bodyPr>
          <a:lstStyle/>
          <a:p>
            <a:pPr algn="ctr"/>
            <a:r>
              <a:rPr lang="en-US" sz="4826" b="1" dirty="0">
                <a:solidFill>
                  <a:schemeClr val="bg1"/>
                </a:solidFill>
                <a:latin typeface="Helvetica" panose="020B0500000000000000" pitchFamily="34" charset="0"/>
              </a:rPr>
              <a:t>Background</a:t>
            </a:r>
          </a:p>
        </p:txBody>
      </p:sp>
      <p:sp>
        <p:nvSpPr>
          <p:cNvPr id="12" name="TextBox 11">
            <a:extLst>
              <a:ext uri="{FF2B5EF4-FFF2-40B4-BE49-F238E27FC236}">
                <a16:creationId xmlns:a16="http://schemas.microsoft.com/office/drawing/2014/main" id="{1BC828C0-EA0C-4390-BDAA-9DD79516632F}"/>
              </a:ext>
            </a:extLst>
          </p:cNvPr>
          <p:cNvSpPr txBox="1"/>
          <p:nvPr/>
        </p:nvSpPr>
        <p:spPr>
          <a:xfrm>
            <a:off x="17173574" y="9083585"/>
            <a:ext cx="26717626" cy="835934"/>
          </a:xfrm>
          <a:prstGeom prst="rect">
            <a:avLst/>
          </a:prstGeom>
          <a:solidFill>
            <a:schemeClr val="tx1"/>
          </a:solidFill>
          <a:ln>
            <a:solidFill>
              <a:schemeClr val="tx1"/>
            </a:solidFill>
          </a:ln>
        </p:spPr>
        <p:txBody>
          <a:bodyPr wrap="square" rtlCol="0">
            <a:spAutoFit/>
          </a:bodyPr>
          <a:lstStyle/>
          <a:p>
            <a:pPr algn="ctr"/>
            <a:r>
              <a:rPr lang="en-US" sz="4832" b="1" dirty="0">
                <a:solidFill>
                  <a:schemeClr val="bg1"/>
                </a:solidFill>
                <a:latin typeface="Helvetica" panose="020B0500000000000000" pitchFamily="34" charset="0"/>
              </a:rPr>
              <a:t>Results </a:t>
            </a:r>
          </a:p>
        </p:txBody>
      </p:sp>
      <p:sp>
        <p:nvSpPr>
          <p:cNvPr id="13" name="TextBox 12">
            <a:extLst>
              <a:ext uri="{FF2B5EF4-FFF2-40B4-BE49-F238E27FC236}">
                <a16:creationId xmlns:a16="http://schemas.microsoft.com/office/drawing/2014/main" id="{D55FE859-3BFD-4B53-A7DD-4B58F4ECC79C}"/>
              </a:ext>
            </a:extLst>
          </p:cNvPr>
          <p:cNvSpPr txBox="1"/>
          <p:nvPr/>
        </p:nvSpPr>
        <p:spPr>
          <a:xfrm>
            <a:off x="0" y="23829987"/>
            <a:ext cx="17074729" cy="760472"/>
          </a:xfrm>
          <a:prstGeom prst="rect">
            <a:avLst/>
          </a:prstGeom>
          <a:solidFill>
            <a:schemeClr val="tx1"/>
          </a:solidFill>
          <a:ln>
            <a:solidFill>
              <a:schemeClr val="tx1"/>
            </a:solidFill>
          </a:ln>
        </p:spPr>
        <p:txBody>
          <a:bodyPr wrap="square" rtlCol="0">
            <a:spAutoFit/>
          </a:bodyPr>
          <a:lstStyle/>
          <a:p>
            <a:pPr algn="ctr"/>
            <a:r>
              <a:rPr lang="en-US" sz="4200" b="1" dirty="0">
                <a:solidFill>
                  <a:schemeClr val="bg1"/>
                </a:solidFill>
                <a:latin typeface="Helvetica" panose="020B0604020202020204" pitchFamily="34" charset="0"/>
                <a:cs typeface="Helvetica" panose="020B0604020202020204" pitchFamily="34" charset="0"/>
              </a:rPr>
              <a:t>At the Harvard Farlow Herbarium</a:t>
            </a:r>
          </a:p>
        </p:txBody>
      </p:sp>
      <p:sp>
        <p:nvSpPr>
          <p:cNvPr id="14" name="TextBox 13">
            <a:extLst>
              <a:ext uri="{FF2B5EF4-FFF2-40B4-BE49-F238E27FC236}">
                <a16:creationId xmlns:a16="http://schemas.microsoft.com/office/drawing/2014/main" id="{9C7B7CA7-4F8F-403F-99FA-F7B51BD131A3}"/>
              </a:ext>
            </a:extLst>
          </p:cNvPr>
          <p:cNvSpPr txBox="1"/>
          <p:nvPr/>
        </p:nvSpPr>
        <p:spPr>
          <a:xfrm>
            <a:off x="0" y="33724523"/>
            <a:ext cx="17074729" cy="834972"/>
          </a:xfrm>
          <a:prstGeom prst="rect">
            <a:avLst/>
          </a:prstGeom>
          <a:solidFill>
            <a:schemeClr val="tx1"/>
          </a:solidFill>
          <a:ln>
            <a:solidFill>
              <a:schemeClr val="tx1"/>
            </a:solidFill>
          </a:ln>
        </p:spPr>
        <p:txBody>
          <a:bodyPr wrap="square" rtlCol="0">
            <a:spAutoFit/>
          </a:bodyPr>
          <a:lstStyle/>
          <a:p>
            <a:pPr algn="ctr"/>
            <a:r>
              <a:rPr lang="en-US" sz="4826" b="1" dirty="0">
                <a:solidFill>
                  <a:schemeClr val="bg1"/>
                </a:solidFill>
                <a:latin typeface="Helvetica" panose="020B0500000000000000" pitchFamily="34" charset="0"/>
              </a:rPr>
              <a:t>Research questions</a:t>
            </a:r>
          </a:p>
        </p:txBody>
      </p:sp>
      <p:pic>
        <p:nvPicPr>
          <p:cNvPr id="17" name="Picture 16" descr="A close up of a garden&#10;&#10;Description automatically generated">
            <a:extLst>
              <a:ext uri="{FF2B5EF4-FFF2-40B4-BE49-F238E27FC236}">
                <a16:creationId xmlns:a16="http://schemas.microsoft.com/office/drawing/2014/main" id="{95E8868D-CE6D-434D-934F-D774455CFE30}"/>
              </a:ext>
            </a:extLst>
          </p:cNvPr>
          <p:cNvPicPr>
            <a:picLocks noChangeAspect="1"/>
          </p:cNvPicPr>
          <p:nvPr/>
        </p:nvPicPr>
        <p:blipFill rotWithShape="1">
          <a:blip r:embed="rId5">
            <a:extLst>
              <a:ext uri="{28A0092B-C50C-407E-A947-70E740481C1C}">
                <a14:useLocalDpi xmlns:a14="http://schemas.microsoft.com/office/drawing/2010/main" val="0"/>
              </a:ext>
            </a:extLst>
          </a:blip>
          <a:srcRect b="17925"/>
          <a:stretch/>
        </p:blipFill>
        <p:spPr>
          <a:xfrm>
            <a:off x="-1" y="14308724"/>
            <a:ext cx="17047847" cy="9328094"/>
          </a:xfrm>
          <a:prstGeom prst="rect">
            <a:avLst/>
          </a:prstGeom>
        </p:spPr>
      </p:pic>
      <p:sp>
        <p:nvSpPr>
          <p:cNvPr id="2" name="TextBox 1">
            <a:extLst>
              <a:ext uri="{FF2B5EF4-FFF2-40B4-BE49-F238E27FC236}">
                <a16:creationId xmlns:a16="http://schemas.microsoft.com/office/drawing/2014/main" id="{DB433EE1-2E72-4032-A853-8F0D6BA898AC}"/>
              </a:ext>
            </a:extLst>
          </p:cNvPr>
          <p:cNvSpPr txBox="1"/>
          <p:nvPr/>
        </p:nvSpPr>
        <p:spPr>
          <a:xfrm>
            <a:off x="0" y="5009006"/>
            <a:ext cx="17074730" cy="765594"/>
          </a:xfrm>
          <a:prstGeom prst="rect">
            <a:avLst/>
          </a:prstGeom>
          <a:noFill/>
        </p:spPr>
        <p:txBody>
          <a:bodyPr wrap="square" rtlCol="0">
            <a:spAutoFit/>
          </a:bodyPr>
          <a:lstStyle/>
          <a:p>
            <a:r>
              <a:rPr lang="en-US" sz="4375" b="1" i="1" dirty="0" err="1">
                <a:latin typeface="Helvetica" panose="020B0604020202020204" pitchFamily="34" charset="0"/>
                <a:cs typeface="Helvetica" panose="020B0604020202020204" pitchFamily="34" charset="0"/>
              </a:rPr>
              <a:t>Stropharia</a:t>
            </a:r>
            <a:r>
              <a:rPr lang="en-US" sz="4375" b="1" i="1" dirty="0">
                <a:latin typeface="Helvetica" panose="020B0604020202020204" pitchFamily="34" charset="0"/>
                <a:cs typeface="Helvetica" panose="020B0604020202020204" pitchFamily="34" charset="0"/>
              </a:rPr>
              <a:t> </a:t>
            </a:r>
            <a:r>
              <a:rPr lang="en-US" sz="4375" b="1" i="1" dirty="0" err="1">
                <a:latin typeface="Helvetica" panose="020B0604020202020204" pitchFamily="34" charset="0"/>
                <a:cs typeface="Helvetica" panose="020B0604020202020204" pitchFamily="34" charset="0"/>
              </a:rPr>
              <a:t>rugosoannulata</a:t>
            </a:r>
            <a:r>
              <a:rPr lang="en-US" sz="4375" b="1" i="1" dirty="0">
                <a:latin typeface="Helvetica" panose="020B0604020202020204" pitchFamily="34" charset="0"/>
                <a:cs typeface="Helvetica" panose="020B0604020202020204" pitchFamily="34" charset="0"/>
              </a:rPr>
              <a:t>,</a:t>
            </a:r>
            <a:r>
              <a:rPr lang="en-US" sz="4375" b="1" dirty="0">
                <a:latin typeface="Helvetica" panose="020B0604020202020204" pitchFamily="34" charset="0"/>
                <a:cs typeface="Helvetica" panose="020B0604020202020204" pitchFamily="34" charset="0"/>
              </a:rPr>
              <a:t> a.k.a. wine cap </a:t>
            </a:r>
            <a:r>
              <a:rPr lang="en-US" sz="4375" b="1" i="1" dirty="0">
                <a:latin typeface="Helvetica" panose="020B0604020202020204" pitchFamily="34" charset="0"/>
                <a:cs typeface="Helvetica" panose="020B0604020202020204" pitchFamily="34" charset="0"/>
              </a:rPr>
              <a:t> </a:t>
            </a:r>
          </a:p>
        </p:txBody>
      </p:sp>
      <p:sp>
        <p:nvSpPr>
          <p:cNvPr id="3" name="TextBox 2">
            <a:extLst>
              <a:ext uri="{FF2B5EF4-FFF2-40B4-BE49-F238E27FC236}">
                <a16:creationId xmlns:a16="http://schemas.microsoft.com/office/drawing/2014/main" id="{215996EE-79A7-4BEB-A546-15CDB058C6DB}"/>
              </a:ext>
            </a:extLst>
          </p:cNvPr>
          <p:cNvSpPr txBox="1"/>
          <p:nvPr/>
        </p:nvSpPr>
        <p:spPr>
          <a:xfrm>
            <a:off x="-1" y="6006628"/>
            <a:ext cx="16817557" cy="8171468"/>
          </a:xfrm>
          <a:prstGeom prst="rect">
            <a:avLst/>
          </a:prstGeom>
          <a:noFill/>
        </p:spPr>
        <p:txBody>
          <a:bodyPr wrap="square" rtlCol="0">
            <a:spAutoFit/>
          </a:bodyPr>
          <a:lstStyle/>
          <a:p>
            <a:pPr marL="600098" indent="-600098">
              <a:buFont typeface="Wingdings" panose="05000000000000000000" pitchFamily="2" charset="2"/>
              <a:buChar char="Ø"/>
            </a:pPr>
            <a:r>
              <a:rPr lang="en-US" sz="4375" dirty="0">
                <a:latin typeface="Helvetica" panose="020B0604020202020204" pitchFamily="34" charset="0"/>
                <a:cs typeface="Helvetica" panose="020B0604020202020204" pitchFamily="34" charset="0"/>
              </a:rPr>
              <a:t>Introduced from Europe in early 1900’s</a:t>
            </a:r>
          </a:p>
          <a:p>
            <a:pPr marL="600098" indent="-600098">
              <a:buFont typeface="Wingdings" panose="05000000000000000000" pitchFamily="2" charset="2"/>
              <a:buChar char="Ø"/>
            </a:pPr>
            <a:r>
              <a:rPr lang="en-US" sz="4375" dirty="0">
                <a:latin typeface="Helvetica" panose="020B0604020202020204" pitchFamily="34" charset="0"/>
                <a:cs typeface="Helvetica" panose="020B0604020202020204" pitchFamily="34" charset="0"/>
              </a:rPr>
              <a:t>Mushroom frequently found in bark and mulch across North America and in urban areas</a:t>
            </a:r>
          </a:p>
          <a:p>
            <a:pPr marL="600098" indent="-600098">
              <a:buFont typeface="Wingdings" panose="05000000000000000000" pitchFamily="2" charset="2"/>
              <a:buChar char="Ø"/>
            </a:pPr>
            <a:r>
              <a:rPr lang="en-US" sz="4375" dirty="0">
                <a:latin typeface="Helvetica" panose="020B0604020202020204" pitchFamily="34" charset="0"/>
                <a:cs typeface="Helvetica" panose="020B0604020202020204" pitchFamily="34" charset="0"/>
              </a:rPr>
              <a:t> Edible </a:t>
            </a:r>
          </a:p>
          <a:p>
            <a:pPr marL="600098" indent="-600098">
              <a:buFont typeface="Wingdings" panose="05000000000000000000" pitchFamily="2" charset="2"/>
              <a:buChar char="Ø"/>
            </a:pPr>
            <a:r>
              <a:rPr lang="en-US" sz="4375" dirty="0">
                <a:latin typeface="Helvetica" panose="020B0604020202020204" pitchFamily="34" charset="0"/>
                <a:cs typeface="Helvetica" panose="020B0604020202020204" pitchFamily="34" charset="0"/>
              </a:rPr>
              <a:t> Used in intercropping in corn fields </a:t>
            </a:r>
          </a:p>
          <a:p>
            <a:pPr marL="600098" indent="-600098">
              <a:buFont typeface="Wingdings" panose="05000000000000000000" pitchFamily="2" charset="2"/>
              <a:buChar char="Ø"/>
            </a:pPr>
            <a:r>
              <a:rPr lang="en-US" sz="4375" dirty="0">
                <a:latin typeface="Helvetica" panose="020B0604020202020204" pitchFamily="34" charset="0"/>
                <a:cs typeface="Helvetica" panose="020B0604020202020204" pitchFamily="34" charset="0"/>
              </a:rPr>
              <a:t> Immobilizes free-living nematodes</a:t>
            </a:r>
          </a:p>
          <a:p>
            <a:pPr marL="600098" indent="-600098">
              <a:buFont typeface="Wingdings" panose="05000000000000000000" pitchFamily="2" charset="2"/>
              <a:buChar char="Ø"/>
            </a:pPr>
            <a:r>
              <a:rPr lang="en-US" sz="4375" dirty="0">
                <a:latin typeface="Helvetica" panose="020B0604020202020204" pitchFamily="34" charset="0"/>
                <a:cs typeface="Helvetica" panose="020B0604020202020204" pitchFamily="34" charset="0"/>
              </a:rPr>
              <a:t>Important in gardening industry, small-farming agriculture, and mushroom-growers</a:t>
            </a:r>
          </a:p>
          <a:p>
            <a:pPr algn="ctr"/>
            <a:r>
              <a:rPr lang="en-US" sz="4375" b="1" dirty="0">
                <a:latin typeface="Helvetica" panose="020B0604020202020204" pitchFamily="34" charset="0"/>
                <a:cs typeface="Helvetica" panose="020B0604020202020204" pitchFamily="34" charset="0"/>
              </a:rPr>
              <a:t>Ecosystem genomics and evolution</a:t>
            </a:r>
            <a:endParaRPr lang="en-US" sz="4375" dirty="0">
              <a:latin typeface="Helvetica" panose="020B0604020202020204" pitchFamily="34" charset="0"/>
              <a:cs typeface="Helvetica" panose="020B0604020202020204" pitchFamily="34" charset="0"/>
            </a:endParaRPr>
          </a:p>
          <a:p>
            <a:pPr algn="ctr"/>
            <a:r>
              <a:rPr lang="en-US" sz="4375" dirty="0">
                <a:latin typeface="Helvetica" panose="020B0604020202020204" pitchFamily="34" charset="0"/>
                <a:cs typeface="Helvetica" panose="020B0604020202020204" pitchFamily="34" charset="0"/>
              </a:rPr>
              <a:t>Great model to study changes in the abundance of genes or changes in gene sequence of organic matter decomposition enzymes</a:t>
            </a:r>
          </a:p>
        </p:txBody>
      </p:sp>
      <p:pic>
        <p:nvPicPr>
          <p:cNvPr id="16" name="Picture 15" descr="A picture containing text&#10;&#10;Description automatically generated">
            <a:extLst>
              <a:ext uri="{FF2B5EF4-FFF2-40B4-BE49-F238E27FC236}">
                <a16:creationId xmlns:a16="http://schemas.microsoft.com/office/drawing/2014/main" id="{6A037A6D-1850-411B-86A8-B004433D5F47}"/>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6010601" y="26141812"/>
            <a:ext cx="5196642" cy="7422226"/>
          </a:xfrm>
          <a:prstGeom prst="rect">
            <a:avLst/>
          </a:prstGeom>
        </p:spPr>
      </p:pic>
      <p:pic>
        <p:nvPicPr>
          <p:cNvPr id="18" name="Picture 17" descr="A picture containing indoor, wall&#10;&#10;Description automatically generated">
            <a:extLst>
              <a:ext uri="{FF2B5EF4-FFF2-40B4-BE49-F238E27FC236}">
                <a16:creationId xmlns:a16="http://schemas.microsoft.com/office/drawing/2014/main" id="{0F74743D-B1BE-4E14-8240-8C328C416403}"/>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301417" y="26141812"/>
            <a:ext cx="4478893" cy="7500061"/>
          </a:xfrm>
          <a:prstGeom prst="rect">
            <a:avLst/>
          </a:prstGeom>
        </p:spPr>
      </p:pic>
      <p:sp>
        <p:nvSpPr>
          <p:cNvPr id="7" name="TextBox 6">
            <a:extLst>
              <a:ext uri="{FF2B5EF4-FFF2-40B4-BE49-F238E27FC236}">
                <a16:creationId xmlns:a16="http://schemas.microsoft.com/office/drawing/2014/main" id="{F4285574-16D9-4BFF-9902-79741BB76949}"/>
              </a:ext>
            </a:extLst>
          </p:cNvPr>
          <p:cNvSpPr txBox="1"/>
          <p:nvPr/>
        </p:nvSpPr>
        <p:spPr>
          <a:xfrm>
            <a:off x="0" y="24613417"/>
            <a:ext cx="17173576" cy="1438855"/>
          </a:xfrm>
          <a:prstGeom prst="rect">
            <a:avLst/>
          </a:prstGeom>
          <a:noFill/>
        </p:spPr>
        <p:txBody>
          <a:bodyPr wrap="square" rtlCol="0">
            <a:spAutoFit/>
          </a:bodyPr>
          <a:lstStyle/>
          <a:p>
            <a:r>
              <a:rPr lang="en-US" sz="4375" dirty="0">
                <a:latin typeface="Helvetica" panose="020B0604020202020204" pitchFamily="34" charset="0"/>
                <a:cs typeface="Helvetica" panose="020B0604020202020204" pitchFamily="34" charset="0"/>
              </a:rPr>
              <a:t>Specimens from 1904, 1940,1970, and 2018. All from Cambridge and surrounding areas in MA.  </a:t>
            </a:r>
          </a:p>
        </p:txBody>
      </p:sp>
      <p:pic>
        <p:nvPicPr>
          <p:cNvPr id="23" name="Picture 22" descr="A picture containing banana, sitting, indoor, piece&#10;&#10;Description automatically generated">
            <a:extLst>
              <a:ext uri="{FF2B5EF4-FFF2-40B4-BE49-F238E27FC236}">
                <a16:creationId xmlns:a16="http://schemas.microsoft.com/office/drawing/2014/main" id="{F461BB22-1285-4B71-9553-1CC1918F7F4F}"/>
              </a:ext>
            </a:extLst>
          </p:cNvPr>
          <p:cNvPicPr>
            <a:picLocks noChangeAspect="1"/>
          </p:cNvPicPr>
          <p:nvPr/>
        </p:nvPicPr>
        <p:blipFill rotWithShape="1">
          <a:blip r:embed="rId8">
            <a:extLst>
              <a:ext uri="{28A0092B-C50C-407E-A947-70E740481C1C}">
                <a14:useLocalDpi xmlns:a14="http://schemas.microsoft.com/office/drawing/2010/main" val="0"/>
              </a:ext>
            </a:extLst>
          </a:blip>
          <a:srcRect l="2748" t="33334" r="44596" b="28295"/>
          <a:stretch/>
        </p:blipFill>
        <p:spPr>
          <a:xfrm rot="16200000">
            <a:off x="9655872" y="27824626"/>
            <a:ext cx="7422225" cy="4056595"/>
          </a:xfrm>
          <a:prstGeom prst="rect">
            <a:avLst/>
          </a:prstGeom>
        </p:spPr>
      </p:pic>
      <p:sp>
        <p:nvSpPr>
          <p:cNvPr id="26" name="TextBox 25">
            <a:extLst>
              <a:ext uri="{FF2B5EF4-FFF2-40B4-BE49-F238E27FC236}">
                <a16:creationId xmlns:a16="http://schemas.microsoft.com/office/drawing/2014/main" id="{55931601-4926-4520-AD2B-7B7F9791EAE1}"/>
              </a:ext>
            </a:extLst>
          </p:cNvPr>
          <p:cNvSpPr txBox="1"/>
          <p:nvPr/>
        </p:nvSpPr>
        <p:spPr>
          <a:xfrm>
            <a:off x="17259299" y="4800935"/>
            <a:ext cx="26586179" cy="4805162"/>
          </a:xfrm>
          <a:prstGeom prst="rect">
            <a:avLst/>
          </a:prstGeom>
          <a:noFill/>
        </p:spPr>
        <p:txBody>
          <a:bodyPr wrap="square" rtlCol="0">
            <a:spAutoFit/>
          </a:bodyPr>
          <a:lstStyle/>
          <a:p>
            <a:pPr marL="800130" indent="-800130">
              <a:buAutoNum type="arabicPeriod"/>
            </a:pPr>
            <a:r>
              <a:rPr lang="en-US" sz="4375" dirty="0">
                <a:latin typeface="Helvetica" panose="020B0604020202020204" pitchFamily="34" charset="0"/>
                <a:cs typeface="Helvetica" panose="020B0604020202020204" pitchFamily="34" charset="0"/>
              </a:rPr>
              <a:t>Whole-genome sequencing of commercial strain (as control), 1940 specimen, and 2018 specimen. </a:t>
            </a:r>
          </a:p>
          <a:p>
            <a:pPr marL="800130" indent="-800130">
              <a:buAutoNum type="arabicPeriod"/>
            </a:pPr>
            <a:r>
              <a:rPr lang="en-US" sz="4375" dirty="0">
                <a:latin typeface="Helvetica" panose="020B0604020202020204" pitchFamily="34" charset="0"/>
                <a:cs typeface="Helvetica" panose="020B0604020202020204" pitchFamily="34" charset="0"/>
              </a:rPr>
              <a:t>Assembly of genomes and creation of local databases. </a:t>
            </a:r>
          </a:p>
          <a:p>
            <a:pPr marL="800130" indent="-800130">
              <a:buAutoNum type="arabicPeriod"/>
            </a:pPr>
            <a:r>
              <a:rPr lang="en-US" sz="4375" dirty="0">
                <a:latin typeface="Helvetica" panose="020B0604020202020204" pitchFamily="34" charset="0"/>
                <a:cs typeface="Helvetica" panose="020B0604020202020204" pitchFamily="34" charset="0"/>
              </a:rPr>
              <a:t>Identification of genes of interest in characterized and annotated genome of sister species </a:t>
            </a:r>
            <a:r>
              <a:rPr lang="en-US" sz="4375" i="1" dirty="0" err="1">
                <a:latin typeface="Helvetica" panose="020B0604020202020204" pitchFamily="34" charset="0"/>
                <a:cs typeface="Helvetica" panose="020B0604020202020204" pitchFamily="34" charset="0"/>
              </a:rPr>
              <a:t>Hypholoma</a:t>
            </a:r>
            <a:r>
              <a:rPr lang="en-US" sz="4375" i="1" dirty="0">
                <a:latin typeface="Helvetica" panose="020B0604020202020204" pitchFamily="34" charset="0"/>
                <a:cs typeface="Helvetica" panose="020B0604020202020204" pitchFamily="34" charset="0"/>
              </a:rPr>
              <a:t> </a:t>
            </a:r>
            <a:r>
              <a:rPr lang="en-US" sz="4375" i="1" dirty="0" err="1">
                <a:latin typeface="Helvetica" panose="020B0604020202020204" pitchFamily="34" charset="0"/>
                <a:cs typeface="Helvetica" panose="020B0604020202020204" pitchFamily="34" charset="0"/>
              </a:rPr>
              <a:t>sublateritium</a:t>
            </a:r>
            <a:r>
              <a:rPr lang="en-US" sz="4375" dirty="0">
                <a:latin typeface="Helvetica" panose="020B0604020202020204" pitchFamily="34" charset="0"/>
                <a:cs typeface="Helvetica" panose="020B0604020202020204" pitchFamily="34" charset="0"/>
              </a:rPr>
              <a:t>. </a:t>
            </a:r>
          </a:p>
          <a:p>
            <a:pPr marL="800130" indent="-800130">
              <a:buAutoNum type="arabicPeriod"/>
            </a:pPr>
            <a:r>
              <a:rPr lang="en-US" sz="4375" dirty="0">
                <a:latin typeface="Helvetica" panose="020B0604020202020204" pitchFamily="34" charset="0"/>
                <a:cs typeface="Helvetica" panose="020B0604020202020204" pitchFamily="34" charset="0"/>
              </a:rPr>
              <a:t>Search for genes of interest in local databases.</a:t>
            </a:r>
          </a:p>
          <a:p>
            <a:pPr marL="800130" indent="-800130">
              <a:buAutoNum type="arabicPeriod"/>
            </a:pPr>
            <a:r>
              <a:rPr lang="en-US" sz="4375" dirty="0">
                <a:latin typeface="Helvetica" panose="020B0604020202020204" pitchFamily="34" charset="0"/>
                <a:cs typeface="Helvetica" panose="020B0604020202020204" pitchFamily="34" charset="0"/>
              </a:rPr>
              <a:t>Comparison of gene abundances and sequences among specimens.   </a:t>
            </a:r>
          </a:p>
          <a:p>
            <a:endParaRPr lang="en-US" sz="4375" dirty="0">
              <a:latin typeface="Helvetica" panose="020B0604020202020204" pitchFamily="34" charset="0"/>
              <a:cs typeface="Helvetica" panose="020B0604020202020204" pitchFamily="34" charset="0"/>
            </a:endParaRPr>
          </a:p>
        </p:txBody>
      </p:sp>
      <p:sp>
        <p:nvSpPr>
          <p:cNvPr id="27" name="TextBox 26">
            <a:extLst>
              <a:ext uri="{FF2B5EF4-FFF2-40B4-BE49-F238E27FC236}">
                <a16:creationId xmlns:a16="http://schemas.microsoft.com/office/drawing/2014/main" id="{9DE10E55-E368-4C98-B77D-29469A211032}"/>
              </a:ext>
            </a:extLst>
          </p:cNvPr>
          <p:cNvSpPr txBox="1"/>
          <p:nvPr/>
        </p:nvSpPr>
        <p:spPr>
          <a:xfrm>
            <a:off x="17305020" y="3863339"/>
            <a:ext cx="26586179" cy="834972"/>
          </a:xfrm>
          <a:prstGeom prst="rect">
            <a:avLst/>
          </a:prstGeom>
          <a:solidFill>
            <a:schemeClr val="tx1"/>
          </a:solidFill>
          <a:ln>
            <a:solidFill>
              <a:schemeClr val="tx1"/>
            </a:solidFill>
          </a:ln>
        </p:spPr>
        <p:txBody>
          <a:bodyPr wrap="square" rtlCol="0">
            <a:spAutoFit/>
          </a:bodyPr>
          <a:lstStyle/>
          <a:p>
            <a:pPr algn="ctr"/>
            <a:r>
              <a:rPr lang="en-US" sz="4826" b="1" dirty="0">
                <a:solidFill>
                  <a:schemeClr val="bg1"/>
                </a:solidFill>
                <a:latin typeface="Helvetica" panose="020B0500000000000000" pitchFamily="34" charset="0"/>
              </a:rPr>
              <a:t>Methods</a:t>
            </a:r>
          </a:p>
        </p:txBody>
      </p:sp>
      <p:graphicFrame>
        <p:nvGraphicFramePr>
          <p:cNvPr id="25" name="Table 24">
            <a:extLst>
              <a:ext uri="{FF2B5EF4-FFF2-40B4-BE49-F238E27FC236}">
                <a16:creationId xmlns:a16="http://schemas.microsoft.com/office/drawing/2014/main" id="{4313BE9C-687A-438E-BD69-E717C6FFFF01}"/>
              </a:ext>
            </a:extLst>
          </p:cNvPr>
          <p:cNvGraphicFramePr>
            <a:graphicFrameLocks noGrp="1"/>
          </p:cNvGraphicFramePr>
          <p:nvPr>
            <p:extLst>
              <p:ext uri="{D42A27DB-BD31-4B8C-83A1-F6EECF244321}">
                <p14:modId xmlns:p14="http://schemas.microsoft.com/office/powerpoint/2010/main" val="2703431016"/>
              </p:ext>
            </p:extLst>
          </p:nvPr>
        </p:nvGraphicFramePr>
        <p:xfrm>
          <a:off x="17173572" y="13533034"/>
          <a:ext cx="26742532" cy="7856220"/>
        </p:xfrm>
        <a:graphic>
          <a:graphicData uri="http://schemas.openxmlformats.org/drawingml/2006/table">
            <a:tbl>
              <a:tblPr firstRow="1" bandRow="1">
                <a:tableStyleId>{073A0DAA-6AF3-43AB-8588-CEC1D06C72B9}</a:tableStyleId>
              </a:tblPr>
              <a:tblGrid>
                <a:gridCol w="6087431">
                  <a:extLst>
                    <a:ext uri="{9D8B030D-6E8A-4147-A177-3AD203B41FA5}">
                      <a16:colId xmlns:a16="http://schemas.microsoft.com/office/drawing/2014/main" val="3233990437"/>
                    </a:ext>
                  </a:extLst>
                </a:gridCol>
                <a:gridCol w="4801625">
                  <a:extLst>
                    <a:ext uri="{9D8B030D-6E8A-4147-A177-3AD203B41FA5}">
                      <a16:colId xmlns:a16="http://schemas.microsoft.com/office/drawing/2014/main" val="580647306"/>
                    </a:ext>
                  </a:extLst>
                </a:gridCol>
                <a:gridCol w="5284492">
                  <a:extLst>
                    <a:ext uri="{9D8B030D-6E8A-4147-A177-3AD203B41FA5}">
                      <a16:colId xmlns:a16="http://schemas.microsoft.com/office/drawing/2014/main" val="2594527235"/>
                    </a:ext>
                  </a:extLst>
                </a:gridCol>
                <a:gridCol w="5284492">
                  <a:extLst>
                    <a:ext uri="{9D8B030D-6E8A-4147-A177-3AD203B41FA5}">
                      <a16:colId xmlns:a16="http://schemas.microsoft.com/office/drawing/2014/main" val="1712259317"/>
                    </a:ext>
                  </a:extLst>
                </a:gridCol>
                <a:gridCol w="5284492">
                  <a:extLst>
                    <a:ext uri="{9D8B030D-6E8A-4147-A177-3AD203B41FA5}">
                      <a16:colId xmlns:a16="http://schemas.microsoft.com/office/drawing/2014/main" val="4154446261"/>
                    </a:ext>
                  </a:extLst>
                </a:gridCol>
              </a:tblGrid>
              <a:tr h="2762250">
                <a:tc>
                  <a:txBody>
                    <a:bodyPr/>
                    <a:lstStyle/>
                    <a:p>
                      <a:pPr algn="ctr"/>
                      <a:r>
                        <a:rPr lang="en-US" sz="4400" dirty="0">
                          <a:latin typeface="Helvetica" panose="020B0604020202020204" pitchFamily="34" charset="0"/>
                          <a:cs typeface="Helvetica" panose="020B0604020202020204" pitchFamily="34" charset="0"/>
                        </a:rPr>
                        <a:t>Gene</a:t>
                      </a:r>
                    </a:p>
                  </a:txBody>
                  <a:tcPr marL="80010" marR="80010" marT="40005" marB="40005"/>
                </a:tc>
                <a:tc>
                  <a:txBody>
                    <a:bodyPr/>
                    <a:lstStyle/>
                    <a:p>
                      <a:pPr algn="ctr"/>
                      <a:r>
                        <a:rPr lang="en-US" sz="4400" i="1" dirty="0">
                          <a:latin typeface="Helvetica" panose="020B0604020202020204" pitchFamily="34" charset="0"/>
                          <a:cs typeface="Helvetica" panose="020B0604020202020204" pitchFamily="34" charset="0"/>
                        </a:rPr>
                        <a:t>H. </a:t>
                      </a:r>
                      <a:r>
                        <a:rPr lang="en-US" sz="4400" i="1" dirty="0" err="1">
                          <a:latin typeface="Helvetica" panose="020B0604020202020204" pitchFamily="34" charset="0"/>
                          <a:cs typeface="Helvetica" panose="020B0604020202020204" pitchFamily="34" charset="0"/>
                        </a:rPr>
                        <a:t>sublateritium</a:t>
                      </a:r>
                      <a:r>
                        <a:rPr lang="en-US" sz="4400" dirty="0">
                          <a:latin typeface="Helvetica" panose="020B0604020202020204" pitchFamily="34" charset="0"/>
                          <a:cs typeface="Helvetica" panose="020B0604020202020204" pitchFamily="34" charset="0"/>
                        </a:rPr>
                        <a:t> </a:t>
                      </a:r>
                    </a:p>
                    <a:p>
                      <a:pPr algn="ctr"/>
                      <a:r>
                        <a:rPr lang="en-US" sz="4400" dirty="0">
                          <a:latin typeface="Helvetica" panose="020B0604020202020204" pitchFamily="34" charset="0"/>
                          <a:cs typeface="Helvetica" panose="020B0604020202020204" pitchFamily="34" charset="0"/>
                        </a:rPr>
                        <a:t>(# genes at </a:t>
                      </a:r>
                    </a:p>
                    <a:p>
                      <a:pPr algn="ctr"/>
                      <a:r>
                        <a:rPr lang="en-US" sz="4400" dirty="0">
                          <a:latin typeface="Helvetica" panose="020B0604020202020204" pitchFamily="34" charset="0"/>
                          <a:cs typeface="Helvetica" panose="020B0604020202020204" pitchFamily="34" charset="0"/>
                        </a:rPr>
                        <a:t>MycoCosm)</a:t>
                      </a:r>
                    </a:p>
                  </a:txBody>
                  <a:tcPr marL="80010" marR="80010" marT="40005" marB="40005"/>
                </a:tc>
                <a:tc>
                  <a:txBody>
                    <a:bodyPr/>
                    <a:lstStyle/>
                    <a:p>
                      <a:pPr algn="ctr"/>
                      <a:r>
                        <a:rPr lang="en-US" sz="4400" i="0" dirty="0">
                          <a:latin typeface="Helvetica" panose="020B0604020202020204" pitchFamily="34" charset="0"/>
                          <a:cs typeface="Helvetica" panose="020B0604020202020204" pitchFamily="34" charset="0"/>
                        </a:rPr>
                        <a:t>Commercial</a:t>
                      </a:r>
                    </a:p>
                    <a:p>
                      <a:pPr algn="ctr"/>
                      <a:r>
                        <a:rPr lang="en-US" sz="4400" i="0" dirty="0">
                          <a:latin typeface="Helvetica" panose="020B0604020202020204" pitchFamily="34" charset="0"/>
                          <a:cs typeface="Helvetica" panose="020B0604020202020204" pitchFamily="34" charset="0"/>
                        </a:rPr>
                        <a:t>(# genes in </a:t>
                      </a:r>
                    </a:p>
                    <a:p>
                      <a:pPr algn="ctr"/>
                      <a:r>
                        <a:rPr lang="en-US" sz="4400" i="0" dirty="0">
                          <a:latin typeface="Helvetica" panose="020B0604020202020204" pitchFamily="34" charset="0"/>
                          <a:cs typeface="Helvetica" panose="020B0604020202020204" pitchFamily="34" charset="0"/>
                        </a:rPr>
                        <a:t>local database)</a:t>
                      </a:r>
                    </a:p>
                  </a:txBody>
                  <a:tcPr marL="80010" marR="80010" marT="40005" marB="40005"/>
                </a:tc>
                <a:tc>
                  <a:txBody>
                    <a:bodyPr/>
                    <a:lstStyle/>
                    <a:p>
                      <a:pPr algn="ctr"/>
                      <a:r>
                        <a:rPr lang="en-US" sz="4400" i="0" dirty="0">
                          <a:latin typeface="Helvetica" panose="020B0604020202020204" pitchFamily="34" charset="0"/>
                          <a:cs typeface="Helvetica" panose="020B0604020202020204" pitchFamily="34" charset="0"/>
                        </a:rPr>
                        <a:t>1940 </a:t>
                      </a:r>
                    </a:p>
                    <a:p>
                      <a:pPr marL="0" marR="0" lvl="0" indent="0" algn="ctr" defTabSz="4389120" rtl="0" eaLnBrk="1" fontAlgn="auto" latinLnBrk="0" hangingPunct="1">
                        <a:lnSpc>
                          <a:spcPct val="100000"/>
                        </a:lnSpc>
                        <a:spcBef>
                          <a:spcPts val="0"/>
                        </a:spcBef>
                        <a:spcAft>
                          <a:spcPts val="0"/>
                        </a:spcAft>
                        <a:buClrTx/>
                        <a:buSzTx/>
                        <a:buFontTx/>
                        <a:buNone/>
                        <a:tabLst/>
                        <a:defRPr/>
                      </a:pPr>
                      <a:r>
                        <a:rPr lang="en-US" sz="4400" i="0" dirty="0">
                          <a:latin typeface="Helvetica" panose="020B0604020202020204" pitchFamily="34" charset="0"/>
                          <a:cs typeface="Helvetica" panose="020B0604020202020204" pitchFamily="34" charset="0"/>
                        </a:rPr>
                        <a:t>(# genes in </a:t>
                      </a:r>
                    </a:p>
                    <a:p>
                      <a:pPr marL="0" marR="0" lvl="0" indent="0" algn="ctr" defTabSz="4389120" rtl="0" eaLnBrk="1" fontAlgn="auto" latinLnBrk="0" hangingPunct="1">
                        <a:lnSpc>
                          <a:spcPct val="100000"/>
                        </a:lnSpc>
                        <a:spcBef>
                          <a:spcPts val="0"/>
                        </a:spcBef>
                        <a:spcAft>
                          <a:spcPts val="0"/>
                        </a:spcAft>
                        <a:buClrTx/>
                        <a:buSzTx/>
                        <a:buFontTx/>
                        <a:buNone/>
                        <a:tabLst/>
                        <a:defRPr/>
                      </a:pPr>
                      <a:r>
                        <a:rPr lang="en-US" sz="4400" i="0" dirty="0">
                          <a:latin typeface="Helvetica" panose="020B0604020202020204" pitchFamily="34" charset="0"/>
                          <a:cs typeface="Helvetica" panose="020B0604020202020204" pitchFamily="34" charset="0"/>
                        </a:rPr>
                        <a:t>local database)</a:t>
                      </a:r>
                    </a:p>
                  </a:txBody>
                  <a:tcPr marL="80010" marR="80010" marT="40005" marB="40005"/>
                </a:tc>
                <a:tc>
                  <a:txBody>
                    <a:bodyPr/>
                    <a:lstStyle/>
                    <a:p>
                      <a:pPr marL="0" marR="0" lvl="0" indent="0" algn="ctr" defTabSz="4389120" rtl="0" eaLnBrk="1" fontAlgn="auto" latinLnBrk="0" hangingPunct="1">
                        <a:lnSpc>
                          <a:spcPct val="100000"/>
                        </a:lnSpc>
                        <a:spcBef>
                          <a:spcPts val="0"/>
                        </a:spcBef>
                        <a:spcAft>
                          <a:spcPts val="0"/>
                        </a:spcAft>
                        <a:buClrTx/>
                        <a:buSzTx/>
                        <a:buFontTx/>
                        <a:buNone/>
                        <a:tabLst/>
                        <a:defRPr/>
                      </a:pPr>
                      <a:r>
                        <a:rPr lang="en-US" sz="4400" i="0" dirty="0">
                          <a:latin typeface="Helvetica" panose="020B0604020202020204" pitchFamily="34" charset="0"/>
                          <a:cs typeface="Helvetica" panose="020B0604020202020204" pitchFamily="34" charset="0"/>
                        </a:rPr>
                        <a:t>2018</a:t>
                      </a:r>
                    </a:p>
                    <a:p>
                      <a:pPr marL="0" marR="0" lvl="0" indent="0" algn="ctr" defTabSz="4389120" rtl="0" eaLnBrk="1" fontAlgn="auto" latinLnBrk="0" hangingPunct="1">
                        <a:lnSpc>
                          <a:spcPct val="100000"/>
                        </a:lnSpc>
                        <a:spcBef>
                          <a:spcPts val="0"/>
                        </a:spcBef>
                        <a:spcAft>
                          <a:spcPts val="0"/>
                        </a:spcAft>
                        <a:buClrTx/>
                        <a:buSzTx/>
                        <a:buFontTx/>
                        <a:buNone/>
                        <a:tabLst/>
                        <a:defRPr/>
                      </a:pPr>
                      <a:r>
                        <a:rPr lang="en-US" sz="4400" i="0" dirty="0">
                          <a:latin typeface="Helvetica" panose="020B0604020202020204" pitchFamily="34" charset="0"/>
                          <a:cs typeface="Helvetica" panose="020B0604020202020204" pitchFamily="34" charset="0"/>
                        </a:rPr>
                        <a:t>(# genes in </a:t>
                      </a:r>
                    </a:p>
                    <a:p>
                      <a:pPr marL="0" marR="0" lvl="0" indent="0" algn="ctr" defTabSz="4389120" rtl="0" eaLnBrk="1" fontAlgn="auto" latinLnBrk="0" hangingPunct="1">
                        <a:lnSpc>
                          <a:spcPct val="100000"/>
                        </a:lnSpc>
                        <a:spcBef>
                          <a:spcPts val="0"/>
                        </a:spcBef>
                        <a:spcAft>
                          <a:spcPts val="0"/>
                        </a:spcAft>
                        <a:buClrTx/>
                        <a:buSzTx/>
                        <a:buFontTx/>
                        <a:buNone/>
                        <a:tabLst/>
                        <a:defRPr/>
                      </a:pPr>
                      <a:r>
                        <a:rPr lang="en-US" sz="4400" i="0" dirty="0">
                          <a:latin typeface="Helvetica" panose="020B0604020202020204" pitchFamily="34" charset="0"/>
                          <a:cs typeface="Helvetica" panose="020B0604020202020204" pitchFamily="34" charset="0"/>
                        </a:rPr>
                        <a:t>local database)</a:t>
                      </a:r>
                    </a:p>
                  </a:txBody>
                  <a:tcPr marL="80010" marR="80010" marT="40005" marB="40005"/>
                </a:tc>
                <a:extLst>
                  <a:ext uri="{0D108BD9-81ED-4DB2-BD59-A6C34878D82A}">
                    <a16:rowId xmlns:a16="http://schemas.microsoft.com/office/drawing/2014/main" val="2794175088"/>
                  </a:ext>
                </a:extLst>
              </a:tr>
              <a:tr h="75057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l-GR" sz="4400" b="1" dirty="0">
                          <a:latin typeface="Helvetica" panose="020B0604020202020204" pitchFamily="34" charset="0"/>
                          <a:cs typeface="Helvetica" panose="020B0604020202020204" pitchFamily="34" charset="0"/>
                        </a:rPr>
                        <a:t>β</a:t>
                      </a:r>
                      <a:r>
                        <a:rPr lang="en-US" sz="4400" b="1" dirty="0">
                          <a:latin typeface="Helvetica" panose="020B0604020202020204" pitchFamily="34" charset="0"/>
                          <a:cs typeface="Helvetica" panose="020B0604020202020204" pitchFamily="34" charset="0"/>
                        </a:rPr>
                        <a:t>-glucosidase </a:t>
                      </a:r>
                    </a:p>
                  </a:txBody>
                  <a:tcPr marL="80010" marR="80010" marT="40005" marB="40005"/>
                </a:tc>
                <a:tc>
                  <a:txBody>
                    <a:bodyPr/>
                    <a:lstStyle/>
                    <a:p>
                      <a:pPr algn="ctr"/>
                      <a:r>
                        <a:rPr lang="en-US" sz="4400" dirty="0">
                          <a:latin typeface="Helvetica" panose="020B0604020202020204" pitchFamily="34" charset="0"/>
                          <a:cs typeface="Helvetica" panose="020B0604020202020204" pitchFamily="34" charset="0"/>
                        </a:rPr>
                        <a:t>5 </a:t>
                      </a:r>
                    </a:p>
                  </a:txBody>
                  <a:tcPr marL="80010" marR="80010" marT="40005" marB="40005"/>
                </a:tc>
                <a:tc>
                  <a:txBody>
                    <a:bodyPr/>
                    <a:lstStyle/>
                    <a:p>
                      <a:pPr algn="ctr"/>
                      <a:r>
                        <a:rPr lang="en-US" sz="4400" dirty="0">
                          <a:latin typeface="Helvetica" panose="020B0604020202020204" pitchFamily="34" charset="0"/>
                          <a:cs typeface="Helvetica" panose="020B0604020202020204" pitchFamily="34" charset="0"/>
                        </a:rPr>
                        <a:t>1</a:t>
                      </a:r>
                    </a:p>
                  </a:txBody>
                  <a:tcPr marL="80010" marR="80010" marT="40005" marB="40005"/>
                </a:tc>
                <a:tc>
                  <a:txBody>
                    <a:bodyPr/>
                    <a:lstStyle/>
                    <a:p>
                      <a:pPr algn="ctr"/>
                      <a:r>
                        <a:rPr lang="en-US" sz="4400" dirty="0">
                          <a:latin typeface="Helvetica" panose="020B0604020202020204" pitchFamily="34" charset="0"/>
                          <a:cs typeface="Helvetica" panose="020B0604020202020204" pitchFamily="34" charset="0"/>
                        </a:rPr>
                        <a:t>1</a:t>
                      </a:r>
                    </a:p>
                  </a:txBody>
                  <a:tcPr marL="80010" marR="80010" marT="40005" marB="40005"/>
                </a:tc>
                <a:tc>
                  <a:txBody>
                    <a:bodyPr/>
                    <a:lstStyle/>
                    <a:p>
                      <a:pPr algn="ctr"/>
                      <a:r>
                        <a:rPr lang="en-US" sz="4400" dirty="0">
                          <a:latin typeface="Helvetica" panose="020B0604020202020204" pitchFamily="34" charset="0"/>
                          <a:cs typeface="Helvetica" panose="020B0604020202020204" pitchFamily="34" charset="0"/>
                        </a:rPr>
                        <a:t>1</a:t>
                      </a:r>
                    </a:p>
                  </a:txBody>
                  <a:tcPr marL="80010" marR="80010" marT="40005" marB="40005"/>
                </a:tc>
                <a:extLst>
                  <a:ext uri="{0D108BD9-81ED-4DB2-BD59-A6C34878D82A}">
                    <a16:rowId xmlns:a16="http://schemas.microsoft.com/office/drawing/2014/main" val="3702363876"/>
                  </a:ext>
                </a:extLst>
              </a:tr>
              <a:tr h="750570">
                <a:tc>
                  <a:txBody>
                    <a:bodyPr/>
                    <a:lstStyle/>
                    <a:p>
                      <a:pPr algn="ctr"/>
                      <a:r>
                        <a:rPr lang="en-US" sz="4400" b="1" dirty="0">
                          <a:latin typeface="Helvetica" panose="020B0604020202020204" pitchFamily="34" charset="0"/>
                          <a:cs typeface="Helvetica" panose="020B0604020202020204" pitchFamily="34" charset="0"/>
                        </a:rPr>
                        <a:t>Cellobiohydrolase</a:t>
                      </a:r>
                    </a:p>
                  </a:txBody>
                  <a:tcPr marL="80010" marR="80010" marT="40005" marB="40005"/>
                </a:tc>
                <a:tc>
                  <a:txBody>
                    <a:bodyPr/>
                    <a:lstStyle/>
                    <a:p>
                      <a:pPr algn="ctr"/>
                      <a:r>
                        <a:rPr lang="en-US" sz="4400" dirty="0">
                          <a:latin typeface="Helvetica" panose="020B0604020202020204" pitchFamily="34" charset="0"/>
                          <a:cs typeface="Helvetica" panose="020B0604020202020204" pitchFamily="34" charset="0"/>
                        </a:rPr>
                        <a:t>4</a:t>
                      </a:r>
                    </a:p>
                  </a:txBody>
                  <a:tcPr marL="80010" marR="80010" marT="40005" marB="40005"/>
                </a:tc>
                <a:tc>
                  <a:txBody>
                    <a:bodyPr/>
                    <a:lstStyle/>
                    <a:p>
                      <a:pPr algn="ctr"/>
                      <a:r>
                        <a:rPr lang="en-US" sz="4400" dirty="0">
                          <a:latin typeface="Helvetica" panose="020B0604020202020204" pitchFamily="34" charset="0"/>
                          <a:cs typeface="Helvetica" panose="020B0604020202020204" pitchFamily="34" charset="0"/>
                        </a:rPr>
                        <a:t>2</a:t>
                      </a:r>
                    </a:p>
                  </a:txBody>
                  <a:tcPr marL="80010" marR="80010" marT="40005" marB="40005"/>
                </a:tc>
                <a:tc>
                  <a:txBody>
                    <a:bodyPr/>
                    <a:lstStyle/>
                    <a:p>
                      <a:pPr algn="ctr"/>
                      <a:r>
                        <a:rPr lang="en-US" sz="4400" dirty="0">
                          <a:latin typeface="Helvetica" panose="020B0604020202020204" pitchFamily="34" charset="0"/>
                          <a:cs typeface="Helvetica" panose="020B0604020202020204" pitchFamily="34" charset="0"/>
                        </a:rPr>
                        <a:t>2</a:t>
                      </a:r>
                    </a:p>
                  </a:txBody>
                  <a:tcPr marL="80010" marR="80010" marT="40005" marB="40005"/>
                </a:tc>
                <a:tc>
                  <a:txBody>
                    <a:bodyPr/>
                    <a:lstStyle/>
                    <a:p>
                      <a:pPr algn="ctr"/>
                      <a:r>
                        <a:rPr lang="en-US" sz="4400" dirty="0">
                          <a:latin typeface="Helvetica" panose="020B0604020202020204" pitchFamily="34" charset="0"/>
                          <a:cs typeface="Helvetica" panose="020B0604020202020204" pitchFamily="34" charset="0"/>
                        </a:rPr>
                        <a:t>2</a:t>
                      </a:r>
                    </a:p>
                  </a:txBody>
                  <a:tcPr marL="80010" marR="80010" marT="40005" marB="40005"/>
                </a:tc>
                <a:extLst>
                  <a:ext uri="{0D108BD9-81ED-4DB2-BD59-A6C34878D82A}">
                    <a16:rowId xmlns:a16="http://schemas.microsoft.com/office/drawing/2014/main" val="2819166911"/>
                  </a:ext>
                </a:extLst>
              </a:tr>
              <a:tr h="750570">
                <a:tc>
                  <a:txBody>
                    <a:bodyPr/>
                    <a:lstStyle/>
                    <a:p>
                      <a:pPr algn="ctr"/>
                      <a:r>
                        <a:rPr lang="en-US" sz="4400" dirty="0">
                          <a:latin typeface="Helvetica" panose="020B0604020202020204" pitchFamily="34" charset="0"/>
                          <a:cs typeface="Helvetica" panose="020B0604020202020204" pitchFamily="34" charset="0"/>
                        </a:rPr>
                        <a:t>Ligninase</a:t>
                      </a:r>
                    </a:p>
                  </a:txBody>
                  <a:tcPr marL="80010" marR="80010" marT="40005" marB="40005"/>
                </a:tc>
                <a:tc>
                  <a:txBody>
                    <a:bodyPr/>
                    <a:lstStyle/>
                    <a:p>
                      <a:pPr algn="ctr"/>
                      <a:r>
                        <a:rPr lang="en-US" sz="4400" dirty="0">
                          <a:latin typeface="Helvetica" panose="020B0604020202020204" pitchFamily="34" charset="0"/>
                          <a:cs typeface="Helvetica" panose="020B0604020202020204" pitchFamily="34" charset="0"/>
                        </a:rPr>
                        <a:t>14</a:t>
                      </a:r>
                    </a:p>
                  </a:txBody>
                  <a:tcPr marL="80010" marR="80010" marT="40005" marB="40005"/>
                </a:tc>
                <a:tc>
                  <a:txBody>
                    <a:bodyPr/>
                    <a:lstStyle/>
                    <a:p>
                      <a:pPr algn="ctr"/>
                      <a:r>
                        <a:rPr lang="en-US" sz="4400" dirty="0">
                          <a:latin typeface="Helvetica" panose="020B0604020202020204" pitchFamily="34" charset="0"/>
                          <a:cs typeface="Helvetica" panose="020B0604020202020204" pitchFamily="34" charset="0"/>
                        </a:rPr>
                        <a:t>No similarities</a:t>
                      </a:r>
                    </a:p>
                  </a:txBody>
                  <a:tcPr marL="80010" marR="80010" marT="40005" marB="40005"/>
                </a:tc>
                <a:tc>
                  <a:txBody>
                    <a:bodyPr/>
                    <a:lstStyle/>
                    <a:p>
                      <a:pPr algn="ctr"/>
                      <a:r>
                        <a:rPr lang="en-US" sz="4400" dirty="0">
                          <a:latin typeface="Helvetica" panose="020B0604020202020204" pitchFamily="34" charset="0"/>
                          <a:cs typeface="Helvetica" panose="020B0604020202020204" pitchFamily="34" charset="0"/>
                        </a:rPr>
                        <a:t>No similarities</a:t>
                      </a:r>
                    </a:p>
                  </a:txBody>
                  <a:tcPr marL="80010" marR="80010" marT="40005" marB="40005"/>
                </a:tc>
                <a:tc>
                  <a:txBody>
                    <a:bodyPr/>
                    <a:lstStyle/>
                    <a:p>
                      <a:pPr algn="ctr"/>
                      <a:r>
                        <a:rPr lang="en-US" sz="4400" dirty="0">
                          <a:latin typeface="Helvetica" panose="020B0604020202020204" pitchFamily="34" charset="0"/>
                          <a:cs typeface="Helvetica" panose="020B0604020202020204" pitchFamily="34" charset="0"/>
                        </a:rPr>
                        <a:t>No similarities</a:t>
                      </a:r>
                    </a:p>
                  </a:txBody>
                  <a:tcPr marL="80010" marR="80010" marT="40005" marB="40005"/>
                </a:tc>
                <a:extLst>
                  <a:ext uri="{0D108BD9-81ED-4DB2-BD59-A6C34878D82A}">
                    <a16:rowId xmlns:a16="http://schemas.microsoft.com/office/drawing/2014/main" val="255113624"/>
                  </a:ext>
                </a:extLst>
              </a:tr>
              <a:tr h="142113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4400" b="1" dirty="0">
                          <a:latin typeface="Helvetica" panose="020B0604020202020204" pitchFamily="34" charset="0"/>
                          <a:cs typeface="Helvetica" panose="020B0604020202020204" pitchFamily="34" charset="0"/>
                        </a:rPr>
                        <a:t>Ammonium transporter</a:t>
                      </a:r>
                    </a:p>
                  </a:txBody>
                  <a:tcPr marL="80010" marR="80010" marT="40005" marB="40005"/>
                </a:tc>
                <a:tc>
                  <a:txBody>
                    <a:bodyPr/>
                    <a:lstStyle/>
                    <a:p>
                      <a:pPr algn="ctr"/>
                      <a:r>
                        <a:rPr lang="en-US" sz="4400" dirty="0">
                          <a:latin typeface="Helvetica" panose="020B0604020202020204" pitchFamily="34" charset="0"/>
                          <a:cs typeface="Helvetica" panose="020B0604020202020204" pitchFamily="34" charset="0"/>
                        </a:rPr>
                        <a:t>3</a:t>
                      </a:r>
                    </a:p>
                  </a:txBody>
                  <a:tcPr marL="80010" marR="80010" marT="40005" marB="40005"/>
                </a:tc>
                <a:tc>
                  <a:txBody>
                    <a:bodyPr/>
                    <a:lstStyle/>
                    <a:p>
                      <a:pPr algn="ctr"/>
                      <a:r>
                        <a:rPr lang="en-US" sz="4400" dirty="0">
                          <a:latin typeface="Helvetica" panose="020B0604020202020204" pitchFamily="34" charset="0"/>
                          <a:cs typeface="Helvetica" panose="020B0604020202020204" pitchFamily="34" charset="0"/>
                        </a:rPr>
                        <a:t>1</a:t>
                      </a:r>
                    </a:p>
                  </a:txBody>
                  <a:tcPr marL="80010" marR="80010" marT="40005" marB="40005"/>
                </a:tc>
                <a:tc>
                  <a:txBody>
                    <a:bodyPr/>
                    <a:lstStyle/>
                    <a:p>
                      <a:pPr algn="ctr"/>
                      <a:r>
                        <a:rPr lang="en-US" sz="4400" dirty="0">
                          <a:latin typeface="Helvetica" panose="020B0604020202020204" pitchFamily="34" charset="0"/>
                          <a:cs typeface="Helvetica" panose="020B0604020202020204" pitchFamily="34" charset="0"/>
                        </a:rPr>
                        <a:t>1</a:t>
                      </a:r>
                    </a:p>
                  </a:txBody>
                  <a:tcPr marL="80010" marR="80010" marT="40005" marB="40005"/>
                </a:tc>
                <a:tc>
                  <a:txBody>
                    <a:bodyPr/>
                    <a:lstStyle/>
                    <a:p>
                      <a:pPr algn="ctr"/>
                      <a:r>
                        <a:rPr lang="en-US" sz="4400" dirty="0">
                          <a:latin typeface="Helvetica" panose="020B0604020202020204" pitchFamily="34" charset="0"/>
                          <a:cs typeface="Helvetica" panose="020B0604020202020204" pitchFamily="34" charset="0"/>
                        </a:rPr>
                        <a:t>1</a:t>
                      </a:r>
                    </a:p>
                  </a:txBody>
                  <a:tcPr marL="80010" marR="80010" marT="40005" marB="40005"/>
                </a:tc>
                <a:extLst>
                  <a:ext uri="{0D108BD9-81ED-4DB2-BD59-A6C34878D82A}">
                    <a16:rowId xmlns:a16="http://schemas.microsoft.com/office/drawing/2014/main" val="1326299513"/>
                  </a:ext>
                </a:extLst>
              </a:tr>
              <a:tr h="1421130">
                <a:tc>
                  <a:txBody>
                    <a:bodyPr/>
                    <a:lstStyle/>
                    <a:p>
                      <a:pPr algn="ctr"/>
                      <a:r>
                        <a:rPr lang="en-US" sz="4400" dirty="0">
                          <a:latin typeface="Helvetica" panose="020B0604020202020204" pitchFamily="34" charset="0"/>
                          <a:cs typeface="Helvetica" panose="020B0604020202020204" pitchFamily="34" charset="0"/>
                        </a:rPr>
                        <a:t>Amino acid permease</a:t>
                      </a:r>
                    </a:p>
                  </a:txBody>
                  <a:tcPr marL="80010" marR="80010" marT="40005" marB="40005"/>
                </a:tc>
                <a:tc>
                  <a:txBody>
                    <a:bodyPr/>
                    <a:lstStyle/>
                    <a:p>
                      <a:pPr algn="ctr"/>
                      <a:r>
                        <a:rPr lang="en-US" sz="4400" dirty="0">
                          <a:latin typeface="Helvetica" panose="020B0604020202020204" pitchFamily="34" charset="0"/>
                          <a:cs typeface="Helvetica" panose="020B0604020202020204" pitchFamily="34" charset="0"/>
                        </a:rPr>
                        <a:t>1</a:t>
                      </a:r>
                    </a:p>
                  </a:txBody>
                  <a:tcPr marL="80010" marR="80010" marT="40005" marB="40005"/>
                </a:tc>
                <a:tc>
                  <a:txBody>
                    <a:bodyPr/>
                    <a:lstStyle/>
                    <a:p>
                      <a:pPr algn="ctr"/>
                      <a:r>
                        <a:rPr lang="en-US" sz="4400" dirty="0">
                          <a:latin typeface="Helvetica" panose="020B0604020202020204" pitchFamily="34" charset="0"/>
                          <a:cs typeface="Helvetica" panose="020B0604020202020204" pitchFamily="34" charset="0"/>
                        </a:rPr>
                        <a:t>No similarities</a:t>
                      </a:r>
                    </a:p>
                  </a:txBody>
                  <a:tcPr marL="80010" marR="80010" marT="40005" marB="40005"/>
                </a:tc>
                <a:tc>
                  <a:txBody>
                    <a:bodyPr/>
                    <a:lstStyle/>
                    <a:p>
                      <a:pPr algn="ctr"/>
                      <a:r>
                        <a:rPr lang="en-US" sz="4400" dirty="0">
                          <a:latin typeface="Helvetica" panose="020B0604020202020204" pitchFamily="34" charset="0"/>
                          <a:cs typeface="Helvetica" panose="020B0604020202020204" pitchFamily="34" charset="0"/>
                        </a:rPr>
                        <a:t>No similarities</a:t>
                      </a:r>
                    </a:p>
                  </a:txBody>
                  <a:tcPr marL="80010" marR="80010" marT="40005" marB="40005"/>
                </a:tc>
                <a:tc>
                  <a:txBody>
                    <a:bodyPr/>
                    <a:lstStyle/>
                    <a:p>
                      <a:pPr algn="ctr"/>
                      <a:r>
                        <a:rPr lang="en-US" sz="4400" dirty="0">
                          <a:latin typeface="Helvetica" panose="020B0604020202020204" pitchFamily="34" charset="0"/>
                          <a:cs typeface="Helvetica" panose="020B0604020202020204" pitchFamily="34" charset="0"/>
                        </a:rPr>
                        <a:t>No similarities</a:t>
                      </a:r>
                    </a:p>
                  </a:txBody>
                  <a:tcPr marL="80010" marR="80010" marT="40005" marB="40005"/>
                </a:tc>
                <a:extLst>
                  <a:ext uri="{0D108BD9-81ED-4DB2-BD59-A6C34878D82A}">
                    <a16:rowId xmlns:a16="http://schemas.microsoft.com/office/drawing/2014/main" val="1768069396"/>
                  </a:ext>
                </a:extLst>
              </a:tr>
            </a:tbl>
          </a:graphicData>
        </a:graphic>
      </p:graphicFrame>
      <p:graphicFrame>
        <p:nvGraphicFramePr>
          <p:cNvPr id="21" name="Table 20">
            <a:extLst>
              <a:ext uri="{FF2B5EF4-FFF2-40B4-BE49-F238E27FC236}">
                <a16:creationId xmlns:a16="http://schemas.microsoft.com/office/drawing/2014/main" id="{796DEA06-95EF-4C04-9EAE-40E40BE66D61}"/>
              </a:ext>
            </a:extLst>
          </p:cNvPr>
          <p:cNvGraphicFramePr>
            <a:graphicFrameLocks noGrp="1"/>
          </p:cNvGraphicFramePr>
          <p:nvPr>
            <p:extLst>
              <p:ext uri="{D42A27DB-BD31-4B8C-83A1-F6EECF244321}">
                <p14:modId xmlns:p14="http://schemas.microsoft.com/office/powerpoint/2010/main" val="3127095902"/>
              </p:ext>
            </p:extLst>
          </p:nvPr>
        </p:nvGraphicFramePr>
        <p:xfrm>
          <a:off x="17305020" y="22044604"/>
          <a:ext cx="26611083" cy="6858693"/>
        </p:xfrm>
        <a:graphic>
          <a:graphicData uri="http://schemas.openxmlformats.org/drawingml/2006/table">
            <a:tbl>
              <a:tblPr>
                <a:tableStyleId>{9D7B26C5-4107-4FEC-AEDC-1716B250A1EF}</a:tableStyleId>
              </a:tblPr>
              <a:tblGrid>
                <a:gridCol w="6438164">
                  <a:extLst>
                    <a:ext uri="{9D8B030D-6E8A-4147-A177-3AD203B41FA5}">
                      <a16:colId xmlns:a16="http://schemas.microsoft.com/office/drawing/2014/main" val="4264170964"/>
                    </a:ext>
                  </a:extLst>
                </a:gridCol>
                <a:gridCol w="1341283">
                  <a:extLst>
                    <a:ext uri="{9D8B030D-6E8A-4147-A177-3AD203B41FA5}">
                      <a16:colId xmlns:a16="http://schemas.microsoft.com/office/drawing/2014/main" val="1425662876"/>
                    </a:ext>
                  </a:extLst>
                </a:gridCol>
                <a:gridCol w="1341283">
                  <a:extLst>
                    <a:ext uri="{9D8B030D-6E8A-4147-A177-3AD203B41FA5}">
                      <a16:colId xmlns:a16="http://schemas.microsoft.com/office/drawing/2014/main" val="149801461"/>
                    </a:ext>
                  </a:extLst>
                </a:gridCol>
                <a:gridCol w="1448590">
                  <a:extLst>
                    <a:ext uri="{9D8B030D-6E8A-4147-A177-3AD203B41FA5}">
                      <a16:colId xmlns:a16="http://schemas.microsoft.com/office/drawing/2014/main" val="2094438408"/>
                    </a:ext>
                  </a:extLst>
                </a:gridCol>
                <a:gridCol w="1233984">
                  <a:extLst>
                    <a:ext uri="{9D8B030D-6E8A-4147-A177-3AD203B41FA5}">
                      <a16:colId xmlns:a16="http://schemas.microsoft.com/office/drawing/2014/main" val="2621966891"/>
                    </a:ext>
                  </a:extLst>
                </a:gridCol>
                <a:gridCol w="1824150">
                  <a:extLst>
                    <a:ext uri="{9D8B030D-6E8A-4147-A177-3AD203B41FA5}">
                      <a16:colId xmlns:a16="http://schemas.microsoft.com/office/drawing/2014/main" val="794853766"/>
                    </a:ext>
                  </a:extLst>
                </a:gridCol>
                <a:gridCol w="1716841">
                  <a:extLst>
                    <a:ext uri="{9D8B030D-6E8A-4147-A177-3AD203B41FA5}">
                      <a16:colId xmlns:a16="http://schemas.microsoft.com/office/drawing/2014/main" val="2625696343"/>
                    </a:ext>
                  </a:extLst>
                </a:gridCol>
                <a:gridCol w="1824150">
                  <a:extLst>
                    <a:ext uri="{9D8B030D-6E8A-4147-A177-3AD203B41FA5}">
                      <a16:colId xmlns:a16="http://schemas.microsoft.com/office/drawing/2014/main" val="1485506718"/>
                    </a:ext>
                  </a:extLst>
                </a:gridCol>
                <a:gridCol w="1931448">
                  <a:extLst>
                    <a:ext uri="{9D8B030D-6E8A-4147-A177-3AD203B41FA5}">
                      <a16:colId xmlns:a16="http://schemas.microsoft.com/office/drawing/2014/main" val="1446256770"/>
                    </a:ext>
                  </a:extLst>
                </a:gridCol>
                <a:gridCol w="2038754">
                  <a:extLst>
                    <a:ext uri="{9D8B030D-6E8A-4147-A177-3AD203B41FA5}">
                      <a16:colId xmlns:a16="http://schemas.microsoft.com/office/drawing/2014/main" val="1271497780"/>
                    </a:ext>
                  </a:extLst>
                </a:gridCol>
                <a:gridCol w="2038754">
                  <a:extLst>
                    <a:ext uri="{9D8B030D-6E8A-4147-A177-3AD203B41FA5}">
                      <a16:colId xmlns:a16="http://schemas.microsoft.com/office/drawing/2014/main" val="3646649595"/>
                    </a:ext>
                  </a:extLst>
                </a:gridCol>
                <a:gridCol w="1716841">
                  <a:extLst>
                    <a:ext uri="{9D8B030D-6E8A-4147-A177-3AD203B41FA5}">
                      <a16:colId xmlns:a16="http://schemas.microsoft.com/office/drawing/2014/main" val="988024951"/>
                    </a:ext>
                  </a:extLst>
                </a:gridCol>
                <a:gridCol w="1716841">
                  <a:extLst>
                    <a:ext uri="{9D8B030D-6E8A-4147-A177-3AD203B41FA5}">
                      <a16:colId xmlns:a16="http://schemas.microsoft.com/office/drawing/2014/main" val="4278949669"/>
                    </a:ext>
                  </a:extLst>
                </a:gridCol>
              </a:tblGrid>
              <a:tr h="805656">
                <a:tc>
                  <a:txBody>
                    <a:bodyPr/>
                    <a:lstStyle/>
                    <a:p>
                      <a:pPr algn="ctr" fontAlgn="b"/>
                      <a:r>
                        <a:rPr lang="en-US" sz="2600" b="1" i="0" u="none" strike="noStrike" dirty="0">
                          <a:solidFill>
                            <a:srgbClr val="000000"/>
                          </a:solidFill>
                          <a:effectLst/>
                          <a:latin typeface="Helvetica" panose="020B0604020202020204" pitchFamily="34" charset="0"/>
                          <a:cs typeface="Helvetica" panose="020B0604020202020204" pitchFamily="34" charset="0"/>
                        </a:rPr>
                        <a:t>specimen</a:t>
                      </a:r>
                    </a:p>
                  </a:txBody>
                  <a:tcPr marL="5556" marR="5556" marT="5556" marB="0" anchor="b">
                    <a:lnB w="12700" cap="flat" cmpd="sng" algn="ctr">
                      <a:solidFill>
                        <a:schemeClr val="tx1"/>
                      </a:solidFill>
                      <a:prstDash val="solid"/>
                      <a:round/>
                      <a:headEnd type="none" w="med" len="med"/>
                      <a:tailEnd type="none" w="med" len="med"/>
                    </a:lnB>
                  </a:tcPr>
                </a:tc>
                <a:tc gridSpan="4">
                  <a:txBody>
                    <a:bodyPr/>
                    <a:lstStyle/>
                    <a:p>
                      <a:pPr algn="l" fontAlgn="b"/>
                      <a:r>
                        <a:rPr lang="en-US" sz="2600" b="1" i="0" u="none" strike="noStrike" dirty="0">
                          <a:solidFill>
                            <a:srgbClr val="000000"/>
                          </a:solidFill>
                          <a:effectLst/>
                          <a:latin typeface="Helvetica" panose="020B0604020202020204" pitchFamily="34" charset="0"/>
                          <a:cs typeface="Helvetica" panose="020B0604020202020204" pitchFamily="34" charset="0"/>
                        </a:rPr>
                        <a:t>ammonium transporter </a:t>
                      </a:r>
                    </a:p>
                    <a:p>
                      <a:pPr algn="l" fontAlgn="b"/>
                      <a:r>
                        <a:rPr lang="en-US" sz="2600" b="1" i="0" u="none" strike="noStrike" dirty="0">
                          <a:solidFill>
                            <a:srgbClr val="000000"/>
                          </a:solidFill>
                          <a:effectLst/>
                          <a:latin typeface="Helvetica" panose="020B0604020202020204" pitchFamily="34" charset="0"/>
                          <a:cs typeface="Helvetica" panose="020B0604020202020204" pitchFamily="34" charset="0"/>
                        </a:rPr>
                        <a:t>(339 shared nucleotides)</a:t>
                      </a:r>
                    </a:p>
                  </a:txBody>
                  <a:tcPr marL="5556" marR="5556" marT="5556" marB="0" anchor="b">
                    <a:lnB w="12700" cap="flat" cmpd="sng" algn="ctr">
                      <a:solidFill>
                        <a:schemeClr val="tx1"/>
                      </a:solidFill>
                      <a:prstDash val="solid"/>
                      <a:round/>
                      <a:headEnd type="none" w="med" len="med"/>
                      <a:tailEnd type="none" w="med" len="med"/>
                    </a:lnB>
                  </a:tcPr>
                </a:tc>
                <a:tc hMerge="1">
                  <a:txBody>
                    <a:bodyPr/>
                    <a:lstStyle/>
                    <a:p>
                      <a:endParaRPr lang="en-US"/>
                    </a:p>
                  </a:txBody>
                  <a:tcPr/>
                </a:tc>
                <a:tc hMerge="1">
                  <a:txBody>
                    <a:bodyPr/>
                    <a:lstStyle/>
                    <a:p>
                      <a:endParaRPr lang="en-US"/>
                    </a:p>
                  </a:txBody>
                  <a:tcPr/>
                </a:tc>
                <a:tc hMerge="1">
                  <a:txBody>
                    <a:bodyPr/>
                    <a:lstStyle/>
                    <a:p>
                      <a:endParaRPr lang="en-US"/>
                    </a:p>
                  </a:txBody>
                  <a:tcPr/>
                </a:tc>
                <a:tc>
                  <a:txBody>
                    <a:bodyPr/>
                    <a:lstStyle/>
                    <a:p>
                      <a:pPr algn="l" fontAlgn="b"/>
                      <a:endParaRPr lang="en-US" sz="2600" b="1" i="0" u="none" strike="noStrike" dirty="0">
                        <a:solidFill>
                          <a:srgbClr val="000000"/>
                        </a:solidFill>
                        <a:effectLst/>
                        <a:latin typeface="Helvetica" panose="020B0604020202020204" pitchFamily="34" charset="0"/>
                        <a:cs typeface="Helvetica" panose="020B0604020202020204" pitchFamily="34" charset="0"/>
                      </a:endParaRPr>
                    </a:p>
                  </a:txBody>
                  <a:tcPr marL="5556" marR="5556" marT="5556" marB="0" anchor="b">
                    <a:lnB w="12700" cap="flat" cmpd="sng" algn="ctr">
                      <a:solidFill>
                        <a:schemeClr val="tx1"/>
                      </a:solidFill>
                      <a:prstDash val="solid"/>
                      <a:round/>
                      <a:headEnd type="none" w="med" len="med"/>
                      <a:tailEnd type="none" w="med" len="med"/>
                    </a:lnB>
                  </a:tcPr>
                </a:tc>
                <a:tc>
                  <a:txBody>
                    <a:bodyPr/>
                    <a:lstStyle/>
                    <a:p>
                      <a:pPr algn="l" fontAlgn="b"/>
                      <a:endParaRPr lang="en-US" sz="2600" b="1" i="0" u="none" strike="noStrike">
                        <a:solidFill>
                          <a:srgbClr val="000000"/>
                        </a:solidFill>
                        <a:effectLst/>
                        <a:latin typeface="Helvetica" panose="020B0604020202020204" pitchFamily="34" charset="0"/>
                        <a:cs typeface="Helvetica" panose="020B0604020202020204" pitchFamily="34" charset="0"/>
                      </a:endParaRPr>
                    </a:p>
                  </a:txBody>
                  <a:tcPr marL="5556" marR="5556" marT="5556" marB="0" anchor="b"/>
                </a:tc>
                <a:tc>
                  <a:txBody>
                    <a:bodyPr/>
                    <a:lstStyle/>
                    <a:p>
                      <a:pPr algn="ctr" fontAlgn="b"/>
                      <a:endParaRPr lang="en-US" sz="2600" b="1" i="0" u="none" strike="noStrike">
                        <a:solidFill>
                          <a:srgbClr val="000000"/>
                        </a:solidFill>
                        <a:effectLst/>
                        <a:latin typeface="Helvetica" panose="020B0604020202020204" pitchFamily="34" charset="0"/>
                        <a:cs typeface="Helvetica" panose="020B0604020202020204" pitchFamily="34" charset="0"/>
                      </a:endParaRPr>
                    </a:p>
                  </a:txBody>
                  <a:tcPr marL="5556" marR="5556" marT="5556" marB="0" anchor="b"/>
                </a:tc>
                <a:tc>
                  <a:txBody>
                    <a:bodyPr/>
                    <a:lstStyle/>
                    <a:p>
                      <a:pPr algn="ctr" fontAlgn="b"/>
                      <a:endParaRPr lang="en-US" sz="2600" b="1" i="0" u="none" strike="noStrike">
                        <a:solidFill>
                          <a:srgbClr val="000000"/>
                        </a:solidFill>
                        <a:effectLst/>
                        <a:latin typeface="Helvetica" panose="020B0604020202020204" pitchFamily="34" charset="0"/>
                        <a:cs typeface="Helvetica" panose="020B0604020202020204" pitchFamily="34" charset="0"/>
                      </a:endParaRPr>
                    </a:p>
                  </a:txBody>
                  <a:tcPr marL="5556" marR="5556" marT="5556" marB="0" anchor="b"/>
                </a:tc>
                <a:tc>
                  <a:txBody>
                    <a:bodyPr/>
                    <a:lstStyle/>
                    <a:p>
                      <a:pPr algn="ctr" fontAlgn="b"/>
                      <a:endParaRPr lang="en-US" sz="2600" b="1" i="0" u="none" strike="noStrike">
                        <a:solidFill>
                          <a:srgbClr val="000000"/>
                        </a:solidFill>
                        <a:effectLst/>
                        <a:latin typeface="Helvetica" panose="020B0604020202020204" pitchFamily="34" charset="0"/>
                        <a:cs typeface="Helvetica" panose="020B0604020202020204" pitchFamily="34" charset="0"/>
                      </a:endParaRPr>
                    </a:p>
                  </a:txBody>
                  <a:tcPr marL="5556" marR="5556" marT="5556" marB="0" anchor="b"/>
                </a:tc>
                <a:tc>
                  <a:txBody>
                    <a:bodyPr/>
                    <a:lstStyle/>
                    <a:p>
                      <a:pPr algn="ctr" fontAlgn="b"/>
                      <a:endParaRPr lang="en-US" sz="2600" b="1" i="0" u="none" strike="noStrike">
                        <a:solidFill>
                          <a:srgbClr val="000000"/>
                        </a:solidFill>
                        <a:effectLst/>
                        <a:latin typeface="Helvetica" panose="020B0604020202020204" pitchFamily="34" charset="0"/>
                        <a:cs typeface="Helvetica" panose="020B0604020202020204" pitchFamily="34" charset="0"/>
                      </a:endParaRPr>
                    </a:p>
                  </a:txBody>
                  <a:tcPr marL="5556" marR="5556" marT="5556" marB="0" anchor="b"/>
                </a:tc>
                <a:tc>
                  <a:txBody>
                    <a:bodyPr/>
                    <a:lstStyle/>
                    <a:p>
                      <a:pPr algn="ctr" fontAlgn="b"/>
                      <a:endParaRPr lang="en-US" sz="2600" b="1" i="0" u="none" strike="noStrike">
                        <a:solidFill>
                          <a:srgbClr val="000000"/>
                        </a:solidFill>
                        <a:effectLst/>
                        <a:latin typeface="Helvetica" panose="020B0604020202020204" pitchFamily="34" charset="0"/>
                        <a:cs typeface="Helvetica" panose="020B0604020202020204" pitchFamily="34" charset="0"/>
                      </a:endParaRPr>
                    </a:p>
                  </a:txBody>
                  <a:tcPr marL="5556" marR="5556" marT="5556" marB="0" anchor="b"/>
                </a:tc>
                <a:tc>
                  <a:txBody>
                    <a:bodyPr/>
                    <a:lstStyle/>
                    <a:p>
                      <a:pPr algn="ctr" fontAlgn="b"/>
                      <a:endParaRPr lang="en-US" sz="2600" b="1" i="0" u="none" strike="noStrike">
                        <a:solidFill>
                          <a:srgbClr val="000000"/>
                        </a:solidFill>
                        <a:effectLst/>
                        <a:latin typeface="Helvetica" panose="020B0604020202020204" pitchFamily="34" charset="0"/>
                        <a:cs typeface="Helvetica" panose="020B0604020202020204" pitchFamily="34" charset="0"/>
                      </a:endParaRPr>
                    </a:p>
                  </a:txBody>
                  <a:tcPr marL="5556" marR="5556" marT="5556" marB="0" anchor="b"/>
                </a:tc>
                <a:extLst>
                  <a:ext uri="{0D108BD9-81ED-4DB2-BD59-A6C34878D82A}">
                    <a16:rowId xmlns:a16="http://schemas.microsoft.com/office/drawing/2014/main" val="2283242731"/>
                  </a:ext>
                </a:extLst>
              </a:tr>
              <a:tr h="493525">
                <a:tc>
                  <a:txBody>
                    <a:bodyPr/>
                    <a:lstStyle/>
                    <a:p>
                      <a:pPr algn="ctr" fontAlgn="b"/>
                      <a:r>
                        <a:rPr lang="en-US" sz="2600" b="1" u="none" strike="noStrike" dirty="0">
                          <a:effectLst/>
                          <a:latin typeface="Helvetica" panose="020B0604020202020204" pitchFamily="34" charset="0"/>
                          <a:cs typeface="Helvetica" panose="020B0604020202020204" pitchFamily="34" charset="0"/>
                        </a:rPr>
                        <a:t>commercial </a:t>
                      </a:r>
                      <a:endParaRPr lang="en-US" sz="2600" b="1" i="0" u="none" strike="noStrike" dirty="0">
                        <a:solidFill>
                          <a:srgbClr val="000000"/>
                        </a:solidFill>
                        <a:effectLst/>
                        <a:latin typeface="Helvetica" panose="020B0604020202020204" pitchFamily="34" charset="0"/>
                        <a:cs typeface="Helvetica" panose="020B0604020202020204" pitchFamily="34" charset="0"/>
                      </a:endParaRPr>
                    </a:p>
                  </a:txBody>
                  <a:tcPr marL="5556" marR="5556" marT="5556"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b"/>
                      <a:r>
                        <a:rPr lang="en-US" sz="2600" b="1" u="none" strike="noStrike" dirty="0">
                          <a:effectLst/>
                          <a:latin typeface="Helvetica" panose="020B0604020202020204" pitchFamily="34" charset="0"/>
                          <a:cs typeface="Helvetica" panose="020B0604020202020204" pitchFamily="34" charset="0"/>
                        </a:rPr>
                        <a:t>GT</a:t>
                      </a:r>
                      <a:endParaRPr lang="en-US" sz="2600" b="1" i="0" u="none" strike="noStrike" dirty="0">
                        <a:solidFill>
                          <a:srgbClr val="000000"/>
                        </a:solidFill>
                        <a:effectLst/>
                        <a:latin typeface="Helvetica" panose="020B0604020202020204" pitchFamily="34" charset="0"/>
                        <a:cs typeface="Helvetica" panose="020B0604020202020204" pitchFamily="34" charset="0"/>
                      </a:endParaRPr>
                    </a:p>
                  </a:txBody>
                  <a:tcPr marL="5556" marR="5556" marT="5556"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fontAlgn="b"/>
                      <a:r>
                        <a:rPr lang="en-US" sz="2600" b="1" u="none" strike="noStrike" dirty="0">
                          <a:effectLst/>
                          <a:latin typeface="Helvetica" panose="020B0604020202020204" pitchFamily="34" charset="0"/>
                          <a:cs typeface="Helvetica" panose="020B0604020202020204" pitchFamily="34" charset="0"/>
                        </a:rPr>
                        <a:t>TT</a:t>
                      </a:r>
                      <a:endParaRPr lang="en-US" sz="2600" b="1" i="0" u="none" strike="noStrike" dirty="0">
                        <a:solidFill>
                          <a:srgbClr val="000000"/>
                        </a:solidFill>
                        <a:effectLst/>
                        <a:latin typeface="Helvetica" panose="020B0604020202020204" pitchFamily="34" charset="0"/>
                        <a:cs typeface="Helvetica" panose="020B0604020202020204" pitchFamily="34" charset="0"/>
                      </a:endParaRPr>
                    </a:p>
                  </a:txBody>
                  <a:tcPr marL="5556" marR="5556" marT="5556"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fontAlgn="b"/>
                      <a:r>
                        <a:rPr lang="en-US" sz="2600" b="1" u="none" strike="noStrike" dirty="0">
                          <a:effectLst/>
                          <a:latin typeface="Helvetica" panose="020B0604020202020204" pitchFamily="34" charset="0"/>
                          <a:cs typeface="Helvetica" panose="020B0604020202020204" pitchFamily="34" charset="0"/>
                        </a:rPr>
                        <a:t>GG</a:t>
                      </a:r>
                      <a:endParaRPr lang="en-US" sz="2600" b="1" i="0" u="none" strike="noStrike" dirty="0">
                        <a:solidFill>
                          <a:srgbClr val="000000"/>
                        </a:solidFill>
                        <a:effectLst/>
                        <a:latin typeface="Helvetica" panose="020B0604020202020204" pitchFamily="34" charset="0"/>
                        <a:cs typeface="Helvetica" panose="020B0604020202020204" pitchFamily="34" charset="0"/>
                      </a:endParaRPr>
                    </a:p>
                  </a:txBody>
                  <a:tcPr marL="5556" marR="5556" marT="5556"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fontAlgn="b"/>
                      <a:r>
                        <a:rPr lang="en-US" sz="2600" b="1" u="none" strike="noStrike" dirty="0">
                          <a:effectLst/>
                          <a:latin typeface="Helvetica" panose="020B0604020202020204" pitchFamily="34" charset="0"/>
                          <a:cs typeface="Helvetica" panose="020B0604020202020204" pitchFamily="34" charset="0"/>
                        </a:rPr>
                        <a:t>TT</a:t>
                      </a:r>
                      <a:endParaRPr lang="en-US" sz="2600" b="1" i="0" u="none" strike="noStrike" dirty="0">
                        <a:solidFill>
                          <a:srgbClr val="000000"/>
                        </a:solidFill>
                        <a:effectLst/>
                        <a:latin typeface="Helvetica" panose="020B0604020202020204" pitchFamily="34" charset="0"/>
                        <a:cs typeface="Helvetica" panose="020B0604020202020204" pitchFamily="34" charset="0"/>
                      </a:endParaRPr>
                    </a:p>
                  </a:txBody>
                  <a:tcPr marL="5556" marR="5556" marT="5556"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fontAlgn="b"/>
                      <a:r>
                        <a:rPr lang="en-US" sz="2600" b="1" u="none" strike="noStrike" dirty="0">
                          <a:effectLst/>
                          <a:latin typeface="Helvetica" panose="020B0604020202020204" pitchFamily="34" charset="0"/>
                          <a:cs typeface="Helvetica" panose="020B0604020202020204" pitchFamily="34" charset="0"/>
                        </a:rPr>
                        <a:t>CT</a:t>
                      </a:r>
                      <a:endParaRPr lang="en-US" sz="2600" b="1" i="0" u="none" strike="noStrike" dirty="0">
                        <a:solidFill>
                          <a:srgbClr val="000000"/>
                        </a:solidFill>
                        <a:effectLst/>
                        <a:latin typeface="Helvetica" panose="020B0604020202020204" pitchFamily="34" charset="0"/>
                        <a:cs typeface="Helvetica" panose="020B0604020202020204" pitchFamily="34" charset="0"/>
                      </a:endParaRPr>
                    </a:p>
                  </a:txBody>
                  <a:tcPr marL="5556" marR="5556" marT="5556"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fontAlgn="b"/>
                      <a:endParaRPr lang="en-US" sz="2600" b="1" i="0" u="none" strike="noStrike">
                        <a:solidFill>
                          <a:srgbClr val="000000"/>
                        </a:solidFill>
                        <a:effectLst/>
                        <a:latin typeface="Helvetica" panose="020B0604020202020204" pitchFamily="34" charset="0"/>
                        <a:cs typeface="Helvetica" panose="020B0604020202020204" pitchFamily="34" charset="0"/>
                      </a:endParaRPr>
                    </a:p>
                  </a:txBody>
                  <a:tcPr marL="5556" marR="5556" marT="5556" marB="0" anchor="b">
                    <a:lnL w="12700" cap="flat" cmpd="sng" algn="ctr">
                      <a:solidFill>
                        <a:schemeClr val="tx1"/>
                      </a:solidFill>
                      <a:prstDash val="solid"/>
                      <a:round/>
                      <a:headEnd type="none" w="med" len="med"/>
                      <a:tailEnd type="none" w="med" len="med"/>
                    </a:lnL>
                  </a:tcPr>
                </a:tc>
                <a:tc>
                  <a:txBody>
                    <a:bodyPr/>
                    <a:lstStyle/>
                    <a:p>
                      <a:pPr algn="ctr" fontAlgn="b"/>
                      <a:endParaRPr lang="en-US" sz="2600" b="1" i="0" u="none" strike="noStrike">
                        <a:solidFill>
                          <a:srgbClr val="000000"/>
                        </a:solidFill>
                        <a:effectLst/>
                        <a:latin typeface="Helvetica" panose="020B0604020202020204" pitchFamily="34" charset="0"/>
                        <a:cs typeface="Helvetica" panose="020B0604020202020204" pitchFamily="34" charset="0"/>
                      </a:endParaRPr>
                    </a:p>
                  </a:txBody>
                  <a:tcPr marL="5556" marR="5556" marT="5556" marB="0" anchor="b"/>
                </a:tc>
                <a:tc>
                  <a:txBody>
                    <a:bodyPr/>
                    <a:lstStyle/>
                    <a:p>
                      <a:pPr algn="ctr" fontAlgn="b"/>
                      <a:endParaRPr lang="en-US" sz="2600" b="1" i="0" u="none" strike="noStrike" dirty="0">
                        <a:solidFill>
                          <a:srgbClr val="000000"/>
                        </a:solidFill>
                        <a:effectLst/>
                        <a:latin typeface="Helvetica" panose="020B0604020202020204" pitchFamily="34" charset="0"/>
                        <a:cs typeface="Helvetica" panose="020B0604020202020204" pitchFamily="34" charset="0"/>
                      </a:endParaRPr>
                    </a:p>
                  </a:txBody>
                  <a:tcPr marL="5556" marR="5556" marT="5556" marB="0" anchor="b"/>
                </a:tc>
                <a:tc>
                  <a:txBody>
                    <a:bodyPr/>
                    <a:lstStyle/>
                    <a:p>
                      <a:pPr algn="ctr" fontAlgn="b"/>
                      <a:endParaRPr lang="en-US" sz="2600" b="1" i="0" u="none" strike="noStrike">
                        <a:solidFill>
                          <a:srgbClr val="000000"/>
                        </a:solidFill>
                        <a:effectLst/>
                        <a:latin typeface="Helvetica" panose="020B0604020202020204" pitchFamily="34" charset="0"/>
                        <a:cs typeface="Helvetica" panose="020B0604020202020204" pitchFamily="34" charset="0"/>
                      </a:endParaRPr>
                    </a:p>
                  </a:txBody>
                  <a:tcPr marL="5556" marR="5556" marT="5556" marB="0" anchor="b"/>
                </a:tc>
                <a:tc>
                  <a:txBody>
                    <a:bodyPr/>
                    <a:lstStyle/>
                    <a:p>
                      <a:pPr algn="ctr" fontAlgn="b"/>
                      <a:endParaRPr lang="en-US" sz="2600" b="1" i="0" u="none" strike="noStrike">
                        <a:solidFill>
                          <a:srgbClr val="000000"/>
                        </a:solidFill>
                        <a:effectLst/>
                        <a:latin typeface="Helvetica" panose="020B0604020202020204" pitchFamily="34" charset="0"/>
                        <a:cs typeface="Helvetica" panose="020B0604020202020204" pitchFamily="34" charset="0"/>
                      </a:endParaRPr>
                    </a:p>
                  </a:txBody>
                  <a:tcPr marL="5556" marR="5556" marT="5556" marB="0" anchor="b"/>
                </a:tc>
                <a:tc>
                  <a:txBody>
                    <a:bodyPr/>
                    <a:lstStyle/>
                    <a:p>
                      <a:pPr algn="ctr" fontAlgn="b"/>
                      <a:endParaRPr lang="en-US" sz="2600" b="1" i="0" u="none" strike="noStrike">
                        <a:solidFill>
                          <a:srgbClr val="000000"/>
                        </a:solidFill>
                        <a:effectLst/>
                        <a:latin typeface="Helvetica" panose="020B0604020202020204" pitchFamily="34" charset="0"/>
                        <a:cs typeface="Helvetica" panose="020B0604020202020204" pitchFamily="34" charset="0"/>
                      </a:endParaRPr>
                    </a:p>
                  </a:txBody>
                  <a:tcPr marL="5556" marR="5556" marT="5556" marB="0" anchor="b"/>
                </a:tc>
                <a:tc>
                  <a:txBody>
                    <a:bodyPr/>
                    <a:lstStyle/>
                    <a:p>
                      <a:pPr algn="ctr" fontAlgn="b"/>
                      <a:endParaRPr lang="en-US" sz="2600" b="1" i="0" u="none" strike="noStrike" dirty="0">
                        <a:solidFill>
                          <a:srgbClr val="000000"/>
                        </a:solidFill>
                        <a:effectLst/>
                        <a:latin typeface="Helvetica" panose="020B0604020202020204" pitchFamily="34" charset="0"/>
                        <a:cs typeface="Helvetica" panose="020B0604020202020204" pitchFamily="34" charset="0"/>
                      </a:endParaRPr>
                    </a:p>
                  </a:txBody>
                  <a:tcPr marL="5556" marR="5556" marT="5556" marB="0" anchor="b"/>
                </a:tc>
                <a:extLst>
                  <a:ext uri="{0D108BD9-81ED-4DB2-BD59-A6C34878D82A}">
                    <a16:rowId xmlns:a16="http://schemas.microsoft.com/office/drawing/2014/main" val="1678566444"/>
                  </a:ext>
                </a:extLst>
              </a:tr>
              <a:tr h="493525">
                <a:tc>
                  <a:txBody>
                    <a:bodyPr/>
                    <a:lstStyle/>
                    <a:p>
                      <a:pPr algn="ctr" fontAlgn="b"/>
                      <a:r>
                        <a:rPr lang="en-US" sz="2600" b="1" u="none" strike="noStrike" dirty="0">
                          <a:effectLst/>
                          <a:latin typeface="Helvetica" panose="020B0604020202020204" pitchFamily="34" charset="0"/>
                          <a:cs typeface="Helvetica" panose="020B0604020202020204" pitchFamily="34" charset="0"/>
                        </a:rPr>
                        <a:t>1940</a:t>
                      </a:r>
                      <a:endParaRPr lang="en-US" sz="2600" b="1" i="0" u="none" strike="noStrike" dirty="0">
                        <a:solidFill>
                          <a:srgbClr val="000000"/>
                        </a:solidFill>
                        <a:effectLst/>
                        <a:latin typeface="Helvetica" panose="020B0604020202020204" pitchFamily="34" charset="0"/>
                        <a:cs typeface="Helvetica" panose="020B0604020202020204" pitchFamily="34" charset="0"/>
                      </a:endParaRPr>
                    </a:p>
                  </a:txBody>
                  <a:tcPr marL="5556" marR="5556" marT="5556"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b"/>
                      <a:r>
                        <a:rPr lang="en-US" sz="2600" b="1" u="none" strike="noStrike" dirty="0">
                          <a:effectLst/>
                          <a:latin typeface="Helvetica" panose="020B0604020202020204" pitchFamily="34" charset="0"/>
                          <a:cs typeface="Helvetica" panose="020B0604020202020204" pitchFamily="34" charset="0"/>
                        </a:rPr>
                        <a:t>GT</a:t>
                      </a:r>
                      <a:endParaRPr lang="en-US" sz="2600" b="1" i="0" u="none" strike="noStrike" dirty="0">
                        <a:solidFill>
                          <a:srgbClr val="000000"/>
                        </a:solidFill>
                        <a:effectLst/>
                        <a:latin typeface="Helvetica" panose="020B0604020202020204" pitchFamily="34" charset="0"/>
                        <a:cs typeface="Helvetica" panose="020B0604020202020204" pitchFamily="34" charset="0"/>
                      </a:endParaRPr>
                    </a:p>
                  </a:txBody>
                  <a:tcPr marL="5556" marR="5556" marT="5556"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0000"/>
                    </a:solidFill>
                  </a:tcPr>
                </a:tc>
                <a:tc>
                  <a:txBody>
                    <a:bodyPr/>
                    <a:lstStyle/>
                    <a:p>
                      <a:pPr algn="ctr" fontAlgn="b"/>
                      <a:r>
                        <a:rPr lang="en-US" sz="2600" b="1" u="none" strike="noStrike" dirty="0">
                          <a:effectLst/>
                          <a:latin typeface="Helvetica" panose="020B0604020202020204" pitchFamily="34" charset="0"/>
                          <a:cs typeface="Helvetica" panose="020B0604020202020204" pitchFamily="34" charset="0"/>
                        </a:rPr>
                        <a:t>TT</a:t>
                      </a:r>
                      <a:endParaRPr lang="en-US" sz="2600" b="1" i="0" u="none" strike="noStrike" dirty="0">
                        <a:solidFill>
                          <a:srgbClr val="000000"/>
                        </a:solidFill>
                        <a:effectLst/>
                        <a:latin typeface="Helvetica" panose="020B0604020202020204" pitchFamily="34" charset="0"/>
                        <a:cs typeface="Helvetica" panose="020B0604020202020204" pitchFamily="34" charset="0"/>
                      </a:endParaRPr>
                    </a:p>
                  </a:txBody>
                  <a:tcPr marL="5556" marR="5556" marT="5556"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0000"/>
                    </a:solidFill>
                  </a:tcPr>
                </a:tc>
                <a:tc>
                  <a:txBody>
                    <a:bodyPr/>
                    <a:lstStyle/>
                    <a:p>
                      <a:pPr algn="ctr" fontAlgn="b"/>
                      <a:r>
                        <a:rPr lang="en-US" sz="2600" b="1" u="none" strike="noStrike" dirty="0">
                          <a:effectLst/>
                          <a:latin typeface="Helvetica" panose="020B0604020202020204" pitchFamily="34" charset="0"/>
                          <a:cs typeface="Helvetica" panose="020B0604020202020204" pitchFamily="34" charset="0"/>
                        </a:rPr>
                        <a:t>GA</a:t>
                      </a:r>
                      <a:endParaRPr lang="en-US" sz="2600" b="1" i="0" u="none" strike="noStrike" dirty="0">
                        <a:solidFill>
                          <a:srgbClr val="000000"/>
                        </a:solidFill>
                        <a:effectLst/>
                        <a:latin typeface="Helvetica" panose="020B0604020202020204" pitchFamily="34" charset="0"/>
                        <a:cs typeface="Helvetica" panose="020B0604020202020204" pitchFamily="34" charset="0"/>
                      </a:endParaRPr>
                    </a:p>
                  </a:txBody>
                  <a:tcPr marL="5556" marR="5556" marT="5556"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60000"/>
                        <a:lumOff val="40000"/>
                      </a:schemeClr>
                    </a:solidFill>
                  </a:tcPr>
                </a:tc>
                <a:tc>
                  <a:txBody>
                    <a:bodyPr/>
                    <a:lstStyle/>
                    <a:p>
                      <a:pPr algn="ctr" fontAlgn="b"/>
                      <a:r>
                        <a:rPr lang="en-US" sz="2600" b="1" u="none" strike="noStrike" dirty="0">
                          <a:effectLst/>
                          <a:latin typeface="Helvetica" panose="020B0604020202020204" pitchFamily="34" charset="0"/>
                          <a:cs typeface="Helvetica" panose="020B0604020202020204" pitchFamily="34" charset="0"/>
                        </a:rPr>
                        <a:t>TC</a:t>
                      </a:r>
                      <a:endParaRPr lang="en-US" sz="2600" b="1" i="0" u="none" strike="noStrike" dirty="0">
                        <a:solidFill>
                          <a:srgbClr val="000000"/>
                        </a:solidFill>
                        <a:effectLst/>
                        <a:latin typeface="Helvetica" panose="020B0604020202020204" pitchFamily="34" charset="0"/>
                        <a:cs typeface="Helvetica" panose="020B0604020202020204" pitchFamily="34" charset="0"/>
                      </a:endParaRPr>
                    </a:p>
                  </a:txBody>
                  <a:tcPr marL="5556" marR="5556" marT="5556"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60000"/>
                        <a:lumOff val="40000"/>
                      </a:schemeClr>
                    </a:solidFill>
                  </a:tcPr>
                </a:tc>
                <a:tc>
                  <a:txBody>
                    <a:bodyPr/>
                    <a:lstStyle/>
                    <a:p>
                      <a:pPr algn="ctr" fontAlgn="b"/>
                      <a:r>
                        <a:rPr lang="en-US" sz="2600" b="1" u="none" strike="noStrike" dirty="0">
                          <a:effectLst/>
                          <a:latin typeface="Helvetica" panose="020B0604020202020204" pitchFamily="34" charset="0"/>
                          <a:cs typeface="Helvetica" panose="020B0604020202020204" pitchFamily="34" charset="0"/>
                        </a:rPr>
                        <a:t>CC</a:t>
                      </a:r>
                      <a:endParaRPr lang="en-US" sz="2600" b="1" i="0" u="none" strike="noStrike" dirty="0">
                        <a:solidFill>
                          <a:srgbClr val="000000"/>
                        </a:solidFill>
                        <a:effectLst/>
                        <a:latin typeface="Helvetica" panose="020B0604020202020204" pitchFamily="34" charset="0"/>
                        <a:cs typeface="Helvetica" panose="020B0604020202020204" pitchFamily="34" charset="0"/>
                      </a:endParaRPr>
                    </a:p>
                  </a:txBody>
                  <a:tcPr marL="5556" marR="5556" marT="5556"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0000"/>
                    </a:solidFill>
                  </a:tcPr>
                </a:tc>
                <a:tc>
                  <a:txBody>
                    <a:bodyPr/>
                    <a:lstStyle/>
                    <a:p>
                      <a:pPr algn="ctr" fontAlgn="b"/>
                      <a:endParaRPr lang="en-US" sz="2600" b="1" i="0" u="none" strike="noStrike" dirty="0">
                        <a:solidFill>
                          <a:srgbClr val="000000"/>
                        </a:solidFill>
                        <a:effectLst/>
                        <a:latin typeface="Helvetica" panose="020B0604020202020204" pitchFamily="34" charset="0"/>
                        <a:cs typeface="Helvetica" panose="020B0604020202020204" pitchFamily="34" charset="0"/>
                      </a:endParaRPr>
                    </a:p>
                  </a:txBody>
                  <a:tcPr marL="5556" marR="5556" marT="5556" marB="0" anchor="b">
                    <a:lnL w="12700" cap="flat" cmpd="sng" algn="ctr">
                      <a:solidFill>
                        <a:schemeClr val="tx1"/>
                      </a:solidFill>
                      <a:prstDash val="solid"/>
                      <a:round/>
                      <a:headEnd type="none" w="med" len="med"/>
                      <a:tailEnd type="none" w="med" len="med"/>
                    </a:lnL>
                  </a:tcPr>
                </a:tc>
                <a:tc>
                  <a:txBody>
                    <a:bodyPr/>
                    <a:lstStyle/>
                    <a:p>
                      <a:pPr algn="ctr" fontAlgn="b"/>
                      <a:endParaRPr lang="en-US" sz="2600" b="1" i="0" u="none" strike="noStrike">
                        <a:solidFill>
                          <a:srgbClr val="000000"/>
                        </a:solidFill>
                        <a:effectLst/>
                        <a:latin typeface="Helvetica" panose="020B0604020202020204" pitchFamily="34" charset="0"/>
                        <a:cs typeface="Helvetica" panose="020B0604020202020204" pitchFamily="34" charset="0"/>
                      </a:endParaRPr>
                    </a:p>
                  </a:txBody>
                  <a:tcPr marL="5556" marR="5556" marT="5556" marB="0" anchor="b"/>
                </a:tc>
                <a:tc>
                  <a:txBody>
                    <a:bodyPr/>
                    <a:lstStyle/>
                    <a:p>
                      <a:pPr algn="ctr" fontAlgn="b"/>
                      <a:endParaRPr lang="en-US" sz="2600" b="1" i="0" u="none" strike="noStrike">
                        <a:solidFill>
                          <a:srgbClr val="000000"/>
                        </a:solidFill>
                        <a:effectLst/>
                        <a:latin typeface="Helvetica" panose="020B0604020202020204" pitchFamily="34" charset="0"/>
                        <a:cs typeface="Helvetica" panose="020B0604020202020204" pitchFamily="34" charset="0"/>
                      </a:endParaRPr>
                    </a:p>
                  </a:txBody>
                  <a:tcPr marL="5556" marR="5556" marT="5556" marB="0" anchor="b"/>
                </a:tc>
                <a:tc>
                  <a:txBody>
                    <a:bodyPr/>
                    <a:lstStyle/>
                    <a:p>
                      <a:pPr algn="ctr" fontAlgn="b"/>
                      <a:endParaRPr lang="en-US" sz="2600" b="1" i="0" u="none" strike="noStrike">
                        <a:solidFill>
                          <a:srgbClr val="000000"/>
                        </a:solidFill>
                        <a:effectLst/>
                        <a:latin typeface="Helvetica" panose="020B0604020202020204" pitchFamily="34" charset="0"/>
                        <a:cs typeface="Helvetica" panose="020B0604020202020204" pitchFamily="34" charset="0"/>
                      </a:endParaRPr>
                    </a:p>
                  </a:txBody>
                  <a:tcPr marL="5556" marR="5556" marT="5556" marB="0" anchor="b"/>
                </a:tc>
                <a:tc>
                  <a:txBody>
                    <a:bodyPr/>
                    <a:lstStyle/>
                    <a:p>
                      <a:pPr algn="ctr" fontAlgn="b"/>
                      <a:endParaRPr lang="en-US" sz="2600" b="1" i="0" u="none" strike="noStrike">
                        <a:solidFill>
                          <a:srgbClr val="000000"/>
                        </a:solidFill>
                        <a:effectLst/>
                        <a:latin typeface="Helvetica" panose="020B0604020202020204" pitchFamily="34" charset="0"/>
                        <a:cs typeface="Helvetica" panose="020B0604020202020204" pitchFamily="34" charset="0"/>
                      </a:endParaRPr>
                    </a:p>
                  </a:txBody>
                  <a:tcPr marL="5556" marR="5556" marT="5556" marB="0" anchor="b"/>
                </a:tc>
                <a:tc>
                  <a:txBody>
                    <a:bodyPr/>
                    <a:lstStyle/>
                    <a:p>
                      <a:pPr algn="ctr" fontAlgn="b"/>
                      <a:endParaRPr lang="en-US" sz="2600" b="1" i="0" u="none" strike="noStrike">
                        <a:solidFill>
                          <a:srgbClr val="000000"/>
                        </a:solidFill>
                        <a:effectLst/>
                        <a:latin typeface="Helvetica" panose="020B0604020202020204" pitchFamily="34" charset="0"/>
                        <a:cs typeface="Helvetica" panose="020B0604020202020204" pitchFamily="34" charset="0"/>
                      </a:endParaRPr>
                    </a:p>
                  </a:txBody>
                  <a:tcPr marL="5556" marR="5556" marT="5556" marB="0" anchor="b"/>
                </a:tc>
                <a:tc>
                  <a:txBody>
                    <a:bodyPr/>
                    <a:lstStyle/>
                    <a:p>
                      <a:pPr algn="ctr" fontAlgn="b"/>
                      <a:endParaRPr lang="en-US" sz="2600" b="1" i="0" u="none" strike="noStrike" dirty="0">
                        <a:solidFill>
                          <a:srgbClr val="000000"/>
                        </a:solidFill>
                        <a:effectLst/>
                        <a:latin typeface="Helvetica" panose="020B0604020202020204" pitchFamily="34" charset="0"/>
                        <a:cs typeface="Helvetica" panose="020B0604020202020204" pitchFamily="34" charset="0"/>
                      </a:endParaRPr>
                    </a:p>
                  </a:txBody>
                  <a:tcPr marL="5556" marR="5556" marT="5556" marB="0" anchor="b"/>
                </a:tc>
                <a:extLst>
                  <a:ext uri="{0D108BD9-81ED-4DB2-BD59-A6C34878D82A}">
                    <a16:rowId xmlns:a16="http://schemas.microsoft.com/office/drawing/2014/main" val="2297492322"/>
                  </a:ext>
                </a:extLst>
              </a:tr>
              <a:tr h="493525">
                <a:tc>
                  <a:txBody>
                    <a:bodyPr/>
                    <a:lstStyle/>
                    <a:p>
                      <a:pPr algn="ctr" fontAlgn="b"/>
                      <a:r>
                        <a:rPr lang="en-US" sz="2600" b="1" u="none" strike="noStrike" dirty="0">
                          <a:effectLst/>
                          <a:latin typeface="Helvetica" panose="020B0604020202020204" pitchFamily="34" charset="0"/>
                          <a:cs typeface="Helvetica" panose="020B0604020202020204" pitchFamily="34" charset="0"/>
                        </a:rPr>
                        <a:t>2018</a:t>
                      </a:r>
                      <a:endParaRPr lang="en-US" sz="2600" b="1" i="0" u="none" strike="noStrike" dirty="0">
                        <a:solidFill>
                          <a:srgbClr val="000000"/>
                        </a:solidFill>
                        <a:effectLst/>
                        <a:latin typeface="Helvetica" panose="020B0604020202020204" pitchFamily="34" charset="0"/>
                        <a:cs typeface="Helvetica" panose="020B0604020202020204" pitchFamily="34" charset="0"/>
                      </a:endParaRPr>
                    </a:p>
                  </a:txBody>
                  <a:tcPr marL="5556" marR="5556" marT="5556"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b"/>
                      <a:r>
                        <a:rPr lang="en-US" sz="2600" b="1" u="none" strike="noStrike" dirty="0">
                          <a:effectLst/>
                          <a:latin typeface="Helvetica" panose="020B0604020202020204" pitchFamily="34" charset="0"/>
                          <a:cs typeface="Helvetica" panose="020B0604020202020204" pitchFamily="34" charset="0"/>
                        </a:rPr>
                        <a:t>GA</a:t>
                      </a:r>
                      <a:endParaRPr lang="en-US" sz="2600" b="1" i="0" u="none" strike="noStrike" dirty="0">
                        <a:solidFill>
                          <a:srgbClr val="000000"/>
                        </a:solidFill>
                        <a:effectLst/>
                        <a:latin typeface="Helvetica" panose="020B0604020202020204" pitchFamily="34" charset="0"/>
                        <a:cs typeface="Helvetica" panose="020B0604020202020204" pitchFamily="34" charset="0"/>
                      </a:endParaRPr>
                    </a:p>
                  </a:txBody>
                  <a:tcPr marL="5556" marR="5556" marT="5556"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0000"/>
                    </a:solidFill>
                  </a:tcPr>
                </a:tc>
                <a:tc>
                  <a:txBody>
                    <a:bodyPr/>
                    <a:lstStyle/>
                    <a:p>
                      <a:pPr algn="ctr" fontAlgn="b"/>
                      <a:r>
                        <a:rPr lang="en-US" sz="2600" b="1" u="none" strike="noStrike" dirty="0">
                          <a:effectLst/>
                          <a:latin typeface="Helvetica" panose="020B0604020202020204" pitchFamily="34" charset="0"/>
                          <a:cs typeface="Helvetica" panose="020B0604020202020204" pitchFamily="34" charset="0"/>
                        </a:rPr>
                        <a:t>TC</a:t>
                      </a:r>
                      <a:endParaRPr lang="en-US" sz="2600" b="1" i="0" u="none" strike="noStrike" dirty="0">
                        <a:solidFill>
                          <a:srgbClr val="000000"/>
                        </a:solidFill>
                        <a:effectLst/>
                        <a:latin typeface="Helvetica" panose="020B0604020202020204" pitchFamily="34" charset="0"/>
                        <a:cs typeface="Helvetica" panose="020B0604020202020204" pitchFamily="34" charset="0"/>
                      </a:endParaRPr>
                    </a:p>
                  </a:txBody>
                  <a:tcPr marL="5556" marR="5556" marT="5556"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0000"/>
                    </a:solidFill>
                  </a:tcPr>
                </a:tc>
                <a:tc>
                  <a:txBody>
                    <a:bodyPr/>
                    <a:lstStyle/>
                    <a:p>
                      <a:pPr algn="ctr" fontAlgn="b"/>
                      <a:r>
                        <a:rPr lang="en-US" sz="2600" b="1" u="none" strike="noStrike" dirty="0">
                          <a:effectLst/>
                          <a:latin typeface="Helvetica" panose="020B0604020202020204" pitchFamily="34" charset="0"/>
                          <a:cs typeface="Helvetica" panose="020B0604020202020204" pitchFamily="34" charset="0"/>
                        </a:rPr>
                        <a:t>GA</a:t>
                      </a:r>
                      <a:endParaRPr lang="en-US" sz="2600" b="1" i="0" u="none" strike="noStrike" dirty="0">
                        <a:solidFill>
                          <a:srgbClr val="000000"/>
                        </a:solidFill>
                        <a:effectLst/>
                        <a:latin typeface="Helvetica" panose="020B0604020202020204" pitchFamily="34" charset="0"/>
                        <a:cs typeface="Helvetica" panose="020B0604020202020204" pitchFamily="34" charset="0"/>
                      </a:endParaRPr>
                    </a:p>
                  </a:txBody>
                  <a:tcPr marL="5556" marR="5556" marT="5556"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60000"/>
                        <a:lumOff val="40000"/>
                      </a:schemeClr>
                    </a:solidFill>
                  </a:tcPr>
                </a:tc>
                <a:tc>
                  <a:txBody>
                    <a:bodyPr/>
                    <a:lstStyle/>
                    <a:p>
                      <a:pPr algn="ctr" fontAlgn="b"/>
                      <a:r>
                        <a:rPr lang="en-US" sz="2600" b="1" u="none" strike="noStrike" dirty="0">
                          <a:effectLst/>
                          <a:latin typeface="Helvetica" panose="020B0604020202020204" pitchFamily="34" charset="0"/>
                          <a:cs typeface="Helvetica" panose="020B0604020202020204" pitchFamily="34" charset="0"/>
                        </a:rPr>
                        <a:t>TC</a:t>
                      </a:r>
                      <a:endParaRPr lang="en-US" sz="2600" b="1" i="0" u="none" strike="noStrike" dirty="0">
                        <a:solidFill>
                          <a:srgbClr val="000000"/>
                        </a:solidFill>
                        <a:effectLst/>
                        <a:latin typeface="Helvetica" panose="020B0604020202020204" pitchFamily="34" charset="0"/>
                        <a:cs typeface="Helvetica" panose="020B0604020202020204" pitchFamily="34" charset="0"/>
                      </a:endParaRPr>
                    </a:p>
                  </a:txBody>
                  <a:tcPr marL="5556" marR="5556" marT="5556"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60000"/>
                        <a:lumOff val="40000"/>
                      </a:schemeClr>
                    </a:solidFill>
                  </a:tcPr>
                </a:tc>
                <a:tc>
                  <a:txBody>
                    <a:bodyPr/>
                    <a:lstStyle/>
                    <a:p>
                      <a:pPr algn="ctr" fontAlgn="b"/>
                      <a:r>
                        <a:rPr lang="en-US" sz="2600" b="1" u="none" strike="noStrike" dirty="0">
                          <a:effectLst/>
                          <a:latin typeface="Helvetica" panose="020B0604020202020204" pitchFamily="34" charset="0"/>
                          <a:cs typeface="Helvetica" panose="020B0604020202020204" pitchFamily="34" charset="0"/>
                        </a:rPr>
                        <a:t>CT</a:t>
                      </a:r>
                      <a:endParaRPr lang="en-US" sz="2600" b="1" i="0" u="none" strike="noStrike" dirty="0">
                        <a:solidFill>
                          <a:srgbClr val="000000"/>
                        </a:solidFill>
                        <a:effectLst/>
                        <a:latin typeface="Helvetica" panose="020B0604020202020204" pitchFamily="34" charset="0"/>
                        <a:cs typeface="Helvetica" panose="020B0604020202020204" pitchFamily="34" charset="0"/>
                      </a:endParaRPr>
                    </a:p>
                  </a:txBody>
                  <a:tcPr marL="5556" marR="5556" marT="5556"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0000"/>
                    </a:solidFill>
                  </a:tcPr>
                </a:tc>
                <a:tc>
                  <a:txBody>
                    <a:bodyPr/>
                    <a:lstStyle/>
                    <a:p>
                      <a:pPr algn="ctr" fontAlgn="b"/>
                      <a:endParaRPr lang="en-US" sz="2600" b="1" i="0" u="none" strike="noStrike" dirty="0">
                        <a:solidFill>
                          <a:srgbClr val="000000"/>
                        </a:solidFill>
                        <a:effectLst/>
                        <a:latin typeface="Helvetica" panose="020B0604020202020204" pitchFamily="34" charset="0"/>
                        <a:cs typeface="Helvetica" panose="020B0604020202020204" pitchFamily="34" charset="0"/>
                      </a:endParaRPr>
                    </a:p>
                  </a:txBody>
                  <a:tcPr marL="5556" marR="5556" marT="5556" marB="0" anchor="b">
                    <a:lnL w="12700" cap="flat" cmpd="sng" algn="ctr">
                      <a:solidFill>
                        <a:schemeClr val="tx1"/>
                      </a:solidFill>
                      <a:prstDash val="solid"/>
                      <a:round/>
                      <a:headEnd type="none" w="med" len="med"/>
                      <a:tailEnd type="none" w="med" len="med"/>
                    </a:lnL>
                  </a:tcPr>
                </a:tc>
                <a:tc>
                  <a:txBody>
                    <a:bodyPr/>
                    <a:lstStyle/>
                    <a:p>
                      <a:pPr algn="ctr" fontAlgn="b"/>
                      <a:endParaRPr lang="en-US" sz="2600" b="1" i="0" u="none" strike="noStrike">
                        <a:solidFill>
                          <a:srgbClr val="000000"/>
                        </a:solidFill>
                        <a:effectLst/>
                        <a:latin typeface="Helvetica" panose="020B0604020202020204" pitchFamily="34" charset="0"/>
                        <a:cs typeface="Helvetica" panose="020B0604020202020204" pitchFamily="34" charset="0"/>
                      </a:endParaRPr>
                    </a:p>
                  </a:txBody>
                  <a:tcPr marL="5556" marR="5556" marT="5556" marB="0" anchor="b"/>
                </a:tc>
                <a:tc>
                  <a:txBody>
                    <a:bodyPr/>
                    <a:lstStyle/>
                    <a:p>
                      <a:pPr algn="ctr" fontAlgn="b"/>
                      <a:endParaRPr lang="en-US" sz="2600" b="1" i="0" u="none" strike="noStrike" dirty="0">
                        <a:solidFill>
                          <a:srgbClr val="000000"/>
                        </a:solidFill>
                        <a:effectLst/>
                        <a:latin typeface="Helvetica" panose="020B0604020202020204" pitchFamily="34" charset="0"/>
                        <a:cs typeface="Helvetica" panose="020B0604020202020204" pitchFamily="34" charset="0"/>
                      </a:endParaRPr>
                    </a:p>
                  </a:txBody>
                  <a:tcPr marL="5556" marR="5556" marT="5556" marB="0" anchor="b"/>
                </a:tc>
                <a:tc>
                  <a:txBody>
                    <a:bodyPr/>
                    <a:lstStyle/>
                    <a:p>
                      <a:pPr algn="ctr" fontAlgn="b"/>
                      <a:endParaRPr lang="en-US" sz="2600" b="1" i="0" u="none" strike="noStrike">
                        <a:solidFill>
                          <a:srgbClr val="000000"/>
                        </a:solidFill>
                        <a:effectLst/>
                        <a:latin typeface="Helvetica" panose="020B0604020202020204" pitchFamily="34" charset="0"/>
                        <a:cs typeface="Helvetica" panose="020B0604020202020204" pitchFamily="34" charset="0"/>
                      </a:endParaRPr>
                    </a:p>
                  </a:txBody>
                  <a:tcPr marL="5556" marR="5556" marT="5556" marB="0" anchor="b"/>
                </a:tc>
                <a:tc>
                  <a:txBody>
                    <a:bodyPr/>
                    <a:lstStyle/>
                    <a:p>
                      <a:pPr algn="ctr" fontAlgn="b"/>
                      <a:endParaRPr lang="en-US" sz="2600" b="1" i="0" u="none" strike="noStrike">
                        <a:solidFill>
                          <a:srgbClr val="000000"/>
                        </a:solidFill>
                        <a:effectLst/>
                        <a:latin typeface="Helvetica" panose="020B0604020202020204" pitchFamily="34" charset="0"/>
                        <a:cs typeface="Helvetica" panose="020B0604020202020204" pitchFamily="34" charset="0"/>
                      </a:endParaRPr>
                    </a:p>
                  </a:txBody>
                  <a:tcPr marL="5556" marR="5556" marT="5556" marB="0" anchor="b"/>
                </a:tc>
                <a:tc>
                  <a:txBody>
                    <a:bodyPr/>
                    <a:lstStyle/>
                    <a:p>
                      <a:pPr algn="ctr" fontAlgn="b"/>
                      <a:endParaRPr lang="en-US" sz="2600" b="1" i="0" u="none" strike="noStrike">
                        <a:solidFill>
                          <a:srgbClr val="000000"/>
                        </a:solidFill>
                        <a:effectLst/>
                        <a:latin typeface="Helvetica" panose="020B0604020202020204" pitchFamily="34" charset="0"/>
                        <a:cs typeface="Helvetica" panose="020B0604020202020204" pitchFamily="34" charset="0"/>
                      </a:endParaRPr>
                    </a:p>
                  </a:txBody>
                  <a:tcPr marL="5556" marR="5556" marT="5556" marB="0" anchor="b"/>
                </a:tc>
                <a:tc>
                  <a:txBody>
                    <a:bodyPr/>
                    <a:lstStyle/>
                    <a:p>
                      <a:pPr algn="ctr" fontAlgn="b"/>
                      <a:endParaRPr lang="en-US" sz="2600" b="1" i="0" u="none" strike="noStrike">
                        <a:solidFill>
                          <a:srgbClr val="000000"/>
                        </a:solidFill>
                        <a:effectLst/>
                        <a:latin typeface="Helvetica" panose="020B0604020202020204" pitchFamily="34" charset="0"/>
                        <a:cs typeface="Helvetica" panose="020B0604020202020204" pitchFamily="34" charset="0"/>
                      </a:endParaRPr>
                    </a:p>
                  </a:txBody>
                  <a:tcPr marL="5556" marR="5556" marT="5556" marB="0" anchor="b"/>
                </a:tc>
                <a:extLst>
                  <a:ext uri="{0D108BD9-81ED-4DB2-BD59-A6C34878D82A}">
                    <a16:rowId xmlns:a16="http://schemas.microsoft.com/office/drawing/2014/main" val="2028825184"/>
                  </a:ext>
                </a:extLst>
              </a:tr>
              <a:tr h="805656">
                <a:tc>
                  <a:txBody>
                    <a:bodyPr/>
                    <a:lstStyle/>
                    <a:p>
                      <a:pPr algn="ctr" fontAlgn="b"/>
                      <a:endParaRPr lang="en-US" sz="2600" b="1" i="0" u="none" strike="noStrike" dirty="0">
                        <a:solidFill>
                          <a:srgbClr val="000000"/>
                        </a:solidFill>
                        <a:effectLst/>
                        <a:latin typeface="Helvetica" panose="020B0604020202020204" pitchFamily="34" charset="0"/>
                        <a:cs typeface="Helvetica" panose="020B0604020202020204" pitchFamily="34" charset="0"/>
                      </a:endParaRPr>
                    </a:p>
                  </a:txBody>
                  <a:tcPr marL="5556" marR="5556" marT="5556" marB="0" anchor="b">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gridSpan="7">
                  <a:txBody>
                    <a:bodyPr/>
                    <a:lstStyle/>
                    <a:p>
                      <a:pPr algn="l" fontAlgn="b"/>
                      <a:r>
                        <a:rPr lang="en-US" sz="2600" b="1" u="none" strike="noStrike" dirty="0" err="1">
                          <a:effectLst/>
                          <a:latin typeface="Helvetica" panose="020B0604020202020204" pitchFamily="34" charset="0"/>
                          <a:cs typeface="Helvetica" panose="020B0604020202020204" pitchFamily="34" charset="0"/>
                        </a:rPr>
                        <a:t>cellobiohydrolase</a:t>
                      </a:r>
                      <a:r>
                        <a:rPr lang="en-US" sz="2600" b="1" u="none" strike="noStrike" dirty="0">
                          <a:effectLst/>
                          <a:latin typeface="Helvetica" panose="020B0604020202020204" pitchFamily="34" charset="0"/>
                          <a:cs typeface="Helvetica" panose="020B0604020202020204" pitchFamily="34" charset="0"/>
                        </a:rPr>
                        <a:t> gene 1</a:t>
                      </a:r>
                    </a:p>
                    <a:p>
                      <a:pPr algn="l" fontAlgn="b"/>
                      <a:r>
                        <a:rPr lang="en-US" sz="2600" b="1" i="0" u="none" strike="noStrike" dirty="0">
                          <a:solidFill>
                            <a:srgbClr val="000000"/>
                          </a:solidFill>
                          <a:effectLst/>
                          <a:latin typeface="Helvetica" panose="020B0604020202020204" pitchFamily="34" charset="0"/>
                          <a:cs typeface="Helvetica" panose="020B0604020202020204" pitchFamily="34" charset="0"/>
                        </a:rPr>
                        <a:t>(395 shared nucleotides)</a:t>
                      </a:r>
                    </a:p>
                  </a:txBody>
                  <a:tcPr marL="5556" marR="5556" marT="5556" marB="0" anchor="b">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a:txBody>
                    <a:bodyPr/>
                    <a:lstStyle/>
                    <a:p>
                      <a:pPr algn="ctr" fontAlgn="b"/>
                      <a:endParaRPr lang="en-US" sz="2600" b="1" i="0" u="none" strike="noStrike">
                        <a:solidFill>
                          <a:srgbClr val="000000"/>
                        </a:solidFill>
                        <a:effectLst/>
                        <a:latin typeface="Helvetica" panose="020B0604020202020204" pitchFamily="34" charset="0"/>
                        <a:cs typeface="Helvetica" panose="020B0604020202020204" pitchFamily="34" charset="0"/>
                      </a:endParaRPr>
                    </a:p>
                  </a:txBody>
                  <a:tcPr marL="5556" marR="5556" marT="5556" marB="0" anchor="b">
                    <a:lnB w="12700" cap="flat" cmpd="sng" algn="ctr">
                      <a:solidFill>
                        <a:schemeClr val="tx1"/>
                      </a:solidFill>
                      <a:prstDash val="solid"/>
                      <a:round/>
                      <a:headEnd type="none" w="med" len="med"/>
                      <a:tailEnd type="none" w="med" len="med"/>
                    </a:lnB>
                  </a:tcPr>
                </a:tc>
                <a:tc>
                  <a:txBody>
                    <a:bodyPr/>
                    <a:lstStyle/>
                    <a:p>
                      <a:pPr algn="ctr" fontAlgn="b"/>
                      <a:endParaRPr lang="en-US" sz="2600" b="1" i="0" u="none" strike="noStrike">
                        <a:solidFill>
                          <a:srgbClr val="000000"/>
                        </a:solidFill>
                        <a:effectLst/>
                        <a:latin typeface="Helvetica" panose="020B0604020202020204" pitchFamily="34" charset="0"/>
                        <a:cs typeface="Helvetica" panose="020B0604020202020204" pitchFamily="34" charset="0"/>
                      </a:endParaRPr>
                    </a:p>
                  </a:txBody>
                  <a:tcPr marL="5556" marR="5556" marT="5556" marB="0" anchor="b">
                    <a:lnB w="12700" cap="flat" cmpd="sng" algn="ctr">
                      <a:solidFill>
                        <a:schemeClr val="tx1"/>
                      </a:solidFill>
                      <a:prstDash val="solid"/>
                      <a:round/>
                      <a:headEnd type="none" w="med" len="med"/>
                      <a:tailEnd type="none" w="med" len="med"/>
                    </a:lnB>
                  </a:tcPr>
                </a:tc>
                <a:tc>
                  <a:txBody>
                    <a:bodyPr/>
                    <a:lstStyle/>
                    <a:p>
                      <a:pPr algn="ctr" fontAlgn="b"/>
                      <a:endParaRPr lang="en-US" sz="2600" b="1" i="0" u="none" strike="noStrike">
                        <a:solidFill>
                          <a:srgbClr val="000000"/>
                        </a:solidFill>
                        <a:effectLst/>
                        <a:latin typeface="Helvetica" panose="020B0604020202020204" pitchFamily="34" charset="0"/>
                        <a:cs typeface="Helvetica" panose="020B0604020202020204" pitchFamily="34" charset="0"/>
                      </a:endParaRPr>
                    </a:p>
                  </a:txBody>
                  <a:tcPr marL="5556" marR="5556" marT="5556" marB="0" anchor="b">
                    <a:lnB w="12700" cap="flat" cmpd="sng" algn="ctr">
                      <a:solidFill>
                        <a:schemeClr val="tx1"/>
                      </a:solidFill>
                      <a:prstDash val="solid"/>
                      <a:round/>
                      <a:headEnd type="none" w="med" len="med"/>
                      <a:tailEnd type="none" w="med" len="med"/>
                    </a:lnB>
                  </a:tcPr>
                </a:tc>
                <a:tc>
                  <a:txBody>
                    <a:bodyPr/>
                    <a:lstStyle/>
                    <a:p>
                      <a:pPr algn="ctr" fontAlgn="b"/>
                      <a:endParaRPr lang="en-US" sz="2600" b="1" i="0" u="none" strike="noStrike">
                        <a:solidFill>
                          <a:srgbClr val="000000"/>
                        </a:solidFill>
                        <a:effectLst/>
                        <a:latin typeface="Helvetica" panose="020B0604020202020204" pitchFamily="34" charset="0"/>
                        <a:cs typeface="Helvetica" panose="020B0604020202020204" pitchFamily="34" charset="0"/>
                      </a:endParaRPr>
                    </a:p>
                  </a:txBody>
                  <a:tcPr marL="5556" marR="5556" marT="5556" marB="0" anchor="b">
                    <a:lnB w="12700" cap="flat" cmpd="sng" algn="ctr">
                      <a:solidFill>
                        <a:schemeClr val="tx1"/>
                      </a:solidFill>
                      <a:prstDash val="solid"/>
                      <a:round/>
                      <a:headEnd type="none" w="med" len="med"/>
                      <a:tailEnd type="none" w="med" len="med"/>
                    </a:lnB>
                  </a:tcPr>
                </a:tc>
                <a:tc>
                  <a:txBody>
                    <a:bodyPr/>
                    <a:lstStyle/>
                    <a:p>
                      <a:pPr algn="ctr" fontAlgn="b"/>
                      <a:endParaRPr lang="en-US" sz="2600" b="1" i="0" u="none" strike="noStrike">
                        <a:solidFill>
                          <a:srgbClr val="000000"/>
                        </a:solidFill>
                        <a:effectLst/>
                        <a:latin typeface="Helvetica" panose="020B0604020202020204" pitchFamily="34" charset="0"/>
                        <a:cs typeface="Helvetica" panose="020B0604020202020204" pitchFamily="34" charset="0"/>
                      </a:endParaRPr>
                    </a:p>
                  </a:txBody>
                  <a:tcPr marL="5556" marR="5556" marT="5556" marB="0" anchor="b">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50418163"/>
                  </a:ext>
                </a:extLst>
              </a:tr>
              <a:tr h="493525">
                <a:tc>
                  <a:txBody>
                    <a:bodyPr/>
                    <a:lstStyle/>
                    <a:p>
                      <a:pPr algn="ctr" fontAlgn="b"/>
                      <a:r>
                        <a:rPr lang="en-US" sz="2600" b="1" u="none" strike="noStrike" dirty="0">
                          <a:effectLst/>
                          <a:latin typeface="Helvetica" panose="020B0604020202020204" pitchFamily="34" charset="0"/>
                          <a:cs typeface="Helvetica" panose="020B0604020202020204" pitchFamily="34" charset="0"/>
                        </a:rPr>
                        <a:t>commercial </a:t>
                      </a:r>
                      <a:endParaRPr lang="en-US" sz="2600" b="1" i="0" u="none" strike="noStrike" dirty="0">
                        <a:solidFill>
                          <a:srgbClr val="000000"/>
                        </a:solidFill>
                        <a:effectLst/>
                        <a:latin typeface="Helvetica" panose="020B0604020202020204" pitchFamily="34" charset="0"/>
                        <a:cs typeface="Helvetica" panose="020B0604020202020204" pitchFamily="34" charset="0"/>
                      </a:endParaRPr>
                    </a:p>
                  </a:txBody>
                  <a:tcPr marL="5556" marR="5556" marT="5556"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b"/>
                      <a:r>
                        <a:rPr lang="en-US" sz="2600" b="1" u="none" strike="noStrike" dirty="0">
                          <a:effectLst/>
                          <a:latin typeface="Helvetica" panose="020B0604020202020204" pitchFamily="34" charset="0"/>
                          <a:cs typeface="Helvetica" panose="020B0604020202020204" pitchFamily="34" charset="0"/>
                        </a:rPr>
                        <a:t>AC</a:t>
                      </a:r>
                      <a:endParaRPr lang="en-US" sz="2600" b="1" i="0" u="none" strike="noStrike" dirty="0">
                        <a:solidFill>
                          <a:srgbClr val="000000"/>
                        </a:solidFill>
                        <a:effectLst/>
                        <a:latin typeface="Helvetica" panose="020B0604020202020204" pitchFamily="34" charset="0"/>
                        <a:cs typeface="Helvetica" panose="020B0604020202020204" pitchFamily="34" charset="0"/>
                      </a:endParaRPr>
                    </a:p>
                  </a:txBody>
                  <a:tcPr marL="5556" marR="5556" marT="5556"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fontAlgn="b"/>
                      <a:r>
                        <a:rPr lang="en-US" sz="2600" b="1" u="none" strike="noStrike" dirty="0">
                          <a:effectLst/>
                          <a:latin typeface="Helvetica" panose="020B0604020202020204" pitchFamily="34" charset="0"/>
                          <a:cs typeface="Helvetica" panose="020B0604020202020204" pitchFamily="34" charset="0"/>
                        </a:rPr>
                        <a:t>AC</a:t>
                      </a:r>
                      <a:endParaRPr lang="en-US" sz="2600" b="1" i="0" u="none" strike="noStrike" dirty="0">
                        <a:solidFill>
                          <a:srgbClr val="000000"/>
                        </a:solidFill>
                        <a:effectLst/>
                        <a:latin typeface="Helvetica" panose="020B0604020202020204" pitchFamily="34" charset="0"/>
                        <a:cs typeface="Helvetica" panose="020B0604020202020204" pitchFamily="34" charset="0"/>
                      </a:endParaRPr>
                    </a:p>
                  </a:txBody>
                  <a:tcPr marL="5556" marR="5556" marT="5556"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fontAlgn="b"/>
                      <a:r>
                        <a:rPr lang="en-US" sz="2600" b="1" u="none" strike="noStrike" dirty="0">
                          <a:effectLst/>
                          <a:latin typeface="Helvetica" panose="020B0604020202020204" pitchFamily="34" charset="0"/>
                          <a:cs typeface="Helvetica" panose="020B0604020202020204" pitchFamily="34" charset="0"/>
                        </a:rPr>
                        <a:t>AC</a:t>
                      </a:r>
                      <a:endParaRPr lang="en-US" sz="2600" b="1" i="0" u="none" strike="noStrike" dirty="0">
                        <a:solidFill>
                          <a:srgbClr val="000000"/>
                        </a:solidFill>
                        <a:effectLst/>
                        <a:latin typeface="Helvetica" panose="020B0604020202020204" pitchFamily="34" charset="0"/>
                        <a:cs typeface="Helvetica" panose="020B0604020202020204" pitchFamily="34" charset="0"/>
                      </a:endParaRPr>
                    </a:p>
                  </a:txBody>
                  <a:tcPr marL="5556" marR="5556" marT="5556"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fontAlgn="b"/>
                      <a:r>
                        <a:rPr lang="en-US" sz="2600" b="1" u="none" strike="noStrike" dirty="0">
                          <a:effectLst/>
                          <a:latin typeface="Helvetica" panose="020B0604020202020204" pitchFamily="34" charset="0"/>
                          <a:cs typeface="Helvetica" panose="020B0604020202020204" pitchFamily="34" charset="0"/>
                        </a:rPr>
                        <a:t>AT</a:t>
                      </a:r>
                      <a:endParaRPr lang="en-US" sz="2600" b="1" i="0" u="none" strike="noStrike" dirty="0">
                        <a:solidFill>
                          <a:srgbClr val="000000"/>
                        </a:solidFill>
                        <a:effectLst/>
                        <a:latin typeface="Helvetica" panose="020B0604020202020204" pitchFamily="34" charset="0"/>
                        <a:cs typeface="Helvetica" panose="020B0604020202020204" pitchFamily="34" charset="0"/>
                      </a:endParaRPr>
                    </a:p>
                  </a:txBody>
                  <a:tcPr marL="5556" marR="5556" marT="5556"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fontAlgn="b"/>
                      <a:r>
                        <a:rPr lang="en-US" sz="2600" b="1" u="none" strike="noStrike" dirty="0">
                          <a:effectLst/>
                          <a:latin typeface="Helvetica" panose="020B0604020202020204" pitchFamily="34" charset="0"/>
                          <a:cs typeface="Helvetica" panose="020B0604020202020204" pitchFamily="34" charset="0"/>
                        </a:rPr>
                        <a:t>CC</a:t>
                      </a:r>
                      <a:endParaRPr lang="en-US" sz="2600" b="1" i="0" u="none" strike="noStrike" dirty="0">
                        <a:solidFill>
                          <a:srgbClr val="000000"/>
                        </a:solidFill>
                        <a:effectLst/>
                        <a:latin typeface="Helvetica" panose="020B0604020202020204" pitchFamily="34" charset="0"/>
                        <a:cs typeface="Helvetica" panose="020B0604020202020204" pitchFamily="34" charset="0"/>
                      </a:endParaRPr>
                    </a:p>
                  </a:txBody>
                  <a:tcPr marL="5556" marR="5556" marT="5556"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fontAlgn="b"/>
                      <a:r>
                        <a:rPr lang="en-US" sz="2600" b="1" u="none" strike="noStrike" dirty="0">
                          <a:effectLst/>
                          <a:latin typeface="Helvetica" panose="020B0604020202020204" pitchFamily="34" charset="0"/>
                          <a:cs typeface="Helvetica" panose="020B0604020202020204" pitchFamily="34" charset="0"/>
                        </a:rPr>
                        <a:t>TC</a:t>
                      </a:r>
                      <a:endParaRPr lang="en-US" sz="2600" b="1" i="0" u="none" strike="noStrike" dirty="0">
                        <a:solidFill>
                          <a:srgbClr val="000000"/>
                        </a:solidFill>
                        <a:effectLst/>
                        <a:latin typeface="Helvetica" panose="020B0604020202020204" pitchFamily="34" charset="0"/>
                        <a:cs typeface="Helvetica" panose="020B0604020202020204" pitchFamily="34" charset="0"/>
                      </a:endParaRPr>
                    </a:p>
                  </a:txBody>
                  <a:tcPr marL="5556" marR="5556" marT="5556"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fontAlgn="b"/>
                      <a:r>
                        <a:rPr lang="en-US" sz="2600" b="1" u="none" strike="noStrike" dirty="0">
                          <a:effectLst/>
                          <a:latin typeface="Helvetica" panose="020B0604020202020204" pitchFamily="34" charset="0"/>
                          <a:cs typeface="Helvetica" panose="020B0604020202020204" pitchFamily="34" charset="0"/>
                        </a:rPr>
                        <a:t>CT</a:t>
                      </a:r>
                      <a:endParaRPr lang="en-US" sz="2600" b="1" i="0" u="none" strike="noStrike" dirty="0">
                        <a:solidFill>
                          <a:srgbClr val="000000"/>
                        </a:solidFill>
                        <a:effectLst/>
                        <a:latin typeface="Helvetica" panose="020B0604020202020204" pitchFamily="34" charset="0"/>
                        <a:cs typeface="Helvetica" panose="020B0604020202020204" pitchFamily="34" charset="0"/>
                      </a:endParaRPr>
                    </a:p>
                  </a:txBody>
                  <a:tcPr marL="5556" marR="5556" marT="5556"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fontAlgn="b"/>
                      <a:r>
                        <a:rPr lang="en-US" sz="2600" b="1" u="none" strike="noStrike" dirty="0">
                          <a:effectLst/>
                          <a:latin typeface="Helvetica" panose="020B0604020202020204" pitchFamily="34" charset="0"/>
                          <a:cs typeface="Helvetica" panose="020B0604020202020204" pitchFamily="34" charset="0"/>
                        </a:rPr>
                        <a:t>AG</a:t>
                      </a:r>
                      <a:endParaRPr lang="en-US" sz="2600" b="1" i="0" u="none" strike="noStrike" dirty="0">
                        <a:solidFill>
                          <a:srgbClr val="000000"/>
                        </a:solidFill>
                        <a:effectLst/>
                        <a:latin typeface="Helvetica" panose="020B0604020202020204" pitchFamily="34" charset="0"/>
                        <a:cs typeface="Helvetica" panose="020B0604020202020204" pitchFamily="34" charset="0"/>
                      </a:endParaRPr>
                    </a:p>
                  </a:txBody>
                  <a:tcPr marL="5556" marR="5556" marT="5556"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fontAlgn="b"/>
                      <a:r>
                        <a:rPr lang="en-US" sz="2600" b="1" u="none" strike="noStrike" dirty="0">
                          <a:effectLst/>
                          <a:latin typeface="Helvetica" panose="020B0604020202020204" pitchFamily="34" charset="0"/>
                          <a:cs typeface="Helvetica" panose="020B0604020202020204" pitchFamily="34" charset="0"/>
                        </a:rPr>
                        <a:t>GG</a:t>
                      </a:r>
                      <a:endParaRPr lang="en-US" sz="2600" b="1" i="0" u="none" strike="noStrike" dirty="0">
                        <a:solidFill>
                          <a:srgbClr val="000000"/>
                        </a:solidFill>
                        <a:effectLst/>
                        <a:latin typeface="Helvetica" panose="020B0604020202020204" pitchFamily="34" charset="0"/>
                        <a:cs typeface="Helvetica" panose="020B0604020202020204" pitchFamily="34" charset="0"/>
                      </a:endParaRPr>
                    </a:p>
                  </a:txBody>
                  <a:tcPr marL="5556" marR="5556" marT="5556"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fontAlgn="b"/>
                      <a:r>
                        <a:rPr lang="en-US" sz="2600" b="1" u="none" strike="noStrike" dirty="0">
                          <a:effectLst/>
                          <a:latin typeface="Helvetica" panose="020B0604020202020204" pitchFamily="34" charset="0"/>
                          <a:cs typeface="Helvetica" panose="020B0604020202020204" pitchFamily="34" charset="0"/>
                        </a:rPr>
                        <a:t>GC</a:t>
                      </a:r>
                      <a:endParaRPr lang="en-US" sz="2600" b="1" i="0" u="none" strike="noStrike" dirty="0">
                        <a:solidFill>
                          <a:srgbClr val="000000"/>
                        </a:solidFill>
                        <a:effectLst/>
                        <a:latin typeface="Helvetica" panose="020B0604020202020204" pitchFamily="34" charset="0"/>
                        <a:cs typeface="Helvetica" panose="020B0604020202020204" pitchFamily="34" charset="0"/>
                      </a:endParaRPr>
                    </a:p>
                  </a:txBody>
                  <a:tcPr marL="5556" marR="5556" marT="5556"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fontAlgn="b"/>
                      <a:r>
                        <a:rPr lang="en-US" sz="2600" b="1" u="none" strike="noStrike" dirty="0">
                          <a:effectLst/>
                          <a:latin typeface="Helvetica" panose="020B0604020202020204" pitchFamily="34" charset="0"/>
                          <a:cs typeface="Helvetica" panose="020B0604020202020204" pitchFamily="34" charset="0"/>
                        </a:rPr>
                        <a:t>TC</a:t>
                      </a:r>
                      <a:endParaRPr lang="en-US" sz="2600" b="1" i="0" u="none" strike="noStrike" dirty="0">
                        <a:solidFill>
                          <a:srgbClr val="000000"/>
                        </a:solidFill>
                        <a:effectLst/>
                        <a:latin typeface="Helvetica" panose="020B0604020202020204" pitchFamily="34" charset="0"/>
                        <a:cs typeface="Helvetica" panose="020B0604020202020204" pitchFamily="34" charset="0"/>
                      </a:endParaRPr>
                    </a:p>
                  </a:txBody>
                  <a:tcPr marL="5556" marR="5556" marT="5556"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fontAlgn="b"/>
                      <a:r>
                        <a:rPr lang="en-US" sz="2600" b="1" u="none" strike="noStrike" dirty="0">
                          <a:effectLst/>
                          <a:latin typeface="Helvetica" panose="020B0604020202020204" pitchFamily="34" charset="0"/>
                          <a:cs typeface="Helvetica" panose="020B0604020202020204" pitchFamily="34" charset="0"/>
                        </a:rPr>
                        <a:t>AC</a:t>
                      </a:r>
                      <a:endParaRPr lang="en-US" sz="2600" b="1" i="0" u="none" strike="noStrike" dirty="0">
                        <a:solidFill>
                          <a:srgbClr val="000000"/>
                        </a:solidFill>
                        <a:effectLst/>
                        <a:latin typeface="Helvetica" panose="020B0604020202020204" pitchFamily="34" charset="0"/>
                        <a:cs typeface="Helvetica" panose="020B0604020202020204" pitchFamily="34" charset="0"/>
                      </a:endParaRPr>
                    </a:p>
                  </a:txBody>
                  <a:tcPr marL="5556" marR="5556" marT="5556"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286331451"/>
                  </a:ext>
                </a:extLst>
              </a:tr>
              <a:tr h="493525">
                <a:tc>
                  <a:txBody>
                    <a:bodyPr/>
                    <a:lstStyle/>
                    <a:p>
                      <a:pPr algn="ctr" fontAlgn="b"/>
                      <a:r>
                        <a:rPr lang="en-US" sz="2600" b="1" u="none" strike="noStrike" dirty="0">
                          <a:effectLst/>
                          <a:latin typeface="Helvetica" panose="020B0604020202020204" pitchFamily="34" charset="0"/>
                          <a:cs typeface="Helvetica" panose="020B0604020202020204" pitchFamily="34" charset="0"/>
                        </a:rPr>
                        <a:t>1940</a:t>
                      </a:r>
                      <a:endParaRPr lang="en-US" sz="2600" b="1" i="0" u="none" strike="noStrike" dirty="0">
                        <a:solidFill>
                          <a:srgbClr val="000000"/>
                        </a:solidFill>
                        <a:effectLst/>
                        <a:latin typeface="Helvetica" panose="020B0604020202020204" pitchFamily="34" charset="0"/>
                        <a:cs typeface="Helvetica" panose="020B0604020202020204" pitchFamily="34" charset="0"/>
                      </a:endParaRPr>
                    </a:p>
                  </a:txBody>
                  <a:tcPr marL="5556" marR="5556" marT="5556"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b"/>
                      <a:r>
                        <a:rPr lang="en-US" sz="2600" b="1" u="none" strike="noStrike" dirty="0">
                          <a:effectLst/>
                          <a:latin typeface="Helvetica" panose="020B0604020202020204" pitchFamily="34" charset="0"/>
                          <a:cs typeface="Helvetica" panose="020B0604020202020204" pitchFamily="34" charset="0"/>
                        </a:rPr>
                        <a:t>AT</a:t>
                      </a:r>
                      <a:endParaRPr lang="en-US" sz="2600" b="1" i="0" u="none" strike="noStrike" dirty="0">
                        <a:solidFill>
                          <a:srgbClr val="000000"/>
                        </a:solidFill>
                        <a:effectLst/>
                        <a:latin typeface="Helvetica" panose="020B0604020202020204" pitchFamily="34" charset="0"/>
                        <a:cs typeface="Helvetica" panose="020B0604020202020204" pitchFamily="34" charset="0"/>
                      </a:endParaRPr>
                    </a:p>
                  </a:txBody>
                  <a:tcPr marL="5556" marR="5556" marT="5556"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0000"/>
                    </a:solidFill>
                  </a:tcPr>
                </a:tc>
                <a:tc>
                  <a:txBody>
                    <a:bodyPr/>
                    <a:lstStyle/>
                    <a:p>
                      <a:pPr algn="ctr" fontAlgn="b"/>
                      <a:r>
                        <a:rPr lang="en-US" sz="2600" b="1" u="none" strike="noStrike" dirty="0">
                          <a:effectLst/>
                          <a:latin typeface="Helvetica" panose="020B0604020202020204" pitchFamily="34" charset="0"/>
                          <a:cs typeface="Helvetica" panose="020B0604020202020204" pitchFamily="34" charset="0"/>
                        </a:rPr>
                        <a:t>AC</a:t>
                      </a:r>
                      <a:endParaRPr lang="en-US" sz="2600" b="1" i="0" u="none" strike="noStrike" dirty="0">
                        <a:solidFill>
                          <a:srgbClr val="000000"/>
                        </a:solidFill>
                        <a:effectLst/>
                        <a:latin typeface="Helvetica" panose="020B0604020202020204" pitchFamily="34" charset="0"/>
                        <a:cs typeface="Helvetica" panose="020B0604020202020204" pitchFamily="34" charset="0"/>
                      </a:endParaRPr>
                    </a:p>
                  </a:txBody>
                  <a:tcPr marL="5556" marR="5556" marT="5556"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0000"/>
                    </a:solidFill>
                  </a:tcPr>
                </a:tc>
                <a:tc>
                  <a:txBody>
                    <a:bodyPr/>
                    <a:lstStyle/>
                    <a:p>
                      <a:pPr algn="ctr" fontAlgn="b"/>
                      <a:r>
                        <a:rPr lang="en-US" sz="2600" b="1" u="none" strike="noStrike" dirty="0">
                          <a:effectLst/>
                          <a:latin typeface="Helvetica" panose="020B0604020202020204" pitchFamily="34" charset="0"/>
                          <a:cs typeface="Helvetica" panose="020B0604020202020204" pitchFamily="34" charset="0"/>
                        </a:rPr>
                        <a:t>AC</a:t>
                      </a:r>
                      <a:endParaRPr lang="en-US" sz="2600" b="1" i="0" u="none" strike="noStrike" dirty="0">
                        <a:solidFill>
                          <a:srgbClr val="000000"/>
                        </a:solidFill>
                        <a:effectLst/>
                        <a:latin typeface="Helvetica" panose="020B0604020202020204" pitchFamily="34" charset="0"/>
                        <a:cs typeface="Helvetica" panose="020B0604020202020204" pitchFamily="34" charset="0"/>
                      </a:endParaRPr>
                    </a:p>
                  </a:txBody>
                  <a:tcPr marL="5556" marR="5556" marT="5556"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0000"/>
                    </a:solidFill>
                  </a:tcPr>
                </a:tc>
                <a:tc>
                  <a:txBody>
                    <a:bodyPr/>
                    <a:lstStyle/>
                    <a:p>
                      <a:pPr algn="ctr" fontAlgn="b"/>
                      <a:r>
                        <a:rPr lang="en-US" sz="2600" b="1" u="none" strike="noStrike" dirty="0">
                          <a:effectLst/>
                          <a:latin typeface="Helvetica" panose="020B0604020202020204" pitchFamily="34" charset="0"/>
                          <a:cs typeface="Helvetica" panose="020B0604020202020204" pitchFamily="34" charset="0"/>
                        </a:rPr>
                        <a:t>AC</a:t>
                      </a:r>
                      <a:endParaRPr lang="en-US" sz="2600" b="1" i="0" u="none" strike="noStrike" dirty="0">
                        <a:solidFill>
                          <a:srgbClr val="000000"/>
                        </a:solidFill>
                        <a:effectLst/>
                        <a:latin typeface="Helvetica" panose="020B0604020202020204" pitchFamily="34" charset="0"/>
                        <a:cs typeface="Helvetica" panose="020B0604020202020204" pitchFamily="34" charset="0"/>
                      </a:endParaRPr>
                    </a:p>
                  </a:txBody>
                  <a:tcPr marL="5556" marR="5556" marT="5556"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60000"/>
                        <a:lumOff val="40000"/>
                      </a:schemeClr>
                    </a:solidFill>
                  </a:tcPr>
                </a:tc>
                <a:tc>
                  <a:txBody>
                    <a:bodyPr/>
                    <a:lstStyle/>
                    <a:p>
                      <a:pPr algn="ctr" fontAlgn="b"/>
                      <a:r>
                        <a:rPr lang="en-US" sz="2600" b="1" u="none" strike="noStrike" dirty="0">
                          <a:effectLst/>
                          <a:latin typeface="Helvetica" panose="020B0604020202020204" pitchFamily="34" charset="0"/>
                          <a:cs typeface="Helvetica" panose="020B0604020202020204" pitchFamily="34" charset="0"/>
                        </a:rPr>
                        <a:t>CT</a:t>
                      </a:r>
                      <a:endParaRPr lang="en-US" sz="2600" b="1" i="0" u="none" strike="noStrike" dirty="0">
                        <a:solidFill>
                          <a:srgbClr val="000000"/>
                        </a:solidFill>
                        <a:effectLst/>
                        <a:latin typeface="Helvetica" panose="020B0604020202020204" pitchFamily="34" charset="0"/>
                        <a:cs typeface="Helvetica" panose="020B0604020202020204" pitchFamily="34" charset="0"/>
                      </a:endParaRPr>
                    </a:p>
                  </a:txBody>
                  <a:tcPr marL="5556" marR="5556" marT="5556"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0000"/>
                    </a:solidFill>
                  </a:tcPr>
                </a:tc>
                <a:tc>
                  <a:txBody>
                    <a:bodyPr/>
                    <a:lstStyle/>
                    <a:p>
                      <a:pPr algn="ctr" fontAlgn="b"/>
                      <a:r>
                        <a:rPr lang="en-US" sz="2600" b="1" u="none" strike="noStrike" dirty="0">
                          <a:effectLst/>
                          <a:latin typeface="Helvetica" panose="020B0604020202020204" pitchFamily="34" charset="0"/>
                          <a:cs typeface="Helvetica" panose="020B0604020202020204" pitchFamily="34" charset="0"/>
                        </a:rPr>
                        <a:t>TT</a:t>
                      </a:r>
                      <a:endParaRPr lang="en-US" sz="2600" b="1" i="0" u="none" strike="noStrike" dirty="0">
                        <a:solidFill>
                          <a:srgbClr val="000000"/>
                        </a:solidFill>
                        <a:effectLst/>
                        <a:latin typeface="Helvetica" panose="020B0604020202020204" pitchFamily="34" charset="0"/>
                        <a:cs typeface="Helvetica" panose="020B0604020202020204" pitchFamily="34" charset="0"/>
                      </a:endParaRPr>
                    </a:p>
                  </a:txBody>
                  <a:tcPr marL="5556" marR="5556" marT="5556"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0000"/>
                    </a:solidFill>
                  </a:tcPr>
                </a:tc>
                <a:tc>
                  <a:txBody>
                    <a:bodyPr/>
                    <a:lstStyle/>
                    <a:p>
                      <a:pPr algn="ctr" fontAlgn="b"/>
                      <a:r>
                        <a:rPr lang="en-US" sz="2600" b="1" u="none" strike="noStrike" dirty="0">
                          <a:effectLst/>
                          <a:latin typeface="Helvetica" panose="020B0604020202020204" pitchFamily="34" charset="0"/>
                          <a:cs typeface="Helvetica" panose="020B0604020202020204" pitchFamily="34" charset="0"/>
                        </a:rPr>
                        <a:t>CT</a:t>
                      </a:r>
                      <a:endParaRPr lang="en-US" sz="2600" b="1" i="0" u="none" strike="noStrike" dirty="0">
                        <a:solidFill>
                          <a:srgbClr val="000000"/>
                        </a:solidFill>
                        <a:effectLst/>
                        <a:latin typeface="Helvetica" panose="020B0604020202020204" pitchFamily="34" charset="0"/>
                        <a:cs typeface="Helvetica" panose="020B0604020202020204" pitchFamily="34" charset="0"/>
                      </a:endParaRPr>
                    </a:p>
                  </a:txBody>
                  <a:tcPr marL="5556" marR="5556" marT="5556"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0000"/>
                    </a:solidFill>
                  </a:tcPr>
                </a:tc>
                <a:tc>
                  <a:txBody>
                    <a:bodyPr/>
                    <a:lstStyle/>
                    <a:p>
                      <a:pPr algn="ctr" fontAlgn="b"/>
                      <a:r>
                        <a:rPr lang="en-US" sz="2600" b="1" u="none" strike="noStrike" dirty="0">
                          <a:effectLst/>
                          <a:latin typeface="Helvetica" panose="020B0604020202020204" pitchFamily="34" charset="0"/>
                          <a:cs typeface="Helvetica" panose="020B0604020202020204" pitchFamily="34" charset="0"/>
                        </a:rPr>
                        <a:t>AG</a:t>
                      </a:r>
                      <a:endParaRPr lang="en-US" sz="2600" b="1" i="0" u="none" strike="noStrike" dirty="0">
                        <a:solidFill>
                          <a:srgbClr val="000000"/>
                        </a:solidFill>
                        <a:effectLst/>
                        <a:latin typeface="Helvetica" panose="020B0604020202020204" pitchFamily="34" charset="0"/>
                        <a:cs typeface="Helvetica" panose="020B0604020202020204" pitchFamily="34" charset="0"/>
                      </a:endParaRPr>
                    </a:p>
                  </a:txBody>
                  <a:tcPr marL="5556" marR="5556" marT="5556"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0000"/>
                    </a:solidFill>
                  </a:tcPr>
                </a:tc>
                <a:tc>
                  <a:txBody>
                    <a:bodyPr/>
                    <a:lstStyle/>
                    <a:p>
                      <a:pPr algn="ctr" fontAlgn="b"/>
                      <a:r>
                        <a:rPr lang="en-US" sz="2600" b="1" u="none" strike="noStrike" dirty="0">
                          <a:effectLst/>
                          <a:latin typeface="Helvetica" panose="020B0604020202020204" pitchFamily="34" charset="0"/>
                          <a:cs typeface="Helvetica" panose="020B0604020202020204" pitchFamily="34" charset="0"/>
                        </a:rPr>
                        <a:t>GA</a:t>
                      </a:r>
                      <a:endParaRPr lang="en-US" sz="2600" b="1" i="0" u="none" strike="noStrike" dirty="0">
                        <a:solidFill>
                          <a:srgbClr val="000000"/>
                        </a:solidFill>
                        <a:effectLst/>
                        <a:latin typeface="Helvetica" panose="020B0604020202020204" pitchFamily="34" charset="0"/>
                        <a:cs typeface="Helvetica" panose="020B0604020202020204" pitchFamily="34" charset="0"/>
                      </a:endParaRPr>
                    </a:p>
                  </a:txBody>
                  <a:tcPr marL="5556" marR="5556" marT="5556"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0000"/>
                    </a:solidFill>
                  </a:tcPr>
                </a:tc>
                <a:tc>
                  <a:txBody>
                    <a:bodyPr/>
                    <a:lstStyle/>
                    <a:p>
                      <a:pPr algn="ctr" fontAlgn="b"/>
                      <a:r>
                        <a:rPr lang="en-US" sz="2600" b="1" u="none" strike="noStrike" dirty="0">
                          <a:effectLst/>
                          <a:latin typeface="Helvetica" panose="020B0604020202020204" pitchFamily="34" charset="0"/>
                          <a:cs typeface="Helvetica" panose="020B0604020202020204" pitchFamily="34" charset="0"/>
                        </a:rPr>
                        <a:t>GA</a:t>
                      </a:r>
                      <a:endParaRPr lang="en-US" sz="2600" b="1" i="0" u="none" strike="noStrike" dirty="0">
                        <a:solidFill>
                          <a:srgbClr val="000000"/>
                        </a:solidFill>
                        <a:effectLst/>
                        <a:latin typeface="Helvetica" panose="020B0604020202020204" pitchFamily="34" charset="0"/>
                        <a:cs typeface="Helvetica" panose="020B0604020202020204" pitchFamily="34" charset="0"/>
                      </a:endParaRPr>
                    </a:p>
                  </a:txBody>
                  <a:tcPr marL="5556" marR="5556" marT="5556"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0000"/>
                    </a:solidFill>
                  </a:tcPr>
                </a:tc>
                <a:tc>
                  <a:txBody>
                    <a:bodyPr/>
                    <a:lstStyle/>
                    <a:p>
                      <a:pPr algn="ctr" fontAlgn="b"/>
                      <a:r>
                        <a:rPr lang="en-US" sz="2600" b="1" u="none" strike="noStrike" dirty="0">
                          <a:effectLst/>
                          <a:latin typeface="Helvetica" panose="020B0604020202020204" pitchFamily="34" charset="0"/>
                          <a:cs typeface="Helvetica" panose="020B0604020202020204" pitchFamily="34" charset="0"/>
                        </a:rPr>
                        <a:t>TC</a:t>
                      </a:r>
                      <a:endParaRPr lang="en-US" sz="2600" b="1" i="0" u="none" strike="noStrike" dirty="0">
                        <a:solidFill>
                          <a:srgbClr val="000000"/>
                        </a:solidFill>
                        <a:effectLst/>
                        <a:latin typeface="Helvetica" panose="020B0604020202020204" pitchFamily="34" charset="0"/>
                        <a:cs typeface="Helvetica" panose="020B0604020202020204" pitchFamily="34" charset="0"/>
                      </a:endParaRPr>
                    </a:p>
                  </a:txBody>
                  <a:tcPr marL="5556" marR="5556" marT="5556"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0000"/>
                    </a:solidFill>
                  </a:tcPr>
                </a:tc>
                <a:tc>
                  <a:txBody>
                    <a:bodyPr/>
                    <a:lstStyle/>
                    <a:p>
                      <a:pPr algn="ctr" fontAlgn="b"/>
                      <a:r>
                        <a:rPr lang="en-US" sz="2600" b="1" u="none" strike="noStrike" dirty="0">
                          <a:effectLst/>
                          <a:latin typeface="Helvetica" panose="020B0604020202020204" pitchFamily="34" charset="0"/>
                          <a:cs typeface="Helvetica" panose="020B0604020202020204" pitchFamily="34" charset="0"/>
                        </a:rPr>
                        <a:t>AT</a:t>
                      </a:r>
                      <a:endParaRPr lang="en-US" sz="2600" b="1" i="0" u="none" strike="noStrike" dirty="0">
                        <a:solidFill>
                          <a:srgbClr val="000000"/>
                        </a:solidFill>
                        <a:effectLst/>
                        <a:latin typeface="Helvetica" panose="020B0604020202020204" pitchFamily="34" charset="0"/>
                        <a:cs typeface="Helvetica" panose="020B0604020202020204" pitchFamily="34" charset="0"/>
                      </a:endParaRPr>
                    </a:p>
                  </a:txBody>
                  <a:tcPr marL="5556" marR="5556" marT="5556"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0000"/>
                    </a:solidFill>
                  </a:tcPr>
                </a:tc>
                <a:extLst>
                  <a:ext uri="{0D108BD9-81ED-4DB2-BD59-A6C34878D82A}">
                    <a16:rowId xmlns:a16="http://schemas.microsoft.com/office/drawing/2014/main" val="461537964"/>
                  </a:ext>
                </a:extLst>
              </a:tr>
              <a:tr h="493525">
                <a:tc>
                  <a:txBody>
                    <a:bodyPr/>
                    <a:lstStyle/>
                    <a:p>
                      <a:pPr algn="ctr" fontAlgn="b"/>
                      <a:r>
                        <a:rPr lang="en-US" sz="2600" b="1" u="none" strike="noStrike" dirty="0">
                          <a:effectLst/>
                          <a:latin typeface="Helvetica" panose="020B0604020202020204" pitchFamily="34" charset="0"/>
                          <a:cs typeface="Helvetica" panose="020B0604020202020204" pitchFamily="34" charset="0"/>
                        </a:rPr>
                        <a:t>2018</a:t>
                      </a:r>
                      <a:endParaRPr lang="en-US" sz="2600" b="1" i="0" u="none" strike="noStrike" dirty="0">
                        <a:solidFill>
                          <a:srgbClr val="000000"/>
                        </a:solidFill>
                        <a:effectLst/>
                        <a:latin typeface="Helvetica" panose="020B0604020202020204" pitchFamily="34" charset="0"/>
                        <a:cs typeface="Helvetica" panose="020B0604020202020204" pitchFamily="34" charset="0"/>
                      </a:endParaRPr>
                    </a:p>
                  </a:txBody>
                  <a:tcPr marL="5556" marR="5556" marT="5556"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b"/>
                      <a:r>
                        <a:rPr lang="en-US" sz="2600" b="1" u="none" strike="noStrike" dirty="0">
                          <a:effectLst/>
                          <a:latin typeface="Helvetica" panose="020B0604020202020204" pitchFamily="34" charset="0"/>
                          <a:cs typeface="Helvetica" panose="020B0604020202020204" pitchFamily="34" charset="0"/>
                        </a:rPr>
                        <a:t>AC</a:t>
                      </a:r>
                      <a:endParaRPr lang="en-US" sz="2600" b="1" i="0" u="none" strike="noStrike" dirty="0">
                        <a:solidFill>
                          <a:srgbClr val="000000"/>
                        </a:solidFill>
                        <a:effectLst/>
                        <a:latin typeface="Helvetica" panose="020B0604020202020204" pitchFamily="34" charset="0"/>
                        <a:cs typeface="Helvetica" panose="020B0604020202020204" pitchFamily="34" charset="0"/>
                      </a:endParaRPr>
                    </a:p>
                  </a:txBody>
                  <a:tcPr marL="5556" marR="5556" marT="5556"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0000"/>
                    </a:solidFill>
                  </a:tcPr>
                </a:tc>
                <a:tc>
                  <a:txBody>
                    <a:bodyPr/>
                    <a:lstStyle/>
                    <a:p>
                      <a:pPr algn="ctr" fontAlgn="b"/>
                      <a:r>
                        <a:rPr lang="en-US" sz="2600" b="1" u="none" strike="noStrike" dirty="0">
                          <a:effectLst/>
                          <a:latin typeface="Helvetica" panose="020B0604020202020204" pitchFamily="34" charset="0"/>
                          <a:cs typeface="Helvetica" panose="020B0604020202020204" pitchFamily="34" charset="0"/>
                        </a:rPr>
                        <a:t>AT</a:t>
                      </a:r>
                      <a:endParaRPr lang="en-US" sz="2600" b="1" i="0" u="none" strike="noStrike" dirty="0">
                        <a:solidFill>
                          <a:srgbClr val="000000"/>
                        </a:solidFill>
                        <a:effectLst/>
                        <a:latin typeface="Helvetica" panose="020B0604020202020204" pitchFamily="34" charset="0"/>
                        <a:cs typeface="Helvetica" panose="020B0604020202020204" pitchFamily="34" charset="0"/>
                      </a:endParaRPr>
                    </a:p>
                  </a:txBody>
                  <a:tcPr marL="5556" marR="5556" marT="5556"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0000"/>
                    </a:solidFill>
                  </a:tcPr>
                </a:tc>
                <a:tc>
                  <a:txBody>
                    <a:bodyPr/>
                    <a:lstStyle/>
                    <a:p>
                      <a:pPr algn="ctr" fontAlgn="b"/>
                      <a:r>
                        <a:rPr lang="en-US" sz="2600" b="1" u="none" strike="noStrike" dirty="0">
                          <a:effectLst/>
                          <a:latin typeface="Helvetica" panose="020B0604020202020204" pitchFamily="34" charset="0"/>
                          <a:cs typeface="Helvetica" panose="020B0604020202020204" pitchFamily="34" charset="0"/>
                        </a:rPr>
                        <a:t>AT</a:t>
                      </a:r>
                      <a:endParaRPr lang="en-US" sz="2600" b="1" i="0" u="none" strike="noStrike" dirty="0">
                        <a:solidFill>
                          <a:srgbClr val="000000"/>
                        </a:solidFill>
                        <a:effectLst/>
                        <a:latin typeface="Helvetica" panose="020B0604020202020204" pitchFamily="34" charset="0"/>
                        <a:cs typeface="Helvetica" panose="020B0604020202020204" pitchFamily="34" charset="0"/>
                      </a:endParaRPr>
                    </a:p>
                  </a:txBody>
                  <a:tcPr marL="5556" marR="5556" marT="5556"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0000"/>
                    </a:solidFill>
                  </a:tcPr>
                </a:tc>
                <a:tc>
                  <a:txBody>
                    <a:bodyPr/>
                    <a:lstStyle/>
                    <a:p>
                      <a:pPr algn="ctr" fontAlgn="b"/>
                      <a:r>
                        <a:rPr lang="en-US" sz="2600" b="1" u="none" strike="noStrike" dirty="0">
                          <a:effectLst/>
                          <a:latin typeface="Helvetica" panose="020B0604020202020204" pitchFamily="34" charset="0"/>
                          <a:cs typeface="Helvetica" panose="020B0604020202020204" pitchFamily="34" charset="0"/>
                        </a:rPr>
                        <a:t>AC</a:t>
                      </a:r>
                      <a:endParaRPr lang="en-US" sz="2600" b="1" i="0" u="none" strike="noStrike" dirty="0">
                        <a:solidFill>
                          <a:srgbClr val="000000"/>
                        </a:solidFill>
                        <a:effectLst/>
                        <a:latin typeface="Helvetica" panose="020B0604020202020204" pitchFamily="34" charset="0"/>
                        <a:cs typeface="Helvetica" panose="020B0604020202020204" pitchFamily="34" charset="0"/>
                      </a:endParaRPr>
                    </a:p>
                  </a:txBody>
                  <a:tcPr marL="5556" marR="5556" marT="5556"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60000"/>
                        <a:lumOff val="40000"/>
                      </a:schemeClr>
                    </a:solidFill>
                  </a:tcPr>
                </a:tc>
                <a:tc>
                  <a:txBody>
                    <a:bodyPr/>
                    <a:lstStyle/>
                    <a:p>
                      <a:pPr algn="ctr" fontAlgn="b"/>
                      <a:r>
                        <a:rPr lang="en-US" sz="2600" b="1" u="none" strike="noStrike" dirty="0">
                          <a:effectLst/>
                          <a:latin typeface="Helvetica" panose="020B0604020202020204" pitchFamily="34" charset="0"/>
                          <a:cs typeface="Helvetica" panose="020B0604020202020204" pitchFamily="34" charset="0"/>
                        </a:rPr>
                        <a:t>CC</a:t>
                      </a:r>
                      <a:endParaRPr lang="en-US" sz="2600" b="1" i="0" u="none" strike="noStrike" dirty="0">
                        <a:solidFill>
                          <a:srgbClr val="000000"/>
                        </a:solidFill>
                        <a:effectLst/>
                        <a:latin typeface="Helvetica" panose="020B0604020202020204" pitchFamily="34" charset="0"/>
                        <a:cs typeface="Helvetica" panose="020B0604020202020204" pitchFamily="34" charset="0"/>
                      </a:endParaRPr>
                    </a:p>
                  </a:txBody>
                  <a:tcPr marL="5556" marR="5556" marT="5556"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0000"/>
                    </a:solidFill>
                  </a:tcPr>
                </a:tc>
                <a:tc>
                  <a:txBody>
                    <a:bodyPr/>
                    <a:lstStyle/>
                    <a:p>
                      <a:pPr algn="ctr" fontAlgn="b"/>
                      <a:r>
                        <a:rPr lang="en-US" sz="2600" b="1" u="none" strike="noStrike" dirty="0">
                          <a:effectLst/>
                          <a:latin typeface="Helvetica" panose="020B0604020202020204" pitchFamily="34" charset="0"/>
                          <a:cs typeface="Helvetica" panose="020B0604020202020204" pitchFamily="34" charset="0"/>
                        </a:rPr>
                        <a:t>TC</a:t>
                      </a:r>
                      <a:endParaRPr lang="en-US" sz="2600" b="1" i="0" u="none" strike="noStrike" dirty="0">
                        <a:solidFill>
                          <a:srgbClr val="000000"/>
                        </a:solidFill>
                        <a:effectLst/>
                        <a:latin typeface="Helvetica" panose="020B0604020202020204" pitchFamily="34" charset="0"/>
                        <a:cs typeface="Helvetica" panose="020B0604020202020204" pitchFamily="34" charset="0"/>
                      </a:endParaRPr>
                    </a:p>
                  </a:txBody>
                  <a:tcPr marL="5556" marR="5556" marT="5556"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0000"/>
                    </a:solidFill>
                  </a:tcPr>
                </a:tc>
                <a:tc>
                  <a:txBody>
                    <a:bodyPr/>
                    <a:lstStyle/>
                    <a:p>
                      <a:pPr algn="ctr" fontAlgn="b"/>
                      <a:r>
                        <a:rPr lang="en-US" sz="2600" b="1" u="none" strike="noStrike">
                          <a:effectLst/>
                          <a:latin typeface="Helvetica" panose="020B0604020202020204" pitchFamily="34" charset="0"/>
                          <a:cs typeface="Helvetica" panose="020B0604020202020204" pitchFamily="34" charset="0"/>
                        </a:rPr>
                        <a:t>CC</a:t>
                      </a:r>
                      <a:endParaRPr lang="en-US" sz="2600" b="1" i="0" u="none" strike="noStrike">
                        <a:solidFill>
                          <a:srgbClr val="000000"/>
                        </a:solidFill>
                        <a:effectLst/>
                        <a:latin typeface="Helvetica" panose="020B0604020202020204" pitchFamily="34" charset="0"/>
                        <a:cs typeface="Helvetica" panose="020B0604020202020204" pitchFamily="34" charset="0"/>
                      </a:endParaRPr>
                    </a:p>
                  </a:txBody>
                  <a:tcPr marL="5556" marR="5556" marT="5556"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0000"/>
                    </a:solidFill>
                  </a:tcPr>
                </a:tc>
                <a:tc>
                  <a:txBody>
                    <a:bodyPr/>
                    <a:lstStyle/>
                    <a:p>
                      <a:pPr algn="ctr" fontAlgn="b"/>
                      <a:r>
                        <a:rPr lang="en-US" sz="2600" b="1" u="none" strike="noStrike" dirty="0">
                          <a:effectLst/>
                          <a:latin typeface="Helvetica" panose="020B0604020202020204" pitchFamily="34" charset="0"/>
                          <a:cs typeface="Helvetica" panose="020B0604020202020204" pitchFamily="34" charset="0"/>
                        </a:rPr>
                        <a:t>AA</a:t>
                      </a:r>
                      <a:endParaRPr lang="en-US" sz="2600" b="1" i="0" u="none" strike="noStrike" dirty="0">
                        <a:solidFill>
                          <a:srgbClr val="000000"/>
                        </a:solidFill>
                        <a:effectLst/>
                        <a:latin typeface="Helvetica" panose="020B0604020202020204" pitchFamily="34" charset="0"/>
                        <a:cs typeface="Helvetica" panose="020B0604020202020204" pitchFamily="34" charset="0"/>
                      </a:endParaRPr>
                    </a:p>
                  </a:txBody>
                  <a:tcPr marL="5556" marR="5556" marT="5556"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0000"/>
                    </a:solidFill>
                  </a:tcPr>
                </a:tc>
                <a:tc>
                  <a:txBody>
                    <a:bodyPr/>
                    <a:lstStyle/>
                    <a:p>
                      <a:pPr algn="ctr" fontAlgn="b"/>
                      <a:r>
                        <a:rPr lang="en-US" sz="2600" b="1" u="none" strike="noStrike" dirty="0">
                          <a:effectLst/>
                          <a:latin typeface="Helvetica" panose="020B0604020202020204" pitchFamily="34" charset="0"/>
                          <a:cs typeface="Helvetica" panose="020B0604020202020204" pitchFamily="34" charset="0"/>
                        </a:rPr>
                        <a:t>GG</a:t>
                      </a:r>
                      <a:endParaRPr lang="en-US" sz="2600" b="1" i="0" u="none" strike="noStrike" dirty="0">
                        <a:solidFill>
                          <a:srgbClr val="000000"/>
                        </a:solidFill>
                        <a:effectLst/>
                        <a:latin typeface="Helvetica" panose="020B0604020202020204" pitchFamily="34" charset="0"/>
                        <a:cs typeface="Helvetica" panose="020B0604020202020204" pitchFamily="34" charset="0"/>
                      </a:endParaRPr>
                    </a:p>
                  </a:txBody>
                  <a:tcPr marL="5556" marR="5556" marT="5556"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0000"/>
                    </a:solidFill>
                  </a:tcPr>
                </a:tc>
                <a:tc>
                  <a:txBody>
                    <a:bodyPr/>
                    <a:lstStyle/>
                    <a:p>
                      <a:pPr algn="ctr" fontAlgn="b"/>
                      <a:r>
                        <a:rPr lang="en-US" sz="2600" b="1" u="none" strike="noStrike" dirty="0">
                          <a:effectLst/>
                          <a:latin typeface="Helvetica" panose="020B0604020202020204" pitchFamily="34" charset="0"/>
                          <a:cs typeface="Helvetica" panose="020B0604020202020204" pitchFamily="34" charset="0"/>
                        </a:rPr>
                        <a:t>GC</a:t>
                      </a:r>
                      <a:endParaRPr lang="en-US" sz="2600" b="1" i="0" u="none" strike="noStrike" dirty="0">
                        <a:solidFill>
                          <a:srgbClr val="000000"/>
                        </a:solidFill>
                        <a:effectLst/>
                        <a:latin typeface="Helvetica" panose="020B0604020202020204" pitchFamily="34" charset="0"/>
                        <a:cs typeface="Helvetica" panose="020B0604020202020204" pitchFamily="34" charset="0"/>
                      </a:endParaRPr>
                    </a:p>
                  </a:txBody>
                  <a:tcPr marL="5556" marR="5556" marT="5556"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0000"/>
                    </a:solidFill>
                  </a:tcPr>
                </a:tc>
                <a:tc>
                  <a:txBody>
                    <a:bodyPr/>
                    <a:lstStyle/>
                    <a:p>
                      <a:pPr algn="ctr" fontAlgn="b"/>
                      <a:r>
                        <a:rPr lang="en-US" sz="2600" b="1" u="none" strike="noStrike" dirty="0">
                          <a:effectLst/>
                          <a:latin typeface="Helvetica" panose="020B0604020202020204" pitchFamily="34" charset="0"/>
                          <a:cs typeface="Helvetica" panose="020B0604020202020204" pitchFamily="34" charset="0"/>
                        </a:rPr>
                        <a:t>TT</a:t>
                      </a:r>
                      <a:endParaRPr lang="en-US" sz="2600" b="1" i="0" u="none" strike="noStrike" dirty="0">
                        <a:solidFill>
                          <a:srgbClr val="000000"/>
                        </a:solidFill>
                        <a:effectLst/>
                        <a:latin typeface="Helvetica" panose="020B0604020202020204" pitchFamily="34" charset="0"/>
                        <a:cs typeface="Helvetica" panose="020B0604020202020204" pitchFamily="34" charset="0"/>
                      </a:endParaRPr>
                    </a:p>
                  </a:txBody>
                  <a:tcPr marL="5556" marR="5556" marT="5556"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0000"/>
                    </a:solidFill>
                  </a:tcPr>
                </a:tc>
                <a:tc>
                  <a:txBody>
                    <a:bodyPr/>
                    <a:lstStyle/>
                    <a:p>
                      <a:pPr algn="ctr" fontAlgn="b"/>
                      <a:r>
                        <a:rPr lang="en-US" sz="2600" b="1" u="none" strike="noStrike" dirty="0">
                          <a:effectLst/>
                          <a:latin typeface="Helvetica" panose="020B0604020202020204" pitchFamily="34" charset="0"/>
                          <a:cs typeface="Helvetica" panose="020B0604020202020204" pitchFamily="34" charset="0"/>
                        </a:rPr>
                        <a:t>AC</a:t>
                      </a:r>
                      <a:endParaRPr lang="en-US" sz="2600" b="1" i="0" u="none" strike="noStrike" dirty="0">
                        <a:solidFill>
                          <a:srgbClr val="000000"/>
                        </a:solidFill>
                        <a:effectLst/>
                        <a:latin typeface="Helvetica" panose="020B0604020202020204" pitchFamily="34" charset="0"/>
                        <a:cs typeface="Helvetica" panose="020B0604020202020204" pitchFamily="34" charset="0"/>
                      </a:endParaRPr>
                    </a:p>
                  </a:txBody>
                  <a:tcPr marL="5556" marR="5556" marT="5556"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0000"/>
                    </a:solidFill>
                  </a:tcPr>
                </a:tc>
                <a:extLst>
                  <a:ext uri="{0D108BD9-81ED-4DB2-BD59-A6C34878D82A}">
                    <a16:rowId xmlns:a16="http://schemas.microsoft.com/office/drawing/2014/main" val="1240195802"/>
                  </a:ext>
                </a:extLst>
              </a:tr>
              <a:tr h="805656">
                <a:tc>
                  <a:txBody>
                    <a:bodyPr/>
                    <a:lstStyle/>
                    <a:p>
                      <a:pPr algn="ctr" fontAlgn="b"/>
                      <a:endParaRPr lang="en-US" sz="2600" b="1" i="0" u="none" strike="noStrike" dirty="0">
                        <a:solidFill>
                          <a:srgbClr val="000000"/>
                        </a:solidFill>
                        <a:effectLst/>
                        <a:latin typeface="Helvetica" panose="020B0604020202020204" pitchFamily="34" charset="0"/>
                        <a:cs typeface="Helvetica" panose="020B0604020202020204" pitchFamily="34" charset="0"/>
                      </a:endParaRPr>
                    </a:p>
                  </a:txBody>
                  <a:tcPr marL="5556" marR="5556" marT="5556" marB="0" anchor="b">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gridSpan="7">
                  <a:txBody>
                    <a:bodyPr/>
                    <a:lstStyle/>
                    <a:p>
                      <a:pPr algn="l" fontAlgn="b"/>
                      <a:r>
                        <a:rPr lang="en-US" sz="2600" b="1" u="none" strike="noStrike" dirty="0" err="1">
                          <a:effectLst/>
                          <a:latin typeface="Helvetica" panose="020B0604020202020204" pitchFamily="34" charset="0"/>
                          <a:cs typeface="Helvetica" panose="020B0604020202020204" pitchFamily="34" charset="0"/>
                        </a:rPr>
                        <a:t>cellobiohydrolase</a:t>
                      </a:r>
                      <a:r>
                        <a:rPr lang="en-US" sz="2600" b="1" u="none" strike="noStrike" dirty="0">
                          <a:effectLst/>
                          <a:latin typeface="Helvetica" panose="020B0604020202020204" pitchFamily="34" charset="0"/>
                          <a:cs typeface="Helvetica" panose="020B0604020202020204" pitchFamily="34" charset="0"/>
                        </a:rPr>
                        <a:t> gene 2</a:t>
                      </a:r>
                    </a:p>
                    <a:p>
                      <a:pPr algn="l" fontAlgn="b"/>
                      <a:r>
                        <a:rPr lang="en-US" sz="2600" b="1" i="0" u="none" strike="noStrike" dirty="0">
                          <a:solidFill>
                            <a:srgbClr val="000000"/>
                          </a:solidFill>
                          <a:effectLst/>
                          <a:latin typeface="Helvetica" panose="020B0604020202020204" pitchFamily="34" charset="0"/>
                          <a:cs typeface="Helvetica" panose="020B0604020202020204" pitchFamily="34" charset="0"/>
                        </a:rPr>
                        <a:t>(425 shared nucleotides)</a:t>
                      </a:r>
                    </a:p>
                  </a:txBody>
                  <a:tcPr marL="5556" marR="5556" marT="5556" marB="0" anchor="b">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a:txBody>
                    <a:bodyPr/>
                    <a:lstStyle/>
                    <a:p>
                      <a:pPr algn="ctr" fontAlgn="b"/>
                      <a:endParaRPr lang="en-US" sz="2600" b="1" i="0" u="none" strike="noStrike" dirty="0">
                        <a:solidFill>
                          <a:srgbClr val="000000"/>
                        </a:solidFill>
                        <a:effectLst/>
                        <a:latin typeface="Helvetica" panose="020B0604020202020204" pitchFamily="34" charset="0"/>
                        <a:cs typeface="Helvetica" panose="020B0604020202020204" pitchFamily="34" charset="0"/>
                      </a:endParaRPr>
                    </a:p>
                  </a:txBody>
                  <a:tcPr marL="5556" marR="5556" marT="5556" marB="0" anchor="b">
                    <a:lnT w="12700" cap="flat" cmpd="sng" algn="ctr">
                      <a:solidFill>
                        <a:schemeClr val="tx1"/>
                      </a:solidFill>
                      <a:prstDash val="solid"/>
                      <a:round/>
                      <a:headEnd type="none" w="med" len="med"/>
                      <a:tailEnd type="none" w="med" len="med"/>
                    </a:lnT>
                  </a:tcPr>
                </a:tc>
                <a:tc>
                  <a:txBody>
                    <a:bodyPr/>
                    <a:lstStyle/>
                    <a:p>
                      <a:pPr algn="ctr" fontAlgn="b"/>
                      <a:endParaRPr lang="en-US" sz="2600" b="1" i="0" u="none" strike="noStrike" dirty="0">
                        <a:solidFill>
                          <a:srgbClr val="000000"/>
                        </a:solidFill>
                        <a:effectLst/>
                        <a:latin typeface="Helvetica" panose="020B0604020202020204" pitchFamily="34" charset="0"/>
                        <a:cs typeface="Helvetica" panose="020B0604020202020204" pitchFamily="34" charset="0"/>
                      </a:endParaRPr>
                    </a:p>
                  </a:txBody>
                  <a:tcPr marL="5556" marR="5556" marT="5556" marB="0" anchor="b">
                    <a:lnT w="12700" cap="flat" cmpd="sng" algn="ctr">
                      <a:solidFill>
                        <a:schemeClr val="tx1"/>
                      </a:solidFill>
                      <a:prstDash val="solid"/>
                      <a:round/>
                      <a:headEnd type="none" w="med" len="med"/>
                      <a:tailEnd type="none" w="med" len="med"/>
                    </a:lnT>
                  </a:tcPr>
                </a:tc>
                <a:tc>
                  <a:txBody>
                    <a:bodyPr/>
                    <a:lstStyle/>
                    <a:p>
                      <a:pPr algn="ctr" fontAlgn="b"/>
                      <a:endParaRPr lang="en-US" sz="2600" b="1" i="0" u="none" strike="noStrike" dirty="0">
                        <a:solidFill>
                          <a:srgbClr val="000000"/>
                        </a:solidFill>
                        <a:effectLst/>
                        <a:latin typeface="Helvetica" panose="020B0604020202020204" pitchFamily="34" charset="0"/>
                        <a:cs typeface="Helvetica" panose="020B0604020202020204" pitchFamily="34" charset="0"/>
                      </a:endParaRPr>
                    </a:p>
                  </a:txBody>
                  <a:tcPr marL="5556" marR="5556" marT="5556" marB="0" anchor="b">
                    <a:lnT w="12700" cap="flat" cmpd="sng" algn="ctr">
                      <a:solidFill>
                        <a:schemeClr val="tx1"/>
                      </a:solidFill>
                      <a:prstDash val="solid"/>
                      <a:round/>
                      <a:headEnd type="none" w="med" len="med"/>
                      <a:tailEnd type="none" w="med" len="med"/>
                    </a:lnT>
                  </a:tcPr>
                </a:tc>
                <a:tc>
                  <a:txBody>
                    <a:bodyPr/>
                    <a:lstStyle/>
                    <a:p>
                      <a:pPr algn="ctr" fontAlgn="b"/>
                      <a:endParaRPr lang="en-US" sz="2600" b="1" i="0" u="none" strike="noStrike" dirty="0">
                        <a:solidFill>
                          <a:srgbClr val="000000"/>
                        </a:solidFill>
                        <a:effectLst/>
                        <a:latin typeface="Helvetica" panose="020B0604020202020204" pitchFamily="34" charset="0"/>
                        <a:cs typeface="Helvetica" panose="020B0604020202020204" pitchFamily="34" charset="0"/>
                      </a:endParaRPr>
                    </a:p>
                  </a:txBody>
                  <a:tcPr marL="5556" marR="5556" marT="5556" marB="0" anchor="b">
                    <a:lnT w="12700" cap="flat" cmpd="sng" algn="ctr">
                      <a:solidFill>
                        <a:schemeClr val="tx1"/>
                      </a:solidFill>
                      <a:prstDash val="solid"/>
                      <a:round/>
                      <a:headEnd type="none" w="med" len="med"/>
                      <a:tailEnd type="none" w="med" len="med"/>
                    </a:lnT>
                  </a:tcPr>
                </a:tc>
                <a:tc>
                  <a:txBody>
                    <a:bodyPr/>
                    <a:lstStyle/>
                    <a:p>
                      <a:pPr algn="ctr" fontAlgn="b"/>
                      <a:endParaRPr lang="en-US" sz="2600" b="1" i="0" u="none" strike="noStrike">
                        <a:solidFill>
                          <a:srgbClr val="000000"/>
                        </a:solidFill>
                        <a:effectLst/>
                        <a:latin typeface="Helvetica" panose="020B0604020202020204" pitchFamily="34" charset="0"/>
                        <a:cs typeface="Helvetica" panose="020B0604020202020204" pitchFamily="34" charset="0"/>
                      </a:endParaRPr>
                    </a:p>
                  </a:txBody>
                  <a:tcPr marL="5556" marR="5556" marT="5556" marB="0" anchor="b">
                    <a:lnT w="12700" cap="flat" cmpd="sng" algn="ctr">
                      <a:solidFill>
                        <a:schemeClr val="tx1"/>
                      </a:solidFill>
                      <a:prstDash val="solid"/>
                      <a:round/>
                      <a:headEnd type="none" w="med" len="med"/>
                      <a:tailEnd type="none" w="med" len="med"/>
                    </a:lnT>
                  </a:tcPr>
                </a:tc>
                <a:extLst>
                  <a:ext uri="{0D108BD9-81ED-4DB2-BD59-A6C34878D82A}">
                    <a16:rowId xmlns:a16="http://schemas.microsoft.com/office/drawing/2014/main" val="2816030726"/>
                  </a:ext>
                </a:extLst>
              </a:tr>
              <a:tr h="493525">
                <a:tc>
                  <a:txBody>
                    <a:bodyPr/>
                    <a:lstStyle/>
                    <a:p>
                      <a:pPr algn="ctr" fontAlgn="b"/>
                      <a:r>
                        <a:rPr lang="en-US" sz="2600" b="1" u="none" strike="noStrike" dirty="0">
                          <a:effectLst/>
                          <a:latin typeface="Helvetica" panose="020B0604020202020204" pitchFamily="34" charset="0"/>
                          <a:cs typeface="Helvetica" panose="020B0604020202020204" pitchFamily="34" charset="0"/>
                        </a:rPr>
                        <a:t>commercial </a:t>
                      </a:r>
                      <a:endParaRPr lang="en-US" sz="2600" b="1" i="0" u="none" strike="noStrike" dirty="0">
                        <a:solidFill>
                          <a:srgbClr val="000000"/>
                        </a:solidFill>
                        <a:effectLst/>
                        <a:latin typeface="Helvetica" panose="020B0604020202020204" pitchFamily="34" charset="0"/>
                        <a:cs typeface="Helvetica" panose="020B0604020202020204" pitchFamily="34" charset="0"/>
                      </a:endParaRPr>
                    </a:p>
                  </a:txBody>
                  <a:tcPr marL="5556" marR="5556" marT="5556"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b"/>
                      <a:r>
                        <a:rPr lang="en-US" sz="2600" b="1" u="none" strike="noStrike" dirty="0">
                          <a:effectLst/>
                          <a:latin typeface="Helvetica" panose="020B0604020202020204" pitchFamily="34" charset="0"/>
                          <a:cs typeface="Helvetica" panose="020B0604020202020204" pitchFamily="34" charset="0"/>
                        </a:rPr>
                        <a:t>CC</a:t>
                      </a:r>
                      <a:endParaRPr lang="en-US" sz="2600" b="1" i="0" u="none" strike="noStrike" dirty="0">
                        <a:solidFill>
                          <a:srgbClr val="000000"/>
                        </a:solidFill>
                        <a:effectLst/>
                        <a:latin typeface="Helvetica" panose="020B0604020202020204" pitchFamily="34" charset="0"/>
                        <a:cs typeface="Helvetica" panose="020B0604020202020204" pitchFamily="34" charset="0"/>
                      </a:endParaRPr>
                    </a:p>
                  </a:txBody>
                  <a:tcPr marL="5556" marR="5556" marT="5556"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fontAlgn="b"/>
                      <a:r>
                        <a:rPr lang="en-US" sz="2600" b="1" u="none" strike="noStrike" dirty="0">
                          <a:effectLst/>
                          <a:latin typeface="Helvetica" panose="020B0604020202020204" pitchFamily="34" charset="0"/>
                          <a:cs typeface="Helvetica" panose="020B0604020202020204" pitchFamily="34" charset="0"/>
                        </a:rPr>
                        <a:t>CG</a:t>
                      </a:r>
                      <a:endParaRPr lang="en-US" sz="2600" b="1" i="0" u="none" strike="noStrike" dirty="0">
                        <a:solidFill>
                          <a:srgbClr val="000000"/>
                        </a:solidFill>
                        <a:effectLst/>
                        <a:latin typeface="Helvetica" panose="020B0604020202020204" pitchFamily="34" charset="0"/>
                        <a:cs typeface="Helvetica" panose="020B0604020202020204" pitchFamily="34" charset="0"/>
                      </a:endParaRPr>
                    </a:p>
                  </a:txBody>
                  <a:tcPr marL="5556" marR="5556" marT="5556"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fontAlgn="b"/>
                      <a:r>
                        <a:rPr lang="en-US" sz="2600" b="1" u="none" strike="noStrike" dirty="0">
                          <a:effectLst/>
                          <a:latin typeface="Helvetica" panose="020B0604020202020204" pitchFamily="34" charset="0"/>
                          <a:cs typeface="Helvetica" panose="020B0604020202020204" pitchFamily="34" charset="0"/>
                        </a:rPr>
                        <a:t>CT</a:t>
                      </a:r>
                      <a:endParaRPr lang="en-US" sz="2600" b="1" i="0" u="none" strike="noStrike" dirty="0">
                        <a:solidFill>
                          <a:srgbClr val="000000"/>
                        </a:solidFill>
                        <a:effectLst/>
                        <a:latin typeface="Helvetica" panose="020B0604020202020204" pitchFamily="34" charset="0"/>
                        <a:cs typeface="Helvetica" panose="020B0604020202020204" pitchFamily="34" charset="0"/>
                      </a:endParaRPr>
                    </a:p>
                  </a:txBody>
                  <a:tcPr marL="5556" marR="5556" marT="5556"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fontAlgn="b"/>
                      <a:endParaRPr lang="en-US" sz="2600" b="1" i="0" u="none" strike="noStrike">
                        <a:solidFill>
                          <a:srgbClr val="000000"/>
                        </a:solidFill>
                        <a:effectLst/>
                        <a:latin typeface="Helvetica" panose="020B0604020202020204" pitchFamily="34" charset="0"/>
                        <a:cs typeface="Helvetica" panose="020B0604020202020204" pitchFamily="34" charset="0"/>
                      </a:endParaRPr>
                    </a:p>
                  </a:txBody>
                  <a:tcPr marL="5556" marR="5556" marT="5556" marB="0" anchor="b">
                    <a:lnL w="12700" cap="flat" cmpd="sng" algn="ctr">
                      <a:solidFill>
                        <a:schemeClr val="tx1"/>
                      </a:solidFill>
                      <a:prstDash val="solid"/>
                      <a:round/>
                      <a:headEnd type="none" w="med" len="med"/>
                      <a:tailEnd type="none" w="med" len="med"/>
                    </a:lnL>
                  </a:tcPr>
                </a:tc>
                <a:tc>
                  <a:txBody>
                    <a:bodyPr/>
                    <a:lstStyle/>
                    <a:p>
                      <a:pPr algn="ctr" fontAlgn="b"/>
                      <a:endParaRPr lang="en-US" sz="2600" b="1" i="0" u="none" strike="noStrike">
                        <a:solidFill>
                          <a:srgbClr val="000000"/>
                        </a:solidFill>
                        <a:effectLst/>
                        <a:latin typeface="Helvetica" panose="020B0604020202020204" pitchFamily="34" charset="0"/>
                        <a:cs typeface="Helvetica" panose="020B0604020202020204" pitchFamily="34" charset="0"/>
                      </a:endParaRPr>
                    </a:p>
                  </a:txBody>
                  <a:tcPr marL="5556" marR="5556" marT="5556" marB="0" anchor="b"/>
                </a:tc>
                <a:tc>
                  <a:txBody>
                    <a:bodyPr/>
                    <a:lstStyle/>
                    <a:p>
                      <a:pPr algn="ctr" fontAlgn="b"/>
                      <a:endParaRPr lang="en-US" sz="2600" b="1" i="0" u="none" strike="noStrike" dirty="0">
                        <a:solidFill>
                          <a:srgbClr val="000000"/>
                        </a:solidFill>
                        <a:effectLst/>
                        <a:latin typeface="Helvetica" panose="020B0604020202020204" pitchFamily="34" charset="0"/>
                        <a:cs typeface="Helvetica" panose="020B0604020202020204" pitchFamily="34" charset="0"/>
                      </a:endParaRPr>
                    </a:p>
                  </a:txBody>
                  <a:tcPr marL="5556" marR="5556" marT="5556" marB="0" anchor="b"/>
                </a:tc>
                <a:tc>
                  <a:txBody>
                    <a:bodyPr/>
                    <a:lstStyle/>
                    <a:p>
                      <a:pPr algn="ctr" fontAlgn="b"/>
                      <a:endParaRPr lang="en-US" sz="2600" b="1" i="0" u="none" strike="noStrike" dirty="0">
                        <a:solidFill>
                          <a:srgbClr val="000000"/>
                        </a:solidFill>
                        <a:effectLst/>
                        <a:latin typeface="Helvetica" panose="020B0604020202020204" pitchFamily="34" charset="0"/>
                        <a:cs typeface="Helvetica" panose="020B0604020202020204" pitchFamily="34" charset="0"/>
                      </a:endParaRPr>
                    </a:p>
                  </a:txBody>
                  <a:tcPr marL="5556" marR="5556" marT="5556" marB="0" anchor="b"/>
                </a:tc>
                <a:tc>
                  <a:txBody>
                    <a:bodyPr/>
                    <a:lstStyle/>
                    <a:p>
                      <a:pPr algn="ctr" fontAlgn="b"/>
                      <a:endParaRPr lang="en-US" sz="2600" b="1" i="0" u="none" strike="noStrike">
                        <a:solidFill>
                          <a:srgbClr val="000000"/>
                        </a:solidFill>
                        <a:effectLst/>
                        <a:latin typeface="Helvetica" panose="020B0604020202020204" pitchFamily="34" charset="0"/>
                        <a:cs typeface="Helvetica" panose="020B0604020202020204" pitchFamily="34" charset="0"/>
                      </a:endParaRPr>
                    </a:p>
                  </a:txBody>
                  <a:tcPr marL="5556" marR="5556" marT="5556" marB="0" anchor="b"/>
                </a:tc>
                <a:tc>
                  <a:txBody>
                    <a:bodyPr/>
                    <a:lstStyle/>
                    <a:p>
                      <a:pPr algn="ctr" fontAlgn="b"/>
                      <a:endParaRPr lang="en-US" sz="2600" b="1" i="0" u="none" strike="noStrike" dirty="0">
                        <a:solidFill>
                          <a:srgbClr val="000000"/>
                        </a:solidFill>
                        <a:effectLst/>
                        <a:latin typeface="Helvetica" panose="020B0604020202020204" pitchFamily="34" charset="0"/>
                        <a:cs typeface="Helvetica" panose="020B0604020202020204" pitchFamily="34" charset="0"/>
                      </a:endParaRPr>
                    </a:p>
                  </a:txBody>
                  <a:tcPr marL="5556" marR="5556" marT="5556" marB="0" anchor="b"/>
                </a:tc>
                <a:tc>
                  <a:txBody>
                    <a:bodyPr/>
                    <a:lstStyle/>
                    <a:p>
                      <a:pPr algn="ctr" fontAlgn="b"/>
                      <a:endParaRPr lang="en-US" sz="2600" b="1" i="0" u="none" strike="noStrike">
                        <a:solidFill>
                          <a:srgbClr val="000000"/>
                        </a:solidFill>
                        <a:effectLst/>
                        <a:latin typeface="Helvetica" panose="020B0604020202020204" pitchFamily="34" charset="0"/>
                        <a:cs typeface="Helvetica" panose="020B0604020202020204" pitchFamily="34" charset="0"/>
                      </a:endParaRPr>
                    </a:p>
                  </a:txBody>
                  <a:tcPr marL="5556" marR="5556" marT="5556" marB="0" anchor="b"/>
                </a:tc>
                <a:tc>
                  <a:txBody>
                    <a:bodyPr/>
                    <a:lstStyle/>
                    <a:p>
                      <a:pPr algn="ctr" fontAlgn="b"/>
                      <a:endParaRPr lang="en-US" sz="2600" b="1" i="0" u="none" strike="noStrike">
                        <a:solidFill>
                          <a:srgbClr val="000000"/>
                        </a:solidFill>
                        <a:effectLst/>
                        <a:latin typeface="Helvetica" panose="020B0604020202020204" pitchFamily="34" charset="0"/>
                        <a:cs typeface="Helvetica" panose="020B0604020202020204" pitchFamily="34" charset="0"/>
                      </a:endParaRPr>
                    </a:p>
                  </a:txBody>
                  <a:tcPr marL="5556" marR="5556" marT="5556" marB="0" anchor="b"/>
                </a:tc>
                <a:tc>
                  <a:txBody>
                    <a:bodyPr/>
                    <a:lstStyle/>
                    <a:p>
                      <a:pPr algn="ctr" fontAlgn="b"/>
                      <a:endParaRPr lang="en-US" sz="2600" b="1" i="0" u="none" strike="noStrike">
                        <a:solidFill>
                          <a:srgbClr val="000000"/>
                        </a:solidFill>
                        <a:effectLst/>
                        <a:latin typeface="Helvetica" panose="020B0604020202020204" pitchFamily="34" charset="0"/>
                        <a:cs typeface="Helvetica" panose="020B0604020202020204" pitchFamily="34" charset="0"/>
                      </a:endParaRPr>
                    </a:p>
                  </a:txBody>
                  <a:tcPr marL="5556" marR="5556" marT="5556" marB="0" anchor="b"/>
                </a:tc>
                <a:extLst>
                  <a:ext uri="{0D108BD9-81ED-4DB2-BD59-A6C34878D82A}">
                    <a16:rowId xmlns:a16="http://schemas.microsoft.com/office/drawing/2014/main" val="1255074784"/>
                  </a:ext>
                </a:extLst>
              </a:tr>
              <a:tr h="493525">
                <a:tc>
                  <a:txBody>
                    <a:bodyPr/>
                    <a:lstStyle/>
                    <a:p>
                      <a:pPr algn="ctr" fontAlgn="b"/>
                      <a:r>
                        <a:rPr lang="en-US" sz="2600" b="1" u="none" strike="noStrike" dirty="0">
                          <a:effectLst/>
                          <a:latin typeface="Helvetica" panose="020B0604020202020204" pitchFamily="34" charset="0"/>
                          <a:cs typeface="Helvetica" panose="020B0604020202020204" pitchFamily="34" charset="0"/>
                        </a:rPr>
                        <a:t>1940</a:t>
                      </a:r>
                      <a:endParaRPr lang="en-US" sz="2600" b="1" i="0" u="none" strike="noStrike" dirty="0">
                        <a:solidFill>
                          <a:srgbClr val="000000"/>
                        </a:solidFill>
                        <a:effectLst/>
                        <a:latin typeface="Helvetica" panose="020B0604020202020204" pitchFamily="34" charset="0"/>
                        <a:cs typeface="Helvetica" panose="020B0604020202020204" pitchFamily="34" charset="0"/>
                      </a:endParaRPr>
                    </a:p>
                  </a:txBody>
                  <a:tcPr marL="5556" marR="5556" marT="5556"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b"/>
                      <a:r>
                        <a:rPr lang="en-US" sz="2600" b="1" u="none" strike="noStrike" dirty="0">
                          <a:effectLst/>
                          <a:latin typeface="Helvetica" panose="020B0604020202020204" pitchFamily="34" charset="0"/>
                          <a:cs typeface="Helvetica" panose="020B0604020202020204" pitchFamily="34" charset="0"/>
                        </a:rPr>
                        <a:t>CC</a:t>
                      </a:r>
                      <a:endParaRPr lang="en-US" sz="2600" b="1" i="0" u="none" strike="noStrike" dirty="0">
                        <a:solidFill>
                          <a:srgbClr val="000000"/>
                        </a:solidFill>
                        <a:effectLst/>
                        <a:latin typeface="Helvetica" panose="020B0604020202020204" pitchFamily="34" charset="0"/>
                        <a:cs typeface="Helvetica" panose="020B0604020202020204" pitchFamily="34" charset="0"/>
                      </a:endParaRPr>
                    </a:p>
                  </a:txBody>
                  <a:tcPr marL="5556" marR="5556" marT="5556"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0000"/>
                    </a:solidFill>
                  </a:tcPr>
                </a:tc>
                <a:tc>
                  <a:txBody>
                    <a:bodyPr/>
                    <a:lstStyle/>
                    <a:p>
                      <a:pPr algn="ctr" fontAlgn="b"/>
                      <a:r>
                        <a:rPr lang="en-US" sz="2600" b="1" u="none" strike="noStrike" dirty="0">
                          <a:effectLst/>
                          <a:latin typeface="Helvetica" panose="020B0604020202020204" pitchFamily="34" charset="0"/>
                          <a:cs typeface="Helvetica" panose="020B0604020202020204" pitchFamily="34" charset="0"/>
                        </a:rPr>
                        <a:t>CG</a:t>
                      </a:r>
                      <a:endParaRPr lang="en-US" sz="2600" b="1" i="0" u="none" strike="noStrike" dirty="0">
                        <a:solidFill>
                          <a:srgbClr val="000000"/>
                        </a:solidFill>
                        <a:effectLst/>
                        <a:latin typeface="Helvetica" panose="020B0604020202020204" pitchFamily="34" charset="0"/>
                        <a:cs typeface="Helvetica" panose="020B0604020202020204" pitchFamily="34" charset="0"/>
                      </a:endParaRPr>
                    </a:p>
                  </a:txBody>
                  <a:tcPr marL="5556" marR="5556" marT="5556"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0000"/>
                    </a:solidFill>
                  </a:tcPr>
                </a:tc>
                <a:tc>
                  <a:txBody>
                    <a:bodyPr/>
                    <a:lstStyle/>
                    <a:p>
                      <a:pPr algn="ctr" fontAlgn="b"/>
                      <a:r>
                        <a:rPr lang="en-US" sz="2600" b="1" u="none" strike="noStrike" dirty="0">
                          <a:effectLst/>
                          <a:latin typeface="Helvetica" panose="020B0604020202020204" pitchFamily="34" charset="0"/>
                          <a:cs typeface="Helvetica" panose="020B0604020202020204" pitchFamily="34" charset="0"/>
                        </a:rPr>
                        <a:t>CC</a:t>
                      </a:r>
                      <a:endParaRPr lang="en-US" sz="2600" b="1" i="0" u="none" strike="noStrike" dirty="0">
                        <a:solidFill>
                          <a:srgbClr val="000000"/>
                        </a:solidFill>
                        <a:effectLst/>
                        <a:latin typeface="Helvetica" panose="020B0604020202020204" pitchFamily="34" charset="0"/>
                        <a:cs typeface="Helvetica" panose="020B0604020202020204" pitchFamily="34" charset="0"/>
                      </a:endParaRPr>
                    </a:p>
                  </a:txBody>
                  <a:tcPr marL="5556" marR="5556" marT="5556"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60000"/>
                        <a:lumOff val="40000"/>
                      </a:schemeClr>
                    </a:solidFill>
                  </a:tcPr>
                </a:tc>
                <a:tc>
                  <a:txBody>
                    <a:bodyPr/>
                    <a:lstStyle/>
                    <a:p>
                      <a:pPr algn="ctr" fontAlgn="b"/>
                      <a:endParaRPr lang="en-US" sz="2600" b="1" i="0" u="none" strike="noStrike" dirty="0">
                        <a:solidFill>
                          <a:srgbClr val="000000"/>
                        </a:solidFill>
                        <a:effectLst/>
                        <a:latin typeface="Helvetica" panose="020B0604020202020204" pitchFamily="34" charset="0"/>
                        <a:cs typeface="Helvetica" panose="020B0604020202020204" pitchFamily="34" charset="0"/>
                      </a:endParaRPr>
                    </a:p>
                  </a:txBody>
                  <a:tcPr marL="5556" marR="5556" marT="5556" marB="0" anchor="b">
                    <a:lnL w="12700" cap="flat" cmpd="sng" algn="ctr">
                      <a:solidFill>
                        <a:schemeClr val="tx1"/>
                      </a:solidFill>
                      <a:prstDash val="solid"/>
                      <a:round/>
                      <a:headEnd type="none" w="med" len="med"/>
                      <a:tailEnd type="none" w="med" len="med"/>
                    </a:lnL>
                  </a:tcPr>
                </a:tc>
                <a:tc>
                  <a:txBody>
                    <a:bodyPr/>
                    <a:lstStyle/>
                    <a:p>
                      <a:pPr algn="ctr" fontAlgn="b"/>
                      <a:endParaRPr lang="en-US" sz="2600" b="1" i="0" u="none" strike="noStrike">
                        <a:solidFill>
                          <a:srgbClr val="000000"/>
                        </a:solidFill>
                        <a:effectLst/>
                        <a:latin typeface="Helvetica" panose="020B0604020202020204" pitchFamily="34" charset="0"/>
                        <a:cs typeface="Helvetica" panose="020B0604020202020204" pitchFamily="34" charset="0"/>
                      </a:endParaRPr>
                    </a:p>
                  </a:txBody>
                  <a:tcPr marL="5556" marR="5556" marT="5556" marB="0" anchor="b"/>
                </a:tc>
                <a:tc>
                  <a:txBody>
                    <a:bodyPr/>
                    <a:lstStyle/>
                    <a:p>
                      <a:pPr algn="ctr" fontAlgn="b"/>
                      <a:endParaRPr lang="en-US" sz="2600" b="1" i="0" u="none" strike="noStrike" dirty="0">
                        <a:solidFill>
                          <a:srgbClr val="000000"/>
                        </a:solidFill>
                        <a:effectLst/>
                        <a:latin typeface="Helvetica" panose="020B0604020202020204" pitchFamily="34" charset="0"/>
                        <a:cs typeface="Helvetica" panose="020B0604020202020204" pitchFamily="34" charset="0"/>
                      </a:endParaRPr>
                    </a:p>
                  </a:txBody>
                  <a:tcPr marL="5556" marR="5556" marT="5556" marB="0" anchor="b"/>
                </a:tc>
                <a:tc>
                  <a:txBody>
                    <a:bodyPr/>
                    <a:lstStyle/>
                    <a:p>
                      <a:pPr algn="ctr" fontAlgn="b"/>
                      <a:endParaRPr lang="en-US" sz="2600" b="1" i="0" u="none" strike="noStrike" dirty="0">
                        <a:solidFill>
                          <a:srgbClr val="000000"/>
                        </a:solidFill>
                        <a:effectLst/>
                        <a:latin typeface="Helvetica" panose="020B0604020202020204" pitchFamily="34" charset="0"/>
                        <a:cs typeface="Helvetica" panose="020B0604020202020204" pitchFamily="34" charset="0"/>
                      </a:endParaRPr>
                    </a:p>
                  </a:txBody>
                  <a:tcPr marL="5556" marR="5556" marT="5556" marB="0" anchor="b"/>
                </a:tc>
                <a:tc>
                  <a:txBody>
                    <a:bodyPr/>
                    <a:lstStyle/>
                    <a:p>
                      <a:pPr algn="ctr" fontAlgn="b"/>
                      <a:endParaRPr lang="en-US" sz="2600" b="1" i="0" u="none" strike="noStrike" dirty="0">
                        <a:solidFill>
                          <a:srgbClr val="000000"/>
                        </a:solidFill>
                        <a:effectLst/>
                        <a:latin typeface="Helvetica" panose="020B0604020202020204" pitchFamily="34" charset="0"/>
                        <a:cs typeface="Helvetica" panose="020B0604020202020204" pitchFamily="34" charset="0"/>
                      </a:endParaRPr>
                    </a:p>
                  </a:txBody>
                  <a:tcPr marL="5556" marR="5556" marT="5556" marB="0" anchor="b"/>
                </a:tc>
                <a:tc>
                  <a:txBody>
                    <a:bodyPr/>
                    <a:lstStyle/>
                    <a:p>
                      <a:pPr algn="ctr" fontAlgn="b"/>
                      <a:endParaRPr lang="en-US" sz="2600" b="1" i="0" u="none" strike="noStrike" dirty="0">
                        <a:solidFill>
                          <a:srgbClr val="000000"/>
                        </a:solidFill>
                        <a:effectLst/>
                        <a:latin typeface="Helvetica" panose="020B0604020202020204" pitchFamily="34" charset="0"/>
                        <a:cs typeface="Helvetica" panose="020B0604020202020204" pitchFamily="34" charset="0"/>
                      </a:endParaRPr>
                    </a:p>
                  </a:txBody>
                  <a:tcPr marL="5556" marR="5556" marT="5556" marB="0" anchor="b"/>
                </a:tc>
                <a:tc>
                  <a:txBody>
                    <a:bodyPr/>
                    <a:lstStyle/>
                    <a:p>
                      <a:pPr algn="ctr" fontAlgn="b"/>
                      <a:endParaRPr lang="en-US" sz="2600" b="1" i="0" u="none" strike="noStrike" dirty="0">
                        <a:solidFill>
                          <a:srgbClr val="000000"/>
                        </a:solidFill>
                        <a:effectLst/>
                        <a:latin typeface="Helvetica" panose="020B0604020202020204" pitchFamily="34" charset="0"/>
                        <a:cs typeface="Helvetica" panose="020B0604020202020204" pitchFamily="34" charset="0"/>
                      </a:endParaRPr>
                    </a:p>
                  </a:txBody>
                  <a:tcPr marL="5556" marR="5556" marT="5556" marB="0" anchor="b"/>
                </a:tc>
                <a:tc>
                  <a:txBody>
                    <a:bodyPr/>
                    <a:lstStyle/>
                    <a:p>
                      <a:pPr algn="ctr" fontAlgn="b"/>
                      <a:endParaRPr lang="en-US" sz="2600" b="1" i="0" u="none" strike="noStrike" dirty="0">
                        <a:solidFill>
                          <a:srgbClr val="000000"/>
                        </a:solidFill>
                        <a:effectLst/>
                        <a:latin typeface="Helvetica" panose="020B0604020202020204" pitchFamily="34" charset="0"/>
                        <a:cs typeface="Helvetica" panose="020B0604020202020204" pitchFamily="34" charset="0"/>
                      </a:endParaRPr>
                    </a:p>
                  </a:txBody>
                  <a:tcPr marL="5556" marR="5556" marT="5556" marB="0" anchor="b"/>
                </a:tc>
                <a:tc>
                  <a:txBody>
                    <a:bodyPr/>
                    <a:lstStyle/>
                    <a:p>
                      <a:pPr algn="ctr" fontAlgn="b"/>
                      <a:endParaRPr lang="en-US" sz="2600" b="1" i="0" u="none" strike="noStrike" dirty="0">
                        <a:solidFill>
                          <a:srgbClr val="000000"/>
                        </a:solidFill>
                        <a:effectLst/>
                        <a:latin typeface="Helvetica" panose="020B0604020202020204" pitchFamily="34" charset="0"/>
                        <a:cs typeface="Helvetica" panose="020B0604020202020204" pitchFamily="34" charset="0"/>
                      </a:endParaRPr>
                    </a:p>
                  </a:txBody>
                  <a:tcPr marL="5556" marR="5556" marT="5556" marB="0" anchor="b"/>
                </a:tc>
                <a:extLst>
                  <a:ext uri="{0D108BD9-81ED-4DB2-BD59-A6C34878D82A}">
                    <a16:rowId xmlns:a16="http://schemas.microsoft.com/office/drawing/2014/main" val="3598140662"/>
                  </a:ext>
                </a:extLst>
              </a:tr>
              <a:tr h="493525">
                <a:tc>
                  <a:txBody>
                    <a:bodyPr/>
                    <a:lstStyle/>
                    <a:p>
                      <a:pPr algn="ctr" fontAlgn="b"/>
                      <a:r>
                        <a:rPr lang="en-US" sz="2600" b="1" u="none" strike="noStrike" dirty="0">
                          <a:effectLst/>
                          <a:latin typeface="Helvetica" panose="020B0604020202020204" pitchFamily="34" charset="0"/>
                          <a:cs typeface="Helvetica" panose="020B0604020202020204" pitchFamily="34" charset="0"/>
                        </a:rPr>
                        <a:t>2018</a:t>
                      </a:r>
                      <a:endParaRPr lang="en-US" sz="2600" b="1" i="0" u="none" strike="noStrike" dirty="0">
                        <a:solidFill>
                          <a:srgbClr val="000000"/>
                        </a:solidFill>
                        <a:effectLst/>
                        <a:latin typeface="Helvetica" panose="020B0604020202020204" pitchFamily="34" charset="0"/>
                        <a:cs typeface="Helvetica" panose="020B0604020202020204" pitchFamily="34" charset="0"/>
                      </a:endParaRPr>
                    </a:p>
                  </a:txBody>
                  <a:tcPr marL="5556" marR="5556" marT="5556"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b"/>
                      <a:r>
                        <a:rPr lang="en-US" sz="2600" b="1" u="none" strike="noStrike" dirty="0">
                          <a:effectLst/>
                          <a:latin typeface="Helvetica" panose="020B0604020202020204" pitchFamily="34" charset="0"/>
                          <a:cs typeface="Helvetica" panose="020B0604020202020204" pitchFamily="34" charset="0"/>
                        </a:rPr>
                        <a:t>CT</a:t>
                      </a:r>
                      <a:endParaRPr lang="en-US" sz="2600" b="1" i="0" u="none" strike="noStrike" dirty="0">
                        <a:solidFill>
                          <a:srgbClr val="000000"/>
                        </a:solidFill>
                        <a:effectLst/>
                        <a:latin typeface="Helvetica" panose="020B0604020202020204" pitchFamily="34" charset="0"/>
                        <a:cs typeface="Helvetica" panose="020B0604020202020204" pitchFamily="34" charset="0"/>
                      </a:endParaRPr>
                    </a:p>
                  </a:txBody>
                  <a:tcPr marL="5556" marR="5556" marT="5556"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0000"/>
                    </a:solidFill>
                  </a:tcPr>
                </a:tc>
                <a:tc>
                  <a:txBody>
                    <a:bodyPr/>
                    <a:lstStyle/>
                    <a:p>
                      <a:pPr algn="ctr" fontAlgn="b"/>
                      <a:r>
                        <a:rPr lang="en-US" sz="2600" b="1" u="none" strike="noStrike" dirty="0">
                          <a:effectLst/>
                          <a:latin typeface="Helvetica" panose="020B0604020202020204" pitchFamily="34" charset="0"/>
                          <a:cs typeface="Helvetica" panose="020B0604020202020204" pitchFamily="34" charset="0"/>
                        </a:rPr>
                        <a:t>CA</a:t>
                      </a:r>
                      <a:endParaRPr lang="en-US" sz="2600" b="1" i="0" u="none" strike="noStrike" dirty="0">
                        <a:solidFill>
                          <a:srgbClr val="000000"/>
                        </a:solidFill>
                        <a:effectLst/>
                        <a:latin typeface="Helvetica" panose="020B0604020202020204" pitchFamily="34" charset="0"/>
                        <a:cs typeface="Helvetica" panose="020B0604020202020204" pitchFamily="34" charset="0"/>
                      </a:endParaRPr>
                    </a:p>
                  </a:txBody>
                  <a:tcPr marL="5556" marR="5556" marT="5556"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0000"/>
                    </a:solidFill>
                  </a:tcPr>
                </a:tc>
                <a:tc>
                  <a:txBody>
                    <a:bodyPr/>
                    <a:lstStyle/>
                    <a:p>
                      <a:pPr algn="ctr" fontAlgn="b"/>
                      <a:r>
                        <a:rPr lang="en-US" sz="2600" b="1" u="none" strike="noStrike" dirty="0">
                          <a:effectLst/>
                          <a:latin typeface="Helvetica" panose="020B0604020202020204" pitchFamily="34" charset="0"/>
                          <a:cs typeface="Helvetica" panose="020B0604020202020204" pitchFamily="34" charset="0"/>
                        </a:rPr>
                        <a:t>CC</a:t>
                      </a:r>
                      <a:endParaRPr lang="en-US" sz="2600" b="1" i="0" u="none" strike="noStrike" dirty="0">
                        <a:solidFill>
                          <a:srgbClr val="000000"/>
                        </a:solidFill>
                        <a:effectLst/>
                        <a:latin typeface="Helvetica" panose="020B0604020202020204" pitchFamily="34" charset="0"/>
                        <a:cs typeface="Helvetica" panose="020B0604020202020204" pitchFamily="34" charset="0"/>
                      </a:endParaRPr>
                    </a:p>
                  </a:txBody>
                  <a:tcPr marL="5556" marR="5556" marT="5556"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60000"/>
                        <a:lumOff val="40000"/>
                      </a:schemeClr>
                    </a:solidFill>
                  </a:tcPr>
                </a:tc>
                <a:tc>
                  <a:txBody>
                    <a:bodyPr/>
                    <a:lstStyle/>
                    <a:p>
                      <a:pPr algn="ctr" fontAlgn="b"/>
                      <a:endParaRPr lang="en-US" sz="2600" b="1" i="0" u="none" strike="noStrike" dirty="0">
                        <a:solidFill>
                          <a:srgbClr val="000000"/>
                        </a:solidFill>
                        <a:effectLst/>
                        <a:latin typeface="Helvetica" panose="020B0604020202020204" pitchFamily="34" charset="0"/>
                        <a:cs typeface="Helvetica" panose="020B0604020202020204" pitchFamily="34" charset="0"/>
                      </a:endParaRPr>
                    </a:p>
                  </a:txBody>
                  <a:tcPr marL="5556" marR="5556" marT="5556" marB="0" anchor="b">
                    <a:lnL w="12700" cap="flat" cmpd="sng" algn="ctr">
                      <a:solidFill>
                        <a:schemeClr val="tx1"/>
                      </a:solidFill>
                      <a:prstDash val="solid"/>
                      <a:round/>
                      <a:headEnd type="none" w="med" len="med"/>
                      <a:tailEnd type="none" w="med" len="med"/>
                    </a:lnL>
                  </a:tcPr>
                </a:tc>
                <a:tc>
                  <a:txBody>
                    <a:bodyPr/>
                    <a:lstStyle/>
                    <a:p>
                      <a:pPr algn="ctr" fontAlgn="b"/>
                      <a:endParaRPr lang="en-US" sz="2600" b="1" i="0" u="none" strike="noStrike">
                        <a:solidFill>
                          <a:srgbClr val="000000"/>
                        </a:solidFill>
                        <a:effectLst/>
                        <a:latin typeface="Helvetica" panose="020B0604020202020204" pitchFamily="34" charset="0"/>
                        <a:cs typeface="Helvetica" panose="020B0604020202020204" pitchFamily="34" charset="0"/>
                      </a:endParaRPr>
                    </a:p>
                  </a:txBody>
                  <a:tcPr marL="5556" marR="5556" marT="5556" marB="0" anchor="b"/>
                </a:tc>
                <a:tc>
                  <a:txBody>
                    <a:bodyPr/>
                    <a:lstStyle/>
                    <a:p>
                      <a:pPr algn="ctr" fontAlgn="b"/>
                      <a:endParaRPr lang="en-US" sz="2600" b="1" i="0" u="none" strike="noStrike" dirty="0">
                        <a:solidFill>
                          <a:srgbClr val="000000"/>
                        </a:solidFill>
                        <a:effectLst/>
                        <a:latin typeface="Helvetica" panose="020B0604020202020204" pitchFamily="34" charset="0"/>
                        <a:cs typeface="Helvetica" panose="020B0604020202020204" pitchFamily="34" charset="0"/>
                      </a:endParaRPr>
                    </a:p>
                  </a:txBody>
                  <a:tcPr marL="5556" marR="5556" marT="5556" marB="0" anchor="b"/>
                </a:tc>
                <a:tc>
                  <a:txBody>
                    <a:bodyPr/>
                    <a:lstStyle/>
                    <a:p>
                      <a:pPr algn="ctr" fontAlgn="b"/>
                      <a:endParaRPr lang="en-US" sz="2600" b="1" i="0" u="none" strike="noStrike" dirty="0">
                        <a:solidFill>
                          <a:srgbClr val="000000"/>
                        </a:solidFill>
                        <a:effectLst/>
                        <a:latin typeface="Helvetica" panose="020B0604020202020204" pitchFamily="34" charset="0"/>
                        <a:cs typeface="Helvetica" panose="020B0604020202020204" pitchFamily="34" charset="0"/>
                      </a:endParaRPr>
                    </a:p>
                  </a:txBody>
                  <a:tcPr marL="5556" marR="5556" marT="5556" marB="0" anchor="b"/>
                </a:tc>
                <a:tc>
                  <a:txBody>
                    <a:bodyPr/>
                    <a:lstStyle/>
                    <a:p>
                      <a:pPr algn="ctr" fontAlgn="b"/>
                      <a:endParaRPr lang="en-US" sz="2600" b="1" i="0" u="none" strike="noStrike" dirty="0">
                        <a:solidFill>
                          <a:srgbClr val="000000"/>
                        </a:solidFill>
                        <a:effectLst/>
                        <a:latin typeface="Helvetica" panose="020B0604020202020204" pitchFamily="34" charset="0"/>
                        <a:cs typeface="Helvetica" panose="020B0604020202020204" pitchFamily="34" charset="0"/>
                      </a:endParaRPr>
                    </a:p>
                  </a:txBody>
                  <a:tcPr marL="5556" marR="5556" marT="5556" marB="0" anchor="b"/>
                </a:tc>
                <a:tc>
                  <a:txBody>
                    <a:bodyPr/>
                    <a:lstStyle/>
                    <a:p>
                      <a:pPr algn="ctr" fontAlgn="b"/>
                      <a:endParaRPr lang="en-US" sz="2600" b="1" i="0" u="none" strike="noStrike" dirty="0">
                        <a:solidFill>
                          <a:srgbClr val="000000"/>
                        </a:solidFill>
                        <a:effectLst/>
                        <a:latin typeface="Helvetica" panose="020B0604020202020204" pitchFamily="34" charset="0"/>
                        <a:cs typeface="Helvetica" panose="020B0604020202020204" pitchFamily="34" charset="0"/>
                      </a:endParaRPr>
                    </a:p>
                  </a:txBody>
                  <a:tcPr marL="5556" marR="5556" marT="5556" marB="0" anchor="b"/>
                </a:tc>
                <a:tc>
                  <a:txBody>
                    <a:bodyPr/>
                    <a:lstStyle/>
                    <a:p>
                      <a:pPr algn="ctr" fontAlgn="b"/>
                      <a:endParaRPr lang="en-US" sz="2600" b="1" i="0" u="none" strike="noStrike" dirty="0">
                        <a:solidFill>
                          <a:srgbClr val="000000"/>
                        </a:solidFill>
                        <a:effectLst/>
                        <a:latin typeface="Helvetica" panose="020B0604020202020204" pitchFamily="34" charset="0"/>
                        <a:cs typeface="Helvetica" panose="020B0604020202020204" pitchFamily="34" charset="0"/>
                      </a:endParaRPr>
                    </a:p>
                  </a:txBody>
                  <a:tcPr marL="5556" marR="5556" marT="5556" marB="0" anchor="b"/>
                </a:tc>
                <a:tc>
                  <a:txBody>
                    <a:bodyPr/>
                    <a:lstStyle/>
                    <a:p>
                      <a:pPr algn="ctr" fontAlgn="b"/>
                      <a:endParaRPr lang="en-US" sz="2600" b="1" i="0" u="none" strike="noStrike" dirty="0">
                        <a:solidFill>
                          <a:srgbClr val="000000"/>
                        </a:solidFill>
                        <a:effectLst/>
                        <a:latin typeface="Helvetica" panose="020B0604020202020204" pitchFamily="34" charset="0"/>
                        <a:cs typeface="Helvetica" panose="020B0604020202020204" pitchFamily="34" charset="0"/>
                      </a:endParaRPr>
                    </a:p>
                  </a:txBody>
                  <a:tcPr marL="5556" marR="5556" marT="5556" marB="0" anchor="b"/>
                </a:tc>
                <a:tc>
                  <a:txBody>
                    <a:bodyPr/>
                    <a:lstStyle/>
                    <a:p>
                      <a:pPr algn="ctr" fontAlgn="b"/>
                      <a:endParaRPr lang="en-US" sz="2600" b="1" i="0" u="none" strike="noStrike" dirty="0">
                        <a:solidFill>
                          <a:srgbClr val="000000"/>
                        </a:solidFill>
                        <a:effectLst/>
                        <a:latin typeface="Helvetica" panose="020B0604020202020204" pitchFamily="34" charset="0"/>
                        <a:cs typeface="Helvetica" panose="020B0604020202020204" pitchFamily="34" charset="0"/>
                      </a:endParaRPr>
                    </a:p>
                  </a:txBody>
                  <a:tcPr marL="5556" marR="5556" marT="5556" marB="0" anchor="b"/>
                </a:tc>
                <a:extLst>
                  <a:ext uri="{0D108BD9-81ED-4DB2-BD59-A6C34878D82A}">
                    <a16:rowId xmlns:a16="http://schemas.microsoft.com/office/drawing/2014/main" val="778241215"/>
                  </a:ext>
                </a:extLst>
              </a:tr>
            </a:tbl>
          </a:graphicData>
        </a:graphic>
      </p:graphicFrame>
      <p:sp>
        <p:nvSpPr>
          <p:cNvPr id="29" name="TextBox 28">
            <a:extLst>
              <a:ext uri="{FF2B5EF4-FFF2-40B4-BE49-F238E27FC236}">
                <a16:creationId xmlns:a16="http://schemas.microsoft.com/office/drawing/2014/main" id="{A89BCD08-2E52-4634-A020-9F54346CB76D}"/>
              </a:ext>
            </a:extLst>
          </p:cNvPr>
          <p:cNvSpPr txBox="1"/>
          <p:nvPr/>
        </p:nvSpPr>
        <p:spPr>
          <a:xfrm>
            <a:off x="17305023" y="20707733"/>
            <a:ext cx="23385779" cy="1438855"/>
          </a:xfrm>
          <a:prstGeom prst="rect">
            <a:avLst/>
          </a:prstGeom>
          <a:noFill/>
        </p:spPr>
        <p:txBody>
          <a:bodyPr wrap="square" rtlCol="0">
            <a:spAutoFit/>
          </a:bodyPr>
          <a:lstStyle/>
          <a:p>
            <a:endParaRPr lang="en-US" sz="4375" b="1" dirty="0">
              <a:latin typeface="Helvetica" panose="020B0604020202020204" pitchFamily="34" charset="0"/>
              <a:cs typeface="Helvetica" panose="020B0604020202020204" pitchFamily="34" charset="0"/>
            </a:endParaRPr>
          </a:p>
          <a:p>
            <a:r>
              <a:rPr lang="en-US" sz="4375" b="1" dirty="0">
                <a:latin typeface="Helvetica" panose="020B0604020202020204" pitchFamily="34" charset="0"/>
                <a:cs typeface="Helvetica" panose="020B0604020202020204" pitchFamily="34" charset="0"/>
              </a:rPr>
              <a:t>Table 1. Detection of polymorphisms between 1940 and 2018 specimens  </a:t>
            </a:r>
          </a:p>
        </p:txBody>
      </p:sp>
      <p:sp>
        <p:nvSpPr>
          <p:cNvPr id="33" name="TextBox 32">
            <a:extLst>
              <a:ext uri="{FF2B5EF4-FFF2-40B4-BE49-F238E27FC236}">
                <a16:creationId xmlns:a16="http://schemas.microsoft.com/office/drawing/2014/main" id="{DD4950B4-8FB5-417C-9348-203805ACA3B3}"/>
              </a:ext>
            </a:extLst>
          </p:cNvPr>
          <p:cNvSpPr txBox="1"/>
          <p:nvPr/>
        </p:nvSpPr>
        <p:spPr>
          <a:xfrm>
            <a:off x="17259299" y="28901792"/>
            <a:ext cx="26767444" cy="2785378"/>
          </a:xfrm>
          <a:prstGeom prst="rect">
            <a:avLst/>
          </a:prstGeom>
          <a:noFill/>
        </p:spPr>
        <p:txBody>
          <a:bodyPr wrap="square" rtlCol="0">
            <a:spAutoFit/>
          </a:bodyPr>
          <a:lstStyle/>
          <a:p>
            <a:pPr marL="600098" indent="-600098">
              <a:buFontTx/>
              <a:buChar char="-"/>
            </a:pPr>
            <a:r>
              <a:rPr lang="en-US" sz="4375" b="1" dirty="0">
                <a:latin typeface="Helvetica" panose="020B0604020202020204" pitchFamily="34" charset="0"/>
                <a:cs typeface="Helvetica" panose="020B0604020202020204" pitchFamily="34" charset="0"/>
              </a:rPr>
              <a:t>β-glucosidase</a:t>
            </a:r>
            <a:r>
              <a:rPr lang="en-US" sz="4375" dirty="0">
                <a:latin typeface="Helvetica" panose="020B0604020202020204" pitchFamily="34" charset="0"/>
                <a:cs typeface="Helvetica" panose="020B0604020202020204" pitchFamily="34" charset="0"/>
              </a:rPr>
              <a:t> – no polymorphisms</a:t>
            </a:r>
          </a:p>
          <a:p>
            <a:pPr marL="600098" indent="-600098">
              <a:buFontTx/>
              <a:buChar char="-"/>
            </a:pPr>
            <a:r>
              <a:rPr lang="en-US" sz="4375" b="1" dirty="0">
                <a:latin typeface="Helvetica" panose="020B0604020202020204" pitchFamily="34" charset="0"/>
                <a:cs typeface="Helvetica" panose="020B0604020202020204" pitchFamily="34" charset="0"/>
              </a:rPr>
              <a:t>Ammonium transporter </a:t>
            </a:r>
            <a:r>
              <a:rPr lang="en-US" sz="4375" dirty="0">
                <a:latin typeface="Helvetica" panose="020B0604020202020204" pitchFamily="34" charset="0"/>
                <a:cs typeface="Helvetica" panose="020B0604020202020204" pitchFamily="34" charset="0"/>
              </a:rPr>
              <a:t>– three polymorphisms</a:t>
            </a:r>
          </a:p>
          <a:p>
            <a:pPr marL="600098" indent="-600098">
              <a:buFontTx/>
              <a:buChar char="-"/>
            </a:pPr>
            <a:r>
              <a:rPr lang="en-US" sz="4375" b="1" dirty="0">
                <a:latin typeface="Helvetica" panose="020B0604020202020204" pitchFamily="34" charset="0"/>
                <a:cs typeface="Helvetica" panose="020B0604020202020204" pitchFamily="34" charset="0"/>
              </a:rPr>
              <a:t>Cellobiohydrolase gene 1</a:t>
            </a:r>
            <a:r>
              <a:rPr lang="en-US" sz="4375" dirty="0">
                <a:latin typeface="Helvetica" panose="020B0604020202020204" pitchFamily="34" charset="0"/>
                <a:cs typeface="Helvetica" panose="020B0604020202020204" pitchFamily="34" charset="0"/>
              </a:rPr>
              <a:t> – eleven polymorphisms</a:t>
            </a:r>
          </a:p>
          <a:p>
            <a:pPr marL="600098" indent="-600098">
              <a:buFontTx/>
              <a:buChar char="-"/>
            </a:pPr>
            <a:r>
              <a:rPr lang="en-US" sz="4375" b="1" dirty="0">
                <a:latin typeface="Helvetica" panose="020B0604020202020204" pitchFamily="34" charset="0"/>
                <a:cs typeface="Helvetica" panose="020B0604020202020204" pitchFamily="34" charset="0"/>
              </a:rPr>
              <a:t>Cellobiohydrolase gene 2 </a:t>
            </a:r>
            <a:r>
              <a:rPr lang="en-US" sz="4375" dirty="0">
                <a:latin typeface="Helvetica" panose="020B0604020202020204" pitchFamily="34" charset="0"/>
                <a:cs typeface="Helvetica" panose="020B0604020202020204" pitchFamily="34" charset="0"/>
              </a:rPr>
              <a:t>– two polymorphism</a:t>
            </a:r>
          </a:p>
        </p:txBody>
      </p:sp>
      <p:sp>
        <p:nvSpPr>
          <p:cNvPr id="34" name="TextBox 33">
            <a:extLst>
              <a:ext uri="{FF2B5EF4-FFF2-40B4-BE49-F238E27FC236}">
                <a16:creationId xmlns:a16="http://schemas.microsoft.com/office/drawing/2014/main" id="{33C48DD9-635D-41E0-845B-4BFA3C41B2E3}"/>
              </a:ext>
            </a:extLst>
          </p:cNvPr>
          <p:cNvSpPr txBox="1"/>
          <p:nvPr/>
        </p:nvSpPr>
        <p:spPr>
          <a:xfrm>
            <a:off x="17198480" y="31659704"/>
            <a:ext cx="26717624" cy="834972"/>
          </a:xfrm>
          <a:prstGeom prst="rect">
            <a:avLst/>
          </a:prstGeom>
          <a:solidFill>
            <a:schemeClr val="tx1"/>
          </a:solidFill>
          <a:ln>
            <a:solidFill>
              <a:schemeClr val="tx1"/>
            </a:solidFill>
          </a:ln>
        </p:spPr>
        <p:txBody>
          <a:bodyPr wrap="square" rtlCol="0">
            <a:spAutoFit/>
          </a:bodyPr>
          <a:lstStyle/>
          <a:p>
            <a:pPr algn="ctr"/>
            <a:r>
              <a:rPr lang="en-US" sz="4826" b="1" dirty="0">
                <a:solidFill>
                  <a:schemeClr val="bg1"/>
                </a:solidFill>
                <a:latin typeface="Helvetica" panose="020B0500000000000000" pitchFamily="34" charset="0"/>
              </a:rPr>
              <a:t>Discussion, further questions, and future work </a:t>
            </a:r>
          </a:p>
        </p:txBody>
      </p:sp>
      <p:sp>
        <p:nvSpPr>
          <p:cNvPr id="35" name="TextBox 34">
            <a:extLst>
              <a:ext uri="{FF2B5EF4-FFF2-40B4-BE49-F238E27FC236}">
                <a16:creationId xmlns:a16="http://schemas.microsoft.com/office/drawing/2014/main" id="{200ABA1D-8041-40B5-BB3A-968368E88F2E}"/>
              </a:ext>
            </a:extLst>
          </p:cNvPr>
          <p:cNvSpPr txBox="1"/>
          <p:nvPr/>
        </p:nvSpPr>
        <p:spPr>
          <a:xfrm>
            <a:off x="17166616" y="32688784"/>
            <a:ext cx="26678862" cy="6475362"/>
          </a:xfrm>
          <a:prstGeom prst="rect">
            <a:avLst/>
          </a:prstGeom>
          <a:noFill/>
        </p:spPr>
        <p:txBody>
          <a:bodyPr wrap="square" rtlCol="0">
            <a:spAutoFit/>
          </a:bodyPr>
          <a:lstStyle/>
          <a:p>
            <a:pPr marL="600098" indent="-600098">
              <a:buFont typeface="Wingdings" panose="05000000000000000000" pitchFamily="2" charset="2"/>
              <a:buChar char="Ø"/>
            </a:pPr>
            <a:r>
              <a:rPr lang="en-US" sz="4638" b="1" dirty="0">
                <a:latin typeface="Helvetica" panose="020B0604020202020204" pitchFamily="34" charset="0"/>
                <a:cs typeface="Helvetica" panose="020B0604020202020204" pitchFamily="34" charset="0"/>
              </a:rPr>
              <a:t>There are no changes in gene abundance but there are changes in gene sequence of organic matter decomposition enzymes and ammonium transporter protein for herbarium specimens in response to domestication.  </a:t>
            </a:r>
          </a:p>
          <a:p>
            <a:pPr marL="600098" indent="-600098">
              <a:buFont typeface="Wingdings" panose="05000000000000000000" pitchFamily="2" charset="2"/>
              <a:buChar char="Ø"/>
            </a:pPr>
            <a:r>
              <a:rPr lang="en-US" sz="4638" dirty="0">
                <a:latin typeface="Helvetica" panose="020B0604020202020204" pitchFamily="34" charset="0"/>
                <a:cs typeface="Helvetica" panose="020B0604020202020204" pitchFamily="34" charset="0"/>
              </a:rPr>
              <a:t>Do these gene sequence differences affect the amino acid sequence and function of the enzyme/protein? Are these polymorphisms also found in 1904 and 1970 specimens?</a:t>
            </a:r>
          </a:p>
          <a:p>
            <a:pPr marL="600098" indent="-600098">
              <a:buFont typeface="Wingdings" panose="05000000000000000000" pitchFamily="2" charset="2"/>
              <a:buChar char="Ø"/>
            </a:pPr>
            <a:r>
              <a:rPr lang="en-US" sz="4638" dirty="0">
                <a:latin typeface="Helvetica" panose="020B0604020202020204" pitchFamily="34" charset="0"/>
                <a:cs typeface="Helvetica" panose="020B0604020202020204" pitchFamily="34" charset="0"/>
              </a:rPr>
              <a:t>What are the ecosystem-scale consequences of these polymorphisms? </a:t>
            </a:r>
          </a:p>
          <a:p>
            <a:pPr marL="600098" indent="-600098">
              <a:buFont typeface="Wingdings" panose="05000000000000000000" pitchFamily="2" charset="2"/>
              <a:buChar char="Ø"/>
            </a:pPr>
            <a:r>
              <a:rPr lang="en-US" sz="4638" dirty="0">
                <a:latin typeface="Helvetica" panose="020B0604020202020204" pitchFamily="34" charset="0"/>
                <a:cs typeface="Helvetica" panose="020B0604020202020204" pitchFamily="34" charset="0"/>
              </a:rPr>
              <a:t>Characterization and annotation of whole-genomes will reveal other differences between 1940 and 2018 specimens (work in progress).    </a:t>
            </a:r>
          </a:p>
          <a:p>
            <a:endParaRPr lang="en-US" sz="4375" dirty="0">
              <a:latin typeface="Helvetica" panose="020B0604020202020204" pitchFamily="34" charset="0"/>
              <a:cs typeface="Helvetica" panose="020B0604020202020204" pitchFamily="34" charset="0"/>
            </a:endParaRPr>
          </a:p>
        </p:txBody>
      </p:sp>
      <p:sp>
        <p:nvSpPr>
          <p:cNvPr id="36" name="TextBox 35">
            <a:extLst>
              <a:ext uri="{FF2B5EF4-FFF2-40B4-BE49-F238E27FC236}">
                <a16:creationId xmlns:a16="http://schemas.microsoft.com/office/drawing/2014/main" id="{7345457D-7369-40DB-BF8D-CE078EFF41D8}"/>
              </a:ext>
            </a:extLst>
          </p:cNvPr>
          <p:cNvSpPr txBox="1"/>
          <p:nvPr/>
        </p:nvSpPr>
        <p:spPr>
          <a:xfrm>
            <a:off x="0" y="36801095"/>
            <a:ext cx="17093779" cy="834972"/>
          </a:xfrm>
          <a:prstGeom prst="rect">
            <a:avLst/>
          </a:prstGeom>
          <a:solidFill>
            <a:schemeClr val="tx1"/>
          </a:solidFill>
          <a:ln>
            <a:solidFill>
              <a:schemeClr val="tx1"/>
            </a:solidFill>
          </a:ln>
        </p:spPr>
        <p:txBody>
          <a:bodyPr wrap="square" rtlCol="0">
            <a:spAutoFit/>
          </a:bodyPr>
          <a:lstStyle/>
          <a:p>
            <a:pPr algn="ctr"/>
            <a:r>
              <a:rPr lang="en-US" sz="4826" b="1" dirty="0">
                <a:solidFill>
                  <a:schemeClr val="bg1"/>
                </a:solidFill>
                <a:latin typeface="Helvetica" panose="020B0500000000000000" pitchFamily="34" charset="0"/>
              </a:rPr>
              <a:t>Acknowledgements</a:t>
            </a:r>
          </a:p>
        </p:txBody>
      </p:sp>
      <p:sp>
        <p:nvSpPr>
          <p:cNvPr id="37" name="TextBox 36">
            <a:extLst>
              <a:ext uri="{FF2B5EF4-FFF2-40B4-BE49-F238E27FC236}">
                <a16:creationId xmlns:a16="http://schemas.microsoft.com/office/drawing/2014/main" id="{219A121F-2390-4449-971C-9C3987DF7027}"/>
              </a:ext>
            </a:extLst>
          </p:cNvPr>
          <p:cNvSpPr txBox="1"/>
          <p:nvPr/>
        </p:nvSpPr>
        <p:spPr>
          <a:xfrm>
            <a:off x="0" y="34599438"/>
            <a:ext cx="17259300" cy="2112117"/>
          </a:xfrm>
          <a:prstGeom prst="rect">
            <a:avLst/>
          </a:prstGeom>
          <a:noFill/>
        </p:spPr>
        <p:txBody>
          <a:bodyPr wrap="square" rtlCol="0">
            <a:spAutoFit/>
          </a:bodyPr>
          <a:lstStyle/>
          <a:p>
            <a:r>
              <a:rPr lang="en-US" sz="4375" dirty="0">
                <a:latin typeface="Helvetica" panose="020B0604020202020204" pitchFamily="34" charset="0"/>
                <a:cs typeface="Helvetica" panose="020B0604020202020204" pitchFamily="34" charset="0"/>
              </a:rPr>
              <a:t>Are there changes in gene abundance or gene sequence of organic matter decomposition enzymes in response to domestication? And in nitrogen uptake proteins?</a:t>
            </a:r>
          </a:p>
        </p:txBody>
      </p:sp>
      <p:sp>
        <p:nvSpPr>
          <p:cNvPr id="41" name="TextBox 40">
            <a:extLst>
              <a:ext uri="{FF2B5EF4-FFF2-40B4-BE49-F238E27FC236}">
                <a16:creationId xmlns:a16="http://schemas.microsoft.com/office/drawing/2014/main" id="{A69B25AC-91C8-438A-BD6E-4BDA3F4FD10D}"/>
              </a:ext>
            </a:extLst>
          </p:cNvPr>
          <p:cNvSpPr txBox="1"/>
          <p:nvPr/>
        </p:nvSpPr>
        <p:spPr>
          <a:xfrm>
            <a:off x="0" y="37673589"/>
            <a:ext cx="17074729" cy="765722"/>
          </a:xfrm>
          <a:prstGeom prst="rect">
            <a:avLst/>
          </a:prstGeom>
          <a:noFill/>
        </p:spPr>
        <p:txBody>
          <a:bodyPr wrap="square" rtlCol="0">
            <a:spAutoFit/>
          </a:bodyPr>
          <a:lstStyle/>
          <a:p>
            <a:pPr algn="ctr"/>
            <a:r>
              <a:rPr lang="en-US" sz="2188" dirty="0">
                <a:latin typeface="Helvetica" panose="020B0604020202020204" pitchFamily="34" charset="0"/>
                <a:cs typeface="Helvetica" panose="020B0604020202020204" pitchFamily="34" charset="0"/>
              </a:rPr>
              <a:t>USDA for funding, Farlow herbarium at Harvard University for access to collections, and the Frey lab at the University of New Hampshire and the Pfister lab at Harvard University for comments and feedback on project. </a:t>
            </a:r>
          </a:p>
        </p:txBody>
      </p:sp>
      <p:graphicFrame>
        <p:nvGraphicFramePr>
          <p:cNvPr id="15" name="Table 14">
            <a:extLst>
              <a:ext uri="{FF2B5EF4-FFF2-40B4-BE49-F238E27FC236}">
                <a16:creationId xmlns:a16="http://schemas.microsoft.com/office/drawing/2014/main" id="{912CE4AA-BCBE-4039-B929-77E3A18E44BE}"/>
              </a:ext>
            </a:extLst>
          </p:cNvPr>
          <p:cNvGraphicFramePr>
            <a:graphicFrameLocks noGrp="1"/>
          </p:cNvGraphicFramePr>
          <p:nvPr>
            <p:extLst>
              <p:ext uri="{D42A27DB-BD31-4B8C-83A1-F6EECF244321}">
                <p14:modId xmlns:p14="http://schemas.microsoft.com/office/powerpoint/2010/main" val="3926804788"/>
              </p:ext>
            </p:extLst>
          </p:nvPr>
        </p:nvGraphicFramePr>
        <p:xfrm>
          <a:off x="17173572" y="10068611"/>
          <a:ext cx="26717628" cy="3368040"/>
        </p:xfrm>
        <a:graphic>
          <a:graphicData uri="http://schemas.openxmlformats.org/drawingml/2006/table">
            <a:tbl>
              <a:tblPr firstRow="1" bandRow="1">
                <a:tableStyleId>{073A0DAA-6AF3-43AB-8588-CEC1D06C72B9}</a:tableStyleId>
              </a:tblPr>
              <a:tblGrid>
                <a:gridCol w="3366626">
                  <a:extLst>
                    <a:ext uri="{9D8B030D-6E8A-4147-A177-3AD203B41FA5}">
                      <a16:colId xmlns:a16="http://schemas.microsoft.com/office/drawing/2014/main" val="2562084379"/>
                    </a:ext>
                  </a:extLst>
                </a:gridCol>
                <a:gridCol w="4750321">
                  <a:extLst>
                    <a:ext uri="{9D8B030D-6E8A-4147-A177-3AD203B41FA5}">
                      <a16:colId xmlns:a16="http://schemas.microsoft.com/office/drawing/2014/main" val="476743882"/>
                    </a:ext>
                  </a:extLst>
                </a:gridCol>
                <a:gridCol w="4056427">
                  <a:extLst>
                    <a:ext uri="{9D8B030D-6E8A-4147-A177-3AD203B41FA5}">
                      <a16:colId xmlns:a16="http://schemas.microsoft.com/office/drawing/2014/main" val="2959272977"/>
                    </a:ext>
                  </a:extLst>
                </a:gridCol>
                <a:gridCol w="4972395">
                  <a:extLst>
                    <a:ext uri="{9D8B030D-6E8A-4147-A177-3AD203B41FA5}">
                      <a16:colId xmlns:a16="http://schemas.microsoft.com/office/drawing/2014/main" val="1579923137"/>
                    </a:ext>
                  </a:extLst>
                </a:gridCol>
                <a:gridCol w="4633782">
                  <a:extLst>
                    <a:ext uri="{9D8B030D-6E8A-4147-A177-3AD203B41FA5}">
                      <a16:colId xmlns:a16="http://schemas.microsoft.com/office/drawing/2014/main" val="3768623178"/>
                    </a:ext>
                  </a:extLst>
                </a:gridCol>
                <a:gridCol w="4938077">
                  <a:extLst>
                    <a:ext uri="{9D8B030D-6E8A-4147-A177-3AD203B41FA5}">
                      <a16:colId xmlns:a16="http://schemas.microsoft.com/office/drawing/2014/main" val="4113931830"/>
                    </a:ext>
                  </a:extLst>
                </a:gridCol>
              </a:tblGrid>
              <a:tr h="880110">
                <a:tc>
                  <a:txBody>
                    <a:bodyPr/>
                    <a:lstStyle/>
                    <a:p>
                      <a:pPr algn="ctr"/>
                      <a:r>
                        <a:rPr lang="en-US" sz="4000" dirty="0">
                          <a:latin typeface="Helvetica" panose="020B0604020202020204" pitchFamily="34" charset="0"/>
                          <a:cs typeface="Helvetica" panose="020B0604020202020204" pitchFamily="34" charset="0"/>
                        </a:rPr>
                        <a:t>specimen</a:t>
                      </a:r>
                    </a:p>
                  </a:txBody>
                  <a:tcPr marL="80010" marR="80010" marT="40005" marB="40005"/>
                </a:tc>
                <a:tc>
                  <a:txBody>
                    <a:bodyPr/>
                    <a:lstStyle/>
                    <a:p>
                      <a:pPr algn="ctr"/>
                      <a:r>
                        <a:rPr lang="en-US" sz="4000" dirty="0">
                          <a:latin typeface="Helvetica" panose="020B0604020202020204" pitchFamily="34" charset="0"/>
                          <a:cs typeface="Helvetica" panose="020B0604020202020204" pitchFamily="34" charset="0"/>
                        </a:rPr>
                        <a:t>Average </a:t>
                      </a:r>
                    </a:p>
                    <a:p>
                      <a:pPr algn="ctr"/>
                      <a:r>
                        <a:rPr lang="en-US" sz="4000" dirty="0">
                          <a:latin typeface="Helvetica" panose="020B0604020202020204" pitchFamily="34" charset="0"/>
                          <a:cs typeface="Helvetica" panose="020B0604020202020204" pitchFamily="34" charset="0"/>
                        </a:rPr>
                        <a:t>coverage</a:t>
                      </a:r>
                    </a:p>
                  </a:txBody>
                  <a:tcPr marL="80010" marR="80010" marT="40005" marB="40005"/>
                </a:tc>
                <a:tc>
                  <a:txBody>
                    <a:bodyPr/>
                    <a:lstStyle/>
                    <a:p>
                      <a:pPr algn="ctr"/>
                      <a:r>
                        <a:rPr lang="en-US" sz="4000" dirty="0">
                          <a:latin typeface="Helvetica" panose="020B0604020202020204" pitchFamily="34" charset="0"/>
                          <a:cs typeface="Helvetica" panose="020B0604020202020204" pitchFamily="34" charset="0"/>
                        </a:rPr>
                        <a:t>N50 </a:t>
                      </a:r>
                    </a:p>
                    <a:p>
                      <a:pPr algn="ctr"/>
                      <a:r>
                        <a:rPr lang="en-US" sz="4000" dirty="0">
                          <a:latin typeface="Helvetica" panose="020B0604020202020204" pitchFamily="34" charset="0"/>
                          <a:cs typeface="Helvetica" panose="020B0604020202020204" pitchFamily="34" charset="0"/>
                        </a:rPr>
                        <a:t>(</a:t>
                      </a:r>
                      <a:r>
                        <a:rPr lang="en-US" sz="4000" dirty="0" err="1">
                          <a:latin typeface="Helvetica" panose="020B0604020202020204" pitchFamily="34" charset="0"/>
                          <a:cs typeface="Helvetica" panose="020B0604020202020204" pitchFamily="34" charset="0"/>
                        </a:rPr>
                        <a:t>Kb</a:t>
                      </a:r>
                      <a:r>
                        <a:rPr lang="en-US" sz="4000" dirty="0">
                          <a:latin typeface="Helvetica" panose="020B0604020202020204" pitchFamily="34" charset="0"/>
                          <a:cs typeface="Helvetica" panose="020B0604020202020204" pitchFamily="34" charset="0"/>
                        </a:rPr>
                        <a:t>)</a:t>
                      </a:r>
                    </a:p>
                  </a:txBody>
                  <a:tcPr marL="80010" marR="80010" marT="40005" marB="40005"/>
                </a:tc>
                <a:tc>
                  <a:txBody>
                    <a:bodyPr/>
                    <a:lstStyle/>
                    <a:p>
                      <a:pPr algn="ctr"/>
                      <a:r>
                        <a:rPr lang="en-US" sz="4000" dirty="0">
                          <a:latin typeface="Helvetica" panose="020B0604020202020204" pitchFamily="34" charset="0"/>
                          <a:cs typeface="Helvetica" panose="020B0604020202020204" pitchFamily="34" charset="0"/>
                        </a:rPr>
                        <a:t>L50 </a:t>
                      </a:r>
                    </a:p>
                    <a:p>
                      <a:pPr algn="ctr"/>
                      <a:r>
                        <a:rPr lang="en-US" sz="4000" dirty="0">
                          <a:latin typeface="Helvetica" panose="020B0604020202020204" pitchFamily="34" charset="0"/>
                          <a:cs typeface="Helvetica" panose="020B0604020202020204" pitchFamily="34" charset="0"/>
                        </a:rPr>
                        <a:t>(no. of contigs)</a:t>
                      </a:r>
                    </a:p>
                  </a:txBody>
                  <a:tcPr marL="80010" marR="80010" marT="40005" marB="40005"/>
                </a:tc>
                <a:tc>
                  <a:txBody>
                    <a:bodyPr/>
                    <a:lstStyle/>
                    <a:p>
                      <a:pPr algn="ctr"/>
                      <a:r>
                        <a:rPr lang="en-US" sz="4000" dirty="0">
                          <a:latin typeface="Helvetica" panose="020B0604020202020204" pitchFamily="34" charset="0"/>
                          <a:cs typeface="Helvetica" panose="020B0604020202020204" pitchFamily="34" charset="0"/>
                        </a:rPr>
                        <a:t>Contigs </a:t>
                      </a:r>
                    </a:p>
                    <a:p>
                      <a:pPr algn="ctr"/>
                      <a:r>
                        <a:rPr lang="en-US" sz="4000" dirty="0">
                          <a:latin typeface="Helvetica" panose="020B0604020202020204" pitchFamily="34" charset="0"/>
                          <a:cs typeface="Helvetica" panose="020B0604020202020204" pitchFamily="34" charset="0"/>
                        </a:rPr>
                        <a:t>(&gt;5000 bp)</a:t>
                      </a:r>
                    </a:p>
                  </a:txBody>
                  <a:tcPr marL="80010" marR="80010" marT="40005" marB="40005"/>
                </a:tc>
                <a:tc>
                  <a:txBody>
                    <a:bodyPr/>
                    <a:lstStyle/>
                    <a:p>
                      <a:pPr algn="ctr"/>
                      <a:r>
                        <a:rPr lang="en-US" sz="4000" dirty="0">
                          <a:latin typeface="Helvetica" panose="020B0604020202020204" pitchFamily="34" charset="0"/>
                          <a:cs typeface="Helvetica" panose="020B0604020202020204" pitchFamily="34" charset="0"/>
                        </a:rPr>
                        <a:t>Largest contig </a:t>
                      </a:r>
                    </a:p>
                    <a:p>
                      <a:pPr algn="ctr"/>
                      <a:r>
                        <a:rPr lang="en-US" sz="4000" dirty="0">
                          <a:latin typeface="Helvetica" panose="020B0604020202020204" pitchFamily="34" charset="0"/>
                          <a:cs typeface="Helvetica" panose="020B0604020202020204" pitchFamily="34" charset="0"/>
                        </a:rPr>
                        <a:t>(</a:t>
                      </a:r>
                      <a:r>
                        <a:rPr lang="en-US" sz="4000" dirty="0" err="1">
                          <a:latin typeface="Helvetica" panose="020B0604020202020204" pitchFamily="34" charset="0"/>
                          <a:cs typeface="Helvetica" panose="020B0604020202020204" pitchFamily="34" charset="0"/>
                        </a:rPr>
                        <a:t>Kb</a:t>
                      </a:r>
                      <a:r>
                        <a:rPr lang="en-US" sz="4000" dirty="0">
                          <a:latin typeface="Helvetica" panose="020B0604020202020204" pitchFamily="34" charset="0"/>
                          <a:cs typeface="Helvetica" panose="020B0604020202020204" pitchFamily="34" charset="0"/>
                        </a:rPr>
                        <a:t>)</a:t>
                      </a:r>
                    </a:p>
                  </a:txBody>
                  <a:tcPr marL="80010" marR="80010" marT="40005" marB="40005"/>
                </a:tc>
                <a:extLst>
                  <a:ext uri="{0D108BD9-81ED-4DB2-BD59-A6C34878D82A}">
                    <a16:rowId xmlns:a16="http://schemas.microsoft.com/office/drawing/2014/main" val="1923551367"/>
                  </a:ext>
                </a:extLst>
              </a:tr>
              <a:tr h="524276">
                <a:tc>
                  <a:txBody>
                    <a:bodyPr/>
                    <a:lstStyle/>
                    <a:p>
                      <a:pPr algn="ctr"/>
                      <a:r>
                        <a:rPr lang="en-US" sz="4000" b="1" dirty="0">
                          <a:latin typeface="Helvetica" panose="020B0604020202020204" pitchFamily="34" charset="0"/>
                          <a:cs typeface="Helvetica" panose="020B0604020202020204" pitchFamily="34" charset="0"/>
                        </a:rPr>
                        <a:t>Commercial</a:t>
                      </a:r>
                    </a:p>
                  </a:txBody>
                  <a:tcPr marL="80010" marR="80010" marT="40005" marB="40005"/>
                </a:tc>
                <a:tc>
                  <a:txBody>
                    <a:bodyPr/>
                    <a:lstStyle/>
                    <a:p>
                      <a:pPr algn="ctr"/>
                      <a:r>
                        <a:rPr lang="en-US" sz="4000" dirty="0">
                          <a:latin typeface="Helvetica" panose="020B0604020202020204" pitchFamily="34" charset="0"/>
                          <a:cs typeface="Helvetica" panose="020B0604020202020204" pitchFamily="34" charset="0"/>
                        </a:rPr>
                        <a:t>85</a:t>
                      </a:r>
                    </a:p>
                  </a:txBody>
                  <a:tcPr marL="80010" marR="80010" marT="40005" marB="40005"/>
                </a:tc>
                <a:tc>
                  <a:txBody>
                    <a:bodyPr/>
                    <a:lstStyle/>
                    <a:p>
                      <a:pPr algn="ctr"/>
                      <a:r>
                        <a:rPr lang="en-US" sz="4000" dirty="0">
                          <a:latin typeface="Helvetica" panose="020B0604020202020204" pitchFamily="34" charset="0"/>
                          <a:cs typeface="Helvetica" panose="020B0604020202020204" pitchFamily="34" charset="0"/>
                        </a:rPr>
                        <a:t>4,451</a:t>
                      </a:r>
                    </a:p>
                  </a:txBody>
                  <a:tcPr marL="80010" marR="80010" marT="40005" marB="40005"/>
                </a:tc>
                <a:tc>
                  <a:txBody>
                    <a:bodyPr/>
                    <a:lstStyle/>
                    <a:p>
                      <a:pPr algn="ctr"/>
                      <a:r>
                        <a:rPr lang="en-US" sz="4000" dirty="0">
                          <a:latin typeface="Helvetica" panose="020B0604020202020204" pitchFamily="34" charset="0"/>
                          <a:cs typeface="Helvetica" panose="020B0604020202020204" pitchFamily="34" charset="0"/>
                        </a:rPr>
                        <a:t>2,980</a:t>
                      </a:r>
                    </a:p>
                  </a:txBody>
                  <a:tcPr marL="80010" marR="80010" marT="40005" marB="40005"/>
                </a:tc>
                <a:tc>
                  <a:txBody>
                    <a:bodyPr/>
                    <a:lstStyle/>
                    <a:p>
                      <a:pPr algn="ctr"/>
                      <a:r>
                        <a:rPr lang="en-US" sz="4000" dirty="0">
                          <a:latin typeface="Helvetica" panose="020B0604020202020204" pitchFamily="34" charset="0"/>
                          <a:cs typeface="Helvetica" panose="020B0604020202020204" pitchFamily="34" charset="0"/>
                        </a:rPr>
                        <a:t>2,567</a:t>
                      </a:r>
                    </a:p>
                  </a:txBody>
                  <a:tcPr marL="80010" marR="80010" marT="40005" marB="40005"/>
                </a:tc>
                <a:tc>
                  <a:txBody>
                    <a:bodyPr/>
                    <a:lstStyle/>
                    <a:p>
                      <a:pPr algn="ctr"/>
                      <a:r>
                        <a:rPr lang="en-US" sz="4000" dirty="0">
                          <a:latin typeface="Helvetica" panose="020B0604020202020204" pitchFamily="34" charset="0"/>
                          <a:cs typeface="Helvetica" panose="020B0604020202020204" pitchFamily="34" charset="0"/>
                        </a:rPr>
                        <a:t>151,342</a:t>
                      </a:r>
                    </a:p>
                  </a:txBody>
                  <a:tcPr marL="80010" marR="80010" marT="40005" marB="40005"/>
                </a:tc>
                <a:extLst>
                  <a:ext uri="{0D108BD9-81ED-4DB2-BD59-A6C34878D82A}">
                    <a16:rowId xmlns:a16="http://schemas.microsoft.com/office/drawing/2014/main" val="1772083659"/>
                  </a:ext>
                </a:extLst>
              </a:tr>
              <a:tr h="524276">
                <a:tc>
                  <a:txBody>
                    <a:bodyPr/>
                    <a:lstStyle/>
                    <a:p>
                      <a:pPr algn="ctr"/>
                      <a:r>
                        <a:rPr lang="en-US" sz="4000" b="1" dirty="0">
                          <a:latin typeface="Helvetica" panose="020B0604020202020204" pitchFamily="34" charset="0"/>
                          <a:cs typeface="Helvetica" panose="020B0604020202020204" pitchFamily="34" charset="0"/>
                        </a:rPr>
                        <a:t>1940 </a:t>
                      </a:r>
                    </a:p>
                  </a:txBody>
                  <a:tcPr marL="80010" marR="80010" marT="40005" marB="40005"/>
                </a:tc>
                <a:tc>
                  <a:txBody>
                    <a:bodyPr/>
                    <a:lstStyle/>
                    <a:p>
                      <a:pPr algn="ctr"/>
                      <a:r>
                        <a:rPr lang="en-US" sz="4000" dirty="0">
                          <a:latin typeface="Helvetica" panose="020B0604020202020204" pitchFamily="34" charset="0"/>
                          <a:cs typeface="Helvetica" panose="020B0604020202020204" pitchFamily="34" charset="0"/>
                        </a:rPr>
                        <a:t>14</a:t>
                      </a:r>
                    </a:p>
                  </a:txBody>
                  <a:tcPr marL="80010" marR="80010" marT="40005" marB="40005"/>
                </a:tc>
                <a:tc>
                  <a:txBody>
                    <a:bodyPr/>
                    <a:lstStyle/>
                    <a:p>
                      <a:pPr algn="ctr"/>
                      <a:r>
                        <a:rPr lang="en-US" sz="4000" dirty="0">
                          <a:latin typeface="Helvetica" panose="020B0604020202020204" pitchFamily="34" charset="0"/>
                          <a:cs typeface="Helvetica" panose="020B0604020202020204" pitchFamily="34" charset="0"/>
                        </a:rPr>
                        <a:t>810</a:t>
                      </a:r>
                    </a:p>
                  </a:txBody>
                  <a:tcPr marL="80010" marR="80010" marT="40005" marB="40005"/>
                </a:tc>
                <a:tc>
                  <a:txBody>
                    <a:bodyPr/>
                    <a:lstStyle/>
                    <a:p>
                      <a:pPr algn="ctr"/>
                      <a:r>
                        <a:rPr lang="en-US" sz="4000" dirty="0">
                          <a:latin typeface="Helvetica" panose="020B0604020202020204" pitchFamily="34" charset="0"/>
                          <a:cs typeface="Helvetica" panose="020B0604020202020204" pitchFamily="34" charset="0"/>
                        </a:rPr>
                        <a:t>44,093</a:t>
                      </a:r>
                    </a:p>
                  </a:txBody>
                  <a:tcPr marL="80010" marR="80010" marT="40005" marB="40005"/>
                </a:tc>
                <a:tc>
                  <a:txBody>
                    <a:bodyPr/>
                    <a:lstStyle/>
                    <a:p>
                      <a:pPr algn="ctr"/>
                      <a:r>
                        <a:rPr lang="en-US" sz="4000" dirty="0">
                          <a:latin typeface="Helvetica" panose="020B0604020202020204" pitchFamily="34" charset="0"/>
                          <a:cs typeface="Helvetica" panose="020B0604020202020204" pitchFamily="34" charset="0"/>
                        </a:rPr>
                        <a:t>1,819</a:t>
                      </a:r>
                    </a:p>
                  </a:txBody>
                  <a:tcPr marL="80010" marR="80010" marT="40005" marB="40005"/>
                </a:tc>
                <a:tc>
                  <a:txBody>
                    <a:bodyPr/>
                    <a:lstStyle/>
                    <a:p>
                      <a:pPr algn="ctr"/>
                      <a:r>
                        <a:rPr lang="en-US" sz="4000" dirty="0">
                          <a:latin typeface="Helvetica" panose="020B0604020202020204" pitchFamily="34" charset="0"/>
                          <a:cs typeface="Helvetica" panose="020B0604020202020204" pitchFamily="34" charset="0"/>
                        </a:rPr>
                        <a:t>47,574</a:t>
                      </a:r>
                    </a:p>
                  </a:txBody>
                  <a:tcPr marL="80010" marR="80010" marT="40005" marB="40005"/>
                </a:tc>
                <a:extLst>
                  <a:ext uri="{0D108BD9-81ED-4DB2-BD59-A6C34878D82A}">
                    <a16:rowId xmlns:a16="http://schemas.microsoft.com/office/drawing/2014/main" val="1231212115"/>
                  </a:ext>
                </a:extLst>
              </a:tr>
              <a:tr h="524276">
                <a:tc>
                  <a:txBody>
                    <a:bodyPr/>
                    <a:lstStyle/>
                    <a:p>
                      <a:pPr algn="ctr"/>
                      <a:r>
                        <a:rPr lang="en-US" sz="4000" b="1" dirty="0">
                          <a:latin typeface="Helvetica" panose="020B0604020202020204" pitchFamily="34" charset="0"/>
                          <a:cs typeface="Helvetica" panose="020B0604020202020204" pitchFamily="34" charset="0"/>
                        </a:rPr>
                        <a:t>2018</a:t>
                      </a:r>
                    </a:p>
                  </a:txBody>
                  <a:tcPr marL="80010" marR="80010" marT="40005" marB="40005"/>
                </a:tc>
                <a:tc>
                  <a:txBody>
                    <a:bodyPr/>
                    <a:lstStyle/>
                    <a:p>
                      <a:pPr algn="ctr"/>
                      <a:r>
                        <a:rPr lang="en-US" sz="4000" dirty="0">
                          <a:latin typeface="Helvetica" panose="020B0604020202020204" pitchFamily="34" charset="0"/>
                          <a:cs typeface="Helvetica" panose="020B0604020202020204" pitchFamily="34" charset="0"/>
                        </a:rPr>
                        <a:t>76</a:t>
                      </a:r>
                    </a:p>
                  </a:txBody>
                  <a:tcPr marL="80010" marR="80010" marT="40005" marB="40005"/>
                </a:tc>
                <a:tc>
                  <a:txBody>
                    <a:bodyPr/>
                    <a:lstStyle/>
                    <a:p>
                      <a:pPr algn="ctr"/>
                      <a:r>
                        <a:rPr lang="en-US" sz="4000" dirty="0">
                          <a:latin typeface="Helvetica" panose="020B0604020202020204" pitchFamily="34" charset="0"/>
                          <a:cs typeface="Helvetica" panose="020B0604020202020204" pitchFamily="34" charset="0"/>
                        </a:rPr>
                        <a:t>47,560</a:t>
                      </a:r>
                    </a:p>
                  </a:txBody>
                  <a:tcPr marL="80010" marR="80010" marT="40005" marB="40005"/>
                </a:tc>
                <a:tc>
                  <a:txBody>
                    <a:bodyPr/>
                    <a:lstStyle/>
                    <a:p>
                      <a:pPr algn="ctr"/>
                      <a:r>
                        <a:rPr lang="en-US" sz="4000" dirty="0">
                          <a:latin typeface="Helvetica" panose="020B0604020202020204" pitchFamily="34" charset="0"/>
                          <a:cs typeface="Helvetica" panose="020B0604020202020204" pitchFamily="34" charset="0"/>
                        </a:rPr>
                        <a:t>211</a:t>
                      </a:r>
                    </a:p>
                  </a:txBody>
                  <a:tcPr marL="80010" marR="80010" marT="40005" marB="40005"/>
                </a:tc>
                <a:tc>
                  <a:txBody>
                    <a:bodyPr/>
                    <a:lstStyle/>
                    <a:p>
                      <a:pPr algn="ctr"/>
                      <a:r>
                        <a:rPr lang="en-US" sz="4000" dirty="0">
                          <a:latin typeface="Helvetica" panose="020B0604020202020204" pitchFamily="34" charset="0"/>
                          <a:cs typeface="Helvetica" panose="020B0604020202020204" pitchFamily="34" charset="0"/>
                        </a:rPr>
                        <a:t>1,178</a:t>
                      </a:r>
                    </a:p>
                  </a:txBody>
                  <a:tcPr marL="80010" marR="80010" marT="40005" marB="40005"/>
                </a:tc>
                <a:tc>
                  <a:txBody>
                    <a:bodyPr/>
                    <a:lstStyle/>
                    <a:p>
                      <a:pPr algn="ctr"/>
                      <a:r>
                        <a:rPr lang="en-US" sz="4000" dirty="0">
                          <a:latin typeface="Helvetica" panose="020B0604020202020204" pitchFamily="34" charset="0"/>
                          <a:cs typeface="Helvetica" panose="020B0604020202020204" pitchFamily="34" charset="0"/>
                        </a:rPr>
                        <a:t>411,173</a:t>
                      </a:r>
                    </a:p>
                  </a:txBody>
                  <a:tcPr marL="80010" marR="80010" marT="40005" marB="40005"/>
                </a:tc>
                <a:extLst>
                  <a:ext uri="{0D108BD9-81ED-4DB2-BD59-A6C34878D82A}">
                    <a16:rowId xmlns:a16="http://schemas.microsoft.com/office/drawing/2014/main" val="1129556892"/>
                  </a:ext>
                </a:extLst>
              </a:tr>
            </a:tbl>
          </a:graphicData>
        </a:graphic>
      </p:graphicFrame>
    </p:spTree>
    <p:extLst>
      <p:ext uri="{BB962C8B-B14F-4D97-AF65-F5344CB8AC3E}">
        <p14:creationId xmlns:p14="http://schemas.microsoft.com/office/powerpoint/2010/main" val="2304827123"/>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420</TotalTime>
  <Words>650</Words>
  <Application>Microsoft Office PowerPoint</Application>
  <PresentationFormat>Custom</PresentationFormat>
  <Paragraphs>183</Paragraphs>
  <Slides>1</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vt:i4>
      </vt:variant>
    </vt:vector>
  </HeadingPairs>
  <TitlesOfParts>
    <vt:vector size="7" baseType="lpstr">
      <vt:lpstr>Arial</vt:lpstr>
      <vt:lpstr>Calibri</vt:lpstr>
      <vt:lpstr>Calibri Light</vt:lpstr>
      <vt:lpstr>Helvetica</vt:lpstr>
      <vt:lpstr>Wingdings</vt:lpstr>
      <vt:lpstr>Office Theme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Romero Olivares, Adriana</dc:creator>
  <cp:lastModifiedBy>Romero Olivares, Adriana</cp:lastModifiedBy>
  <cp:revision>32</cp:revision>
  <dcterms:created xsi:type="dcterms:W3CDTF">2019-07-05T14:08:58Z</dcterms:created>
  <dcterms:modified xsi:type="dcterms:W3CDTF">2019-07-10T18:49:34Z</dcterms:modified>
</cp:coreProperties>
</file>