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42062400" cy="31089600"/>
  <p:notesSz cx="6858000" cy="9236075"/>
  <p:defaultTextStyle>
    <a:defPPr>
      <a:defRPr lang="en-US"/>
    </a:defPPr>
    <a:lvl1pPr marL="0" algn="l" defTabSz="3511296" rtl="0" eaLnBrk="1" latinLnBrk="0" hangingPunct="1">
      <a:defRPr sz="6912" kern="1200">
        <a:solidFill>
          <a:schemeClr val="tx1"/>
        </a:solidFill>
        <a:latin typeface="+mn-lt"/>
        <a:ea typeface="+mn-ea"/>
        <a:cs typeface="+mn-cs"/>
      </a:defRPr>
    </a:lvl1pPr>
    <a:lvl2pPr marL="1755648" algn="l" defTabSz="3511296" rtl="0" eaLnBrk="1" latinLnBrk="0" hangingPunct="1">
      <a:defRPr sz="6912" kern="1200">
        <a:solidFill>
          <a:schemeClr val="tx1"/>
        </a:solidFill>
        <a:latin typeface="+mn-lt"/>
        <a:ea typeface="+mn-ea"/>
        <a:cs typeface="+mn-cs"/>
      </a:defRPr>
    </a:lvl2pPr>
    <a:lvl3pPr marL="3511296" algn="l" defTabSz="3511296" rtl="0" eaLnBrk="1" latinLnBrk="0" hangingPunct="1">
      <a:defRPr sz="6912" kern="1200">
        <a:solidFill>
          <a:schemeClr val="tx1"/>
        </a:solidFill>
        <a:latin typeface="+mn-lt"/>
        <a:ea typeface="+mn-ea"/>
        <a:cs typeface="+mn-cs"/>
      </a:defRPr>
    </a:lvl3pPr>
    <a:lvl4pPr marL="5266944" algn="l" defTabSz="3511296" rtl="0" eaLnBrk="1" latinLnBrk="0" hangingPunct="1">
      <a:defRPr sz="6912" kern="1200">
        <a:solidFill>
          <a:schemeClr val="tx1"/>
        </a:solidFill>
        <a:latin typeface="+mn-lt"/>
        <a:ea typeface="+mn-ea"/>
        <a:cs typeface="+mn-cs"/>
      </a:defRPr>
    </a:lvl4pPr>
    <a:lvl5pPr marL="7022592" algn="l" defTabSz="3511296" rtl="0" eaLnBrk="1" latinLnBrk="0" hangingPunct="1">
      <a:defRPr sz="6912" kern="1200">
        <a:solidFill>
          <a:schemeClr val="tx1"/>
        </a:solidFill>
        <a:latin typeface="+mn-lt"/>
        <a:ea typeface="+mn-ea"/>
        <a:cs typeface="+mn-cs"/>
      </a:defRPr>
    </a:lvl5pPr>
    <a:lvl6pPr marL="8778240" algn="l" defTabSz="3511296" rtl="0" eaLnBrk="1" latinLnBrk="0" hangingPunct="1">
      <a:defRPr sz="6912" kern="1200">
        <a:solidFill>
          <a:schemeClr val="tx1"/>
        </a:solidFill>
        <a:latin typeface="+mn-lt"/>
        <a:ea typeface="+mn-ea"/>
        <a:cs typeface="+mn-cs"/>
      </a:defRPr>
    </a:lvl6pPr>
    <a:lvl7pPr marL="10533888" algn="l" defTabSz="3511296" rtl="0" eaLnBrk="1" latinLnBrk="0" hangingPunct="1">
      <a:defRPr sz="6912" kern="1200">
        <a:solidFill>
          <a:schemeClr val="tx1"/>
        </a:solidFill>
        <a:latin typeface="+mn-lt"/>
        <a:ea typeface="+mn-ea"/>
        <a:cs typeface="+mn-cs"/>
      </a:defRPr>
    </a:lvl7pPr>
    <a:lvl8pPr marL="12289536" algn="l" defTabSz="3511296" rtl="0" eaLnBrk="1" latinLnBrk="0" hangingPunct="1">
      <a:defRPr sz="6912" kern="1200">
        <a:solidFill>
          <a:schemeClr val="tx1"/>
        </a:solidFill>
        <a:latin typeface="+mn-lt"/>
        <a:ea typeface="+mn-ea"/>
        <a:cs typeface="+mn-cs"/>
      </a:defRPr>
    </a:lvl8pPr>
    <a:lvl9pPr marL="14045184" algn="l" defTabSz="3511296" rtl="0" eaLnBrk="1" latinLnBrk="0" hangingPunct="1">
      <a:defRPr sz="6912"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F8F8"/>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5266" autoAdjust="0"/>
    <p:restoredTop sz="86395"/>
  </p:normalViewPr>
  <p:slideViewPr>
    <p:cSldViewPr snapToGrid="0">
      <p:cViewPr varScale="1">
        <p:scale>
          <a:sx n="28" d="100"/>
          <a:sy n="28" d="100"/>
        </p:scale>
        <p:origin x="2696" y="216"/>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154680" y="5088045"/>
            <a:ext cx="35753040" cy="10823787"/>
          </a:xfrm>
        </p:spPr>
        <p:txBody>
          <a:bodyPr anchor="b"/>
          <a:lstStyle>
            <a:lvl1pPr algn="ctr">
              <a:defRPr sz="27200"/>
            </a:lvl1pPr>
          </a:lstStyle>
          <a:p>
            <a:r>
              <a:rPr lang="en-US"/>
              <a:t>Click to edit Master title style</a:t>
            </a:r>
            <a:endParaRPr lang="en-US" dirty="0"/>
          </a:p>
        </p:txBody>
      </p:sp>
      <p:sp>
        <p:nvSpPr>
          <p:cNvPr id="3" name="Subtitle 2"/>
          <p:cNvSpPr>
            <a:spLocks noGrp="1"/>
          </p:cNvSpPr>
          <p:nvPr>
            <p:ph type="subTitle" idx="1"/>
          </p:nvPr>
        </p:nvSpPr>
        <p:spPr>
          <a:xfrm>
            <a:off x="5257800" y="16329239"/>
            <a:ext cx="31546800" cy="7506121"/>
          </a:xfrm>
        </p:spPr>
        <p:txBody>
          <a:bodyPr/>
          <a:lstStyle>
            <a:lvl1pPr marL="0" indent="0" algn="ctr">
              <a:buNone/>
              <a:defRPr sz="10880"/>
            </a:lvl1pPr>
            <a:lvl2pPr marL="2072625" indent="0" algn="ctr">
              <a:buNone/>
              <a:defRPr sz="9067"/>
            </a:lvl2pPr>
            <a:lvl3pPr marL="4145250" indent="0" algn="ctr">
              <a:buNone/>
              <a:defRPr sz="8160"/>
            </a:lvl3pPr>
            <a:lvl4pPr marL="6217874" indent="0" algn="ctr">
              <a:buNone/>
              <a:defRPr sz="7253"/>
            </a:lvl4pPr>
            <a:lvl5pPr marL="8290499" indent="0" algn="ctr">
              <a:buNone/>
              <a:defRPr sz="7253"/>
            </a:lvl5pPr>
            <a:lvl6pPr marL="10363124" indent="0" algn="ctr">
              <a:buNone/>
              <a:defRPr sz="7253"/>
            </a:lvl6pPr>
            <a:lvl7pPr marL="12435749" indent="0" algn="ctr">
              <a:buNone/>
              <a:defRPr sz="7253"/>
            </a:lvl7pPr>
            <a:lvl8pPr marL="14508373" indent="0" algn="ctr">
              <a:buNone/>
              <a:defRPr sz="7253"/>
            </a:lvl8pPr>
            <a:lvl9pPr marL="16580998" indent="0" algn="ctr">
              <a:buNone/>
              <a:defRPr sz="7253"/>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405B9A5-C247-4F97-93A6-FB5990854433}" type="datetimeFigureOut">
              <a:rPr lang="en-US" smtClean="0"/>
              <a:t>7/12/19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47623A-F9ED-4210-A8D4-248B51A05C47}" type="slidenum">
              <a:rPr lang="en-US" smtClean="0"/>
              <a:t>‹#›</a:t>
            </a:fld>
            <a:endParaRPr lang="en-US"/>
          </a:p>
        </p:txBody>
      </p:sp>
    </p:spTree>
    <p:extLst>
      <p:ext uri="{BB962C8B-B14F-4D97-AF65-F5344CB8AC3E}">
        <p14:creationId xmlns:p14="http://schemas.microsoft.com/office/powerpoint/2010/main" val="4887239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05B9A5-C247-4F97-93A6-FB5990854433}" type="datetimeFigureOut">
              <a:rPr lang="en-US" smtClean="0"/>
              <a:t>7/12/19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47623A-F9ED-4210-A8D4-248B51A05C47}" type="slidenum">
              <a:rPr lang="en-US" smtClean="0"/>
              <a:t>‹#›</a:t>
            </a:fld>
            <a:endParaRPr lang="en-US"/>
          </a:p>
        </p:txBody>
      </p:sp>
    </p:spTree>
    <p:extLst>
      <p:ext uri="{BB962C8B-B14F-4D97-AF65-F5344CB8AC3E}">
        <p14:creationId xmlns:p14="http://schemas.microsoft.com/office/powerpoint/2010/main" val="18917956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69885" y="7750819"/>
            <a:ext cx="36278820" cy="12932408"/>
          </a:xfrm>
        </p:spPr>
        <p:txBody>
          <a:bodyPr anchor="b"/>
          <a:lstStyle>
            <a:lvl1pPr>
              <a:defRPr sz="27200"/>
            </a:lvl1pPr>
          </a:lstStyle>
          <a:p>
            <a:r>
              <a:rPr lang="en-US"/>
              <a:t>Click to edit Master title style</a:t>
            </a:r>
            <a:endParaRPr lang="en-US" dirty="0"/>
          </a:p>
        </p:txBody>
      </p:sp>
      <p:sp>
        <p:nvSpPr>
          <p:cNvPr id="3" name="Text Placeholder 2"/>
          <p:cNvSpPr>
            <a:spLocks noGrp="1"/>
          </p:cNvSpPr>
          <p:nvPr>
            <p:ph type="body" idx="1"/>
          </p:nvPr>
        </p:nvSpPr>
        <p:spPr>
          <a:xfrm>
            <a:off x="2869885" y="20805572"/>
            <a:ext cx="36278820" cy="6800848"/>
          </a:xfrm>
        </p:spPr>
        <p:txBody>
          <a:bodyPr/>
          <a:lstStyle>
            <a:lvl1pPr marL="0" indent="0">
              <a:buNone/>
              <a:defRPr sz="10880">
                <a:solidFill>
                  <a:schemeClr val="tx1"/>
                </a:solidFill>
              </a:defRPr>
            </a:lvl1pPr>
            <a:lvl2pPr marL="2072625" indent="0">
              <a:buNone/>
              <a:defRPr sz="9067">
                <a:solidFill>
                  <a:schemeClr val="tx1">
                    <a:tint val="75000"/>
                  </a:schemeClr>
                </a:solidFill>
              </a:defRPr>
            </a:lvl2pPr>
            <a:lvl3pPr marL="4145250" indent="0">
              <a:buNone/>
              <a:defRPr sz="8160">
                <a:solidFill>
                  <a:schemeClr val="tx1">
                    <a:tint val="75000"/>
                  </a:schemeClr>
                </a:solidFill>
              </a:defRPr>
            </a:lvl3pPr>
            <a:lvl4pPr marL="6217874" indent="0">
              <a:buNone/>
              <a:defRPr sz="7253">
                <a:solidFill>
                  <a:schemeClr val="tx1">
                    <a:tint val="75000"/>
                  </a:schemeClr>
                </a:solidFill>
              </a:defRPr>
            </a:lvl4pPr>
            <a:lvl5pPr marL="8290499" indent="0">
              <a:buNone/>
              <a:defRPr sz="7253">
                <a:solidFill>
                  <a:schemeClr val="tx1">
                    <a:tint val="75000"/>
                  </a:schemeClr>
                </a:solidFill>
              </a:defRPr>
            </a:lvl5pPr>
            <a:lvl6pPr marL="10363124" indent="0">
              <a:buNone/>
              <a:defRPr sz="7253">
                <a:solidFill>
                  <a:schemeClr val="tx1">
                    <a:tint val="75000"/>
                  </a:schemeClr>
                </a:solidFill>
              </a:defRPr>
            </a:lvl6pPr>
            <a:lvl7pPr marL="12435749" indent="0">
              <a:buNone/>
              <a:defRPr sz="7253">
                <a:solidFill>
                  <a:schemeClr val="tx1">
                    <a:tint val="75000"/>
                  </a:schemeClr>
                </a:solidFill>
              </a:defRPr>
            </a:lvl7pPr>
            <a:lvl8pPr marL="14508373" indent="0">
              <a:buNone/>
              <a:defRPr sz="7253">
                <a:solidFill>
                  <a:schemeClr val="tx1">
                    <a:tint val="75000"/>
                  </a:schemeClr>
                </a:solidFill>
              </a:defRPr>
            </a:lvl8pPr>
            <a:lvl9pPr marL="16580998" indent="0">
              <a:buNone/>
              <a:defRPr sz="7253">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405B9A5-C247-4F97-93A6-FB5990854433}" type="datetimeFigureOut">
              <a:rPr lang="en-US" smtClean="0"/>
              <a:t>7/12/19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47623A-F9ED-4210-A8D4-248B51A05C47}" type="slidenum">
              <a:rPr lang="en-US" smtClean="0"/>
              <a:t>‹#›</a:t>
            </a:fld>
            <a:endParaRPr lang="en-US"/>
          </a:p>
        </p:txBody>
      </p:sp>
    </p:spTree>
    <p:extLst>
      <p:ext uri="{BB962C8B-B14F-4D97-AF65-F5344CB8AC3E}">
        <p14:creationId xmlns:p14="http://schemas.microsoft.com/office/powerpoint/2010/main" val="2560600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891790" y="8276166"/>
            <a:ext cx="17876520" cy="197260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1294090" y="8276166"/>
            <a:ext cx="17876520" cy="197260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405B9A5-C247-4F97-93A6-FB5990854433}" type="datetimeFigureOut">
              <a:rPr lang="en-US" smtClean="0"/>
              <a:t>7/12/19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447623A-F9ED-4210-A8D4-248B51A05C47}" type="slidenum">
              <a:rPr lang="en-US" smtClean="0"/>
              <a:t>‹#›</a:t>
            </a:fld>
            <a:endParaRPr lang="en-US"/>
          </a:p>
        </p:txBody>
      </p:sp>
    </p:spTree>
    <p:extLst>
      <p:ext uri="{BB962C8B-B14F-4D97-AF65-F5344CB8AC3E}">
        <p14:creationId xmlns:p14="http://schemas.microsoft.com/office/powerpoint/2010/main" val="3644647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7269" y="1655240"/>
            <a:ext cx="36278820" cy="60092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2897273" y="7621272"/>
            <a:ext cx="17794364" cy="3735068"/>
          </a:xfrm>
        </p:spPr>
        <p:txBody>
          <a:bodyPr anchor="b"/>
          <a:lstStyle>
            <a:lvl1pPr marL="0" indent="0">
              <a:buNone/>
              <a:defRPr sz="10880" b="1"/>
            </a:lvl1pPr>
            <a:lvl2pPr marL="2072625" indent="0">
              <a:buNone/>
              <a:defRPr sz="9067" b="1"/>
            </a:lvl2pPr>
            <a:lvl3pPr marL="4145250" indent="0">
              <a:buNone/>
              <a:defRPr sz="8160" b="1"/>
            </a:lvl3pPr>
            <a:lvl4pPr marL="6217874" indent="0">
              <a:buNone/>
              <a:defRPr sz="7253" b="1"/>
            </a:lvl4pPr>
            <a:lvl5pPr marL="8290499" indent="0">
              <a:buNone/>
              <a:defRPr sz="7253" b="1"/>
            </a:lvl5pPr>
            <a:lvl6pPr marL="10363124" indent="0">
              <a:buNone/>
              <a:defRPr sz="7253" b="1"/>
            </a:lvl6pPr>
            <a:lvl7pPr marL="12435749" indent="0">
              <a:buNone/>
              <a:defRPr sz="7253" b="1"/>
            </a:lvl7pPr>
            <a:lvl8pPr marL="14508373" indent="0">
              <a:buNone/>
              <a:defRPr sz="7253" b="1"/>
            </a:lvl8pPr>
            <a:lvl9pPr marL="16580998" indent="0">
              <a:buNone/>
              <a:defRPr sz="7253" b="1"/>
            </a:lvl9pPr>
          </a:lstStyle>
          <a:p>
            <a:pPr lvl="0"/>
            <a:r>
              <a:rPr lang="en-US"/>
              <a:t>Click to edit Master text styles</a:t>
            </a:r>
          </a:p>
        </p:txBody>
      </p:sp>
      <p:sp>
        <p:nvSpPr>
          <p:cNvPr id="4" name="Content Placeholder 3"/>
          <p:cNvSpPr>
            <a:spLocks noGrp="1"/>
          </p:cNvSpPr>
          <p:nvPr>
            <p:ph sz="half" idx="2"/>
          </p:nvPr>
        </p:nvSpPr>
        <p:spPr>
          <a:xfrm>
            <a:off x="2897273" y="11356340"/>
            <a:ext cx="17794364" cy="167034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1294092" y="7621272"/>
            <a:ext cx="17881999" cy="3735068"/>
          </a:xfrm>
        </p:spPr>
        <p:txBody>
          <a:bodyPr anchor="b"/>
          <a:lstStyle>
            <a:lvl1pPr marL="0" indent="0">
              <a:buNone/>
              <a:defRPr sz="10880" b="1"/>
            </a:lvl1pPr>
            <a:lvl2pPr marL="2072625" indent="0">
              <a:buNone/>
              <a:defRPr sz="9067" b="1"/>
            </a:lvl2pPr>
            <a:lvl3pPr marL="4145250" indent="0">
              <a:buNone/>
              <a:defRPr sz="8160" b="1"/>
            </a:lvl3pPr>
            <a:lvl4pPr marL="6217874" indent="0">
              <a:buNone/>
              <a:defRPr sz="7253" b="1"/>
            </a:lvl4pPr>
            <a:lvl5pPr marL="8290499" indent="0">
              <a:buNone/>
              <a:defRPr sz="7253" b="1"/>
            </a:lvl5pPr>
            <a:lvl6pPr marL="10363124" indent="0">
              <a:buNone/>
              <a:defRPr sz="7253" b="1"/>
            </a:lvl6pPr>
            <a:lvl7pPr marL="12435749" indent="0">
              <a:buNone/>
              <a:defRPr sz="7253" b="1"/>
            </a:lvl7pPr>
            <a:lvl8pPr marL="14508373" indent="0">
              <a:buNone/>
              <a:defRPr sz="7253" b="1"/>
            </a:lvl8pPr>
            <a:lvl9pPr marL="16580998" indent="0">
              <a:buNone/>
              <a:defRPr sz="7253" b="1"/>
            </a:lvl9pPr>
          </a:lstStyle>
          <a:p>
            <a:pPr lvl="0"/>
            <a:r>
              <a:rPr lang="en-US"/>
              <a:t>Click to edit Master text styles</a:t>
            </a:r>
          </a:p>
        </p:txBody>
      </p:sp>
      <p:sp>
        <p:nvSpPr>
          <p:cNvPr id="6" name="Content Placeholder 5"/>
          <p:cNvSpPr>
            <a:spLocks noGrp="1"/>
          </p:cNvSpPr>
          <p:nvPr>
            <p:ph sz="quarter" idx="4"/>
          </p:nvPr>
        </p:nvSpPr>
        <p:spPr>
          <a:xfrm>
            <a:off x="21294092" y="11356340"/>
            <a:ext cx="17881999" cy="167034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405B9A5-C247-4F97-93A6-FB5990854433}" type="datetimeFigureOut">
              <a:rPr lang="en-US" smtClean="0"/>
              <a:t>7/12/19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447623A-F9ED-4210-A8D4-248B51A05C47}" type="slidenum">
              <a:rPr lang="en-US" smtClean="0"/>
              <a:t>‹#›</a:t>
            </a:fld>
            <a:endParaRPr lang="en-US"/>
          </a:p>
        </p:txBody>
      </p:sp>
    </p:spTree>
    <p:extLst>
      <p:ext uri="{BB962C8B-B14F-4D97-AF65-F5344CB8AC3E}">
        <p14:creationId xmlns:p14="http://schemas.microsoft.com/office/powerpoint/2010/main" val="20694246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405B9A5-C247-4F97-93A6-FB5990854433}" type="datetimeFigureOut">
              <a:rPr lang="en-US" smtClean="0"/>
              <a:t>7/12/19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447623A-F9ED-4210-A8D4-248B51A05C47}" type="slidenum">
              <a:rPr lang="en-US" smtClean="0"/>
              <a:t>‹#›</a:t>
            </a:fld>
            <a:endParaRPr lang="en-US"/>
          </a:p>
        </p:txBody>
      </p:sp>
    </p:spTree>
    <p:extLst>
      <p:ext uri="{BB962C8B-B14F-4D97-AF65-F5344CB8AC3E}">
        <p14:creationId xmlns:p14="http://schemas.microsoft.com/office/powerpoint/2010/main" val="10506842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05B9A5-C247-4F97-93A6-FB5990854433}" type="datetimeFigureOut">
              <a:rPr lang="en-US" smtClean="0"/>
              <a:t>7/12/19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447623A-F9ED-4210-A8D4-248B51A05C47}" type="slidenum">
              <a:rPr lang="en-US" smtClean="0"/>
              <a:t>‹#›</a:t>
            </a:fld>
            <a:endParaRPr lang="en-US"/>
          </a:p>
        </p:txBody>
      </p:sp>
    </p:spTree>
    <p:extLst>
      <p:ext uri="{BB962C8B-B14F-4D97-AF65-F5344CB8AC3E}">
        <p14:creationId xmlns:p14="http://schemas.microsoft.com/office/powerpoint/2010/main" val="35214753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97269" y="2072640"/>
            <a:ext cx="13566219" cy="7254240"/>
          </a:xfrm>
        </p:spPr>
        <p:txBody>
          <a:bodyPr anchor="b"/>
          <a:lstStyle>
            <a:lvl1pPr>
              <a:defRPr sz="14507"/>
            </a:lvl1pPr>
          </a:lstStyle>
          <a:p>
            <a:r>
              <a:rPr lang="en-US"/>
              <a:t>Click to edit Master title style</a:t>
            </a:r>
            <a:endParaRPr lang="en-US" dirty="0"/>
          </a:p>
        </p:txBody>
      </p:sp>
      <p:sp>
        <p:nvSpPr>
          <p:cNvPr id="3" name="Content Placeholder 2"/>
          <p:cNvSpPr>
            <a:spLocks noGrp="1"/>
          </p:cNvSpPr>
          <p:nvPr>
            <p:ph idx="1"/>
          </p:nvPr>
        </p:nvSpPr>
        <p:spPr>
          <a:xfrm>
            <a:off x="17881999" y="4476333"/>
            <a:ext cx="21294090" cy="22093767"/>
          </a:xfrm>
        </p:spPr>
        <p:txBody>
          <a:bodyPr/>
          <a:lstStyle>
            <a:lvl1pPr>
              <a:defRPr sz="14507"/>
            </a:lvl1pPr>
            <a:lvl2pPr>
              <a:defRPr sz="12693"/>
            </a:lvl2pPr>
            <a:lvl3pPr>
              <a:defRPr sz="10880"/>
            </a:lvl3pPr>
            <a:lvl4pPr>
              <a:defRPr sz="9067"/>
            </a:lvl4pPr>
            <a:lvl5pPr>
              <a:defRPr sz="9067"/>
            </a:lvl5pPr>
            <a:lvl6pPr>
              <a:defRPr sz="9067"/>
            </a:lvl6pPr>
            <a:lvl7pPr>
              <a:defRPr sz="9067"/>
            </a:lvl7pPr>
            <a:lvl8pPr>
              <a:defRPr sz="9067"/>
            </a:lvl8pPr>
            <a:lvl9pPr>
              <a:defRPr sz="90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897269" y="9326880"/>
            <a:ext cx="13566219" cy="17279199"/>
          </a:xfrm>
        </p:spPr>
        <p:txBody>
          <a:bodyPr/>
          <a:lstStyle>
            <a:lvl1pPr marL="0" indent="0">
              <a:buNone/>
              <a:defRPr sz="7253"/>
            </a:lvl1pPr>
            <a:lvl2pPr marL="2072625" indent="0">
              <a:buNone/>
              <a:defRPr sz="6347"/>
            </a:lvl2pPr>
            <a:lvl3pPr marL="4145250" indent="0">
              <a:buNone/>
              <a:defRPr sz="5440"/>
            </a:lvl3pPr>
            <a:lvl4pPr marL="6217874" indent="0">
              <a:buNone/>
              <a:defRPr sz="4533"/>
            </a:lvl4pPr>
            <a:lvl5pPr marL="8290499" indent="0">
              <a:buNone/>
              <a:defRPr sz="4533"/>
            </a:lvl5pPr>
            <a:lvl6pPr marL="10363124" indent="0">
              <a:buNone/>
              <a:defRPr sz="4533"/>
            </a:lvl6pPr>
            <a:lvl7pPr marL="12435749" indent="0">
              <a:buNone/>
              <a:defRPr sz="4533"/>
            </a:lvl7pPr>
            <a:lvl8pPr marL="14508373" indent="0">
              <a:buNone/>
              <a:defRPr sz="4533"/>
            </a:lvl8pPr>
            <a:lvl9pPr marL="16580998" indent="0">
              <a:buNone/>
              <a:defRPr sz="4533"/>
            </a:lvl9pPr>
          </a:lstStyle>
          <a:p>
            <a:pPr lvl="0"/>
            <a:r>
              <a:rPr lang="en-US"/>
              <a:t>Click to edit Master text styles</a:t>
            </a:r>
          </a:p>
        </p:txBody>
      </p:sp>
      <p:sp>
        <p:nvSpPr>
          <p:cNvPr id="5" name="Date Placeholder 4"/>
          <p:cNvSpPr>
            <a:spLocks noGrp="1"/>
          </p:cNvSpPr>
          <p:nvPr>
            <p:ph type="dt" sz="half" idx="10"/>
          </p:nvPr>
        </p:nvSpPr>
        <p:spPr/>
        <p:txBody>
          <a:bodyPr/>
          <a:lstStyle/>
          <a:p>
            <a:fld id="{2405B9A5-C247-4F97-93A6-FB5990854433}" type="datetimeFigureOut">
              <a:rPr lang="en-US" smtClean="0"/>
              <a:t>7/12/19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447623A-F9ED-4210-A8D4-248B51A05C47}" type="slidenum">
              <a:rPr lang="en-US" smtClean="0"/>
              <a:t>‹#›</a:t>
            </a:fld>
            <a:endParaRPr lang="en-US"/>
          </a:p>
        </p:txBody>
      </p:sp>
    </p:spTree>
    <p:extLst>
      <p:ext uri="{BB962C8B-B14F-4D97-AF65-F5344CB8AC3E}">
        <p14:creationId xmlns:p14="http://schemas.microsoft.com/office/powerpoint/2010/main" val="6019081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97269" y="2072640"/>
            <a:ext cx="13566219" cy="7254240"/>
          </a:xfrm>
        </p:spPr>
        <p:txBody>
          <a:bodyPr anchor="b"/>
          <a:lstStyle>
            <a:lvl1pPr>
              <a:defRPr sz="14507"/>
            </a:lvl1pPr>
          </a:lstStyle>
          <a:p>
            <a:r>
              <a:rPr lang="en-US"/>
              <a:t>Click to edit Master title style</a:t>
            </a:r>
            <a:endParaRPr lang="en-US" dirty="0"/>
          </a:p>
        </p:txBody>
      </p:sp>
      <p:sp>
        <p:nvSpPr>
          <p:cNvPr id="3" name="Picture Placeholder 2"/>
          <p:cNvSpPr>
            <a:spLocks noGrp="1" noChangeAspect="1"/>
          </p:cNvSpPr>
          <p:nvPr>
            <p:ph type="pic" idx="1"/>
          </p:nvPr>
        </p:nvSpPr>
        <p:spPr>
          <a:xfrm>
            <a:off x="17881999" y="4476333"/>
            <a:ext cx="21294090" cy="22093767"/>
          </a:xfrm>
        </p:spPr>
        <p:txBody>
          <a:bodyPr anchor="t"/>
          <a:lstStyle>
            <a:lvl1pPr marL="0" indent="0">
              <a:buNone/>
              <a:defRPr sz="14507"/>
            </a:lvl1pPr>
            <a:lvl2pPr marL="2072625" indent="0">
              <a:buNone/>
              <a:defRPr sz="12693"/>
            </a:lvl2pPr>
            <a:lvl3pPr marL="4145250" indent="0">
              <a:buNone/>
              <a:defRPr sz="10880"/>
            </a:lvl3pPr>
            <a:lvl4pPr marL="6217874" indent="0">
              <a:buNone/>
              <a:defRPr sz="9067"/>
            </a:lvl4pPr>
            <a:lvl5pPr marL="8290499" indent="0">
              <a:buNone/>
              <a:defRPr sz="9067"/>
            </a:lvl5pPr>
            <a:lvl6pPr marL="10363124" indent="0">
              <a:buNone/>
              <a:defRPr sz="9067"/>
            </a:lvl6pPr>
            <a:lvl7pPr marL="12435749" indent="0">
              <a:buNone/>
              <a:defRPr sz="9067"/>
            </a:lvl7pPr>
            <a:lvl8pPr marL="14508373" indent="0">
              <a:buNone/>
              <a:defRPr sz="9067"/>
            </a:lvl8pPr>
            <a:lvl9pPr marL="16580998" indent="0">
              <a:buNone/>
              <a:defRPr sz="9067"/>
            </a:lvl9pPr>
          </a:lstStyle>
          <a:p>
            <a:r>
              <a:rPr lang="en-US"/>
              <a:t>Click icon to add picture</a:t>
            </a:r>
            <a:endParaRPr lang="en-US" dirty="0"/>
          </a:p>
        </p:txBody>
      </p:sp>
      <p:sp>
        <p:nvSpPr>
          <p:cNvPr id="4" name="Text Placeholder 3"/>
          <p:cNvSpPr>
            <a:spLocks noGrp="1"/>
          </p:cNvSpPr>
          <p:nvPr>
            <p:ph type="body" sz="half" idx="2"/>
          </p:nvPr>
        </p:nvSpPr>
        <p:spPr>
          <a:xfrm>
            <a:off x="2897269" y="9326880"/>
            <a:ext cx="13566219" cy="17279199"/>
          </a:xfrm>
        </p:spPr>
        <p:txBody>
          <a:bodyPr/>
          <a:lstStyle>
            <a:lvl1pPr marL="0" indent="0">
              <a:buNone/>
              <a:defRPr sz="7253"/>
            </a:lvl1pPr>
            <a:lvl2pPr marL="2072625" indent="0">
              <a:buNone/>
              <a:defRPr sz="6347"/>
            </a:lvl2pPr>
            <a:lvl3pPr marL="4145250" indent="0">
              <a:buNone/>
              <a:defRPr sz="5440"/>
            </a:lvl3pPr>
            <a:lvl4pPr marL="6217874" indent="0">
              <a:buNone/>
              <a:defRPr sz="4533"/>
            </a:lvl4pPr>
            <a:lvl5pPr marL="8290499" indent="0">
              <a:buNone/>
              <a:defRPr sz="4533"/>
            </a:lvl5pPr>
            <a:lvl6pPr marL="10363124" indent="0">
              <a:buNone/>
              <a:defRPr sz="4533"/>
            </a:lvl6pPr>
            <a:lvl7pPr marL="12435749" indent="0">
              <a:buNone/>
              <a:defRPr sz="4533"/>
            </a:lvl7pPr>
            <a:lvl8pPr marL="14508373" indent="0">
              <a:buNone/>
              <a:defRPr sz="4533"/>
            </a:lvl8pPr>
            <a:lvl9pPr marL="16580998" indent="0">
              <a:buNone/>
              <a:defRPr sz="4533"/>
            </a:lvl9pPr>
          </a:lstStyle>
          <a:p>
            <a:pPr lvl="0"/>
            <a:r>
              <a:rPr lang="en-US"/>
              <a:t>Click to edit Master text styles</a:t>
            </a:r>
          </a:p>
        </p:txBody>
      </p:sp>
      <p:sp>
        <p:nvSpPr>
          <p:cNvPr id="5" name="Date Placeholder 4"/>
          <p:cNvSpPr>
            <a:spLocks noGrp="1"/>
          </p:cNvSpPr>
          <p:nvPr>
            <p:ph type="dt" sz="half" idx="10"/>
          </p:nvPr>
        </p:nvSpPr>
        <p:spPr/>
        <p:txBody>
          <a:bodyPr/>
          <a:lstStyle/>
          <a:p>
            <a:fld id="{2405B9A5-C247-4F97-93A6-FB5990854433}" type="datetimeFigureOut">
              <a:rPr lang="en-US" smtClean="0"/>
              <a:t>7/12/19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447623A-F9ED-4210-A8D4-248B51A05C47}" type="slidenum">
              <a:rPr lang="en-US" smtClean="0"/>
              <a:t>‹#›</a:t>
            </a:fld>
            <a:endParaRPr lang="en-US"/>
          </a:p>
        </p:txBody>
      </p:sp>
    </p:spTree>
    <p:extLst>
      <p:ext uri="{BB962C8B-B14F-4D97-AF65-F5344CB8AC3E}">
        <p14:creationId xmlns:p14="http://schemas.microsoft.com/office/powerpoint/2010/main" val="10115183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05B9A5-C247-4F97-93A6-FB5990854433}" type="datetimeFigureOut">
              <a:rPr lang="en-US" smtClean="0"/>
              <a:t>7/12/19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47623A-F9ED-4210-A8D4-248B51A05C47}" type="slidenum">
              <a:rPr lang="en-US" smtClean="0"/>
              <a:t>‹#›</a:t>
            </a:fld>
            <a:endParaRPr lang="en-US"/>
          </a:p>
        </p:txBody>
      </p:sp>
    </p:spTree>
    <p:extLst>
      <p:ext uri="{BB962C8B-B14F-4D97-AF65-F5344CB8AC3E}">
        <p14:creationId xmlns:p14="http://schemas.microsoft.com/office/powerpoint/2010/main" val="32662818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0100907" y="1655233"/>
            <a:ext cx="9069705" cy="26346999"/>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891792" y="1655233"/>
            <a:ext cx="26683335" cy="263469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05B9A5-C247-4F97-93A6-FB5990854433}" type="datetimeFigureOut">
              <a:rPr lang="en-US" smtClean="0"/>
              <a:t>7/12/19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47623A-F9ED-4210-A8D4-248B51A05C47}" type="slidenum">
              <a:rPr lang="en-US" smtClean="0"/>
              <a:t>‹#›</a:t>
            </a:fld>
            <a:endParaRPr lang="en-US"/>
          </a:p>
        </p:txBody>
      </p:sp>
    </p:spTree>
    <p:extLst>
      <p:ext uri="{BB962C8B-B14F-4D97-AF65-F5344CB8AC3E}">
        <p14:creationId xmlns:p14="http://schemas.microsoft.com/office/powerpoint/2010/main" val="41454496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891790" y="1655240"/>
            <a:ext cx="36278820" cy="6009219"/>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891790" y="8276166"/>
            <a:ext cx="36278820" cy="197260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891790" y="28815460"/>
            <a:ext cx="9464040" cy="1655233"/>
          </a:xfrm>
          <a:prstGeom prst="rect">
            <a:avLst/>
          </a:prstGeom>
        </p:spPr>
        <p:txBody>
          <a:bodyPr vert="horz" lIns="91440" tIns="45720" rIns="91440" bIns="45720" rtlCol="0" anchor="ctr"/>
          <a:lstStyle>
            <a:lvl1pPr algn="l">
              <a:defRPr sz="5440">
                <a:solidFill>
                  <a:schemeClr val="tx1">
                    <a:tint val="75000"/>
                  </a:schemeClr>
                </a:solidFill>
              </a:defRPr>
            </a:lvl1pPr>
          </a:lstStyle>
          <a:p>
            <a:fld id="{2405B9A5-C247-4F97-93A6-FB5990854433}" type="datetimeFigureOut">
              <a:rPr lang="en-US" smtClean="0"/>
              <a:t>7/12/19</a:t>
            </a:fld>
            <a:endParaRPr lang="en-US"/>
          </a:p>
        </p:txBody>
      </p:sp>
      <p:sp>
        <p:nvSpPr>
          <p:cNvPr id="5" name="Footer Placeholder 4"/>
          <p:cNvSpPr>
            <a:spLocks noGrp="1"/>
          </p:cNvSpPr>
          <p:nvPr>
            <p:ph type="ftr" sz="quarter" idx="3"/>
          </p:nvPr>
        </p:nvSpPr>
        <p:spPr>
          <a:xfrm>
            <a:off x="13933170" y="28815460"/>
            <a:ext cx="14196060" cy="1655233"/>
          </a:xfrm>
          <a:prstGeom prst="rect">
            <a:avLst/>
          </a:prstGeom>
        </p:spPr>
        <p:txBody>
          <a:bodyPr vert="horz" lIns="91440" tIns="45720" rIns="91440" bIns="45720" rtlCol="0" anchor="ctr"/>
          <a:lstStyle>
            <a:lvl1pPr algn="ctr">
              <a:defRPr sz="544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9706570" y="28815460"/>
            <a:ext cx="9464040" cy="1655233"/>
          </a:xfrm>
          <a:prstGeom prst="rect">
            <a:avLst/>
          </a:prstGeom>
        </p:spPr>
        <p:txBody>
          <a:bodyPr vert="horz" lIns="91440" tIns="45720" rIns="91440" bIns="45720" rtlCol="0" anchor="ctr"/>
          <a:lstStyle>
            <a:lvl1pPr algn="r">
              <a:defRPr sz="5440">
                <a:solidFill>
                  <a:schemeClr val="tx1">
                    <a:tint val="75000"/>
                  </a:schemeClr>
                </a:solidFill>
              </a:defRPr>
            </a:lvl1pPr>
          </a:lstStyle>
          <a:p>
            <a:fld id="{5447623A-F9ED-4210-A8D4-248B51A05C47}" type="slidenum">
              <a:rPr lang="en-US" smtClean="0"/>
              <a:t>‹#›</a:t>
            </a:fld>
            <a:endParaRPr lang="en-US"/>
          </a:p>
        </p:txBody>
      </p:sp>
    </p:spTree>
    <p:extLst>
      <p:ext uri="{BB962C8B-B14F-4D97-AF65-F5344CB8AC3E}">
        <p14:creationId xmlns:p14="http://schemas.microsoft.com/office/powerpoint/2010/main" val="314503432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145250" rtl="0" eaLnBrk="1" latinLnBrk="0" hangingPunct="1">
        <a:lnSpc>
          <a:spcPct val="90000"/>
        </a:lnSpc>
        <a:spcBef>
          <a:spcPct val="0"/>
        </a:spcBef>
        <a:buNone/>
        <a:defRPr sz="19947" kern="1200">
          <a:solidFill>
            <a:schemeClr val="tx1"/>
          </a:solidFill>
          <a:latin typeface="+mj-lt"/>
          <a:ea typeface="+mj-ea"/>
          <a:cs typeface="+mj-cs"/>
        </a:defRPr>
      </a:lvl1pPr>
    </p:titleStyle>
    <p:bodyStyle>
      <a:lvl1pPr marL="1036312" indent="-1036312" algn="l" defTabSz="4145250" rtl="0" eaLnBrk="1" latinLnBrk="0" hangingPunct="1">
        <a:lnSpc>
          <a:spcPct val="90000"/>
        </a:lnSpc>
        <a:spcBef>
          <a:spcPts val="4533"/>
        </a:spcBef>
        <a:buFont typeface="Arial" panose="020B0604020202020204" pitchFamily="34" charset="0"/>
        <a:buChar char="•"/>
        <a:defRPr sz="12693" kern="1200">
          <a:solidFill>
            <a:schemeClr val="tx1"/>
          </a:solidFill>
          <a:latin typeface="+mn-lt"/>
          <a:ea typeface="+mn-ea"/>
          <a:cs typeface="+mn-cs"/>
        </a:defRPr>
      </a:lvl1pPr>
      <a:lvl2pPr marL="3108937" indent="-1036312" algn="l" defTabSz="4145250" rtl="0" eaLnBrk="1" latinLnBrk="0" hangingPunct="1">
        <a:lnSpc>
          <a:spcPct val="90000"/>
        </a:lnSpc>
        <a:spcBef>
          <a:spcPts val="2267"/>
        </a:spcBef>
        <a:buFont typeface="Arial" panose="020B0604020202020204" pitchFamily="34" charset="0"/>
        <a:buChar char="•"/>
        <a:defRPr sz="10880" kern="1200">
          <a:solidFill>
            <a:schemeClr val="tx1"/>
          </a:solidFill>
          <a:latin typeface="+mn-lt"/>
          <a:ea typeface="+mn-ea"/>
          <a:cs typeface="+mn-cs"/>
        </a:defRPr>
      </a:lvl2pPr>
      <a:lvl3pPr marL="5181562" indent="-1036312" algn="l" defTabSz="4145250" rtl="0" eaLnBrk="1" latinLnBrk="0" hangingPunct="1">
        <a:lnSpc>
          <a:spcPct val="90000"/>
        </a:lnSpc>
        <a:spcBef>
          <a:spcPts val="2267"/>
        </a:spcBef>
        <a:buFont typeface="Arial" panose="020B0604020202020204" pitchFamily="34" charset="0"/>
        <a:buChar char="•"/>
        <a:defRPr sz="9067" kern="1200">
          <a:solidFill>
            <a:schemeClr val="tx1"/>
          </a:solidFill>
          <a:latin typeface="+mn-lt"/>
          <a:ea typeface="+mn-ea"/>
          <a:cs typeface="+mn-cs"/>
        </a:defRPr>
      </a:lvl3pPr>
      <a:lvl4pPr marL="7254187" indent="-1036312" algn="l" defTabSz="4145250" rtl="0" eaLnBrk="1" latinLnBrk="0" hangingPunct="1">
        <a:lnSpc>
          <a:spcPct val="90000"/>
        </a:lnSpc>
        <a:spcBef>
          <a:spcPts val="2267"/>
        </a:spcBef>
        <a:buFont typeface="Arial" panose="020B0604020202020204" pitchFamily="34" charset="0"/>
        <a:buChar char="•"/>
        <a:defRPr sz="8160" kern="1200">
          <a:solidFill>
            <a:schemeClr val="tx1"/>
          </a:solidFill>
          <a:latin typeface="+mn-lt"/>
          <a:ea typeface="+mn-ea"/>
          <a:cs typeface="+mn-cs"/>
        </a:defRPr>
      </a:lvl4pPr>
      <a:lvl5pPr marL="9326811" indent="-1036312" algn="l" defTabSz="4145250" rtl="0" eaLnBrk="1" latinLnBrk="0" hangingPunct="1">
        <a:lnSpc>
          <a:spcPct val="90000"/>
        </a:lnSpc>
        <a:spcBef>
          <a:spcPts val="2267"/>
        </a:spcBef>
        <a:buFont typeface="Arial" panose="020B0604020202020204" pitchFamily="34" charset="0"/>
        <a:buChar char="•"/>
        <a:defRPr sz="8160" kern="1200">
          <a:solidFill>
            <a:schemeClr val="tx1"/>
          </a:solidFill>
          <a:latin typeface="+mn-lt"/>
          <a:ea typeface="+mn-ea"/>
          <a:cs typeface="+mn-cs"/>
        </a:defRPr>
      </a:lvl5pPr>
      <a:lvl6pPr marL="11399436" indent="-1036312" algn="l" defTabSz="4145250" rtl="0" eaLnBrk="1" latinLnBrk="0" hangingPunct="1">
        <a:lnSpc>
          <a:spcPct val="90000"/>
        </a:lnSpc>
        <a:spcBef>
          <a:spcPts val="2267"/>
        </a:spcBef>
        <a:buFont typeface="Arial" panose="020B0604020202020204" pitchFamily="34" charset="0"/>
        <a:buChar char="•"/>
        <a:defRPr sz="8160" kern="1200">
          <a:solidFill>
            <a:schemeClr val="tx1"/>
          </a:solidFill>
          <a:latin typeface="+mn-lt"/>
          <a:ea typeface="+mn-ea"/>
          <a:cs typeface="+mn-cs"/>
        </a:defRPr>
      </a:lvl6pPr>
      <a:lvl7pPr marL="13472061" indent="-1036312" algn="l" defTabSz="4145250" rtl="0" eaLnBrk="1" latinLnBrk="0" hangingPunct="1">
        <a:lnSpc>
          <a:spcPct val="90000"/>
        </a:lnSpc>
        <a:spcBef>
          <a:spcPts val="2267"/>
        </a:spcBef>
        <a:buFont typeface="Arial" panose="020B0604020202020204" pitchFamily="34" charset="0"/>
        <a:buChar char="•"/>
        <a:defRPr sz="8160" kern="1200">
          <a:solidFill>
            <a:schemeClr val="tx1"/>
          </a:solidFill>
          <a:latin typeface="+mn-lt"/>
          <a:ea typeface="+mn-ea"/>
          <a:cs typeface="+mn-cs"/>
        </a:defRPr>
      </a:lvl7pPr>
      <a:lvl8pPr marL="15544686" indent="-1036312" algn="l" defTabSz="4145250" rtl="0" eaLnBrk="1" latinLnBrk="0" hangingPunct="1">
        <a:lnSpc>
          <a:spcPct val="90000"/>
        </a:lnSpc>
        <a:spcBef>
          <a:spcPts val="2267"/>
        </a:spcBef>
        <a:buFont typeface="Arial" panose="020B0604020202020204" pitchFamily="34" charset="0"/>
        <a:buChar char="•"/>
        <a:defRPr sz="8160" kern="1200">
          <a:solidFill>
            <a:schemeClr val="tx1"/>
          </a:solidFill>
          <a:latin typeface="+mn-lt"/>
          <a:ea typeface="+mn-ea"/>
          <a:cs typeface="+mn-cs"/>
        </a:defRPr>
      </a:lvl8pPr>
      <a:lvl9pPr marL="17617310" indent="-1036312" algn="l" defTabSz="4145250" rtl="0" eaLnBrk="1" latinLnBrk="0" hangingPunct="1">
        <a:lnSpc>
          <a:spcPct val="90000"/>
        </a:lnSpc>
        <a:spcBef>
          <a:spcPts val="2267"/>
        </a:spcBef>
        <a:buFont typeface="Arial" panose="020B0604020202020204" pitchFamily="34" charset="0"/>
        <a:buChar char="•"/>
        <a:defRPr sz="8160" kern="1200">
          <a:solidFill>
            <a:schemeClr val="tx1"/>
          </a:solidFill>
          <a:latin typeface="+mn-lt"/>
          <a:ea typeface="+mn-ea"/>
          <a:cs typeface="+mn-cs"/>
        </a:defRPr>
      </a:lvl9pPr>
    </p:bodyStyle>
    <p:otherStyle>
      <a:defPPr>
        <a:defRPr lang="en-US"/>
      </a:defPPr>
      <a:lvl1pPr marL="0" algn="l" defTabSz="4145250" rtl="0" eaLnBrk="1" latinLnBrk="0" hangingPunct="1">
        <a:defRPr sz="8160" kern="1200">
          <a:solidFill>
            <a:schemeClr val="tx1"/>
          </a:solidFill>
          <a:latin typeface="+mn-lt"/>
          <a:ea typeface="+mn-ea"/>
          <a:cs typeface="+mn-cs"/>
        </a:defRPr>
      </a:lvl1pPr>
      <a:lvl2pPr marL="2072625" algn="l" defTabSz="4145250" rtl="0" eaLnBrk="1" latinLnBrk="0" hangingPunct="1">
        <a:defRPr sz="8160" kern="1200">
          <a:solidFill>
            <a:schemeClr val="tx1"/>
          </a:solidFill>
          <a:latin typeface="+mn-lt"/>
          <a:ea typeface="+mn-ea"/>
          <a:cs typeface="+mn-cs"/>
        </a:defRPr>
      </a:lvl2pPr>
      <a:lvl3pPr marL="4145250" algn="l" defTabSz="4145250" rtl="0" eaLnBrk="1" latinLnBrk="0" hangingPunct="1">
        <a:defRPr sz="8160" kern="1200">
          <a:solidFill>
            <a:schemeClr val="tx1"/>
          </a:solidFill>
          <a:latin typeface="+mn-lt"/>
          <a:ea typeface="+mn-ea"/>
          <a:cs typeface="+mn-cs"/>
        </a:defRPr>
      </a:lvl3pPr>
      <a:lvl4pPr marL="6217874" algn="l" defTabSz="4145250" rtl="0" eaLnBrk="1" latinLnBrk="0" hangingPunct="1">
        <a:defRPr sz="8160" kern="1200">
          <a:solidFill>
            <a:schemeClr val="tx1"/>
          </a:solidFill>
          <a:latin typeface="+mn-lt"/>
          <a:ea typeface="+mn-ea"/>
          <a:cs typeface="+mn-cs"/>
        </a:defRPr>
      </a:lvl4pPr>
      <a:lvl5pPr marL="8290499" algn="l" defTabSz="4145250" rtl="0" eaLnBrk="1" latinLnBrk="0" hangingPunct="1">
        <a:defRPr sz="8160" kern="1200">
          <a:solidFill>
            <a:schemeClr val="tx1"/>
          </a:solidFill>
          <a:latin typeface="+mn-lt"/>
          <a:ea typeface="+mn-ea"/>
          <a:cs typeface="+mn-cs"/>
        </a:defRPr>
      </a:lvl5pPr>
      <a:lvl6pPr marL="10363124" algn="l" defTabSz="4145250" rtl="0" eaLnBrk="1" latinLnBrk="0" hangingPunct="1">
        <a:defRPr sz="8160" kern="1200">
          <a:solidFill>
            <a:schemeClr val="tx1"/>
          </a:solidFill>
          <a:latin typeface="+mn-lt"/>
          <a:ea typeface="+mn-ea"/>
          <a:cs typeface="+mn-cs"/>
        </a:defRPr>
      </a:lvl6pPr>
      <a:lvl7pPr marL="12435749" algn="l" defTabSz="4145250" rtl="0" eaLnBrk="1" latinLnBrk="0" hangingPunct="1">
        <a:defRPr sz="8160" kern="1200">
          <a:solidFill>
            <a:schemeClr val="tx1"/>
          </a:solidFill>
          <a:latin typeface="+mn-lt"/>
          <a:ea typeface="+mn-ea"/>
          <a:cs typeface="+mn-cs"/>
        </a:defRPr>
      </a:lvl7pPr>
      <a:lvl8pPr marL="14508373" algn="l" defTabSz="4145250" rtl="0" eaLnBrk="1" latinLnBrk="0" hangingPunct="1">
        <a:defRPr sz="8160" kern="1200">
          <a:solidFill>
            <a:schemeClr val="tx1"/>
          </a:solidFill>
          <a:latin typeface="+mn-lt"/>
          <a:ea typeface="+mn-ea"/>
          <a:cs typeface="+mn-cs"/>
        </a:defRPr>
      </a:lvl8pPr>
      <a:lvl9pPr marL="16580998" algn="l" defTabSz="4145250" rtl="0" eaLnBrk="1" latinLnBrk="0" hangingPunct="1">
        <a:defRPr sz="81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g"/><Relationship Id="rId13" Type="http://schemas.openxmlformats.org/officeDocument/2006/relationships/image" Target="../media/image12.jpg"/><Relationship Id="rId18" Type="http://schemas.openxmlformats.org/officeDocument/2006/relationships/image" Target="../media/image17.png"/><Relationship Id="rId3" Type="http://schemas.openxmlformats.org/officeDocument/2006/relationships/image" Target="../media/image2.tiff"/><Relationship Id="rId21" Type="http://schemas.openxmlformats.org/officeDocument/2006/relationships/image" Target="../media/image20.emf"/><Relationship Id="rId7" Type="http://schemas.openxmlformats.org/officeDocument/2006/relationships/image" Target="../media/image6.jpeg"/><Relationship Id="rId12" Type="http://schemas.openxmlformats.org/officeDocument/2006/relationships/image" Target="../media/image11.jpg"/><Relationship Id="rId17" Type="http://schemas.openxmlformats.org/officeDocument/2006/relationships/image" Target="../media/image16.png"/><Relationship Id="rId2" Type="http://schemas.openxmlformats.org/officeDocument/2006/relationships/image" Target="../media/image1.tiff"/><Relationship Id="rId16" Type="http://schemas.openxmlformats.org/officeDocument/2006/relationships/image" Target="../media/image15.jpeg"/><Relationship Id="rId20" Type="http://schemas.openxmlformats.org/officeDocument/2006/relationships/image" Target="../media/image19.png"/><Relationship Id="rId1" Type="http://schemas.openxmlformats.org/officeDocument/2006/relationships/slideLayout" Target="../slideLayouts/slideLayout1.xml"/><Relationship Id="rId6" Type="http://schemas.openxmlformats.org/officeDocument/2006/relationships/image" Target="../media/image5.tiff"/><Relationship Id="rId11" Type="http://schemas.openxmlformats.org/officeDocument/2006/relationships/image" Target="../media/image10.jpg"/><Relationship Id="rId5" Type="http://schemas.openxmlformats.org/officeDocument/2006/relationships/image" Target="../media/image4.jpg"/><Relationship Id="rId15" Type="http://schemas.openxmlformats.org/officeDocument/2006/relationships/image" Target="../media/image14.jpg"/><Relationship Id="rId10" Type="http://schemas.openxmlformats.org/officeDocument/2006/relationships/image" Target="../media/image9.jpg"/><Relationship Id="rId19" Type="http://schemas.openxmlformats.org/officeDocument/2006/relationships/image" Target="../media/image18.png"/><Relationship Id="rId4" Type="http://schemas.openxmlformats.org/officeDocument/2006/relationships/image" Target="../media/image3.jpg"/><Relationship Id="rId9" Type="http://schemas.openxmlformats.org/officeDocument/2006/relationships/image" Target="../media/image8.jpg"/><Relationship Id="rId14" Type="http://schemas.openxmlformats.org/officeDocument/2006/relationships/image" Target="../media/image13.jp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alpha val="39000"/>
          </a:schemeClr>
        </a:solidFill>
        <a:effectLst/>
      </p:bgPr>
    </p:bg>
    <p:spTree>
      <p:nvGrpSpPr>
        <p:cNvPr id="1" name=""/>
        <p:cNvGrpSpPr/>
        <p:nvPr/>
      </p:nvGrpSpPr>
      <p:grpSpPr>
        <a:xfrm>
          <a:off x="0" y="0"/>
          <a:ext cx="0" cy="0"/>
          <a:chOff x="0" y="0"/>
          <a:chExt cx="0" cy="0"/>
        </a:xfrm>
      </p:grpSpPr>
      <p:sp useBgFill="1">
        <p:nvSpPr>
          <p:cNvPr id="72" name="TextBox 71"/>
          <p:cNvSpPr txBox="1"/>
          <p:nvPr/>
        </p:nvSpPr>
        <p:spPr>
          <a:xfrm>
            <a:off x="388037" y="7375743"/>
            <a:ext cx="9494873" cy="14496276"/>
          </a:xfrm>
          <a:prstGeom prst="rect">
            <a:avLst/>
          </a:prstGeom>
        </p:spPr>
        <p:txBody>
          <a:bodyPr wrap="square" rtlCol="0">
            <a:spAutoFit/>
          </a:bodyPr>
          <a:lstStyle/>
          <a:p>
            <a:r>
              <a:rPr lang="en-US" sz="4800" b="1" u="sng" dirty="0"/>
              <a:t>Objective</a:t>
            </a:r>
          </a:p>
          <a:p>
            <a:r>
              <a:rPr lang="en-US" sz="2800" dirty="0"/>
              <a:t>To provide a Science, Technology, Engineering, Art and Math (STEAM) experience using soils and Elementary GLOBE and other GLOBE materials for 4</a:t>
            </a:r>
            <a:r>
              <a:rPr lang="en-US" sz="2800" baseline="30000" dirty="0"/>
              <a:t>th</a:t>
            </a:r>
            <a:r>
              <a:rPr lang="en-US" sz="2800" dirty="0"/>
              <a:t> grade students in the development of a “Soil Tent” to be used for future experiences for students to learn about soil.</a:t>
            </a:r>
          </a:p>
          <a:p>
            <a:r>
              <a:rPr lang="en-US" sz="2800" dirty="0"/>
              <a:t>Students would engage in research about soils, soils layers and profiles, microbiology of soil types and then work with the artist to interpret and create murals that would then become the interpretive panels on the soils tent.</a:t>
            </a:r>
          </a:p>
          <a:p>
            <a:r>
              <a:rPr lang="en-US" sz="4800" b="1" u="sng" dirty="0"/>
              <a:t>Goals</a:t>
            </a:r>
          </a:p>
          <a:p>
            <a:pPr algn="just"/>
            <a:r>
              <a:rPr lang="en-US" sz="2800" dirty="0"/>
              <a:t>1) Offer direct experience of public lands to 4th grade students across New Hampshire</a:t>
            </a:r>
          </a:p>
          <a:p>
            <a:pPr algn="just"/>
            <a:r>
              <a:rPr lang="en-US" sz="2800" dirty="0"/>
              <a:t>2) Bring high-quality STEAM experiences to underserved elementary schools</a:t>
            </a:r>
          </a:p>
          <a:p>
            <a:pPr algn="just"/>
            <a:r>
              <a:rPr lang="en-US" sz="2800" dirty="0"/>
              <a:t>3) Enhance students’ scientific and intuitive understanding of the soil, its varieties, and its components.</a:t>
            </a:r>
          </a:p>
          <a:p>
            <a:pPr algn="just"/>
            <a:r>
              <a:rPr lang="en-US" sz="2800" dirty="0"/>
              <a:t>4) Involve students in the successful completion of collaborative, large-scale multimedia arts projects.</a:t>
            </a:r>
          </a:p>
          <a:p>
            <a:pPr algn="just"/>
            <a:r>
              <a:rPr lang="en-US" sz="2800" dirty="0"/>
              <a:t>5) Create a peer-to-peer network led by teachers and students who’ve completed The Ground Beneath Our Feet curriculum, designed to reach out to communities who are interested in bringing the project to their schools. </a:t>
            </a:r>
          </a:p>
          <a:p>
            <a:pPr algn="just"/>
            <a:r>
              <a:rPr lang="en-US" sz="2800" dirty="0"/>
              <a:t>6) Mobilize local soil experts including foresters, scientists, ecologists, farmers, and farm-to-table chefs, as a support network for The Ground Beneath Our Feet.</a:t>
            </a:r>
          </a:p>
          <a:p>
            <a:pPr algn="just"/>
            <a:r>
              <a:rPr lang="en-US" sz="2800" dirty="0"/>
              <a:t>7) Create a transferable, open-source, customizable, multi-media The Ground Beneath Our Feet curriculum for use in schools, forests and parks anywhere, including a curricular component on soil stewardship.</a:t>
            </a:r>
          </a:p>
          <a:p>
            <a:endParaRPr lang="en-US" sz="2800" dirty="0"/>
          </a:p>
        </p:txBody>
      </p:sp>
      <p:pic>
        <p:nvPicPr>
          <p:cNvPr id="75" name="Picture 7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944687" y="20940075"/>
            <a:ext cx="10021677" cy="10119284"/>
          </a:xfrm>
          <a:prstGeom prst="rect">
            <a:avLst/>
          </a:prstGeom>
        </p:spPr>
      </p:pic>
      <p:pic>
        <p:nvPicPr>
          <p:cNvPr id="74" name="Picture 7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42195" y="20964395"/>
            <a:ext cx="9991508" cy="10094964"/>
          </a:xfrm>
          <a:prstGeom prst="rect">
            <a:avLst/>
          </a:prstGeom>
        </p:spPr>
      </p:pic>
      <p:sp>
        <p:nvSpPr>
          <p:cNvPr id="6" name="TextBox 5">
            <a:extLst>
              <a:ext uri="{FF2B5EF4-FFF2-40B4-BE49-F238E27FC236}">
                <a16:creationId xmlns:a16="http://schemas.microsoft.com/office/drawing/2014/main" id="{AA9F3C91-C7FB-4DFD-BA79-1F7945FF5EE9}"/>
              </a:ext>
            </a:extLst>
          </p:cNvPr>
          <p:cNvSpPr txBox="1"/>
          <p:nvPr/>
        </p:nvSpPr>
        <p:spPr>
          <a:xfrm>
            <a:off x="428626" y="3509684"/>
            <a:ext cx="9613569" cy="3847207"/>
          </a:xfrm>
          <a:prstGeom prst="rect">
            <a:avLst/>
          </a:prstGeom>
          <a:noFill/>
        </p:spPr>
        <p:txBody>
          <a:bodyPr wrap="square" rtlCol="0">
            <a:spAutoFit/>
          </a:bodyPr>
          <a:lstStyle/>
          <a:p>
            <a:pPr algn="just"/>
            <a:r>
              <a:rPr lang="en-US" sz="4800" b="1" u="sng" dirty="0"/>
              <a:t>Introduction</a:t>
            </a:r>
          </a:p>
          <a:p>
            <a:r>
              <a:rPr lang="en-US" sz="2800" dirty="0"/>
              <a:t>In 2016, The Ground Beneath Our Feet launched with three interdisciplinary STEAM residencies in NH public school fourth-grade classrooms. The residencies combined GLOBE soil curriculum materials; hands-on soil science observation with the White Mountain National Forest soil scientist; and production of large-scale Soil Murals in collaboration with an artist in residence.</a:t>
            </a:r>
          </a:p>
        </p:txBody>
      </p:sp>
      <p:sp>
        <p:nvSpPr>
          <p:cNvPr id="8" name="TextBox 7">
            <a:extLst>
              <a:ext uri="{FF2B5EF4-FFF2-40B4-BE49-F238E27FC236}">
                <a16:creationId xmlns:a16="http://schemas.microsoft.com/office/drawing/2014/main" id="{A3FD67B2-8138-4FA6-BA7A-40F4104B4D1E}"/>
              </a:ext>
            </a:extLst>
          </p:cNvPr>
          <p:cNvSpPr txBox="1"/>
          <p:nvPr/>
        </p:nvSpPr>
        <p:spPr>
          <a:xfrm>
            <a:off x="10753543" y="8404173"/>
            <a:ext cx="9950562" cy="6863417"/>
          </a:xfrm>
          <a:prstGeom prst="rect">
            <a:avLst/>
          </a:prstGeom>
          <a:noFill/>
        </p:spPr>
        <p:txBody>
          <a:bodyPr wrap="square" rtlCol="0">
            <a:spAutoFit/>
          </a:bodyPr>
          <a:lstStyle/>
          <a:p>
            <a:pPr algn="just"/>
            <a:r>
              <a:rPr lang="en-US" sz="4800" b="1" u="sng" dirty="0"/>
              <a:t>Methods</a:t>
            </a:r>
          </a:p>
          <a:p>
            <a:r>
              <a:rPr lang="en-US" sz="2800" dirty="0"/>
              <a:t>A Teacher Guide using GLOBE materials was developed to accompany the tent. It includes:</a:t>
            </a:r>
          </a:p>
          <a:p>
            <a:r>
              <a:rPr lang="en-US" sz="2800" u="sng" dirty="0"/>
              <a:t>Pre-tent visit:</a:t>
            </a:r>
            <a:endParaRPr lang="en-US" sz="2800" dirty="0"/>
          </a:p>
          <a:p>
            <a:pPr lvl="0"/>
            <a:r>
              <a:rPr lang="en-US" sz="2800" dirty="0"/>
              <a:t>Read GLOBE 'The Scoop on Soils'</a:t>
            </a:r>
          </a:p>
          <a:p>
            <a:pPr lvl="0"/>
            <a:r>
              <a:rPr lang="en-US" sz="2800" dirty="0"/>
              <a:t>Generate ideas of what students may find in the soil with the GLOBE 'We All Need Soils' activity and the 'Soils Are Living' video (Soil Scientists of America)</a:t>
            </a:r>
          </a:p>
          <a:p>
            <a:r>
              <a:rPr lang="en-US" sz="2800" u="sng" dirty="0"/>
              <a:t>Soil Tent visit:</a:t>
            </a:r>
            <a:endParaRPr lang="en-US" sz="2800" dirty="0"/>
          </a:p>
          <a:p>
            <a:pPr lvl="0"/>
            <a:r>
              <a:rPr lang="en-US" sz="2800" dirty="0"/>
              <a:t>Investigate sand, silt and clay with GLOBE 'Getting to Know Soils'</a:t>
            </a:r>
          </a:p>
          <a:p>
            <a:pPr lvl="0"/>
            <a:r>
              <a:rPr lang="en-US" sz="2800" dirty="0"/>
              <a:t>Explore a local soil sample</a:t>
            </a:r>
          </a:p>
          <a:p>
            <a:pPr lvl="0"/>
            <a:r>
              <a:rPr lang="en-US" sz="2800" dirty="0"/>
              <a:t>Make a mini soil profile (NRCS activity)</a:t>
            </a:r>
          </a:p>
          <a:p>
            <a:pPr lvl="0"/>
            <a:r>
              <a:rPr lang="en-US" sz="2800" dirty="0"/>
              <a:t>Determine soil color with the GLOBE Soil Color book</a:t>
            </a:r>
          </a:p>
          <a:p>
            <a:r>
              <a:rPr lang="en-US" sz="2800" u="sng" dirty="0"/>
              <a:t>Soil Art with the local art teacher:</a:t>
            </a:r>
            <a:r>
              <a:rPr lang="en-US" sz="2800" dirty="0"/>
              <a:t> This could include murals, soil crayons, soil collage, soil paint or exploring soil colors</a:t>
            </a:r>
          </a:p>
        </p:txBody>
      </p:sp>
      <p:sp>
        <p:nvSpPr>
          <p:cNvPr id="9" name="TextBox 8">
            <a:extLst>
              <a:ext uri="{FF2B5EF4-FFF2-40B4-BE49-F238E27FC236}">
                <a16:creationId xmlns:a16="http://schemas.microsoft.com/office/drawing/2014/main" id="{634CEABA-AAE0-43D7-A108-BE3A3BD2D62F}"/>
              </a:ext>
            </a:extLst>
          </p:cNvPr>
          <p:cNvSpPr txBox="1"/>
          <p:nvPr/>
        </p:nvSpPr>
        <p:spPr>
          <a:xfrm>
            <a:off x="31486144" y="12912002"/>
            <a:ext cx="10176206" cy="7725192"/>
          </a:xfrm>
          <a:prstGeom prst="rect">
            <a:avLst/>
          </a:prstGeom>
          <a:noFill/>
        </p:spPr>
        <p:txBody>
          <a:bodyPr wrap="square" rtlCol="0">
            <a:spAutoFit/>
          </a:bodyPr>
          <a:lstStyle/>
          <a:p>
            <a:pPr algn="just"/>
            <a:r>
              <a:rPr lang="en-US" sz="4800" b="1" u="sng" dirty="0"/>
              <a:t>Conclusions</a:t>
            </a:r>
          </a:p>
          <a:p>
            <a:pPr algn="just"/>
            <a:r>
              <a:rPr lang="en-US" sz="2800" dirty="0"/>
              <a:t>Student, teacher, scientist, artist, and arts organization responses to residencies have been overwhelmingly positive. On the science front, students reported newfound enthusiasm for being outdoors, observing the ground beneath their feet, digging, and soil science as a potential career.  On the arts front, students reported being amazed at their ability to create enormous, tactile, visually complex imagery together as a group, with their own hands. They wrote beautiful poems and reports, expressed themselves across media, and learned to incorporate their observations from the natural world into their creative endeavors, as generations of artist-scientists before them have done. Teachers reported great satisfaction in seeing students experience public land – including their own schoolyards – and in watching them collaborate across classrooms and disciplines. Educators were also excited about being invited themselves to participate as learners, scientists, artists in an integrated learning experience.</a:t>
            </a:r>
          </a:p>
        </p:txBody>
      </p:sp>
      <p:sp>
        <p:nvSpPr>
          <p:cNvPr id="10" name="TextBox 9">
            <a:extLst>
              <a:ext uri="{FF2B5EF4-FFF2-40B4-BE49-F238E27FC236}">
                <a16:creationId xmlns:a16="http://schemas.microsoft.com/office/drawing/2014/main" id="{EA412E32-53BC-4CD0-B9D1-E37D00ACEED6}"/>
              </a:ext>
            </a:extLst>
          </p:cNvPr>
          <p:cNvSpPr txBox="1"/>
          <p:nvPr/>
        </p:nvSpPr>
        <p:spPr>
          <a:xfrm>
            <a:off x="32654578" y="26411897"/>
            <a:ext cx="8629649" cy="4539704"/>
          </a:xfrm>
          <a:prstGeom prst="rect">
            <a:avLst/>
          </a:prstGeom>
          <a:solidFill>
            <a:srgbClr val="F8F8F8">
              <a:alpha val="64706"/>
            </a:srgbClr>
          </a:solidFill>
        </p:spPr>
        <p:txBody>
          <a:bodyPr wrap="square" rtlCol="0">
            <a:spAutoFit/>
          </a:bodyPr>
          <a:lstStyle/>
          <a:p>
            <a:pPr algn="just"/>
            <a:r>
              <a:rPr lang="en-US" sz="2800" i="1" dirty="0"/>
              <a:t>Wetland Soil Mural</a:t>
            </a:r>
          </a:p>
          <a:p>
            <a:pPr algn="just"/>
            <a:r>
              <a:rPr lang="en-US" sz="3600" b="1" u="sng" dirty="0"/>
              <a:t>References</a:t>
            </a:r>
          </a:p>
          <a:p>
            <a:pPr marL="914400" indent="-914400" algn="just"/>
            <a:r>
              <a:rPr lang="en-US" sz="2500" baseline="30000" dirty="0"/>
              <a:t>1</a:t>
            </a:r>
            <a:r>
              <a:rPr lang="en-US" sz="2500" dirty="0"/>
              <a:t>USDA Forest Service, White Mountain. 71 White Mountain Drive, Campton, NH 03223. </a:t>
            </a:r>
          </a:p>
          <a:p>
            <a:pPr marL="914400" indent="-914400" algn="just"/>
            <a:r>
              <a:rPr lang="en-US" sz="2500" baseline="30000" dirty="0"/>
              <a:t>2 </a:t>
            </a:r>
            <a:r>
              <a:rPr lang="en-US" sz="2500" dirty="0"/>
              <a:t>University of New Hampshire, Morse Hall 367, 8 College Rd, Durham, NH 03824</a:t>
            </a:r>
          </a:p>
          <a:p>
            <a:pPr marL="914400" indent="-914400" algn="just"/>
            <a:r>
              <a:rPr lang="en-US" sz="2500" baseline="30000" dirty="0"/>
              <a:t>4</a:t>
            </a:r>
            <a:r>
              <a:rPr lang="en-US" sz="2500" dirty="0"/>
              <a:t>Arts Alliance of Northern New Hampshire. P.O. Box 85. Lancaster, NH 03584 </a:t>
            </a:r>
          </a:p>
          <a:p>
            <a:pPr marL="914400" indent="-914400" algn="just"/>
            <a:r>
              <a:rPr lang="en-US" sz="2500" baseline="30000" dirty="0"/>
              <a:t>5</a:t>
            </a:r>
            <a:r>
              <a:rPr lang="en-US" sz="2500" dirty="0"/>
              <a:t>USDA Forest Service, Eastern Region, 271 Mast Rd, Durham, NH 03824</a:t>
            </a:r>
          </a:p>
          <a:p>
            <a:pPr marL="914400" indent="-914400" algn="just"/>
            <a:r>
              <a:rPr lang="en-US" sz="2500" dirty="0"/>
              <a:t>Photos provided by Teresa Ferullo, Nashua </a:t>
            </a:r>
            <a:r>
              <a:rPr lang="en-US" sz="2500" dirty="0" err="1"/>
              <a:t>Scholol</a:t>
            </a:r>
            <a:r>
              <a:rPr lang="en-US" sz="2500" dirty="0"/>
              <a:t> District</a:t>
            </a:r>
          </a:p>
        </p:txBody>
      </p:sp>
      <p:sp>
        <p:nvSpPr>
          <p:cNvPr id="11" name="TextBox 10">
            <a:extLst>
              <a:ext uri="{FF2B5EF4-FFF2-40B4-BE49-F238E27FC236}">
                <a16:creationId xmlns:a16="http://schemas.microsoft.com/office/drawing/2014/main" id="{ADCDBA5B-2BD4-4D3C-9C33-9CC801DDC93A}"/>
              </a:ext>
            </a:extLst>
          </p:cNvPr>
          <p:cNvSpPr txBox="1"/>
          <p:nvPr/>
        </p:nvSpPr>
        <p:spPr>
          <a:xfrm>
            <a:off x="20904482" y="4092652"/>
            <a:ext cx="8629649" cy="4708981"/>
          </a:xfrm>
          <a:prstGeom prst="rect">
            <a:avLst/>
          </a:prstGeom>
          <a:noFill/>
        </p:spPr>
        <p:txBody>
          <a:bodyPr wrap="square" rtlCol="0">
            <a:spAutoFit/>
          </a:bodyPr>
          <a:lstStyle/>
          <a:p>
            <a:pPr algn="just"/>
            <a:r>
              <a:rPr lang="en-US" sz="4800" b="1" u="sng" dirty="0"/>
              <a:t>Art Component</a:t>
            </a:r>
          </a:p>
          <a:p>
            <a:r>
              <a:rPr lang="en-US" sz="2800" dirty="0"/>
              <a:t>Artist in Residence, Julie Puttgen, observed the scientist during the field days. Back in the classroom, she prompted students’ memory on what they observed at each site. She worked with the students to mark sections of the mural for each to complete. Every student contributed to the class mural. Each school completed their own murals to display. Julie then worked with the soil scientist to identify the most representative features from the murals and combined them for the for the tent panels.</a:t>
            </a:r>
          </a:p>
        </p:txBody>
      </p:sp>
      <p:sp>
        <p:nvSpPr>
          <p:cNvPr id="13" name="TextBox 12">
            <a:extLst>
              <a:ext uri="{FF2B5EF4-FFF2-40B4-BE49-F238E27FC236}">
                <a16:creationId xmlns:a16="http://schemas.microsoft.com/office/drawing/2014/main" id="{4F1A02AE-7306-4B18-A950-54964F926024}"/>
              </a:ext>
            </a:extLst>
          </p:cNvPr>
          <p:cNvSpPr txBox="1"/>
          <p:nvPr/>
        </p:nvSpPr>
        <p:spPr>
          <a:xfrm>
            <a:off x="1139516" y="26740851"/>
            <a:ext cx="7603808" cy="482440"/>
          </a:xfrm>
          <a:prstGeom prst="rect">
            <a:avLst/>
          </a:prstGeom>
          <a:noFill/>
        </p:spPr>
        <p:txBody>
          <a:bodyPr wrap="square" rtlCol="0">
            <a:spAutoFit/>
          </a:bodyPr>
          <a:lstStyle/>
          <a:p>
            <a:pPr algn="just">
              <a:lnSpc>
                <a:spcPts val="3000"/>
              </a:lnSpc>
            </a:pPr>
            <a:endParaRPr lang="en-US" sz="3000" i="1" dirty="0"/>
          </a:p>
        </p:txBody>
      </p:sp>
      <p:sp>
        <p:nvSpPr>
          <p:cNvPr id="18" name="TextBox 17">
            <a:extLst>
              <a:ext uri="{FF2B5EF4-FFF2-40B4-BE49-F238E27FC236}">
                <a16:creationId xmlns:a16="http://schemas.microsoft.com/office/drawing/2014/main" id="{FE5CB706-031A-4027-BB1E-1B884A828615}"/>
              </a:ext>
            </a:extLst>
          </p:cNvPr>
          <p:cNvSpPr txBox="1"/>
          <p:nvPr/>
        </p:nvSpPr>
        <p:spPr>
          <a:xfrm>
            <a:off x="31459536" y="9141415"/>
            <a:ext cx="10202814" cy="3493264"/>
          </a:xfrm>
          <a:prstGeom prst="rect">
            <a:avLst/>
          </a:prstGeom>
          <a:noFill/>
        </p:spPr>
        <p:txBody>
          <a:bodyPr wrap="square" rtlCol="0">
            <a:spAutoFit/>
          </a:bodyPr>
          <a:lstStyle/>
          <a:p>
            <a:pPr algn="just"/>
            <a:r>
              <a:rPr lang="en-US" sz="4800" b="1" u="sng" dirty="0"/>
              <a:t>Results</a:t>
            </a:r>
          </a:p>
          <a:p>
            <a:pPr algn="just"/>
            <a:r>
              <a:rPr lang="en-US" sz="2800" dirty="0"/>
              <a:t>Three interdisciplinary STEAM residencies in NH public school fourth-grade classrooms were chosen across the state of NH. The residencies combined GLOBE soil curriculum materials; hands-on soil science observation with the WMNF soil scientist; and production of large-scale Soil Murals in collaboration with artist in residence, Julie Puttgen.</a:t>
            </a:r>
            <a:r>
              <a:rPr lang="en-US" sz="3300" dirty="0"/>
              <a:t>.</a:t>
            </a:r>
          </a:p>
        </p:txBody>
      </p:sp>
      <p:pic>
        <p:nvPicPr>
          <p:cNvPr id="19" name="Picture 18">
            <a:extLst>
              <a:ext uri="{FF2B5EF4-FFF2-40B4-BE49-F238E27FC236}">
                <a16:creationId xmlns:a16="http://schemas.microsoft.com/office/drawing/2014/main" id="{8B41746F-D791-431A-8856-F9A5A4129B89}"/>
              </a:ext>
            </a:extLst>
          </p:cNvPr>
          <p:cNvPicPr>
            <a:picLocks noChangeAspect="1"/>
          </p:cNvPicPr>
          <p:nvPr/>
        </p:nvPicPr>
        <p:blipFill rotWithShape="1">
          <a:blip r:embed="rId4">
            <a:extLst>
              <a:ext uri="{28A0092B-C50C-407E-A947-70E740481C1C}">
                <a14:useLocalDpi xmlns:a14="http://schemas.microsoft.com/office/drawing/2010/main" val="0"/>
              </a:ext>
            </a:extLst>
          </a:blip>
          <a:srcRect r="9038"/>
          <a:stretch/>
        </p:blipFill>
        <p:spPr>
          <a:xfrm>
            <a:off x="21101733" y="9514246"/>
            <a:ext cx="6533040" cy="4785925"/>
          </a:xfrm>
          <a:prstGeom prst="rect">
            <a:avLst/>
          </a:prstGeom>
          <a:ln w="15875">
            <a:solidFill>
              <a:schemeClr val="bg1">
                <a:lumMod val="65000"/>
              </a:schemeClr>
            </a:solidFill>
          </a:ln>
        </p:spPr>
      </p:pic>
      <p:sp>
        <p:nvSpPr>
          <p:cNvPr id="21" name="TextBox 20">
            <a:extLst>
              <a:ext uri="{FF2B5EF4-FFF2-40B4-BE49-F238E27FC236}">
                <a16:creationId xmlns:a16="http://schemas.microsoft.com/office/drawing/2014/main" id="{56CCBCE7-EA92-474E-9798-27189E553F1D}"/>
              </a:ext>
            </a:extLst>
          </p:cNvPr>
          <p:cNvSpPr txBox="1"/>
          <p:nvPr/>
        </p:nvSpPr>
        <p:spPr>
          <a:xfrm>
            <a:off x="3001297" y="25282913"/>
            <a:ext cx="1199828" cy="482440"/>
          </a:xfrm>
          <a:prstGeom prst="rect">
            <a:avLst/>
          </a:prstGeom>
          <a:noFill/>
        </p:spPr>
        <p:txBody>
          <a:bodyPr wrap="square" rtlCol="0">
            <a:spAutoFit/>
          </a:bodyPr>
          <a:lstStyle/>
          <a:p>
            <a:pPr algn="just">
              <a:lnSpc>
                <a:spcPts val="3000"/>
              </a:lnSpc>
            </a:pPr>
            <a:r>
              <a:rPr lang="en-US" sz="3000" dirty="0"/>
              <a:t>)</a:t>
            </a:r>
          </a:p>
        </p:txBody>
      </p:sp>
      <p:pic>
        <p:nvPicPr>
          <p:cNvPr id="24" name="Picture 23">
            <a:extLst>
              <a:ext uri="{FF2B5EF4-FFF2-40B4-BE49-F238E27FC236}">
                <a16:creationId xmlns:a16="http://schemas.microsoft.com/office/drawing/2014/main" id="{4719D7FD-14BC-4C40-97E0-59C40526627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596262" y="4074300"/>
            <a:ext cx="7279521" cy="4846330"/>
          </a:xfrm>
          <a:prstGeom prst="rect">
            <a:avLst/>
          </a:prstGeom>
        </p:spPr>
      </p:pic>
      <p:sp>
        <p:nvSpPr>
          <p:cNvPr id="36" name="TextBox 35">
            <a:extLst>
              <a:ext uri="{FF2B5EF4-FFF2-40B4-BE49-F238E27FC236}">
                <a16:creationId xmlns:a16="http://schemas.microsoft.com/office/drawing/2014/main" id="{A60A4A49-E8DA-4545-A6BC-E0A5A0973C87}"/>
              </a:ext>
            </a:extLst>
          </p:cNvPr>
          <p:cNvSpPr txBox="1"/>
          <p:nvPr/>
        </p:nvSpPr>
        <p:spPr>
          <a:xfrm>
            <a:off x="31596262" y="8426440"/>
            <a:ext cx="7279521" cy="482440"/>
          </a:xfrm>
          <a:prstGeom prst="rect">
            <a:avLst/>
          </a:prstGeom>
          <a:solidFill>
            <a:srgbClr val="F8F8F8">
              <a:alpha val="60000"/>
            </a:srgbClr>
          </a:solidFill>
        </p:spPr>
        <p:txBody>
          <a:bodyPr wrap="square" rtlCol="0">
            <a:spAutoFit/>
          </a:bodyPr>
          <a:lstStyle/>
          <a:p>
            <a:pPr algn="ctr">
              <a:lnSpc>
                <a:spcPts val="3000"/>
              </a:lnSpc>
            </a:pPr>
            <a:r>
              <a:rPr lang="en-US" sz="2800" i="1" dirty="0"/>
              <a:t>Class, artist and soil scientist</a:t>
            </a:r>
            <a:r>
              <a:rPr lang="en-US" sz="3000" i="1" dirty="0"/>
              <a:t>.</a:t>
            </a:r>
          </a:p>
        </p:txBody>
      </p:sp>
      <p:sp>
        <p:nvSpPr>
          <p:cNvPr id="71" name="Title 70"/>
          <p:cNvSpPr>
            <a:spLocks noGrp="1"/>
          </p:cNvSpPr>
          <p:nvPr>
            <p:ph type="ctrTitle"/>
          </p:nvPr>
        </p:nvSpPr>
        <p:spPr>
          <a:xfrm>
            <a:off x="0" y="-21689"/>
            <a:ext cx="42062400" cy="3389996"/>
          </a:xfrm>
          <a:solidFill>
            <a:schemeClr val="accent2">
              <a:lumMod val="75000"/>
            </a:schemeClr>
          </a:solidFill>
        </p:spPr>
        <p:txBody>
          <a:bodyPr>
            <a:normAutofit fontScale="90000"/>
          </a:bodyPr>
          <a:lstStyle/>
          <a:p>
            <a:br>
              <a:rPr lang="en-US" sz="9600" b="1" dirty="0">
                <a:solidFill>
                  <a:schemeClr val="bg1"/>
                </a:solidFill>
              </a:rPr>
            </a:br>
            <a:r>
              <a:rPr lang="en-US" sz="10700" b="1" dirty="0">
                <a:solidFill>
                  <a:schemeClr val="bg1"/>
                </a:solidFill>
              </a:rPr>
              <a:t>The Ground Beneath Our Feet</a:t>
            </a:r>
            <a:br>
              <a:rPr lang="en-US" sz="9600" b="1" dirty="0">
                <a:solidFill>
                  <a:schemeClr val="bg1"/>
                </a:solidFill>
              </a:rPr>
            </a:br>
            <a:r>
              <a:rPr lang="en-US" sz="5300" dirty="0">
                <a:solidFill>
                  <a:schemeClr val="bg1"/>
                </a:solidFill>
              </a:rPr>
              <a:t>https://groundbeneathourfeet.weebly.com/</a:t>
            </a:r>
            <a:br>
              <a:rPr lang="en-US" sz="5400" dirty="0">
                <a:solidFill>
                  <a:schemeClr val="bg1"/>
                </a:solidFill>
              </a:rPr>
            </a:br>
            <a:r>
              <a:rPr lang="en-US" sz="3600" dirty="0">
                <a:solidFill>
                  <a:schemeClr val="bg1"/>
                </a:solidFill>
                <a:cs typeface="Times New Roman" panose="02020603050405020304" pitchFamily="18" charset="0"/>
              </a:rPr>
              <a:t>Robert A. Colter</a:t>
            </a:r>
            <a:r>
              <a:rPr lang="en-US" sz="3600" baseline="30000" dirty="0">
                <a:solidFill>
                  <a:schemeClr val="bg1"/>
                </a:solidFill>
                <a:cs typeface="Times New Roman" panose="02020603050405020304" pitchFamily="18" charset="0"/>
              </a:rPr>
              <a:t>1</a:t>
            </a:r>
            <a:r>
              <a:rPr lang="en-US" sz="3600" dirty="0">
                <a:solidFill>
                  <a:schemeClr val="bg1"/>
                </a:solidFill>
                <a:cs typeface="Times New Roman" panose="02020603050405020304" pitchFamily="18" charset="0"/>
              </a:rPr>
              <a:t>, Haley Wicklein</a:t>
            </a:r>
            <a:r>
              <a:rPr lang="en-US" sz="3600" baseline="30000" dirty="0">
                <a:solidFill>
                  <a:schemeClr val="bg1"/>
                </a:solidFill>
                <a:cs typeface="Times New Roman" panose="02020603050405020304" pitchFamily="18" charset="0"/>
              </a:rPr>
              <a:t>2</a:t>
            </a:r>
            <a:r>
              <a:rPr lang="en-US" sz="3600" dirty="0">
                <a:solidFill>
                  <a:schemeClr val="bg1"/>
                </a:solidFill>
                <a:cs typeface="Times New Roman" panose="02020603050405020304" pitchFamily="18" charset="0"/>
              </a:rPr>
              <a:t>, Jennifer Bourgeault</a:t>
            </a:r>
            <a:r>
              <a:rPr lang="en-US" sz="3600" baseline="30000" dirty="0">
                <a:solidFill>
                  <a:schemeClr val="bg1"/>
                </a:solidFill>
                <a:cs typeface="Times New Roman" panose="02020603050405020304" pitchFamily="18" charset="0"/>
              </a:rPr>
              <a:t>2</a:t>
            </a:r>
            <a:r>
              <a:rPr lang="en-US" sz="3600" dirty="0">
                <a:solidFill>
                  <a:schemeClr val="bg1"/>
                </a:solidFill>
                <a:cs typeface="Times New Roman" panose="02020603050405020304" pitchFamily="18" charset="0"/>
              </a:rPr>
              <a:t>, Kate Griffin</a:t>
            </a:r>
            <a:r>
              <a:rPr lang="en-US" sz="3600" baseline="30000" dirty="0">
                <a:solidFill>
                  <a:schemeClr val="bg1"/>
                </a:solidFill>
                <a:cs typeface="Times New Roman" panose="02020603050405020304" pitchFamily="18" charset="0"/>
              </a:rPr>
              <a:t>3</a:t>
            </a:r>
            <a:r>
              <a:rPr lang="en-US" sz="3600" dirty="0">
                <a:solidFill>
                  <a:schemeClr val="bg1"/>
                </a:solidFill>
                <a:cs typeface="Times New Roman" panose="02020603050405020304" pitchFamily="18" charset="0"/>
              </a:rPr>
              <a:t>, and Susan Cox</a:t>
            </a:r>
            <a:r>
              <a:rPr lang="en-US" sz="3600" baseline="30000" dirty="0">
                <a:solidFill>
                  <a:schemeClr val="bg1"/>
                </a:solidFill>
                <a:cs typeface="Times New Roman" panose="02020603050405020304" pitchFamily="18" charset="0"/>
              </a:rPr>
              <a:t>4</a:t>
            </a:r>
            <a:endParaRPr lang="en-US" sz="5400" dirty="0">
              <a:solidFill>
                <a:schemeClr val="bg1"/>
              </a:solidFill>
            </a:endParaRPr>
          </a:p>
        </p:txBody>
      </p:sp>
      <p:pic>
        <p:nvPicPr>
          <p:cNvPr id="73" name="Picture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173" y="20964395"/>
            <a:ext cx="9979616" cy="10094964"/>
          </a:xfrm>
          <a:prstGeom prst="rect">
            <a:avLst/>
          </a:prstGeom>
        </p:spPr>
      </p:pic>
      <p:pic>
        <p:nvPicPr>
          <p:cNvPr id="76" name="Picture 75"/>
          <p:cNvPicPr>
            <a:picLocks noChangeAspect="1"/>
          </p:cNvPicPr>
          <p:nvPr/>
        </p:nvPicPr>
        <p:blipFill rotWithShape="1">
          <a:blip r:embed="rId7" cstate="print">
            <a:extLst>
              <a:ext uri="{28A0092B-C50C-407E-A947-70E740481C1C}">
                <a14:useLocalDpi xmlns:a14="http://schemas.microsoft.com/office/drawing/2010/main" val="0"/>
              </a:ext>
            </a:extLst>
          </a:blip>
          <a:srcRect l="3903" r="7882"/>
          <a:stretch/>
        </p:blipFill>
        <p:spPr>
          <a:xfrm>
            <a:off x="20069248" y="20960769"/>
            <a:ext cx="11873761" cy="10094964"/>
          </a:xfrm>
          <a:prstGeom prst="rect">
            <a:avLst/>
          </a:prstGeom>
        </p:spPr>
      </p:pic>
      <p:pic>
        <p:nvPicPr>
          <p:cNvPr id="77" name="Picture 76">
            <a:extLst>
              <a:ext uri="{FF2B5EF4-FFF2-40B4-BE49-F238E27FC236}">
                <a16:creationId xmlns:a16="http://schemas.microsoft.com/office/drawing/2014/main" id="{CC6B26D7-1086-4DED-86F3-2BC6B3C803A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998163" y="4076281"/>
            <a:ext cx="2822491" cy="4226217"/>
          </a:xfrm>
          <a:prstGeom prst="rect">
            <a:avLst/>
          </a:prstGeom>
          <a:ln w="12700">
            <a:solidFill>
              <a:schemeClr val="bg1">
                <a:lumMod val="65000"/>
              </a:schemeClr>
            </a:solidFill>
          </a:ln>
        </p:spPr>
      </p:pic>
      <p:pic>
        <p:nvPicPr>
          <p:cNvPr id="78" name="Picture 77">
            <a:extLst>
              <a:ext uri="{FF2B5EF4-FFF2-40B4-BE49-F238E27FC236}">
                <a16:creationId xmlns:a16="http://schemas.microsoft.com/office/drawing/2014/main" id="{C46E3337-CD7D-493C-9E9F-F290B48D8C83}"/>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3946595" y="4076281"/>
            <a:ext cx="2817478" cy="4226217"/>
          </a:xfrm>
          <a:prstGeom prst="rect">
            <a:avLst/>
          </a:prstGeom>
          <a:ln w="12700">
            <a:solidFill>
              <a:schemeClr val="bg1">
                <a:lumMod val="65000"/>
              </a:schemeClr>
            </a:solidFill>
          </a:ln>
        </p:spPr>
      </p:pic>
      <p:sp>
        <p:nvSpPr>
          <p:cNvPr id="2" name="TextBox 1"/>
          <p:cNvSpPr txBox="1"/>
          <p:nvPr/>
        </p:nvSpPr>
        <p:spPr>
          <a:xfrm>
            <a:off x="21926550" y="26629033"/>
            <a:ext cx="9028338" cy="4278094"/>
          </a:xfrm>
          <a:prstGeom prst="rect">
            <a:avLst/>
          </a:prstGeom>
          <a:solidFill>
            <a:srgbClr val="F8F8F8">
              <a:alpha val="65098"/>
            </a:srgbClr>
          </a:solidFill>
        </p:spPr>
        <p:txBody>
          <a:bodyPr wrap="square" rtlCol="0">
            <a:spAutoFit/>
          </a:bodyPr>
          <a:lstStyle/>
          <a:p>
            <a:r>
              <a:rPr lang="en-US" sz="4800" b="1" dirty="0"/>
              <a:t>Soil Tent</a:t>
            </a:r>
          </a:p>
          <a:p>
            <a:r>
              <a:rPr lang="en-US" sz="2800" dirty="0"/>
              <a:t>Side panel murals are representative of forest, meadow and wetland soils. The tent is available for schools and communities to borrow for field days and for students to learn about different soil communities even when they have no access to be able to dig a pit.</a:t>
            </a:r>
          </a:p>
          <a:p>
            <a:endParaRPr lang="en-US" sz="2800" i="1" dirty="0"/>
          </a:p>
          <a:p>
            <a:r>
              <a:rPr lang="en-US" sz="2800" i="1" dirty="0"/>
              <a:t>Teresa Ferullo, participating teacher, is thrilled to see her students artwork on the murals.</a:t>
            </a:r>
          </a:p>
        </p:txBody>
      </p:sp>
      <p:pic>
        <p:nvPicPr>
          <p:cNvPr id="29" name="Google Shape;461;p71"/>
          <p:cNvPicPr preferRelativeResize="0"/>
          <p:nvPr/>
        </p:nvPicPr>
        <p:blipFill rotWithShape="1">
          <a:blip r:embed="rId10">
            <a:alphaModFix/>
          </a:blip>
          <a:srcRect l="49603"/>
          <a:stretch/>
        </p:blipFill>
        <p:spPr>
          <a:xfrm>
            <a:off x="16836405" y="4076281"/>
            <a:ext cx="2916602" cy="4226217"/>
          </a:xfrm>
          <a:prstGeom prst="rect">
            <a:avLst/>
          </a:prstGeom>
          <a:noFill/>
          <a:ln>
            <a:noFill/>
          </a:ln>
        </p:spPr>
      </p:pic>
      <p:pic>
        <p:nvPicPr>
          <p:cNvPr id="30" name="Google Shape;153;p27"/>
          <p:cNvPicPr preferRelativeResize="0"/>
          <p:nvPr/>
        </p:nvPicPr>
        <p:blipFill>
          <a:blip r:embed="rId11">
            <a:alphaModFix/>
          </a:blip>
          <a:stretch>
            <a:fillRect/>
          </a:stretch>
        </p:blipFill>
        <p:spPr>
          <a:xfrm>
            <a:off x="10763051" y="15519955"/>
            <a:ext cx="3429000" cy="5143500"/>
          </a:xfrm>
          <a:prstGeom prst="rect">
            <a:avLst/>
          </a:prstGeom>
          <a:noFill/>
          <a:ln>
            <a:noFill/>
          </a:ln>
        </p:spPr>
      </p:pic>
      <p:pic>
        <p:nvPicPr>
          <p:cNvPr id="31" name="Google Shape;167;p29"/>
          <p:cNvPicPr preferRelativeResize="0"/>
          <p:nvPr/>
        </p:nvPicPr>
        <p:blipFill rotWithShape="1">
          <a:blip r:embed="rId12">
            <a:alphaModFix/>
          </a:blip>
          <a:srcRect l="3692" r="20012"/>
          <a:stretch/>
        </p:blipFill>
        <p:spPr>
          <a:xfrm>
            <a:off x="14306549" y="15519954"/>
            <a:ext cx="5886451" cy="5143501"/>
          </a:xfrm>
          <a:prstGeom prst="rect">
            <a:avLst/>
          </a:prstGeom>
          <a:noFill/>
          <a:ln>
            <a:noFill/>
          </a:ln>
        </p:spPr>
      </p:pic>
      <p:pic>
        <p:nvPicPr>
          <p:cNvPr id="34" name="Google Shape;713;p107"/>
          <p:cNvPicPr preferRelativeResize="0"/>
          <p:nvPr/>
        </p:nvPicPr>
        <p:blipFill rotWithShape="1">
          <a:blip r:embed="rId13">
            <a:alphaModFix/>
          </a:blip>
          <a:srcRect l="33261" r="6200"/>
          <a:stretch/>
        </p:blipFill>
        <p:spPr>
          <a:xfrm>
            <a:off x="26366932" y="10707129"/>
            <a:ext cx="4245038" cy="4716873"/>
          </a:xfrm>
          <a:prstGeom prst="rect">
            <a:avLst/>
          </a:prstGeom>
          <a:noFill/>
          <a:ln>
            <a:noFill/>
          </a:ln>
        </p:spPr>
      </p:pic>
      <p:pic>
        <p:nvPicPr>
          <p:cNvPr id="35" name="Google Shape;825;p123"/>
          <p:cNvPicPr preferRelativeResize="0"/>
          <p:nvPr/>
        </p:nvPicPr>
        <p:blipFill>
          <a:blip r:embed="rId14">
            <a:alphaModFix/>
          </a:blip>
          <a:stretch>
            <a:fillRect/>
          </a:stretch>
        </p:blipFill>
        <p:spPr>
          <a:xfrm>
            <a:off x="21101733" y="14445956"/>
            <a:ext cx="3857626" cy="5143501"/>
          </a:xfrm>
          <a:prstGeom prst="rect">
            <a:avLst/>
          </a:prstGeom>
          <a:noFill/>
          <a:ln>
            <a:noFill/>
          </a:ln>
        </p:spPr>
      </p:pic>
      <p:pic>
        <p:nvPicPr>
          <p:cNvPr id="37" name="Google Shape;944;p140"/>
          <p:cNvPicPr preferRelativeResize="0"/>
          <p:nvPr/>
        </p:nvPicPr>
        <p:blipFill>
          <a:blip r:embed="rId15">
            <a:alphaModFix/>
          </a:blip>
          <a:stretch>
            <a:fillRect/>
          </a:stretch>
        </p:blipFill>
        <p:spPr>
          <a:xfrm>
            <a:off x="25159736" y="14441417"/>
            <a:ext cx="3857626" cy="5143501"/>
          </a:xfrm>
          <a:prstGeom prst="rect">
            <a:avLst/>
          </a:prstGeom>
          <a:noFill/>
          <a:ln>
            <a:noFill/>
          </a:ln>
        </p:spPr>
      </p:pic>
      <p:sp>
        <p:nvSpPr>
          <p:cNvPr id="3" name="TextBox 2"/>
          <p:cNvSpPr txBox="1"/>
          <p:nvPr/>
        </p:nvSpPr>
        <p:spPr>
          <a:xfrm>
            <a:off x="11011735" y="7791983"/>
            <a:ext cx="8704064" cy="523220"/>
          </a:xfrm>
          <a:prstGeom prst="rect">
            <a:avLst/>
          </a:prstGeom>
          <a:solidFill>
            <a:srgbClr val="F8F8F8">
              <a:alpha val="69804"/>
            </a:srgbClr>
          </a:solidFill>
        </p:spPr>
        <p:txBody>
          <a:bodyPr wrap="square" rtlCol="0">
            <a:spAutoFit/>
          </a:bodyPr>
          <a:lstStyle/>
          <a:p>
            <a:pPr algn="ctr"/>
            <a:r>
              <a:rPr lang="en-US" sz="2800" i="1" dirty="0"/>
              <a:t>Soil Color and horizons described.</a:t>
            </a:r>
          </a:p>
        </p:txBody>
      </p:sp>
      <p:sp>
        <p:nvSpPr>
          <p:cNvPr id="4" name="TextBox 3"/>
          <p:cNvSpPr txBox="1"/>
          <p:nvPr/>
        </p:nvSpPr>
        <p:spPr>
          <a:xfrm>
            <a:off x="10795185" y="20137368"/>
            <a:ext cx="9397816" cy="523220"/>
          </a:xfrm>
          <a:prstGeom prst="rect">
            <a:avLst/>
          </a:prstGeom>
          <a:solidFill>
            <a:srgbClr val="F8F8F8">
              <a:alpha val="69804"/>
            </a:srgbClr>
          </a:solidFill>
        </p:spPr>
        <p:txBody>
          <a:bodyPr wrap="square" rtlCol="0">
            <a:spAutoFit/>
          </a:bodyPr>
          <a:lstStyle/>
          <a:p>
            <a:pPr algn="ctr"/>
            <a:r>
              <a:rPr lang="en-US" sz="2800" i="1" dirty="0"/>
              <a:t>Soil pit and texture described.</a:t>
            </a:r>
          </a:p>
        </p:txBody>
      </p:sp>
      <p:sp>
        <p:nvSpPr>
          <p:cNvPr id="5" name="TextBox 4"/>
          <p:cNvSpPr txBox="1"/>
          <p:nvPr/>
        </p:nvSpPr>
        <p:spPr>
          <a:xfrm>
            <a:off x="21926550" y="19634755"/>
            <a:ext cx="7767511" cy="523220"/>
          </a:xfrm>
          <a:prstGeom prst="rect">
            <a:avLst/>
          </a:prstGeom>
          <a:noFill/>
        </p:spPr>
        <p:txBody>
          <a:bodyPr wrap="none" rtlCol="0">
            <a:spAutoFit/>
          </a:bodyPr>
          <a:lstStyle/>
          <a:p>
            <a:r>
              <a:rPr lang="en-US" sz="2800" i="1" dirty="0"/>
              <a:t>Artist in Residence working on murals with students.</a:t>
            </a:r>
          </a:p>
        </p:txBody>
      </p:sp>
      <p:sp>
        <p:nvSpPr>
          <p:cNvPr id="7" name="TextBox 6"/>
          <p:cNvSpPr txBox="1"/>
          <p:nvPr/>
        </p:nvSpPr>
        <p:spPr>
          <a:xfrm>
            <a:off x="638378" y="26718039"/>
            <a:ext cx="8848522" cy="3539430"/>
          </a:xfrm>
          <a:prstGeom prst="rect">
            <a:avLst/>
          </a:prstGeom>
          <a:solidFill>
            <a:srgbClr val="F8F8F8">
              <a:alpha val="65098"/>
            </a:srgbClr>
          </a:solidFill>
        </p:spPr>
        <p:txBody>
          <a:bodyPr wrap="square" rtlCol="0">
            <a:spAutoFit/>
          </a:bodyPr>
          <a:lstStyle/>
          <a:p>
            <a:r>
              <a:rPr lang="en-US" sz="2800" i="1" dirty="0"/>
              <a:t>Forest Soil Mural</a:t>
            </a:r>
          </a:p>
          <a:p>
            <a:endParaRPr lang="en-US" sz="2800" dirty="0"/>
          </a:p>
          <a:p>
            <a:r>
              <a:rPr lang="en-US" sz="2800" dirty="0"/>
              <a:t>“The children will soon be learning about the soil through digging a hole on their playground. Knowing that all sorts of creatures live in the soil and why it is important is going to instill a love for nature.”</a:t>
            </a:r>
          </a:p>
          <a:p>
            <a:r>
              <a:rPr lang="en-US" sz="2800" dirty="0"/>
              <a:t>Quote from teacher after experiencing the soil tent and activities at a teacher institute.</a:t>
            </a:r>
          </a:p>
        </p:txBody>
      </p:sp>
      <p:sp>
        <p:nvSpPr>
          <p:cNvPr id="22" name="TextBox 21"/>
          <p:cNvSpPr txBox="1"/>
          <p:nvPr/>
        </p:nvSpPr>
        <p:spPr>
          <a:xfrm>
            <a:off x="13390459" y="28520407"/>
            <a:ext cx="3108415" cy="523220"/>
          </a:xfrm>
          <a:prstGeom prst="rect">
            <a:avLst/>
          </a:prstGeom>
          <a:solidFill>
            <a:srgbClr val="F8F8F8">
              <a:alpha val="65098"/>
            </a:srgbClr>
          </a:solidFill>
        </p:spPr>
        <p:txBody>
          <a:bodyPr wrap="none" rtlCol="0">
            <a:spAutoFit/>
          </a:bodyPr>
          <a:lstStyle/>
          <a:p>
            <a:r>
              <a:rPr lang="en-US" sz="2800" i="1" dirty="0"/>
              <a:t>Meadow Soil Mural </a:t>
            </a:r>
          </a:p>
        </p:txBody>
      </p:sp>
      <p:pic>
        <p:nvPicPr>
          <p:cNvPr id="14" name="Picture 13"/>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447824" y="422449"/>
            <a:ext cx="3578773" cy="2450173"/>
          </a:xfrm>
          <a:prstGeom prst="rect">
            <a:avLst/>
          </a:prstGeom>
        </p:spPr>
      </p:pic>
      <p:pic>
        <p:nvPicPr>
          <p:cNvPr id="16" name="Picture 15"/>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5068781" y="174990"/>
            <a:ext cx="2345479" cy="3035050"/>
          </a:xfrm>
          <a:prstGeom prst="rect">
            <a:avLst/>
          </a:prstGeom>
        </p:spPr>
      </p:pic>
      <p:pic>
        <p:nvPicPr>
          <p:cNvPr id="12" name="Picture 11"/>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39612762" y="4558373"/>
            <a:ext cx="1854345" cy="2410649"/>
          </a:xfrm>
          <a:prstGeom prst="rect">
            <a:avLst/>
          </a:prstGeom>
        </p:spPr>
      </p:pic>
      <p:pic>
        <p:nvPicPr>
          <p:cNvPr id="17" name="Picture 16"/>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8273097" y="593901"/>
            <a:ext cx="3618680" cy="2004025"/>
          </a:xfrm>
          <a:prstGeom prst="rect">
            <a:avLst/>
          </a:prstGeom>
        </p:spPr>
      </p:pic>
      <p:pic>
        <p:nvPicPr>
          <p:cNvPr id="20" name="Picture 19"/>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30059911" y="662356"/>
            <a:ext cx="7417843" cy="2203756"/>
          </a:xfrm>
          <a:prstGeom prst="rect">
            <a:avLst/>
          </a:prstGeom>
        </p:spPr>
      </p:pic>
      <p:pic>
        <p:nvPicPr>
          <p:cNvPr id="25" name="Picture 24">
            <a:extLst>
              <a:ext uri="{FF2B5EF4-FFF2-40B4-BE49-F238E27FC236}">
                <a16:creationId xmlns:a16="http://schemas.microsoft.com/office/drawing/2014/main" id="{3EAAE7CB-3B73-2D48-BBA6-6AC3425C01D1}"/>
              </a:ext>
            </a:extLst>
          </p:cNvPr>
          <p:cNvPicPr>
            <a:picLocks noChangeAspect="1"/>
          </p:cNvPicPr>
          <p:nvPr/>
        </p:nvPicPr>
        <p:blipFill>
          <a:blip r:embed="rId21"/>
          <a:stretch>
            <a:fillRect/>
          </a:stretch>
        </p:blipFill>
        <p:spPr>
          <a:xfrm>
            <a:off x="37518154" y="-2121"/>
            <a:ext cx="3934565" cy="2939732"/>
          </a:xfrm>
          <a:prstGeom prst="rect">
            <a:avLst/>
          </a:prstGeom>
        </p:spPr>
      </p:pic>
    </p:spTree>
    <p:extLst>
      <p:ext uri="{BB962C8B-B14F-4D97-AF65-F5344CB8AC3E}">
        <p14:creationId xmlns:p14="http://schemas.microsoft.com/office/powerpoint/2010/main" val="123487755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877</TotalTime>
  <Words>990</Words>
  <Application>Microsoft Macintosh PowerPoint</Application>
  <PresentationFormat>Custom</PresentationFormat>
  <Paragraphs>52</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 The Ground Beneath Our Feet https://groundbeneathourfeet.weebly.com/ Robert A. Colter1, Haley Wicklein2, Jennifer Bourgeault2, Kate Griffin3, and Susan Cox4</vt:lpstr>
    </vt:vector>
  </TitlesOfParts>
  <Company>USDA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Ground Beneath Our Feet</dc:title>
  <dc:creator>Cox, Susan M -FS</dc:creator>
  <cp:lastModifiedBy>Bourgeault, Jennifer</cp:lastModifiedBy>
  <cp:revision>36</cp:revision>
  <cp:lastPrinted>2019-07-11T19:44:18Z</cp:lastPrinted>
  <dcterms:created xsi:type="dcterms:W3CDTF">2019-07-09T14:23:32Z</dcterms:created>
  <dcterms:modified xsi:type="dcterms:W3CDTF">2019-07-12T18:19:49Z</dcterms:modified>
</cp:coreProperties>
</file>