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var Panah, Mohammad Ali" initials="DPMA" lastIdx="7" clrIdx="0">
    <p:extLst>
      <p:ext uri="{19B8F6BF-5375-455C-9EA6-DF929625EA0E}">
        <p15:presenceInfo xmlns:p15="http://schemas.microsoft.com/office/powerpoint/2012/main" userId="S-1-5-21-1343024091-287218729-682003330-2228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987" autoAdjust="0"/>
  </p:normalViewPr>
  <p:slideViewPr>
    <p:cSldViewPr snapToGrid="0">
      <p:cViewPr>
        <p:scale>
          <a:sx n="30" d="100"/>
          <a:sy n="30" d="100"/>
        </p:scale>
        <p:origin x="19" y="-155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arguerite\Downloads\Jump%20test.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1" i="0" u="none" strike="noStrike" kern="1200" spc="0" baseline="0">
                <a:solidFill>
                  <a:sysClr val="windowText" lastClr="000000"/>
                </a:solidFill>
                <a:latin typeface="+mn-lt"/>
                <a:ea typeface="+mn-ea"/>
                <a:cs typeface="+mn-cs"/>
              </a:defRPr>
            </a:pPr>
            <a:r>
              <a:rPr lang="en-US"/>
              <a:t>Jump</a:t>
            </a:r>
            <a:r>
              <a:rPr lang="en-US" baseline="0"/>
              <a:t> Test UT90</a:t>
            </a:r>
            <a:endParaRPr lang="en-US"/>
          </a:p>
        </c:rich>
      </c:tx>
      <c:overlay val="0"/>
      <c:spPr>
        <a:noFill/>
        <a:ln>
          <a:noFill/>
        </a:ln>
        <a:effectLst/>
      </c:spPr>
      <c:txPr>
        <a:bodyPr rot="0" spcFirstLastPara="1" vertOverflow="ellipsis" vert="horz" wrap="square" anchor="ctr" anchorCtr="1"/>
        <a:lstStyle/>
        <a:p>
          <a:pPr>
            <a:defRPr sz="2160" b="1" i="0" u="none" strike="noStrike" kern="1200" spc="0" baseline="0">
              <a:solidFill>
                <a:sysClr val="windowText" lastClr="000000"/>
              </a:solidFill>
              <a:latin typeface="+mn-lt"/>
              <a:ea typeface="+mn-ea"/>
              <a:cs typeface="+mn-cs"/>
            </a:defRPr>
          </a:pPr>
          <a:endParaRPr lang="en-US"/>
        </a:p>
      </c:txPr>
    </c:title>
    <c:autoTitleDeleted val="0"/>
    <c:plotArea>
      <c:layout>
        <c:manualLayout>
          <c:layoutTarget val="inner"/>
          <c:xMode val="edge"/>
          <c:yMode val="edge"/>
          <c:x val="0.15421883241578563"/>
          <c:y val="0.17580908864222991"/>
          <c:w val="0.7986664453602037"/>
          <c:h val="0.70102774576602445"/>
        </c:manualLayout>
      </c:layout>
      <c:scatterChart>
        <c:scatterStyle val="smoothMarker"/>
        <c:varyColors val="0"/>
        <c:ser>
          <c:idx val="0"/>
          <c:order val="0"/>
          <c:tx>
            <c:v>Experimental</c:v>
          </c:tx>
          <c:spPr>
            <a:ln w="76200" cap="rnd">
              <a:solidFill>
                <a:schemeClr val="accent1"/>
              </a:solidFill>
              <a:round/>
            </a:ln>
            <a:effectLst/>
          </c:spPr>
          <c:marker>
            <c:symbol val="none"/>
          </c:marker>
          <c:xVal>
            <c:numRef>
              <c:f>Sheet1!$B$2:$B$3681</c:f>
              <c:numCache>
                <c:formatCode>General</c:formatCode>
                <c:ptCount val="3680"/>
                <c:pt idx="0">
                  <c:v>-0.26183128</c:v>
                </c:pt>
                <c:pt idx="1">
                  <c:v>-0.24826527000000001</c:v>
                </c:pt>
                <c:pt idx="2">
                  <c:v>-0.23626089</c:v>
                </c:pt>
                <c:pt idx="3">
                  <c:v>-0.22422671</c:v>
                </c:pt>
                <c:pt idx="4">
                  <c:v>-0.21365285000000001</c:v>
                </c:pt>
                <c:pt idx="5">
                  <c:v>-0.20037293</c:v>
                </c:pt>
                <c:pt idx="6">
                  <c:v>-0.18729567999999999</c:v>
                </c:pt>
                <c:pt idx="7">
                  <c:v>-0.17383694999999999</c:v>
                </c:pt>
                <c:pt idx="8">
                  <c:v>-0.1616776</c:v>
                </c:pt>
                <c:pt idx="9">
                  <c:v>-0.15102625</c:v>
                </c:pt>
                <c:pt idx="10">
                  <c:v>-0.13740659</c:v>
                </c:pt>
                <c:pt idx="11">
                  <c:v>-0.12474656000000001</c:v>
                </c:pt>
                <c:pt idx="12">
                  <c:v>-0.11266470000000001</c:v>
                </c:pt>
                <c:pt idx="13">
                  <c:v>-0.10075568999999999</c:v>
                </c:pt>
                <c:pt idx="14">
                  <c:v>-8.8524818000000005E-2</c:v>
                </c:pt>
                <c:pt idx="15">
                  <c:v>-7.5811147999999995E-2</c:v>
                </c:pt>
                <c:pt idx="16">
                  <c:v>-6.4814091000000004E-2</c:v>
                </c:pt>
                <c:pt idx="17">
                  <c:v>-5.0711632E-2</c:v>
                </c:pt>
                <c:pt idx="18">
                  <c:v>-3.9219855999999997E-2</c:v>
                </c:pt>
                <c:pt idx="19">
                  <c:v>-2.6178360000000001E-2</c:v>
                </c:pt>
                <c:pt idx="20">
                  <c:v>-1.4024973E-2</c:v>
                </c:pt>
                <c:pt idx="21">
                  <c:v>-1.7166137999999999E-3</c:v>
                </c:pt>
                <c:pt idx="22">
                  <c:v>1.0716915E-2</c:v>
                </c:pt>
                <c:pt idx="23">
                  <c:v>2.3323297999999999E-2</c:v>
                </c:pt>
                <c:pt idx="24">
                  <c:v>3.5268068E-2</c:v>
                </c:pt>
                <c:pt idx="25">
                  <c:v>4.7916173999999999E-2</c:v>
                </c:pt>
                <c:pt idx="26">
                  <c:v>6.1535834999999997E-2</c:v>
                </c:pt>
                <c:pt idx="27">
                  <c:v>7.2586535999999993E-2</c:v>
                </c:pt>
                <c:pt idx="28">
                  <c:v>8.5532664999999994E-2</c:v>
                </c:pt>
                <c:pt idx="29">
                  <c:v>9.7841023999999999E-2</c:v>
                </c:pt>
                <c:pt idx="30">
                  <c:v>0.11046528999999999</c:v>
                </c:pt>
                <c:pt idx="31">
                  <c:v>0.12227296999999999</c:v>
                </c:pt>
                <c:pt idx="32">
                  <c:v>0.13559461</c:v>
                </c:pt>
                <c:pt idx="33">
                  <c:v>0.14625192000000001</c:v>
                </c:pt>
                <c:pt idx="34">
                  <c:v>0.15864967999999999</c:v>
                </c:pt>
                <c:pt idx="35">
                  <c:v>0.17142892000000001</c:v>
                </c:pt>
                <c:pt idx="36">
                  <c:v>0.18463135</c:v>
                </c:pt>
                <c:pt idx="37">
                  <c:v>0.19693970999999999</c:v>
                </c:pt>
                <c:pt idx="38">
                  <c:v>0.20936727999999999</c:v>
                </c:pt>
                <c:pt idx="39">
                  <c:v>0.22246241999999999</c:v>
                </c:pt>
                <c:pt idx="40">
                  <c:v>0.23410320000000001</c:v>
                </c:pt>
                <c:pt idx="41">
                  <c:v>0.24602413000000001</c:v>
                </c:pt>
                <c:pt idx="42">
                  <c:v>0.25882720999999997</c:v>
                </c:pt>
                <c:pt idx="43">
                  <c:v>0.27068257000000001</c:v>
                </c:pt>
                <c:pt idx="44">
                  <c:v>0.28299092999999997</c:v>
                </c:pt>
                <c:pt idx="45">
                  <c:v>0.29540062</c:v>
                </c:pt>
                <c:pt idx="46">
                  <c:v>0.30715466000000002</c:v>
                </c:pt>
                <c:pt idx="47">
                  <c:v>0.32116175000000002</c:v>
                </c:pt>
                <c:pt idx="48">
                  <c:v>0.33243895000000001</c:v>
                </c:pt>
                <c:pt idx="49">
                  <c:v>0.34625529999999999</c:v>
                </c:pt>
                <c:pt idx="50">
                  <c:v>0.35826564</c:v>
                </c:pt>
                <c:pt idx="51">
                  <c:v>0.37055016000000002</c:v>
                </c:pt>
                <c:pt idx="52">
                  <c:v>0.38140415999999999</c:v>
                </c:pt>
                <c:pt idx="53">
                  <c:v>0.39392709999999997</c:v>
                </c:pt>
                <c:pt idx="54">
                  <c:v>0.40640830999999999</c:v>
                </c:pt>
                <c:pt idx="55">
                  <c:v>0.41996241000000001</c:v>
                </c:pt>
                <c:pt idx="56">
                  <c:v>0.43261051</c:v>
                </c:pt>
                <c:pt idx="57">
                  <c:v>0.44447779999999998</c:v>
                </c:pt>
                <c:pt idx="58">
                  <c:v>0.45567751000000001</c:v>
                </c:pt>
                <c:pt idx="59">
                  <c:v>0.46997665999999999</c:v>
                </c:pt>
                <c:pt idx="60">
                  <c:v>0.48155188999999998</c:v>
                </c:pt>
                <c:pt idx="61">
                  <c:v>0.49269199000000002</c:v>
                </c:pt>
                <c:pt idx="62">
                  <c:v>0.50622820999999996</c:v>
                </c:pt>
                <c:pt idx="63">
                  <c:v>0.51902532999999995</c:v>
                </c:pt>
                <c:pt idx="64">
                  <c:v>0.53141713000000002</c:v>
                </c:pt>
                <c:pt idx="65">
                  <c:v>0.54368377000000001</c:v>
                </c:pt>
                <c:pt idx="66">
                  <c:v>0.55624843000000002</c:v>
                </c:pt>
                <c:pt idx="67">
                  <c:v>0.56701899</c:v>
                </c:pt>
                <c:pt idx="68">
                  <c:v>0.58157444000000003</c:v>
                </c:pt>
                <c:pt idx="69">
                  <c:v>0.59349536999999997</c:v>
                </c:pt>
                <c:pt idx="70">
                  <c:v>0.60451031</c:v>
                </c:pt>
                <c:pt idx="71">
                  <c:v>0.61838627000000002</c:v>
                </c:pt>
                <c:pt idx="72">
                  <c:v>0.62920450999999999</c:v>
                </c:pt>
                <c:pt idx="73">
                  <c:v>0.64278840999999998</c:v>
                </c:pt>
                <c:pt idx="74">
                  <c:v>0.65487026999999998</c:v>
                </c:pt>
                <c:pt idx="75">
                  <c:v>0.66707729999999998</c:v>
                </c:pt>
                <c:pt idx="76">
                  <c:v>0.67995786999999996</c:v>
                </c:pt>
                <c:pt idx="77">
                  <c:v>0.69261788999999996</c:v>
                </c:pt>
                <c:pt idx="78">
                  <c:v>0.70493817000000003</c:v>
                </c:pt>
                <c:pt idx="79">
                  <c:v>0.71739554000000005</c:v>
                </c:pt>
                <c:pt idx="80">
                  <c:v>0.72962046000000003</c:v>
                </c:pt>
                <c:pt idx="81">
                  <c:v>0.74090361999999998</c:v>
                </c:pt>
                <c:pt idx="82">
                  <c:v>0.75232387000000001</c:v>
                </c:pt>
                <c:pt idx="83">
                  <c:v>0.76645613000000001</c:v>
                </c:pt>
                <c:pt idx="84">
                  <c:v>0.77848434</c:v>
                </c:pt>
                <c:pt idx="85">
                  <c:v>0.79112649000000002</c:v>
                </c:pt>
                <c:pt idx="86">
                  <c:v>0.80327391999999997</c:v>
                </c:pt>
                <c:pt idx="87">
                  <c:v>0.81532598000000001</c:v>
                </c:pt>
                <c:pt idx="88">
                  <c:v>0.82774161999999996</c:v>
                </c:pt>
                <c:pt idx="89">
                  <c:v>0.84012746999999999</c:v>
                </c:pt>
                <c:pt idx="90">
                  <c:v>0.85255504000000004</c:v>
                </c:pt>
                <c:pt idx="91">
                  <c:v>0.86603761000000001</c:v>
                </c:pt>
                <c:pt idx="92">
                  <c:v>0.87800025999999998</c:v>
                </c:pt>
                <c:pt idx="93">
                  <c:v>0.88958143999999995</c:v>
                </c:pt>
                <c:pt idx="94">
                  <c:v>0.90225339000000004</c:v>
                </c:pt>
                <c:pt idx="95">
                  <c:v>0.91392397999999997</c:v>
                </c:pt>
                <c:pt idx="96">
                  <c:v>0.92776418000000005</c:v>
                </c:pt>
                <c:pt idx="97">
                  <c:v>0.93959570000000003</c:v>
                </c:pt>
                <c:pt idx="98">
                  <c:v>0.95165372000000004</c:v>
                </c:pt>
                <c:pt idx="99">
                  <c:v>0.96331239000000002</c:v>
                </c:pt>
                <c:pt idx="100">
                  <c:v>0.97703934000000003</c:v>
                </c:pt>
                <c:pt idx="101">
                  <c:v>0.98838806000000001</c:v>
                </c:pt>
                <c:pt idx="102">
                  <c:v>1.0008513999999999</c:v>
                </c:pt>
                <c:pt idx="103">
                  <c:v>1.0150908999999999</c:v>
                </c:pt>
                <c:pt idx="104">
                  <c:v>1.0252535</c:v>
                </c:pt>
                <c:pt idx="105">
                  <c:v>1.0379136</c:v>
                </c:pt>
                <c:pt idx="106">
                  <c:v>1.0513007999999999</c:v>
                </c:pt>
                <c:pt idx="107">
                  <c:v>1.0639905999999999</c:v>
                </c:pt>
                <c:pt idx="108">
                  <c:v>1.0755002</c:v>
                </c:pt>
                <c:pt idx="109">
                  <c:v>1.0889648999999999</c:v>
                </c:pt>
                <c:pt idx="110">
                  <c:v>1.1012793000000001</c:v>
                </c:pt>
                <c:pt idx="111">
                  <c:v>1.1127174</c:v>
                </c:pt>
                <c:pt idx="112">
                  <c:v>1.1261284</c:v>
                </c:pt>
                <c:pt idx="113">
                  <c:v>1.1386931</c:v>
                </c:pt>
                <c:pt idx="114">
                  <c:v>1.1498451000000001</c:v>
                </c:pt>
                <c:pt idx="115">
                  <c:v>1.1624574999999999</c:v>
                </c:pt>
                <c:pt idx="116">
                  <c:v>1.1750400000000001</c:v>
                </c:pt>
                <c:pt idx="117">
                  <c:v>1.1874138999999999</c:v>
                </c:pt>
                <c:pt idx="118">
                  <c:v>1.1987030999999999</c:v>
                </c:pt>
                <c:pt idx="119">
                  <c:v>1.2113332999999999</c:v>
                </c:pt>
                <c:pt idx="120">
                  <c:v>1.2249589000000001</c:v>
                </c:pt>
                <c:pt idx="121">
                  <c:v>1.2361407</c:v>
                </c:pt>
                <c:pt idx="122">
                  <c:v>1.2490869</c:v>
                </c:pt>
                <c:pt idx="123">
                  <c:v>1.261282</c:v>
                </c:pt>
                <c:pt idx="124">
                  <c:v>1.2731372999999999</c:v>
                </c:pt>
                <c:pt idx="125">
                  <c:v>1.2866378000000001</c:v>
                </c:pt>
                <c:pt idx="126">
                  <c:v>1.2983441</c:v>
                </c:pt>
                <c:pt idx="127">
                  <c:v>1.310575</c:v>
                </c:pt>
                <c:pt idx="128">
                  <c:v>1.3226747999999999</c:v>
                </c:pt>
                <c:pt idx="129">
                  <c:v>1.336354</c:v>
                </c:pt>
                <c:pt idx="130">
                  <c:v>1.3462424</c:v>
                </c:pt>
                <c:pt idx="131">
                  <c:v>1.3594568</c:v>
                </c:pt>
                <c:pt idx="132">
                  <c:v>1.3720691</c:v>
                </c:pt>
                <c:pt idx="133">
                  <c:v>1.3842403999999999</c:v>
                </c:pt>
                <c:pt idx="134">
                  <c:v>1.3969779</c:v>
                </c:pt>
                <c:pt idx="135">
                  <c:v>1.4088928999999999</c:v>
                </c:pt>
                <c:pt idx="136">
                  <c:v>1.4222859999999999</c:v>
                </c:pt>
                <c:pt idx="137">
                  <c:v>1.4341295000000001</c:v>
                </c:pt>
                <c:pt idx="138">
                  <c:v>1.4452039999999999</c:v>
                </c:pt>
                <c:pt idx="139">
                  <c:v>1.4597893</c:v>
                </c:pt>
                <c:pt idx="140">
                  <c:v>1.4714479</c:v>
                </c:pt>
                <c:pt idx="141">
                  <c:v>1.4844894</c:v>
                </c:pt>
                <c:pt idx="142">
                  <c:v>1.4961958</c:v>
                </c:pt>
                <c:pt idx="143">
                  <c:v>1.5089154</c:v>
                </c:pt>
                <c:pt idx="144">
                  <c:v>1.5203177999999999</c:v>
                </c:pt>
                <c:pt idx="145">
                  <c:v>1.5339494</c:v>
                </c:pt>
                <c:pt idx="146">
                  <c:v>1.5453159999999999</c:v>
                </c:pt>
                <c:pt idx="147">
                  <c:v>1.5580475</c:v>
                </c:pt>
                <c:pt idx="148">
                  <c:v>1.5708207999999999</c:v>
                </c:pt>
                <c:pt idx="149">
                  <c:v>1.5833557</c:v>
                </c:pt>
                <c:pt idx="150">
                  <c:v>1.5954554000000001</c:v>
                </c:pt>
                <c:pt idx="151">
                  <c:v>1.6065537999999999</c:v>
                </c:pt>
                <c:pt idx="152">
                  <c:v>1.6196965999999999</c:v>
                </c:pt>
                <c:pt idx="153">
                  <c:v>1.6319870999999999</c:v>
                </c:pt>
                <c:pt idx="154">
                  <c:v>1.6444205999999999</c:v>
                </c:pt>
                <c:pt idx="155">
                  <c:v>1.6571461999999999</c:v>
                </c:pt>
                <c:pt idx="156">
                  <c:v>1.6707837999999999</c:v>
                </c:pt>
                <c:pt idx="157">
                  <c:v>1.6824603</c:v>
                </c:pt>
                <c:pt idx="158">
                  <c:v>1.6938329000000001</c:v>
                </c:pt>
                <c:pt idx="159">
                  <c:v>1.7062961999999999</c:v>
                </c:pt>
                <c:pt idx="160">
                  <c:v>1.7202377</c:v>
                </c:pt>
                <c:pt idx="161">
                  <c:v>1.7323554000000001</c:v>
                </c:pt>
                <c:pt idx="162">
                  <c:v>1.7425835000000001</c:v>
                </c:pt>
                <c:pt idx="163">
                  <c:v>1.7559229999999999</c:v>
                </c:pt>
                <c:pt idx="164">
                  <c:v>1.7690241</c:v>
                </c:pt>
                <c:pt idx="165">
                  <c:v>1.7808974</c:v>
                </c:pt>
                <c:pt idx="166">
                  <c:v>1.793623</c:v>
                </c:pt>
                <c:pt idx="167">
                  <c:v>1.8059491999999999</c:v>
                </c:pt>
                <c:pt idx="168">
                  <c:v>1.8178761000000001</c:v>
                </c:pt>
                <c:pt idx="169">
                  <c:v>1.8296421</c:v>
                </c:pt>
                <c:pt idx="170">
                  <c:v>1.8432021000000001</c:v>
                </c:pt>
                <c:pt idx="171">
                  <c:v>1.8531740000000001</c:v>
                </c:pt>
                <c:pt idx="172">
                  <c:v>1.8668532</c:v>
                </c:pt>
                <c:pt idx="173">
                  <c:v>1.8791735000000001</c:v>
                </c:pt>
                <c:pt idx="174">
                  <c:v>1.8911362</c:v>
                </c:pt>
                <c:pt idx="175">
                  <c:v>1.9043266999999999</c:v>
                </c:pt>
                <c:pt idx="176">
                  <c:v>1.916647</c:v>
                </c:pt>
                <c:pt idx="177">
                  <c:v>1.9289076000000001</c:v>
                </c:pt>
                <c:pt idx="178">
                  <c:v>1.9418835999999999</c:v>
                </c:pt>
                <c:pt idx="179">
                  <c:v>1.9539833</c:v>
                </c:pt>
                <c:pt idx="180">
                  <c:v>1.9668758</c:v>
                </c:pt>
                <c:pt idx="181">
                  <c:v>1.9785702000000001</c:v>
                </c:pt>
                <c:pt idx="182">
                  <c:v>1.9915639999999999</c:v>
                </c:pt>
                <c:pt idx="183">
                  <c:v>2.0025909</c:v>
                </c:pt>
                <c:pt idx="184">
                  <c:v>2.0150720999999998</c:v>
                </c:pt>
                <c:pt idx="185">
                  <c:v>2.0274877999999998</c:v>
                </c:pt>
                <c:pt idx="186">
                  <c:v>2.0405114000000002</c:v>
                </c:pt>
                <c:pt idx="187">
                  <c:v>2.0517886000000001</c:v>
                </c:pt>
                <c:pt idx="188">
                  <c:v>2.0647943</c:v>
                </c:pt>
                <c:pt idx="189">
                  <c:v>2.0771503</c:v>
                </c:pt>
                <c:pt idx="190">
                  <c:v>2.0892203</c:v>
                </c:pt>
                <c:pt idx="191">
                  <c:v>2.1035789999999999</c:v>
                </c:pt>
                <c:pt idx="192">
                  <c:v>2.1143436000000002</c:v>
                </c:pt>
                <c:pt idx="193">
                  <c:v>2.1266102999999998</c:v>
                </c:pt>
                <c:pt idx="194">
                  <c:v>2.1392882000000002</c:v>
                </c:pt>
                <c:pt idx="195">
                  <c:v>2.1516144000000001</c:v>
                </c:pt>
                <c:pt idx="196">
                  <c:v>2.1651625999999999</c:v>
                </c:pt>
                <c:pt idx="197">
                  <c:v>2.1775186</c:v>
                </c:pt>
                <c:pt idx="198">
                  <c:v>2.1889864999999999</c:v>
                </c:pt>
                <c:pt idx="199">
                  <c:v>2.2013962</c:v>
                </c:pt>
                <c:pt idx="200">
                  <c:v>2.2140026000000002</c:v>
                </c:pt>
                <c:pt idx="201">
                  <c:v>2.2260129000000002</c:v>
                </c:pt>
                <c:pt idx="202">
                  <c:v>2.2379576999999999</c:v>
                </c:pt>
                <c:pt idx="203">
                  <c:v>2.2512913000000001</c:v>
                </c:pt>
                <c:pt idx="204">
                  <c:v>2.2630452999999999</c:v>
                </c:pt>
                <c:pt idx="205">
                  <c:v>2.2757410999999999</c:v>
                </c:pt>
                <c:pt idx="206">
                  <c:v>2.2878050999999999</c:v>
                </c:pt>
                <c:pt idx="207">
                  <c:v>2.2995234</c:v>
                </c:pt>
                <c:pt idx="208">
                  <c:v>2.3120403</c:v>
                </c:pt>
                <c:pt idx="209">
                  <c:v>2.3249029999999999</c:v>
                </c:pt>
                <c:pt idx="210">
                  <c:v>2.3370801999999999</c:v>
                </c:pt>
                <c:pt idx="211">
                  <c:v>2.3487985</c:v>
                </c:pt>
                <c:pt idx="212">
                  <c:v>2.3630857000000001</c:v>
                </c:pt>
                <c:pt idx="213">
                  <c:v>2.3736953999999999</c:v>
                </c:pt>
                <c:pt idx="214">
                  <c:v>2.3865401999999998</c:v>
                </c:pt>
                <c:pt idx="215">
                  <c:v>2.3990928999999999</c:v>
                </c:pt>
                <c:pt idx="216">
                  <c:v>2.4131358000000001</c:v>
                </c:pt>
                <c:pt idx="217">
                  <c:v>2.4239302</c:v>
                </c:pt>
                <c:pt idx="218">
                  <c:v>2.4356722999999998</c:v>
                </c:pt>
                <c:pt idx="219">
                  <c:v>2.4494587999999999</c:v>
                </c:pt>
                <c:pt idx="220">
                  <c:v>2.4627208999999999</c:v>
                </c:pt>
                <c:pt idx="221">
                  <c:v>2.4737298000000001</c:v>
                </c:pt>
                <c:pt idx="222">
                  <c:v>2.4846911</c:v>
                </c:pt>
                <c:pt idx="223">
                  <c:v>2.4996220999999998</c:v>
                </c:pt>
                <c:pt idx="224">
                  <c:v>2.5105119</c:v>
                </c:pt>
                <c:pt idx="225">
                  <c:v>2.5230408</c:v>
                </c:pt>
                <c:pt idx="226">
                  <c:v>2.5348723</c:v>
                </c:pt>
                <c:pt idx="227">
                  <c:v>2.5471568000000002</c:v>
                </c:pt>
                <c:pt idx="228">
                  <c:v>2.5586128000000001</c:v>
                </c:pt>
                <c:pt idx="229">
                  <c:v>2.5717139000000002</c:v>
                </c:pt>
                <c:pt idx="230">
                  <c:v>2.585429</c:v>
                </c:pt>
                <c:pt idx="231">
                  <c:v>2.5978683999999999</c:v>
                </c:pt>
                <c:pt idx="232">
                  <c:v>2.6101350999999999</c:v>
                </c:pt>
                <c:pt idx="233">
                  <c:v>2.6217163000000001</c:v>
                </c:pt>
                <c:pt idx="234">
                  <c:v>2.6336849</c:v>
                </c:pt>
                <c:pt idx="235">
                  <c:v>2.6467204</c:v>
                </c:pt>
                <c:pt idx="236">
                  <c:v>2.6589990000000001</c:v>
                </c:pt>
                <c:pt idx="237">
                  <c:v>2.6717246000000001</c:v>
                </c:pt>
                <c:pt idx="238">
                  <c:v>2.6846467999999999</c:v>
                </c:pt>
                <c:pt idx="239">
                  <c:v>2.6958525</c:v>
                </c:pt>
                <c:pt idx="240">
                  <c:v>2.7084351</c:v>
                </c:pt>
                <c:pt idx="241">
                  <c:v>2.7200042999999998</c:v>
                </c:pt>
                <c:pt idx="242">
                  <c:v>2.7333915000000002</c:v>
                </c:pt>
                <c:pt idx="243">
                  <c:v>2.7459978999999999</c:v>
                </c:pt>
                <c:pt idx="244">
                  <c:v>2.7586699000000001</c:v>
                </c:pt>
                <c:pt idx="245">
                  <c:v>2.7716219</c:v>
                </c:pt>
                <c:pt idx="246">
                  <c:v>2.7807772000000002</c:v>
                </c:pt>
                <c:pt idx="247">
                  <c:v>2.7957261</c:v>
                </c:pt>
                <c:pt idx="248">
                  <c:v>2.8060793999999998</c:v>
                </c:pt>
                <c:pt idx="249">
                  <c:v>2.8202354999999999</c:v>
                </c:pt>
                <c:pt idx="250">
                  <c:v>2.8322278999999999</c:v>
                </c:pt>
                <c:pt idx="251">
                  <c:v>2.8429924999999998</c:v>
                </c:pt>
                <c:pt idx="252">
                  <c:v>2.8564691999999998</c:v>
                </c:pt>
                <c:pt idx="253">
                  <c:v>2.8686047000000001</c:v>
                </c:pt>
                <c:pt idx="254">
                  <c:v>2.8821945000000002</c:v>
                </c:pt>
                <c:pt idx="255">
                  <c:v>2.8922080999999999</c:v>
                </c:pt>
                <c:pt idx="256">
                  <c:v>2.9057800999999999</c:v>
                </c:pt>
                <c:pt idx="257">
                  <c:v>2.9195726</c:v>
                </c:pt>
                <c:pt idx="258">
                  <c:v>2.930218</c:v>
                </c:pt>
                <c:pt idx="259">
                  <c:v>2.9434800000000001</c:v>
                </c:pt>
                <c:pt idx="260">
                  <c:v>2.9561101999999999</c:v>
                </c:pt>
                <c:pt idx="261">
                  <c:v>2.9684067000000001</c:v>
                </c:pt>
                <c:pt idx="262">
                  <c:v>2.9803872</c:v>
                </c:pt>
                <c:pt idx="263">
                  <c:v>2.9924989000000002</c:v>
                </c:pt>
                <c:pt idx="264">
                  <c:v>3.0063569999999999</c:v>
                </c:pt>
                <c:pt idx="265">
                  <c:v>3.0164897000000002</c:v>
                </c:pt>
                <c:pt idx="266">
                  <c:v>3.0315219999999998</c:v>
                </c:pt>
                <c:pt idx="267">
                  <c:v>3.0421852999999999</c:v>
                </c:pt>
                <c:pt idx="268">
                  <c:v>3.0552386999999999</c:v>
                </c:pt>
                <c:pt idx="269">
                  <c:v>3.0692756000000001</c:v>
                </c:pt>
                <c:pt idx="270">
                  <c:v>3.0786395</c:v>
                </c:pt>
                <c:pt idx="271">
                  <c:v>3.0912161</c:v>
                </c:pt>
                <c:pt idx="272">
                  <c:v>3.1046212</c:v>
                </c:pt>
                <c:pt idx="273">
                  <c:v>3.1169354999999999</c:v>
                </c:pt>
                <c:pt idx="274">
                  <c:v>3.1288505</c:v>
                </c:pt>
                <c:pt idx="275">
                  <c:v>3.14188</c:v>
                </c:pt>
                <c:pt idx="276">
                  <c:v>3.1537592000000001</c:v>
                </c:pt>
                <c:pt idx="277">
                  <c:v>3.1663597000000001</c:v>
                </c:pt>
                <c:pt idx="278">
                  <c:v>3.178823</c:v>
                </c:pt>
                <c:pt idx="279">
                  <c:v>3.1899869000000001</c:v>
                </c:pt>
                <c:pt idx="280">
                  <c:v>3.2031535999999998</c:v>
                </c:pt>
                <c:pt idx="281">
                  <c:v>3.2151877999999998</c:v>
                </c:pt>
                <c:pt idx="282">
                  <c:v>3.2268583999999998</c:v>
                </c:pt>
                <c:pt idx="283">
                  <c:v>3.2402158000000001</c:v>
                </c:pt>
                <c:pt idx="284">
                  <c:v>3.2530904</c:v>
                </c:pt>
                <c:pt idx="285">
                  <c:v>3.2655120000000002</c:v>
                </c:pt>
                <c:pt idx="286">
                  <c:v>3.2775878999999999</c:v>
                </c:pt>
                <c:pt idx="287">
                  <c:v>3.2888055</c:v>
                </c:pt>
                <c:pt idx="288">
                  <c:v>3.3021807999999999</c:v>
                </c:pt>
                <c:pt idx="289">
                  <c:v>3.3148645999999999</c:v>
                </c:pt>
                <c:pt idx="290">
                  <c:v>3.3270597</c:v>
                </c:pt>
                <c:pt idx="291">
                  <c:v>3.3395231000000001</c:v>
                </c:pt>
                <c:pt idx="292">
                  <c:v>3.3514558999999999</c:v>
                </c:pt>
                <c:pt idx="293">
                  <c:v>3.3632398000000001</c:v>
                </c:pt>
                <c:pt idx="294">
                  <c:v>3.3770025000000001</c:v>
                </c:pt>
                <c:pt idx="295">
                  <c:v>3.3896863000000002</c:v>
                </c:pt>
                <c:pt idx="296">
                  <c:v>3.4011363999999999</c:v>
                </c:pt>
                <c:pt idx="297">
                  <c:v>3.4124433999999999</c:v>
                </c:pt>
                <c:pt idx="298">
                  <c:v>3.4262657000000001</c:v>
                </c:pt>
                <c:pt idx="299">
                  <c:v>3.4391164999999999</c:v>
                </c:pt>
                <c:pt idx="300">
                  <c:v>3.4503697999999998</c:v>
                </c:pt>
                <c:pt idx="301">
                  <c:v>3.4643828999999999</c:v>
                </c:pt>
                <c:pt idx="302">
                  <c:v>3.4751653999999998</c:v>
                </c:pt>
                <c:pt idx="303">
                  <c:v>3.4874260000000001</c:v>
                </c:pt>
                <c:pt idx="304">
                  <c:v>3.5005093</c:v>
                </c:pt>
                <c:pt idx="305">
                  <c:v>3.5117090000000002</c:v>
                </c:pt>
                <c:pt idx="306">
                  <c:v>3.5261631000000002</c:v>
                </c:pt>
                <c:pt idx="307">
                  <c:v>3.5370409</c:v>
                </c:pt>
                <c:pt idx="308">
                  <c:v>3.549391</c:v>
                </c:pt>
                <c:pt idx="309">
                  <c:v>3.5623252000000001</c:v>
                </c:pt>
                <c:pt idx="310">
                  <c:v>3.5748243</c:v>
                </c:pt>
                <c:pt idx="311">
                  <c:v>3.5859942</c:v>
                </c:pt>
                <c:pt idx="312">
                  <c:v>3.5980105</c:v>
                </c:pt>
                <c:pt idx="313">
                  <c:v>3.6112964000000001</c:v>
                </c:pt>
                <c:pt idx="314">
                  <c:v>3.6236703000000001</c:v>
                </c:pt>
                <c:pt idx="315">
                  <c:v>3.6358833000000002</c:v>
                </c:pt>
                <c:pt idx="316">
                  <c:v>3.6475122</c:v>
                </c:pt>
                <c:pt idx="317">
                  <c:v>3.6606252000000001</c:v>
                </c:pt>
                <c:pt idx="318">
                  <c:v>3.6742805999999999</c:v>
                </c:pt>
                <c:pt idx="319">
                  <c:v>3.6853731000000001</c:v>
                </c:pt>
                <c:pt idx="320">
                  <c:v>3.6971033000000002</c:v>
                </c:pt>
                <c:pt idx="321">
                  <c:v>3.7103592999999999</c:v>
                </c:pt>
                <c:pt idx="322">
                  <c:v>3.7229002000000002</c:v>
                </c:pt>
                <c:pt idx="323">
                  <c:v>3.7334323</c:v>
                </c:pt>
                <c:pt idx="324">
                  <c:v>3.7409186000000001</c:v>
                </c:pt>
                <c:pt idx="325">
                  <c:v>3.7424624</c:v>
                </c:pt>
                <c:pt idx="326">
                  <c:v>3.7424385999999998</c:v>
                </c:pt>
                <c:pt idx="327">
                  <c:v>3.7450313999999998</c:v>
                </c:pt>
                <c:pt idx="328">
                  <c:v>3.7466645000000001</c:v>
                </c:pt>
                <c:pt idx="329">
                  <c:v>3.7477136</c:v>
                </c:pt>
                <c:pt idx="330">
                  <c:v>3.7486315000000001</c:v>
                </c:pt>
                <c:pt idx="331">
                  <c:v>3.7502645999999999</c:v>
                </c:pt>
                <c:pt idx="332">
                  <c:v>3.7515103999999999</c:v>
                </c:pt>
                <c:pt idx="333">
                  <c:v>3.7514566999999999</c:v>
                </c:pt>
                <c:pt idx="334">
                  <c:v>3.7544607999999999</c:v>
                </c:pt>
                <c:pt idx="335">
                  <c:v>3.7550628000000001</c:v>
                </c:pt>
                <c:pt idx="336">
                  <c:v>3.7558794</c:v>
                </c:pt>
                <c:pt idx="337">
                  <c:v>3.7559627999999998</c:v>
                </c:pt>
                <c:pt idx="338">
                  <c:v>3.758508</c:v>
                </c:pt>
                <c:pt idx="339">
                  <c:v>3.7596047000000001</c:v>
                </c:pt>
                <c:pt idx="340">
                  <c:v>3.7603854999999999</c:v>
                </c:pt>
                <c:pt idx="341">
                  <c:v>3.7612795999999999</c:v>
                </c:pt>
                <c:pt idx="342">
                  <c:v>3.7640034999999998</c:v>
                </c:pt>
                <c:pt idx="343">
                  <c:v>3.7646234000000001</c:v>
                </c:pt>
                <c:pt idx="344">
                  <c:v>3.7671983</c:v>
                </c:pt>
                <c:pt idx="345">
                  <c:v>3.7662745000000002</c:v>
                </c:pt>
                <c:pt idx="346">
                  <c:v>3.7670135</c:v>
                </c:pt>
                <c:pt idx="347">
                  <c:v>3.7694752</c:v>
                </c:pt>
                <c:pt idx="348">
                  <c:v>3.7708998</c:v>
                </c:pt>
                <c:pt idx="349">
                  <c:v>3.7716389000000001</c:v>
                </c:pt>
                <c:pt idx="350">
                  <c:v>3.7728666999999998</c:v>
                </c:pt>
                <c:pt idx="351">
                  <c:v>3.7736177</c:v>
                </c:pt>
                <c:pt idx="352">
                  <c:v>3.7737370000000001</c:v>
                </c:pt>
                <c:pt idx="353">
                  <c:v>3.7769496</c:v>
                </c:pt>
                <c:pt idx="354">
                  <c:v>3.7768841000000002</c:v>
                </c:pt>
                <c:pt idx="355">
                  <c:v>3.7795125999999999</c:v>
                </c:pt>
                <c:pt idx="356">
                  <c:v>3.7821948999999999</c:v>
                </c:pt>
                <c:pt idx="357">
                  <c:v>3.7806511</c:v>
                </c:pt>
                <c:pt idx="358">
                  <c:v>3.7819802999999999</c:v>
                </c:pt>
                <c:pt idx="359">
                  <c:v>3.7847458999999999</c:v>
                </c:pt>
                <c:pt idx="360">
                  <c:v>3.7860692</c:v>
                </c:pt>
                <c:pt idx="361">
                  <c:v>3.7853897000000001</c:v>
                </c:pt>
                <c:pt idx="362">
                  <c:v>3.7867069</c:v>
                </c:pt>
                <c:pt idx="363">
                  <c:v>3.7904084</c:v>
                </c:pt>
                <c:pt idx="364">
                  <c:v>3.7898958</c:v>
                </c:pt>
                <c:pt idx="365">
                  <c:v>3.7926853</c:v>
                </c:pt>
                <c:pt idx="366">
                  <c:v>3.7936211000000002</c:v>
                </c:pt>
                <c:pt idx="367">
                  <c:v>3.7943899999999999</c:v>
                </c:pt>
                <c:pt idx="368">
                  <c:v>3.7950039000000002</c:v>
                </c:pt>
                <c:pt idx="369">
                  <c:v>3.7965893999999998</c:v>
                </c:pt>
                <c:pt idx="370">
                  <c:v>3.7961543</c:v>
                </c:pt>
                <c:pt idx="371">
                  <c:v>3.7984073</c:v>
                </c:pt>
                <c:pt idx="372">
                  <c:v>3.8004338999999998</c:v>
                </c:pt>
                <c:pt idx="373">
                  <c:v>3.8008511</c:v>
                </c:pt>
                <c:pt idx="374">
                  <c:v>3.8017034999999999</c:v>
                </c:pt>
                <c:pt idx="375">
                  <c:v>3.8035809999999999</c:v>
                </c:pt>
                <c:pt idx="376">
                  <c:v>3.8060366999999999</c:v>
                </c:pt>
                <c:pt idx="377">
                  <c:v>3.8060784000000001</c:v>
                </c:pt>
                <c:pt idx="378">
                  <c:v>3.8084506999999999</c:v>
                </c:pt>
                <c:pt idx="379">
                  <c:v>3.8077055999999998</c:v>
                </c:pt>
                <c:pt idx="380">
                  <c:v>3.8089632999999998</c:v>
                </c:pt>
                <c:pt idx="381">
                  <c:v>3.8111090999999999</c:v>
                </c:pt>
                <c:pt idx="382">
                  <c:v>3.8116455</c:v>
                </c:pt>
                <c:pt idx="383">
                  <c:v>3.8150311000000001</c:v>
                </c:pt>
                <c:pt idx="384">
                  <c:v>3.8146734000000002</c:v>
                </c:pt>
                <c:pt idx="385">
                  <c:v>3.8161038999999999</c:v>
                </c:pt>
                <c:pt idx="386">
                  <c:v>3.8172006999999999</c:v>
                </c:pt>
                <c:pt idx="387">
                  <c:v>3.8177609000000001</c:v>
                </c:pt>
                <c:pt idx="388">
                  <c:v>3.8200796000000001</c:v>
                </c:pt>
                <c:pt idx="389">
                  <c:v>3.8193106999999999</c:v>
                </c:pt>
                <c:pt idx="390">
                  <c:v>3.8203776</c:v>
                </c:pt>
                <c:pt idx="391">
                  <c:v>3.8231730000000002</c:v>
                </c:pt>
                <c:pt idx="392">
                  <c:v>3.8251162000000001</c:v>
                </c:pt>
                <c:pt idx="393">
                  <c:v>3.8259506000000001</c:v>
                </c:pt>
                <c:pt idx="394">
                  <c:v>3.8273931000000001</c:v>
                </c:pt>
                <c:pt idx="395">
                  <c:v>3.8271725000000001</c:v>
                </c:pt>
                <c:pt idx="396">
                  <c:v>3.8298249000000002</c:v>
                </c:pt>
                <c:pt idx="397">
                  <c:v>3.8292825000000001</c:v>
                </c:pt>
                <c:pt idx="398">
                  <c:v>3.8310230000000001</c:v>
                </c:pt>
                <c:pt idx="399">
                  <c:v>3.8345218000000001</c:v>
                </c:pt>
                <c:pt idx="400">
                  <c:v>3.8338363000000002</c:v>
                </c:pt>
                <c:pt idx="401">
                  <c:v>3.8348436000000001</c:v>
                </c:pt>
                <c:pt idx="402">
                  <c:v>3.8376807999999998</c:v>
                </c:pt>
                <c:pt idx="403">
                  <c:v>3.8388669000000002</c:v>
                </c:pt>
                <c:pt idx="404">
                  <c:v>3.8382768999999999</c:v>
                </c:pt>
                <c:pt idx="405">
                  <c:v>3.8419604000000001</c:v>
                </c:pt>
                <c:pt idx="406">
                  <c:v>3.8425505000000002</c:v>
                </c:pt>
                <c:pt idx="407">
                  <c:v>3.8439035000000001</c:v>
                </c:pt>
                <c:pt idx="408">
                  <c:v>3.8432716999999998</c:v>
                </c:pt>
                <c:pt idx="409">
                  <c:v>3.8459300999999999</c:v>
                </c:pt>
                <c:pt idx="410">
                  <c:v>3.8470209</c:v>
                </c:pt>
                <c:pt idx="411">
                  <c:v>3.8481176000000001</c:v>
                </c:pt>
                <c:pt idx="412">
                  <c:v>3.8488209000000002</c:v>
                </c:pt>
                <c:pt idx="413">
                  <c:v>3.8504540999999999</c:v>
                </c:pt>
                <c:pt idx="414">
                  <c:v>3.8510442</c:v>
                </c:pt>
                <c:pt idx="415">
                  <c:v>3.8514078</c:v>
                </c:pt>
                <c:pt idx="416">
                  <c:v>3.8548946000000002</c:v>
                </c:pt>
                <c:pt idx="417">
                  <c:v>3.8552463000000001</c:v>
                </c:pt>
                <c:pt idx="418">
                  <c:v>3.856957</c:v>
                </c:pt>
                <c:pt idx="419">
                  <c:v>3.8581967000000001</c:v>
                </c:pt>
                <c:pt idx="420">
                  <c:v>3.8598238999999999</c:v>
                </c:pt>
                <c:pt idx="421">
                  <c:v>3.8602590999999999</c:v>
                </c:pt>
                <c:pt idx="422">
                  <c:v>3.8609982</c:v>
                </c:pt>
                <c:pt idx="423">
                  <c:v>3.8634002000000001</c:v>
                </c:pt>
                <c:pt idx="424">
                  <c:v>3.8651764000000002</c:v>
                </c:pt>
                <c:pt idx="425">
                  <c:v>3.8658261</c:v>
                </c:pt>
                <c:pt idx="426">
                  <c:v>3.8677752000000001</c:v>
                </c:pt>
                <c:pt idx="427">
                  <c:v>3.8678229000000002</c:v>
                </c:pt>
                <c:pt idx="428">
                  <c:v>3.8688600000000002</c:v>
                </c:pt>
                <c:pt idx="429">
                  <c:v>3.8700581000000001</c:v>
                </c:pt>
                <c:pt idx="430">
                  <c:v>3.8707554000000002</c:v>
                </c:pt>
                <c:pt idx="431">
                  <c:v>3.8721025</c:v>
                </c:pt>
                <c:pt idx="432">
                  <c:v>3.8740872999999998</c:v>
                </c:pt>
                <c:pt idx="433">
                  <c:v>3.8742899999999998</c:v>
                </c:pt>
                <c:pt idx="434">
                  <c:v>3.8765966999999999</c:v>
                </c:pt>
                <c:pt idx="435">
                  <c:v>3.8775086000000001</c:v>
                </c:pt>
                <c:pt idx="436">
                  <c:v>3.8788556999999999</c:v>
                </c:pt>
                <c:pt idx="437">
                  <c:v>3.8788021000000001</c:v>
                </c:pt>
                <c:pt idx="438">
                  <c:v>3.8810074000000001</c:v>
                </c:pt>
                <c:pt idx="439">
                  <c:v>3.8823186999999999</c:v>
                </c:pt>
                <c:pt idx="440">
                  <c:v>3.8836837000000002</c:v>
                </c:pt>
                <c:pt idx="441">
                  <c:v>3.8848698000000002</c:v>
                </c:pt>
                <c:pt idx="442">
                  <c:v>3.8871527000000001</c:v>
                </c:pt>
                <c:pt idx="443">
                  <c:v>3.8870214999999999</c:v>
                </c:pt>
                <c:pt idx="444">
                  <c:v>3.8877964</c:v>
                </c:pt>
                <c:pt idx="445">
                  <c:v>3.8895844999999998</c:v>
                </c:pt>
                <c:pt idx="446">
                  <c:v>3.8907468000000001</c:v>
                </c:pt>
                <c:pt idx="447">
                  <c:v>3.8919448999999999</c:v>
                </c:pt>
                <c:pt idx="448">
                  <c:v>3.8926124999999998</c:v>
                </c:pt>
                <c:pt idx="449">
                  <c:v>3.8946569000000002</c:v>
                </c:pt>
                <c:pt idx="450">
                  <c:v>3.8951576000000001</c:v>
                </c:pt>
                <c:pt idx="451">
                  <c:v>3.8965404000000001</c:v>
                </c:pt>
                <c:pt idx="452">
                  <c:v>3.8981675999999998</c:v>
                </c:pt>
                <c:pt idx="453">
                  <c:v>3.8993776000000002</c:v>
                </c:pt>
                <c:pt idx="454">
                  <c:v>3.8999020999999998</c:v>
                </c:pt>
                <c:pt idx="455">
                  <c:v>3.9016842999999999</c:v>
                </c:pt>
                <c:pt idx="456">
                  <c:v>3.9023100999999998</c:v>
                </c:pt>
                <c:pt idx="457">
                  <c:v>3.9041459999999999</c:v>
                </c:pt>
                <c:pt idx="458">
                  <c:v>3.9058446999999998</c:v>
                </c:pt>
                <c:pt idx="459">
                  <c:v>3.9070128999999998</c:v>
                </c:pt>
                <c:pt idx="460">
                  <c:v>3.9078593000000001</c:v>
                </c:pt>
                <c:pt idx="461">
                  <c:v>3.9101183000000002</c:v>
                </c:pt>
                <c:pt idx="462">
                  <c:v>3.9100527999999999</c:v>
                </c:pt>
                <c:pt idx="463">
                  <c:v>3.9109766000000001</c:v>
                </c:pt>
                <c:pt idx="464">
                  <c:v>3.9121210999999998</c:v>
                </c:pt>
                <c:pt idx="465">
                  <c:v>3.9137124999999999</c:v>
                </c:pt>
                <c:pt idx="466">
                  <c:v>3.9142728</c:v>
                </c:pt>
                <c:pt idx="467">
                  <c:v>3.916496</c:v>
                </c:pt>
                <c:pt idx="468">
                  <c:v>3.9183140000000001</c:v>
                </c:pt>
                <c:pt idx="469">
                  <c:v>3.9181173</c:v>
                </c:pt>
                <c:pt idx="470">
                  <c:v>3.9183617000000002</c:v>
                </c:pt>
                <c:pt idx="471">
                  <c:v>3.9215385999999999</c:v>
                </c:pt>
                <c:pt idx="472">
                  <c:v>3.9231121999999998</c:v>
                </c:pt>
                <c:pt idx="473">
                  <c:v>3.9245307</c:v>
                </c:pt>
                <c:pt idx="474">
                  <c:v>3.9242208000000001</c:v>
                </c:pt>
                <c:pt idx="475">
                  <c:v>3.9266646000000001</c:v>
                </c:pt>
                <c:pt idx="476">
                  <c:v>3.9276301999999998</c:v>
                </c:pt>
                <c:pt idx="477">
                  <c:v>3.9281904999999999</c:v>
                </c:pt>
                <c:pt idx="478">
                  <c:v>3.9291501000000002</c:v>
                </c:pt>
                <c:pt idx="479">
                  <c:v>3.9307772999999999</c:v>
                </c:pt>
                <c:pt idx="480">
                  <c:v>3.9332688</c:v>
                </c:pt>
                <c:pt idx="481">
                  <c:v>3.9335966</c:v>
                </c:pt>
                <c:pt idx="482">
                  <c:v>3.9333998999999999</c:v>
                </c:pt>
                <c:pt idx="483">
                  <c:v>3.9346456999999999</c:v>
                </c:pt>
                <c:pt idx="484">
                  <c:v>3.9369702000000002</c:v>
                </c:pt>
                <c:pt idx="485">
                  <c:v>3.9393604</c:v>
                </c:pt>
                <c:pt idx="486">
                  <c:v>3.9409876000000001</c:v>
                </c:pt>
                <c:pt idx="487">
                  <c:v>3.9415537999999999</c:v>
                </c:pt>
                <c:pt idx="488">
                  <c:v>3.9413393000000001</c:v>
                </c:pt>
                <c:pt idx="489">
                  <c:v>3.9427519000000002</c:v>
                </c:pt>
                <c:pt idx="490">
                  <c:v>3.9446712000000002</c:v>
                </c:pt>
                <c:pt idx="491">
                  <c:v>3.9456546000000001</c:v>
                </c:pt>
                <c:pt idx="492">
                  <c:v>3.9473951</c:v>
                </c:pt>
                <c:pt idx="493">
                  <c:v>3.9494514000000001</c:v>
                </c:pt>
                <c:pt idx="494">
                  <c:v>3.9493382000000001</c:v>
                </c:pt>
                <c:pt idx="495">
                  <c:v>3.9518415999999998</c:v>
                </c:pt>
                <c:pt idx="496">
                  <c:v>3.9512813000000002</c:v>
                </c:pt>
                <c:pt idx="497">
                  <c:v>3.9531945999999998</c:v>
                </c:pt>
                <c:pt idx="498">
                  <c:v>3.9545298</c:v>
                </c:pt>
                <c:pt idx="499">
                  <c:v>3.9547086</c:v>
                </c:pt>
                <c:pt idx="500">
                  <c:v>3.9565085999999998</c:v>
                </c:pt>
                <c:pt idx="501">
                  <c:v>3.9597511000000001</c:v>
                </c:pt>
                <c:pt idx="502">
                  <c:v>3.9590597000000001</c:v>
                </c:pt>
                <c:pt idx="503">
                  <c:v>3.9605736999999999</c:v>
                </c:pt>
                <c:pt idx="504">
                  <c:v>3.9610565000000002</c:v>
                </c:pt>
                <c:pt idx="505">
                  <c:v>3.9636314000000001</c:v>
                </c:pt>
                <c:pt idx="506">
                  <c:v>3.9639771000000001</c:v>
                </c:pt>
                <c:pt idx="507">
                  <c:v>3.9650381000000001</c:v>
                </c:pt>
                <c:pt idx="508">
                  <c:v>3.9666891</c:v>
                </c:pt>
                <c:pt idx="509">
                  <c:v>3.9681612999999998</c:v>
                </c:pt>
                <c:pt idx="510">
                  <c:v>3.9702117000000001</c:v>
                </c:pt>
                <c:pt idx="511">
                  <c:v>3.9710999</c:v>
                </c:pt>
                <c:pt idx="512">
                  <c:v>3.9718688000000002</c:v>
                </c:pt>
                <c:pt idx="513">
                  <c:v>3.9719582</c:v>
                </c:pt>
                <c:pt idx="514">
                  <c:v>3.9741099000000002</c:v>
                </c:pt>
                <c:pt idx="515">
                  <c:v>3.9765000000000001</c:v>
                </c:pt>
                <c:pt idx="516">
                  <c:v>3.9764284999999999</c:v>
                </c:pt>
                <c:pt idx="517">
                  <c:v>3.9779365000000002</c:v>
                </c:pt>
                <c:pt idx="518">
                  <c:v>3.9795756</c:v>
                </c:pt>
                <c:pt idx="519">
                  <c:v>3.9804160999999998</c:v>
                </c:pt>
                <c:pt idx="520">
                  <c:v>3.9819776999999998</c:v>
                </c:pt>
                <c:pt idx="521">
                  <c:v>3.9824963000000002</c:v>
                </c:pt>
                <c:pt idx="522">
                  <c:v>3.9842784</c:v>
                </c:pt>
                <c:pt idx="523">
                  <c:v>3.9855659000000001</c:v>
                </c:pt>
                <c:pt idx="524">
                  <c:v>3.9868950999999999</c:v>
                </c:pt>
                <c:pt idx="525">
                  <c:v>3.9875269000000002</c:v>
                </c:pt>
                <c:pt idx="526">
                  <c:v>3.9885581000000001</c:v>
                </c:pt>
                <c:pt idx="527">
                  <c:v>3.9906799999999998</c:v>
                </c:pt>
                <c:pt idx="528">
                  <c:v>3.9916933000000001</c:v>
                </c:pt>
                <c:pt idx="529">
                  <c:v>3.9930105</c:v>
                </c:pt>
                <c:pt idx="530">
                  <c:v>3.9955318000000002</c:v>
                </c:pt>
                <c:pt idx="531">
                  <c:v>3.9955436999999998</c:v>
                </c:pt>
                <c:pt idx="532">
                  <c:v>3.9963185999999999</c:v>
                </c:pt>
                <c:pt idx="533">
                  <c:v>3.9965986999999998</c:v>
                </c:pt>
                <c:pt idx="534">
                  <c:v>3.9984166999999999</c:v>
                </c:pt>
                <c:pt idx="535">
                  <c:v>4.0014624999999997</c:v>
                </c:pt>
                <c:pt idx="536">
                  <c:v>4.0010747999999996</c:v>
                </c:pt>
                <c:pt idx="537">
                  <c:v>4.0016470000000002</c:v>
                </c:pt>
                <c:pt idx="538">
                  <c:v>4.0036320999999999</c:v>
                </c:pt>
                <c:pt idx="539">
                  <c:v>4.0053549000000004</c:v>
                </c:pt>
                <c:pt idx="540">
                  <c:v>4.0073575999999997</c:v>
                </c:pt>
                <c:pt idx="541">
                  <c:v>4.0087818999999998</c:v>
                </c:pt>
                <c:pt idx="542">
                  <c:v>4.0095687</c:v>
                </c:pt>
                <c:pt idx="543">
                  <c:v>4.0087460999999998</c:v>
                </c:pt>
                <c:pt idx="544">
                  <c:v>4.0101823999999997</c:v>
                </c:pt>
                <c:pt idx="545">
                  <c:v>4.0138540000000003</c:v>
                </c:pt>
                <c:pt idx="546">
                  <c:v>4.0141286999999997</c:v>
                </c:pt>
                <c:pt idx="547">
                  <c:v>4.0143728000000003</c:v>
                </c:pt>
                <c:pt idx="548">
                  <c:v>4.0157021999999998</c:v>
                </c:pt>
                <c:pt idx="549">
                  <c:v>4.0181217</c:v>
                </c:pt>
                <c:pt idx="550">
                  <c:v>4.0183901999999998</c:v>
                </c:pt>
                <c:pt idx="551">
                  <c:v>4.0202974999999999</c:v>
                </c:pt>
                <c:pt idx="552">
                  <c:v>4.0212273999999999</c:v>
                </c:pt>
                <c:pt idx="553">
                  <c:v>4.0220079000000002</c:v>
                </c:pt>
                <c:pt idx="554">
                  <c:v>4.0237721999999998</c:v>
                </c:pt>
                <c:pt idx="555">
                  <c:v>4.0259242000000004</c:v>
                </c:pt>
                <c:pt idx="556">
                  <c:v>4.0251016999999996</c:v>
                </c:pt>
                <c:pt idx="557">
                  <c:v>4.0263834000000003</c:v>
                </c:pt>
                <c:pt idx="558">
                  <c:v>4.0294409</c:v>
                </c:pt>
                <c:pt idx="559">
                  <c:v>4.0297213000000003</c:v>
                </c:pt>
                <c:pt idx="560">
                  <c:v>4.0313540000000003</c:v>
                </c:pt>
                <c:pt idx="561">
                  <c:v>4.0331124999999997</c:v>
                </c:pt>
                <c:pt idx="562">
                  <c:v>4.0325164999999998</c:v>
                </c:pt>
                <c:pt idx="563">
                  <c:v>4.0347457000000002</c:v>
                </c:pt>
                <c:pt idx="564">
                  <c:v>4.0372491000000004</c:v>
                </c:pt>
                <c:pt idx="565">
                  <c:v>4.0367069000000004</c:v>
                </c:pt>
                <c:pt idx="566">
                  <c:v>4.0383338999999996</c:v>
                </c:pt>
                <c:pt idx="567">
                  <c:v>4.0396809999999999</c:v>
                </c:pt>
                <c:pt idx="568">
                  <c:v>4.0408553999999999</c:v>
                </c:pt>
                <c:pt idx="569">
                  <c:v>4.0429710999999999</c:v>
                </c:pt>
                <c:pt idx="570">
                  <c:v>4.0439844000000003</c:v>
                </c:pt>
                <c:pt idx="571">
                  <c:v>4.0452776000000004</c:v>
                </c:pt>
                <c:pt idx="572">
                  <c:v>4.0459337</c:v>
                </c:pt>
                <c:pt idx="573">
                  <c:v>4.0474296000000001</c:v>
                </c:pt>
                <c:pt idx="574">
                  <c:v>4.0499029000000002</c:v>
                </c:pt>
                <c:pt idx="575">
                  <c:v>4.0501174999999998</c:v>
                </c:pt>
                <c:pt idx="576">
                  <c:v>4.0511550999999999</c:v>
                </c:pt>
                <c:pt idx="577">
                  <c:v>4.0527104999999999</c:v>
                </c:pt>
                <c:pt idx="578">
                  <c:v>4.0522574999999996</c:v>
                </c:pt>
                <c:pt idx="579">
                  <c:v>4.0543613000000001</c:v>
                </c:pt>
                <c:pt idx="580">
                  <c:v>4.0548381999999998</c:v>
                </c:pt>
                <c:pt idx="581">
                  <c:v>4.0567397999999999</c:v>
                </c:pt>
                <c:pt idx="582">
                  <c:v>4.0583491</c:v>
                </c:pt>
                <c:pt idx="583">
                  <c:v>4.0596128</c:v>
                </c:pt>
                <c:pt idx="584">
                  <c:v>4.0621877</c:v>
                </c:pt>
                <c:pt idx="585">
                  <c:v>4.0626525999999998</c:v>
                </c:pt>
                <c:pt idx="586">
                  <c:v>4.0632906000000002</c:v>
                </c:pt>
                <c:pt idx="587">
                  <c:v>4.0652093999999996</c:v>
                </c:pt>
                <c:pt idx="588">
                  <c:v>4.0661335000000003</c:v>
                </c:pt>
                <c:pt idx="589">
                  <c:v>4.0695189999999997</c:v>
                </c:pt>
                <c:pt idx="590">
                  <c:v>4.0686426000000004</c:v>
                </c:pt>
                <c:pt idx="591">
                  <c:v>4.0692987</c:v>
                </c:pt>
                <c:pt idx="592">
                  <c:v>4.0714978999999998</c:v>
                </c:pt>
                <c:pt idx="593">
                  <c:v>4.0722847</c:v>
                </c:pt>
                <c:pt idx="594">
                  <c:v>4.0735188000000004</c:v>
                </c:pt>
                <c:pt idx="595">
                  <c:v>4.0732740999999999</c:v>
                </c:pt>
                <c:pt idx="596">
                  <c:v>4.0744901000000002</c:v>
                </c:pt>
                <c:pt idx="597">
                  <c:v>4.0765820000000001</c:v>
                </c:pt>
                <c:pt idx="598">
                  <c:v>4.0776849000000004</c:v>
                </c:pt>
                <c:pt idx="599">
                  <c:v>4.0789900000000001</c:v>
                </c:pt>
                <c:pt idx="600">
                  <c:v>4.0810703999999998</c:v>
                </c:pt>
                <c:pt idx="601">
                  <c:v>4.0815535000000001</c:v>
                </c:pt>
                <c:pt idx="602">
                  <c:v>4.0825662999999999</c:v>
                </c:pt>
                <c:pt idx="603">
                  <c:v>4.0837946000000001</c:v>
                </c:pt>
                <c:pt idx="604">
                  <c:v>4.0851889000000003</c:v>
                </c:pt>
                <c:pt idx="605">
                  <c:v>4.0866432000000001</c:v>
                </c:pt>
                <c:pt idx="606">
                  <c:v>4.0884852</c:v>
                </c:pt>
                <c:pt idx="607">
                  <c:v>4.0897788999999998</c:v>
                </c:pt>
                <c:pt idx="608">
                  <c:v>4.0902137999999999</c:v>
                </c:pt>
                <c:pt idx="609">
                  <c:v>4.0914536000000004</c:v>
                </c:pt>
                <c:pt idx="610">
                  <c:v>4.0931759000000003</c:v>
                </c:pt>
                <c:pt idx="611">
                  <c:v>4.0934086000000001</c:v>
                </c:pt>
                <c:pt idx="612">
                  <c:v>4.0949225</c:v>
                </c:pt>
                <c:pt idx="613">
                  <c:v>4.0966453999999999</c:v>
                </c:pt>
                <c:pt idx="614">
                  <c:v>4.0975332</c:v>
                </c:pt>
                <c:pt idx="615">
                  <c:v>4.0995302000000002</c:v>
                </c:pt>
                <c:pt idx="616">
                  <c:v>4.0997209999999997</c:v>
                </c:pt>
                <c:pt idx="617">
                  <c:v>4.1015386999999999</c:v>
                </c:pt>
                <c:pt idx="618">
                  <c:v>4.1033802000000001</c:v>
                </c:pt>
                <c:pt idx="619">
                  <c:v>4.1042509000000003</c:v>
                </c:pt>
                <c:pt idx="620">
                  <c:v>4.1054605999999998</c:v>
                </c:pt>
                <c:pt idx="621">
                  <c:v>4.1065693000000003</c:v>
                </c:pt>
                <c:pt idx="622">
                  <c:v>4.1077256000000002</c:v>
                </c:pt>
                <c:pt idx="623">
                  <c:v>4.1099252999999996</c:v>
                </c:pt>
                <c:pt idx="624">
                  <c:v>4.1103306000000002</c:v>
                </c:pt>
                <c:pt idx="625">
                  <c:v>4.1105327999999997</c:v>
                </c:pt>
                <c:pt idx="626">
                  <c:v>4.1118565</c:v>
                </c:pt>
                <c:pt idx="627">
                  <c:v>4.1138830000000004</c:v>
                </c:pt>
                <c:pt idx="628">
                  <c:v>4.1142820999999996</c:v>
                </c:pt>
                <c:pt idx="629">
                  <c:v>4.1179123000000004</c:v>
                </c:pt>
                <c:pt idx="630">
                  <c:v>4.1172561999999999</c:v>
                </c:pt>
                <c:pt idx="631">
                  <c:v>4.1190743000000003</c:v>
                </c:pt>
                <c:pt idx="632">
                  <c:v>4.1201886999999999</c:v>
                </c:pt>
                <c:pt idx="633">
                  <c:v>4.1206893999999998</c:v>
                </c:pt>
                <c:pt idx="634">
                  <c:v>4.1209578999999996</c:v>
                </c:pt>
                <c:pt idx="635">
                  <c:v>4.1243315000000003</c:v>
                </c:pt>
                <c:pt idx="636">
                  <c:v>4.1249932999999999</c:v>
                </c:pt>
                <c:pt idx="637">
                  <c:v>4.1270676000000002</c:v>
                </c:pt>
                <c:pt idx="638">
                  <c:v>4.1272459000000001</c:v>
                </c:pt>
                <c:pt idx="639">
                  <c:v>4.1278243000000003</c:v>
                </c:pt>
                <c:pt idx="640">
                  <c:v>4.1299763</c:v>
                </c:pt>
                <c:pt idx="641">
                  <c:v>4.1301249999999996</c:v>
                </c:pt>
                <c:pt idx="642">
                  <c:v>4.1321516000000003</c:v>
                </c:pt>
                <c:pt idx="643">
                  <c:v>4.1339278000000004</c:v>
                </c:pt>
                <c:pt idx="644">
                  <c:v>4.1340054999999998</c:v>
                </c:pt>
                <c:pt idx="645">
                  <c:v>4.1364374000000002</c:v>
                </c:pt>
                <c:pt idx="646">
                  <c:v>4.1383624000000001</c:v>
                </c:pt>
                <c:pt idx="647">
                  <c:v>4.1384639999999999</c:v>
                </c:pt>
                <c:pt idx="648">
                  <c:v>4.1393336999999999</c:v>
                </c:pt>
                <c:pt idx="649">
                  <c:v>4.1397095000000004</c:v>
                </c:pt>
                <c:pt idx="650">
                  <c:v>4.1416645000000001</c:v>
                </c:pt>
                <c:pt idx="651">
                  <c:v>4.1431722999999998</c:v>
                </c:pt>
                <c:pt idx="652">
                  <c:v>4.1437682999999996</c:v>
                </c:pt>
                <c:pt idx="653">
                  <c:v>4.1444539999999996</c:v>
                </c:pt>
                <c:pt idx="654">
                  <c:v>4.1469455000000002</c:v>
                </c:pt>
                <c:pt idx="655">
                  <c:v>4.1483283000000002</c:v>
                </c:pt>
                <c:pt idx="656">
                  <c:v>4.1484117999999999</c:v>
                </c:pt>
                <c:pt idx="657">
                  <c:v>4.1495680999999998</c:v>
                </c:pt>
                <c:pt idx="658">
                  <c:v>4.1525784000000003</c:v>
                </c:pt>
                <c:pt idx="659">
                  <c:v>4.1516900000000003</c:v>
                </c:pt>
                <c:pt idx="660">
                  <c:v>4.1546048999999998</c:v>
                </c:pt>
                <c:pt idx="661">
                  <c:v>4.1565060999999996</c:v>
                </c:pt>
                <c:pt idx="662">
                  <c:v>4.1562318999999999</c:v>
                </c:pt>
                <c:pt idx="663">
                  <c:v>4.1578951000000002</c:v>
                </c:pt>
                <c:pt idx="664">
                  <c:v>4.1595459000000004</c:v>
                </c:pt>
                <c:pt idx="665">
                  <c:v>4.1603985000000003</c:v>
                </c:pt>
                <c:pt idx="666">
                  <c:v>4.1612920999999998</c:v>
                </c:pt>
                <c:pt idx="667">
                  <c:v>4.1628303999999998</c:v>
                </c:pt>
                <c:pt idx="668">
                  <c:v>4.1639624</c:v>
                </c:pt>
                <c:pt idx="669">
                  <c:v>4.1651607000000004</c:v>
                </c:pt>
                <c:pt idx="670">
                  <c:v>4.1671871999999999</c:v>
                </c:pt>
                <c:pt idx="671">
                  <c:v>4.1677894999999996</c:v>
                </c:pt>
                <c:pt idx="672">
                  <c:v>4.1688498999999997</c:v>
                </c:pt>
                <c:pt idx="673">
                  <c:v>4.1685762000000004</c:v>
                </c:pt>
                <c:pt idx="674">
                  <c:v>4.1719141000000004</c:v>
                </c:pt>
                <c:pt idx="675">
                  <c:v>4.172307</c:v>
                </c:pt>
                <c:pt idx="676">
                  <c:v>4.1739521000000002</c:v>
                </c:pt>
                <c:pt idx="677">
                  <c:v>4.174912</c:v>
                </c:pt>
                <c:pt idx="678">
                  <c:v>4.1780529</c:v>
                </c:pt>
                <c:pt idx="679">
                  <c:v>4.1771115999999999</c:v>
                </c:pt>
                <c:pt idx="680">
                  <c:v>4.1798234000000001</c:v>
                </c:pt>
                <c:pt idx="681">
                  <c:v>4.1810694000000002</c:v>
                </c:pt>
                <c:pt idx="682">
                  <c:v>4.1816769000000003</c:v>
                </c:pt>
                <c:pt idx="683">
                  <c:v>4.1815876999999997</c:v>
                </c:pt>
                <c:pt idx="684">
                  <c:v>4.1842879999999996</c:v>
                </c:pt>
                <c:pt idx="685">
                  <c:v>4.1836319</c:v>
                </c:pt>
                <c:pt idx="686">
                  <c:v>4.1847887000000004</c:v>
                </c:pt>
                <c:pt idx="687">
                  <c:v>4.1879358</c:v>
                </c:pt>
                <c:pt idx="688">
                  <c:v>4.1893720999999999</c:v>
                </c:pt>
                <c:pt idx="689">
                  <c:v>4.1904392000000001</c:v>
                </c:pt>
                <c:pt idx="690">
                  <c:v>4.1913390000000001</c:v>
                </c:pt>
                <c:pt idx="691">
                  <c:v>4.1923102999999999</c:v>
                </c:pt>
                <c:pt idx="692">
                  <c:v>4.1927694999999998</c:v>
                </c:pt>
                <c:pt idx="693">
                  <c:v>4.1949329000000004</c:v>
                </c:pt>
                <c:pt idx="694">
                  <c:v>4.1942177000000003</c:v>
                </c:pt>
                <c:pt idx="695">
                  <c:v>4.1981577999999997</c:v>
                </c:pt>
                <c:pt idx="696">
                  <c:v>4.1979017000000001</c:v>
                </c:pt>
                <c:pt idx="697">
                  <c:v>4.2008042000000003</c:v>
                </c:pt>
                <c:pt idx="698">
                  <c:v>4.2007684999999997</c:v>
                </c:pt>
                <c:pt idx="699">
                  <c:v>4.2029676</c:v>
                </c:pt>
                <c:pt idx="700">
                  <c:v>4.2030868999999997</c:v>
                </c:pt>
                <c:pt idx="701">
                  <c:v>4.2053222999999997</c:v>
                </c:pt>
                <c:pt idx="702">
                  <c:v>4.2067170000000003</c:v>
                </c:pt>
                <c:pt idx="703">
                  <c:v>4.2082071000000001</c:v>
                </c:pt>
                <c:pt idx="704">
                  <c:v>4.2076644999999999</c:v>
                </c:pt>
                <c:pt idx="705">
                  <c:v>4.2106924000000001</c:v>
                </c:pt>
                <c:pt idx="706">
                  <c:v>4.2112230999999998</c:v>
                </c:pt>
                <c:pt idx="707">
                  <c:v>4.2113962000000003</c:v>
                </c:pt>
                <c:pt idx="708">
                  <c:v>4.2137918000000001</c:v>
                </c:pt>
                <c:pt idx="709">
                  <c:v>4.2146148999999999</c:v>
                </c:pt>
                <c:pt idx="710">
                  <c:v>4.2171120999999996</c:v>
                </c:pt>
                <c:pt idx="711">
                  <c:v>4.2172852000000001</c:v>
                </c:pt>
                <c:pt idx="712">
                  <c:v>4.2177199999999999</c:v>
                </c:pt>
                <c:pt idx="713">
                  <c:v>4.2190494999999997</c:v>
                </c:pt>
                <c:pt idx="714">
                  <c:v>4.2216538999999997</c:v>
                </c:pt>
                <c:pt idx="715">
                  <c:v>4.2225304000000001</c:v>
                </c:pt>
                <c:pt idx="716">
                  <c:v>4.2236685999999999</c:v>
                </c:pt>
                <c:pt idx="717">
                  <c:v>4.2242584000000001</c:v>
                </c:pt>
                <c:pt idx="718">
                  <c:v>4.2237996999999998</c:v>
                </c:pt>
                <c:pt idx="719">
                  <c:v>4.2269649999999999</c:v>
                </c:pt>
                <c:pt idx="720">
                  <c:v>4.2285385</c:v>
                </c:pt>
                <c:pt idx="721">
                  <c:v>4.2290869000000004</c:v>
                </c:pt>
                <c:pt idx="722">
                  <c:v>4.2302426999999998</c:v>
                </c:pt>
                <c:pt idx="723">
                  <c:v>4.2329844999999997</c:v>
                </c:pt>
                <c:pt idx="724">
                  <c:v>4.2337655999999999</c:v>
                </c:pt>
                <c:pt idx="725">
                  <c:v>4.2345166000000001</c:v>
                </c:pt>
                <c:pt idx="726">
                  <c:v>4.2366146999999996</c:v>
                </c:pt>
                <c:pt idx="727">
                  <c:v>4.2372584</c:v>
                </c:pt>
                <c:pt idx="728">
                  <c:v>4.2373953000000002</c:v>
                </c:pt>
                <c:pt idx="729">
                  <c:v>4.2394103999999997</c:v>
                </c:pt>
                <c:pt idx="730">
                  <c:v>4.2402386999999999</c:v>
                </c:pt>
                <c:pt idx="731">
                  <c:v>4.2428789</c:v>
                </c:pt>
                <c:pt idx="732">
                  <c:v>4.2438210999999999</c:v>
                </c:pt>
                <c:pt idx="733">
                  <c:v>4.2442026000000004</c:v>
                </c:pt>
                <c:pt idx="734">
                  <c:v>4.2449655999999996</c:v>
                </c:pt>
                <c:pt idx="735">
                  <c:v>4.2467775000000003</c:v>
                </c:pt>
                <c:pt idx="736">
                  <c:v>4.2486134</c:v>
                </c:pt>
                <c:pt idx="737">
                  <c:v>4.2494655000000003</c:v>
                </c:pt>
                <c:pt idx="738">
                  <c:v>4.2511520000000003</c:v>
                </c:pt>
                <c:pt idx="739">
                  <c:v>4.2520465999999999</c:v>
                </c:pt>
                <c:pt idx="740">
                  <c:v>4.2540255</c:v>
                </c:pt>
                <c:pt idx="741">
                  <c:v>4.2548298999999998</c:v>
                </c:pt>
                <c:pt idx="742">
                  <c:v>4.2552232999999999</c:v>
                </c:pt>
                <c:pt idx="743">
                  <c:v>4.2578578</c:v>
                </c:pt>
                <c:pt idx="744">
                  <c:v>4.2582272999999997</c:v>
                </c:pt>
                <c:pt idx="745">
                  <c:v>4.2584952999999999</c:v>
                </c:pt>
                <c:pt idx="746">
                  <c:v>4.2600989</c:v>
                </c:pt>
                <c:pt idx="747">
                  <c:v>4.2607011999999997</c:v>
                </c:pt>
                <c:pt idx="748">
                  <c:v>4.2644143000000003</c:v>
                </c:pt>
                <c:pt idx="749">
                  <c:v>4.2636275000000001</c:v>
                </c:pt>
                <c:pt idx="750">
                  <c:v>4.2636336999999997</c:v>
                </c:pt>
                <c:pt idx="751">
                  <c:v>4.2670608000000003</c:v>
                </c:pt>
                <c:pt idx="752">
                  <c:v>4.2669953999999999</c:v>
                </c:pt>
                <c:pt idx="753">
                  <c:v>4.2691469</c:v>
                </c:pt>
                <c:pt idx="754">
                  <c:v>4.2714596</c:v>
                </c:pt>
                <c:pt idx="755">
                  <c:v>4.2723179</c:v>
                </c:pt>
                <c:pt idx="756">
                  <c:v>4.2718886999999999</c:v>
                </c:pt>
                <c:pt idx="757">
                  <c:v>4.2750415999999998</c:v>
                </c:pt>
                <c:pt idx="758">
                  <c:v>4.2758884000000004</c:v>
                </c:pt>
                <c:pt idx="759">
                  <c:v>4.2763891000000003</c:v>
                </c:pt>
                <c:pt idx="760">
                  <c:v>4.2784985999999998</c:v>
                </c:pt>
                <c:pt idx="761">
                  <c:v>4.2788506000000002</c:v>
                </c:pt>
                <c:pt idx="762">
                  <c:v>4.2794942999999996</c:v>
                </c:pt>
                <c:pt idx="763">
                  <c:v>4.2822541999999997</c:v>
                </c:pt>
                <c:pt idx="764">
                  <c:v>4.2824388000000004</c:v>
                </c:pt>
                <c:pt idx="765">
                  <c:v>4.2832670000000004</c:v>
                </c:pt>
                <c:pt idx="766">
                  <c:v>4.2843342</c:v>
                </c:pt>
                <c:pt idx="767">
                  <c:v>4.2856873999999996</c:v>
                </c:pt>
                <c:pt idx="768">
                  <c:v>4.2874279</c:v>
                </c:pt>
                <c:pt idx="769">
                  <c:v>4.2884406999999998</c:v>
                </c:pt>
                <c:pt idx="770">
                  <c:v>4.2899728000000001</c:v>
                </c:pt>
                <c:pt idx="771">
                  <c:v>4.2919039999999997</c:v>
                </c:pt>
                <c:pt idx="772">
                  <c:v>4.2920588999999998</c:v>
                </c:pt>
                <c:pt idx="773">
                  <c:v>4.2945441999999998</c:v>
                </c:pt>
                <c:pt idx="774">
                  <c:v>4.2939067</c:v>
                </c:pt>
                <c:pt idx="775">
                  <c:v>4.2974591000000002</c:v>
                </c:pt>
                <c:pt idx="776">
                  <c:v>4.2985258000000002</c:v>
                </c:pt>
                <c:pt idx="777">
                  <c:v>4.2974829999999997</c:v>
                </c:pt>
                <c:pt idx="778">
                  <c:v>4.2989968999999997</c:v>
                </c:pt>
                <c:pt idx="779">
                  <c:v>4.3004512999999998</c:v>
                </c:pt>
                <c:pt idx="780">
                  <c:v>4.3031272999999999</c:v>
                </c:pt>
                <c:pt idx="781">
                  <c:v>4.3037118999999997</c:v>
                </c:pt>
                <c:pt idx="782">
                  <c:v>4.303998</c:v>
                </c:pt>
                <c:pt idx="783">
                  <c:v>4.3049334999999997</c:v>
                </c:pt>
                <c:pt idx="784">
                  <c:v>4.3075142</c:v>
                </c:pt>
                <c:pt idx="785">
                  <c:v>4.3086409999999997</c:v>
                </c:pt>
                <c:pt idx="786">
                  <c:v>4.3104353</c:v>
                </c:pt>
                <c:pt idx="787">
                  <c:v>4.3098869000000004</c:v>
                </c:pt>
                <c:pt idx="788">
                  <c:v>4.3117942999999999</c:v>
                </c:pt>
                <c:pt idx="789">
                  <c:v>4.3128251999999998</c:v>
                </c:pt>
                <c:pt idx="790">
                  <c:v>4.3151140000000003</c:v>
                </c:pt>
                <c:pt idx="791">
                  <c:v>4.3157934999999998</c:v>
                </c:pt>
                <c:pt idx="792">
                  <c:v>4.3165741000000004</c:v>
                </c:pt>
                <c:pt idx="793">
                  <c:v>4.3186483000000004</c:v>
                </c:pt>
                <c:pt idx="794">
                  <c:v>4.3214679</c:v>
                </c:pt>
                <c:pt idx="795">
                  <c:v>4.3196621000000004</c:v>
                </c:pt>
                <c:pt idx="796">
                  <c:v>4.3221353999999996</c:v>
                </c:pt>
                <c:pt idx="797">
                  <c:v>4.3244895999999997</c:v>
                </c:pt>
                <c:pt idx="798">
                  <c:v>4.3248414999999998</c:v>
                </c:pt>
                <c:pt idx="799">
                  <c:v>4.3273807</c:v>
                </c:pt>
                <c:pt idx="800">
                  <c:v>4.3277383</c:v>
                </c:pt>
                <c:pt idx="801">
                  <c:v>4.3287038999999998</c:v>
                </c:pt>
                <c:pt idx="802">
                  <c:v>4.3298186999999997</c:v>
                </c:pt>
                <c:pt idx="803">
                  <c:v>4.3319520999999996</c:v>
                </c:pt>
                <c:pt idx="804">
                  <c:v>4.3318089999999998</c:v>
                </c:pt>
                <c:pt idx="805">
                  <c:v>4.3338776000000001</c:v>
                </c:pt>
                <c:pt idx="806">
                  <c:v>4.3340626000000002</c:v>
                </c:pt>
                <c:pt idx="807">
                  <c:v>4.3348016999999999</c:v>
                </c:pt>
                <c:pt idx="808">
                  <c:v>4.3363275999999997</c:v>
                </c:pt>
                <c:pt idx="809">
                  <c:v>4.3374003999999999</c:v>
                </c:pt>
                <c:pt idx="810">
                  <c:v>4.3403625000000003</c:v>
                </c:pt>
                <c:pt idx="811">
                  <c:v>4.3416857999999996</c:v>
                </c:pt>
                <c:pt idx="812">
                  <c:v>4.3411850999999997</c:v>
                </c:pt>
                <c:pt idx="813">
                  <c:v>4.3435573999999999</c:v>
                </c:pt>
                <c:pt idx="814">
                  <c:v>4.3448868000000003</c:v>
                </c:pt>
                <c:pt idx="815">
                  <c:v>4.3458166</c:v>
                </c:pt>
                <c:pt idx="816">
                  <c:v>4.3475508999999999</c:v>
                </c:pt>
                <c:pt idx="817">
                  <c:v>4.3493271</c:v>
                </c:pt>
                <c:pt idx="818">
                  <c:v>4.3500956999999998</c:v>
                </c:pt>
                <c:pt idx="819">
                  <c:v>4.3508348000000003</c:v>
                </c:pt>
                <c:pt idx="820">
                  <c:v>4.3519917000000001</c:v>
                </c:pt>
                <c:pt idx="821">
                  <c:v>4.3530645000000003</c:v>
                </c:pt>
                <c:pt idx="822">
                  <c:v>4.3533206</c:v>
                </c:pt>
                <c:pt idx="823">
                  <c:v>4.3546380999999998</c:v>
                </c:pt>
                <c:pt idx="824">
                  <c:v>4.3572426000000002</c:v>
                </c:pt>
                <c:pt idx="825">
                  <c:v>4.3573198</c:v>
                </c:pt>
                <c:pt idx="826">
                  <c:v>4.3592215000000003</c:v>
                </c:pt>
                <c:pt idx="827">
                  <c:v>4.3601631999999997</c:v>
                </c:pt>
                <c:pt idx="828">
                  <c:v>4.3611468999999996</c:v>
                </c:pt>
                <c:pt idx="829">
                  <c:v>4.3625593</c:v>
                </c:pt>
                <c:pt idx="830">
                  <c:v>4.3646573999999996</c:v>
                </c:pt>
                <c:pt idx="831">
                  <c:v>4.3658915</c:v>
                </c:pt>
                <c:pt idx="832">
                  <c:v>4.3667974000000003</c:v>
                </c:pt>
                <c:pt idx="833">
                  <c:v>4.3677925999999996</c:v>
                </c:pt>
                <c:pt idx="834">
                  <c:v>4.3689369999999998</c:v>
                </c:pt>
                <c:pt idx="835">
                  <c:v>4.3713388000000002</c:v>
                </c:pt>
                <c:pt idx="836">
                  <c:v>4.3716073</c:v>
                </c:pt>
                <c:pt idx="837">
                  <c:v>4.3733177000000003</c:v>
                </c:pt>
                <c:pt idx="838">
                  <c:v>4.3740749000000001</c:v>
                </c:pt>
                <c:pt idx="839">
                  <c:v>4.3762865</c:v>
                </c:pt>
                <c:pt idx="840">
                  <c:v>4.3779253999999996</c:v>
                </c:pt>
                <c:pt idx="841">
                  <c:v>4.3781223000000002</c:v>
                </c:pt>
                <c:pt idx="842">
                  <c:v>4.3793736000000001</c:v>
                </c:pt>
                <c:pt idx="843">
                  <c:v>4.3805598999999997</c:v>
                </c:pt>
                <c:pt idx="844">
                  <c:v>4.3819131999999996</c:v>
                </c:pt>
                <c:pt idx="845">
                  <c:v>4.3825684000000003</c:v>
                </c:pt>
                <c:pt idx="846">
                  <c:v>4.3826938000000002</c:v>
                </c:pt>
                <c:pt idx="847">
                  <c:v>4.3873905999999998</c:v>
                </c:pt>
                <c:pt idx="848">
                  <c:v>4.3862047000000004</c:v>
                </c:pt>
                <c:pt idx="849">
                  <c:v>4.3880581999999997</c:v>
                </c:pt>
                <c:pt idx="850">
                  <c:v>4.3889817999999998</c:v>
                </c:pt>
                <c:pt idx="851">
                  <c:v>4.3899955999999998</c:v>
                </c:pt>
                <c:pt idx="852">
                  <c:v>4.3904724000000002</c:v>
                </c:pt>
                <c:pt idx="853">
                  <c:v>4.3932618999999997</c:v>
                </c:pt>
                <c:pt idx="854">
                  <c:v>4.3938693999999998</c:v>
                </c:pt>
                <c:pt idx="855">
                  <c:v>4.3959856000000004</c:v>
                </c:pt>
                <c:pt idx="856">
                  <c:v>4.3965339999999999</c:v>
                </c:pt>
                <c:pt idx="857">
                  <c:v>4.3965873999999996</c:v>
                </c:pt>
                <c:pt idx="858">
                  <c:v>4.3999968000000003</c:v>
                </c:pt>
                <c:pt idx="859">
                  <c:v>4.3995562000000001</c:v>
                </c:pt>
                <c:pt idx="860">
                  <c:v>4.4019817999999997</c:v>
                </c:pt>
                <c:pt idx="861">
                  <c:v>4.4023513999999997</c:v>
                </c:pt>
                <c:pt idx="862">
                  <c:v>4.4048429000000002</c:v>
                </c:pt>
                <c:pt idx="863">
                  <c:v>4.4061303000000001</c:v>
                </c:pt>
                <c:pt idx="864">
                  <c:v>4.4062910000000004</c:v>
                </c:pt>
                <c:pt idx="865">
                  <c:v>4.4069289999999999</c:v>
                </c:pt>
                <c:pt idx="866">
                  <c:v>4.4089736999999998</c:v>
                </c:pt>
                <c:pt idx="867">
                  <c:v>4.4086455999999998</c:v>
                </c:pt>
                <c:pt idx="868">
                  <c:v>4.4119000000000002</c:v>
                </c:pt>
                <c:pt idx="869">
                  <c:v>4.4122161999999996</c:v>
                </c:pt>
                <c:pt idx="870">
                  <c:v>4.4139980999999997</c:v>
                </c:pt>
                <c:pt idx="871">
                  <c:v>4.4142007999999997</c:v>
                </c:pt>
                <c:pt idx="872">
                  <c:v>4.4164953000000002</c:v>
                </c:pt>
                <c:pt idx="873">
                  <c:v>4.4177293999999998</c:v>
                </c:pt>
                <c:pt idx="874">
                  <c:v>4.4187187999999997</c:v>
                </c:pt>
                <c:pt idx="875">
                  <c:v>4.4184685000000004</c:v>
                </c:pt>
                <c:pt idx="876">
                  <c:v>4.4215384000000002</c:v>
                </c:pt>
                <c:pt idx="877">
                  <c:v>4.4218301999999996</c:v>
                </c:pt>
                <c:pt idx="878">
                  <c:v>4.4227419000000001</c:v>
                </c:pt>
                <c:pt idx="879">
                  <c:v>4.4241786000000003</c:v>
                </c:pt>
                <c:pt idx="880">
                  <c:v>4.4253168000000001</c:v>
                </c:pt>
                <c:pt idx="881">
                  <c:v>4.4287443</c:v>
                </c:pt>
                <c:pt idx="882">
                  <c:v>4.4296923000000001</c:v>
                </c:pt>
                <c:pt idx="883">
                  <c:v>4.4305506000000001</c:v>
                </c:pt>
                <c:pt idx="884">
                  <c:v>4.4311166000000002</c:v>
                </c:pt>
                <c:pt idx="885">
                  <c:v>4.4324693999999996</c:v>
                </c:pt>
                <c:pt idx="886">
                  <c:v>4.4340967999999998</c:v>
                </c:pt>
                <c:pt idx="887">
                  <c:v>4.4355273000000004</c:v>
                </c:pt>
                <c:pt idx="888">
                  <c:v>4.4364748000000001</c:v>
                </c:pt>
                <c:pt idx="889">
                  <c:v>4.4379353999999998</c:v>
                </c:pt>
                <c:pt idx="890">
                  <c:v>4.4382038000000001</c:v>
                </c:pt>
                <c:pt idx="891">
                  <c:v>4.4413685999999997</c:v>
                </c:pt>
                <c:pt idx="892">
                  <c:v>4.4406055999999996</c:v>
                </c:pt>
                <c:pt idx="893">
                  <c:v>4.4422268999999996</c:v>
                </c:pt>
                <c:pt idx="894">
                  <c:v>4.4425129999999999</c:v>
                </c:pt>
                <c:pt idx="895">
                  <c:v>4.4461130999999998</c:v>
                </c:pt>
                <c:pt idx="896">
                  <c:v>4.4463929999999996</c:v>
                </c:pt>
                <c:pt idx="897">
                  <c:v>4.4475794000000004</c:v>
                </c:pt>
                <c:pt idx="898">
                  <c:v>4.4473590999999999</c:v>
                </c:pt>
                <c:pt idx="899">
                  <c:v>4.4503155000000003</c:v>
                </c:pt>
                <c:pt idx="900">
                  <c:v>4.4511260999999998</c:v>
                </c:pt>
                <c:pt idx="901">
                  <c:v>4.4506845000000004</c:v>
                </c:pt>
                <c:pt idx="902">
                  <c:v>4.4531106999999999</c:v>
                </c:pt>
                <c:pt idx="903">
                  <c:v>4.4550837999999997</c:v>
                </c:pt>
                <c:pt idx="904">
                  <c:v>4.4547261999999996</c:v>
                </c:pt>
                <c:pt idx="905">
                  <c:v>4.456645</c:v>
                </c:pt>
                <c:pt idx="906">
                  <c:v>4.4582547999999997</c:v>
                </c:pt>
                <c:pt idx="907">
                  <c:v>4.4597920999999996</c:v>
                </c:pt>
                <c:pt idx="908">
                  <c:v>4.4613303999999996</c:v>
                </c:pt>
                <c:pt idx="909">
                  <c:v>4.4621047999999996</c:v>
                </c:pt>
                <c:pt idx="910">
                  <c:v>4.4623017000000003</c:v>
                </c:pt>
                <c:pt idx="911">
                  <c:v>4.4644298999999998</c:v>
                </c:pt>
                <c:pt idx="912">
                  <c:v>4.4657412000000001</c:v>
                </c:pt>
                <c:pt idx="913">
                  <c:v>4.4664564000000002</c:v>
                </c:pt>
                <c:pt idx="914">
                  <c:v>4.4680476000000002</c:v>
                </c:pt>
                <c:pt idx="915">
                  <c:v>4.4708671999999998</c:v>
                </c:pt>
                <c:pt idx="916">
                  <c:v>4.4714508000000004</c:v>
                </c:pt>
                <c:pt idx="917">
                  <c:v>4.4717846000000003</c:v>
                </c:pt>
                <c:pt idx="918">
                  <c:v>4.4733166999999998</c:v>
                </c:pt>
                <c:pt idx="919">
                  <c:v>4.4724463999999999</c:v>
                </c:pt>
                <c:pt idx="920">
                  <c:v>4.4765829999999998</c:v>
                </c:pt>
                <c:pt idx="921">
                  <c:v>4.4773158999999998</c:v>
                </c:pt>
                <c:pt idx="922">
                  <c:v>4.4770775</c:v>
                </c:pt>
                <c:pt idx="923">
                  <c:v>4.4801115999999999</c:v>
                </c:pt>
                <c:pt idx="924">
                  <c:v>4.4818281999999998</c:v>
                </c:pt>
                <c:pt idx="925">
                  <c:v>4.4808029999999999</c:v>
                </c:pt>
                <c:pt idx="926">
                  <c:v>4.4824004000000004</c:v>
                </c:pt>
                <c:pt idx="927">
                  <c:v>4.4856128999999996</c:v>
                </c:pt>
                <c:pt idx="928">
                  <c:v>4.4860125000000002</c:v>
                </c:pt>
                <c:pt idx="929">
                  <c:v>4.4854402999999996</c:v>
                </c:pt>
                <c:pt idx="930">
                  <c:v>4.4869842999999996</c:v>
                </c:pt>
                <c:pt idx="931">
                  <c:v>4.4887543000000001</c:v>
                </c:pt>
                <c:pt idx="932">
                  <c:v>4.4907149999999998</c:v>
                </c:pt>
                <c:pt idx="933">
                  <c:v>4.4905720000000002</c:v>
                </c:pt>
                <c:pt idx="934">
                  <c:v>4.4925269999999999</c:v>
                </c:pt>
                <c:pt idx="935">
                  <c:v>4.4930276999999998</c:v>
                </c:pt>
                <c:pt idx="936">
                  <c:v>4.4951973000000001</c:v>
                </c:pt>
                <c:pt idx="937">
                  <c:v>4.4955610999999998</c:v>
                </c:pt>
                <c:pt idx="938">
                  <c:v>4.4964018000000001</c:v>
                </c:pt>
                <c:pt idx="939">
                  <c:v>4.4988336999999996</c:v>
                </c:pt>
                <c:pt idx="940">
                  <c:v>4.4996681000000001</c:v>
                </c:pt>
                <c:pt idx="941">
                  <c:v>4.5008182999999997</c:v>
                </c:pt>
                <c:pt idx="942">
                  <c:v>4.5026897999999997</c:v>
                </c:pt>
                <c:pt idx="943">
                  <c:v>4.5042276000000001</c:v>
                </c:pt>
                <c:pt idx="944">
                  <c:v>4.5051813000000003</c:v>
                </c:pt>
                <c:pt idx="945">
                  <c:v>4.5072612999999997</c:v>
                </c:pt>
                <c:pt idx="946">
                  <c:v>4.5072675000000002</c:v>
                </c:pt>
                <c:pt idx="947">
                  <c:v>4.5093775000000003</c:v>
                </c:pt>
                <c:pt idx="948">
                  <c:v>4.5105218999999996</c:v>
                </c:pt>
                <c:pt idx="949">
                  <c:v>4.5113506000000001</c:v>
                </c:pt>
                <c:pt idx="950">
                  <c:v>4.5118928</c:v>
                </c:pt>
                <c:pt idx="951">
                  <c:v>4.5138835999999998</c:v>
                </c:pt>
                <c:pt idx="952">
                  <c:v>4.5161189999999998</c:v>
                </c:pt>
                <c:pt idx="953">
                  <c:v>4.5160413000000004</c:v>
                </c:pt>
                <c:pt idx="954">
                  <c:v>4.5180264000000001</c:v>
                </c:pt>
                <c:pt idx="955">
                  <c:v>4.5178471</c:v>
                </c:pt>
                <c:pt idx="956">
                  <c:v>4.5203804999999999</c:v>
                </c:pt>
                <c:pt idx="957">
                  <c:v>4.5211911000000002</c:v>
                </c:pt>
                <c:pt idx="958">
                  <c:v>4.5232415000000001</c:v>
                </c:pt>
                <c:pt idx="959">
                  <c:v>4.5217457000000003</c:v>
                </c:pt>
                <c:pt idx="960">
                  <c:v>4.5252322999999999</c:v>
                </c:pt>
                <c:pt idx="961">
                  <c:v>4.5257626000000002</c:v>
                </c:pt>
                <c:pt idx="962">
                  <c:v>4.5267400999999996</c:v>
                </c:pt>
                <c:pt idx="963">
                  <c:v>4.5290112000000002</c:v>
                </c:pt>
                <c:pt idx="964">
                  <c:v>4.5292434999999998</c:v>
                </c:pt>
                <c:pt idx="965">
                  <c:v>4.5321759999999998</c:v>
                </c:pt>
                <c:pt idx="966">
                  <c:v>4.5321169000000001</c:v>
                </c:pt>
                <c:pt idx="967">
                  <c:v>4.5332312999999997</c:v>
                </c:pt>
                <c:pt idx="968">
                  <c:v>4.5336666000000001</c:v>
                </c:pt>
                <c:pt idx="969">
                  <c:v>4.5349478999999997</c:v>
                </c:pt>
                <c:pt idx="970">
                  <c:v>4.5371056000000003</c:v>
                </c:pt>
                <c:pt idx="971">
                  <c:v>4.5387864000000002</c:v>
                </c:pt>
                <c:pt idx="972">
                  <c:v>4.5409622000000001</c:v>
                </c:pt>
                <c:pt idx="973">
                  <c:v>4.5415105999999996</c:v>
                </c:pt>
                <c:pt idx="974">
                  <c:v>4.5427027000000004</c:v>
                </c:pt>
                <c:pt idx="975">
                  <c:v>4.5424699999999998</c:v>
                </c:pt>
                <c:pt idx="976">
                  <c:v>4.5454797999999998</c:v>
                </c:pt>
                <c:pt idx="977">
                  <c:v>4.5455575000000001</c:v>
                </c:pt>
                <c:pt idx="978">
                  <c:v>4.5469761000000002</c:v>
                </c:pt>
                <c:pt idx="979">
                  <c:v>4.5496043999999998</c:v>
                </c:pt>
                <c:pt idx="980">
                  <c:v>4.5484486000000004</c:v>
                </c:pt>
                <c:pt idx="981">
                  <c:v>4.5500574</c:v>
                </c:pt>
                <c:pt idx="982">
                  <c:v>4.5522156000000003</c:v>
                </c:pt>
                <c:pt idx="983">
                  <c:v>4.5531693000000004</c:v>
                </c:pt>
                <c:pt idx="984">
                  <c:v>4.5547127999999999</c:v>
                </c:pt>
                <c:pt idx="985">
                  <c:v>4.5555295999999998</c:v>
                </c:pt>
                <c:pt idx="986">
                  <c:v>4.5564232000000002</c:v>
                </c:pt>
                <c:pt idx="987">
                  <c:v>4.5574069000000001</c:v>
                </c:pt>
                <c:pt idx="988">
                  <c:v>4.5596242</c:v>
                </c:pt>
                <c:pt idx="989">
                  <c:v>4.5613526999999996</c:v>
                </c:pt>
                <c:pt idx="990">
                  <c:v>4.5613408</c:v>
                </c:pt>
                <c:pt idx="991">
                  <c:v>4.5639396000000003</c:v>
                </c:pt>
                <c:pt idx="992">
                  <c:v>4.5646485999999999</c:v>
                </c:pt>
                <c:pt idx="993">
                  <c:v>4.5653047999999998</c:v>
                </c:pt>
                <c:pt idx="994">
                  <c:v>4.5662522000000001</c:v>
                </c:pt>
                <c:pt idx="995">
                  <c:v>4.5677365999999999</c:v>
                </c:pt>
                <c:pt idx="996">
                  <c:v>4.5694112999999996</c:v>
                </c:pt>
                <c:pt idx="997">
                  <c:v>4.5717001000000002</c:v>
                </c:pt>
                <c:pt idx="998">
                  <c:v>4.5711636999999996</c:v>
                </c:pt>
                <c:pt idx="999">
                  <c:v>4.5731362999999998</c:v>
                </c:pt>
                <c:pt idx="1000">
                  <c:v>4.5734824999999999</c:v>
                </c:pt>
                <c:pt idx="1001">
                  <c:v>4.5750437000000002</c:v>
                </c:pt>
                <c:pt idx="1002">
                  <c:v>4.5777798000000001</c:v>
                </c:pt>
                <c:pt idx="1003">
                  <c:v>4.5770884000000001</c:v>
                </c:pt>
                <c:pt idx="1004">
                  <c:v>4.5790138000000002</c:v>
                </c:pt>
                <c:pt idx="1005">
                  <c:v>4.5811234000000001</c:v>
                </c:pt>
                <c:pt idx="1006">
                  <c:v>4.5819640000000001</c:v>
                </c:pt>
                <c:pt idx="1007">
                  <c:v>4.5818862999999999</c:v>
                </c:pt>
                <c:pt idx="1008">
                  <c:v>4.5845269999999996</c:v>
                </c:pt>
                <c:pt idx="1009">
                  <c:v>4.5850157999999999</c:v>
                </c:pt>
                <c:pt idx="1010">
                  <c:v>4.5860171000000003</c:v>
                </c:pt>
                <c:pt idx="1011">
                  <c:v>4.5875192</c:v>
                </c:pt>
                <c:pt idx="1012">
                  <c:v>4.5896410999999997</c:v>
                </c:pt>
                <c:pt idx="1013">
                  <c:v>4.5900639999999999</c:v>
                </c:pt>
                <c:pt idx="1014">
                  <c:v>4.5915365000000001</c:v>
                </c:pt>
                <c:pt idx="1015">
                  <c:v>4.5929251000000004</c:v>
                </c:pt>
                <c:pt idx="1016">
                  <c:v>4.5930567</c:v>
                </c:pt>
                <c:pt idx="1017">
                  <c:v>4.5967102000000004</c:v>
                </c:pt>
                <c:pt idx="1018">
                  <c:v>4.5959653999999999</c:v>
                </c:pt>
                <c:pt idx="1019">
                  <c:v>4.597086</c:v>
                </c:pt>
                <c:pt idx="1020">
                  <c:v>4.5979260999999996</c:v>
                </c:pt>
                <c:pt idx="1021">
                  <c:v>4.5993271</c:v>
                </c:pt>
                <c:pt idx="1022">
                  <c:v>4.6016035000000004</c:v>
                </c:pt>
                <c:pt idx="1023">
                  <c:v>4.6021223000000004</c:v>
                </c:pt>
                <c:pt idx="1024">
                  <c:v>4.6043158000000002</c:v>
                </c:pt>
                <c:pt idx="1025">
                  <c:v>4.6052217000000004</c:v>
                </c:pt>
                <c:pt idx="1026">
                  <c:v>4.6056508999999997</c:v>
                </c:pt>
                <c:pt idx="1027">
                  <c:v>4.6069741000000004</c:v>
                </c:pt>
                <c:pt idx="1028">
                  <c:v>4.6092930000000001</c:v>
                </c:pt>
                <c:pt idx="1029">
                  <c:v>4.6103835000000002</c:v>
                </c:pt>
                <c:pt idx="1030">
                  <c:v>4.6114264</c:v>
                </c:pt>
                <c:pt idx="1031">
                  <c:v>4.6116470999999999</c:v>
                </c:pt>
                <c:pt idx="1032">
                  <c:v>4.6140137000000001</c:v>
                </c:pt>
                <c:pt idx="1033">
                  <c:v>4.6141266999999999</c:v>
                </c:pt>
                <c:pt idx="1034">
                  <c:v>4.6158133000000001</c:v>
                </c:pt>
                <c:pt idx="1035">
                  <c:v>4.6183642999999996</c:v>
                </c:pt>
                <c:pt idx="1036">
                  <c:v>4.6185850999999998</c:v>
                </c:pt>
                <c:pt idx="1037">
                  <c:v>4.6184181999999998</c:v>
                </c:pt>
                <c:pt idx="1038">
                  <c:v>4.6219292000000003</c:v>
                </c:pt>
                <c:pt idx="1039">
                  <c:v>4.6238302999999998</c:v>
                </c:pt>
                <c:pt idx="1040">
                  <c:v>4.6232581000000001</c:v>
                </c:pt>
                <c:pt idx="1041">
                  <c:v>4.624784</c:v>
                </c:pt>
                <c:pt idx="1042">
                  <c:v>4.6254214999999999</c:v>
                </c:pt>
                <c:pt idx="1043">
                  <c:v>4.6268282000000003</c:v>
                </c:pt>
                <c:pt idx="1044">
                  <c:v>4.6293793000000001</c:v>
                </c:pt>
                <c:pt idx="1045">
                  <c:v>4.6295165999999996</c:v>
                </c:pt>
                <c:pt idx="1046">
                  <c:v>4.6308221999999999</c:v>
                </c:pt>
                <c:pt idx="1047">
                  <c:v>4.6322584000000004</c:v>
                </c:pt>
                <c:pt idx="1048">
                  <c:v>4.6335639999999998</c:v>
                </c:pt>
                <c:pt idx="1049">
                  <c:v>4.6341839</c:v>
                </c:pt>
                <c:pt idx="1050">
                  <c:v>4.6362696000000003</c:v>
                </c:pt>
                <c:pt idx="1051">
                  <c:v>4.6370449000000002</c:v>
                </c:pt>
                <c:pt idx="1052">
                  <c:v>4.6385168999999999</c:v>
                </c:pt>
                <c:pt idx="1053">
                  <c:v>4.6406802999999996</c:v>
                </c:pt>
                <c:pt idx="1054">
                  <c:v>4.6405554000000002</c:v>
                </c:pt>
                <c:pt idx="1055">
                  <c:v>4.6426715999999999</c:v>
                </c:pt>
                <c:pt idx="1056">
                  <c:v>4.6433686999999999</c:v>
                </c:pt>
                <c:pt idx="1057">
                  <c:v>4.6451925999999997</c:v>
                </c:pt>
                <c:pt idx="1058">
                  <c:v>4.6466884999999998</c:v>
                </c:pt>
                <c:pt idx="1059">
                  <c:v>4.6471299999999998</c:v>
                </c:pt>
                <c:pt idx="1060">
                  <c:v>4.6487689000000003</c:v>
                </c:pt>
                <c:pt idx="1061">
                  <c:v>4.6493769</c:v>
                </c:pt>
                <c:pt idx="1062">
                  <c:v>4.6506404999999997</c:v>
                </c:pt>
                <c:pt idx="1063">
                  <c:v>4.6535133999999996</c:v>
                </c:pt>
                <c:pt idx="1064">
                  <c:v>4.6527805000000004</c:v>
                </c:pt>
                <c:pt idx="1065">
                  <c:v>4.6553135000000001</c:v>
                </c:pt>
                <c:pt idx="1066">
                  <c:v>4.6546402000000002</c:v>
                </c:pt>
                <c:pt idx="1067">
                  <c:v>4.6564101999999998</c:v>
                </c:pt>
                <c:pt idx="1068">
                  <c:v>4.6586331999999997</c:v>
                </c:pt>
                <c:pt idx="1069">
                  <c:v>4.6595453999999998</c:v>
                </c:pt>
                <c:pt idx="1070">
                  <c:v>4.6607199000000001</c:v>
                </c:pt>
                <c:pt idx="1071">
                  <c:v>4.6615181000000003</c:v>
                </c:pt>
                <c:pt idx="1072">
                  <c:v>4.6615896000000001</c:v>
                </c:pt>
                <c:pt idx="1073">
                  <c:v>4.6651068000000002</c:v>
                </c:pt>
                <c:pt idx="1074">
                  <c:v>4.6666980000000002</c:v>
                </c:pt>
                <c:pt idx="1075">
                  <c:v>4.6659050000000004</c:v>
                </c:pt>
                <c:pt idx="1076">
                  <c:v>4.6685457000000001</c:v>
                </c:pt>
                <c:pt idx="1077">
                  <c:v>4.6686945</c:v>
                </c:pt>
                <c:pt idx="1078">
                  <c:v>4.6686230000000002</c:v>
                </c:pt>
                <c:pt idx="1079">
                  <c:v>4.6714783000000004</c:v>
                </c:pt>
                <c:pt idx="1080">
                  <c:v>4.6735882999999996</c:v>
                </c:pt>
                <c:pt idx="1081">
                  <c:v>4.6734628999999996</c:v>
                </c:pt>
                <c:pt idx="1082">
                  <c:v>4.6761932000000002</c:v>
                </c:pt>
                <c:pt idx="1083">
                  <c:v>4.6758471000000004</c:v>
                </c:pt>
                <c:pt idx="1084">
                  <c:v>4.6781540000000001</c:v>
                </c:pt>
                <c:pt idx="1085">
                  <c:v>4.6799479000000002</c:v>
                </c:pt>
                <c:pt idx="1086">
                  <c:v>4.6804547000000003</c:v>
                </c:pt>
                <c:pt idx="1087">
                  <c:v>4.6819867999999998</c:v>
                </c:pt>
                <c:pt idx="1088">
                  <c:v>4.6838226000000001</c:v>
                </c:pt>
                <c:pt idx="1089">
                  <c:v>4.6834825999999996</c:v>
                </c:pt>
                <c:pt idx="1090">
                  <c:v>4.6846446999999998</c:v>
                </c:pt>
                <c:pt idx="1091">
                  <c:v>4.6867312999999999</c:v>
                </c:pt>
                <c:pt idx="1092">
                  <c:v>4.6871900999999996</c:v>
                </c:pt>
                <c:pt idx="1093">
                  <c:v>4.6901583999999996</c:v>
                </c:pt>
                <c:pt idx="1094">
                  <c:v>4.6913147000000004</c:v>
                </c:pt>
                <c:pt idx="1095">
                  <c:v>4.6922025999999999</c:v>
                </c:pt>
                <c:pt idx="1096">
                  <c:v>4.6936035</c:v>
                </c:pt>
                <c:pt idx="1097">
                  <c:v>4.6941876000000002</c:v>
                </c:pt>
                <c:pt idx="1098">
                  <c:v>4.6949386999999998</c:v>
                </c:pt>
                <c:pt idx="1099">
                  <c:v>4.6964588000000003</c:v>
                </c:pt>
                <c:pt idx="1100">
                  <c:v>4.6979484999999999</c:v>
                </c:pt>
                <c:pt idx="1101">
                  <c:v>4.6991768</c:v>
                </c:pt>
                <c:pt idx="1102">
                  <c:v>4.7012090999999998</c:v>
                </c:pt>
                <c:pt idx="1103">
                  <c:v>4.7016916000000002</c:v>
                </c:pt>
                <c:pt idx="1104">
                  <c:v>4.7036766999999999</c:v>
                </c:pt>
                <c:pt idx="1105">
                  <c:v>4.7036113999999998</c:v>
                </c:pt>
                <c:pt idx="1106">
                  <c:v>4.7055664000000004</c:v>
                </c:pt>
                <c:pt idx="1107">
                  <c:v>4.7077774999999997</c:v>
                </c:pt>
                <c:pt idx="1108">
                  <c:v>4.7086296000000001</c:v>
                </c:pt>
                <c:pt idx="1109">
                  <c:v>4.7079085999999997</c:v>
                </c:pt>
                <c:pt idx="1110">
                  <c:v>4.7106503999999996</c:v>
                </c:pt>
                <c:pt idx="1111">
                  <c:v>4.7110738999999997</c:v>
                </c:pt>
                <c:pt idx="1112">
                  <c:v>4.7112702999999998</c:v>
                </c:pt>
                <c:pt idx="1113">
                  <c:v>4.7140063999999997</c:v>
                </c:pt>
                <c:pt idx="1114">
                  <c:v>4.7164497000000001</c:v>
                </c:pt>
                <c:pt idx="1115">
                  <c:v>4.7159671999999997</c:v>
                </c:pt>
                <c:pt idx="1116">
                  <c:v>4.7177372000000002</c:v>
                </c:pt>
                <c:pt idx="1117">
                  <c:v>4.7200974999999996</c:v>
                </c:pt>
                <c:pt idx="1118">
                  <c:v>4.7200680000000004</c:v>
                </c:pt>
                <c:pt idx="1119">
                  <c:v>4.7209082000000002</c:v>
                </c:pt>
                <c:pt idx="1120">
                  <c:v>4.7224703000000003</c:v>
                </c:pt>
                <c:pt idx="1121">
                  <c:v>4.7245797999999999</c:v>
                </c:pt>
                <c:pt idx="1122">
                  <c:v>4.7244906000000002</c:v>
                </c:pt>
                <c:pt idx="1123">
                  <c:v>4.7272501</c:v>
                </c:pt>
                <c:pt idx="1124">
                  <c:v>4.7280730999999996</c:v>
                </c:pt>
                <c:pt idx="1125">
                  <c:v>4.7274532000000002</c:v>
                </c:pt>
                <c:pt idx="1126">
                  <c:v>4.7287644999999996</c:v>
                </c:pt>
                <c:pt idx="1127">
                  <c:v>4.7310056999999999</c:v>
                </c:pt>
                <c:pt idx="1128">
                  <c:v>4.7323465000000002</c:v>
                </c:pt>
                <c:pt idx="1129">
                  <c:v>4.7330560999999998</c:v>
                </c:pt>
                <c:pt idx="1130">
                  <c:v>4.7334966999999999</c:v>
                </c:pt>
                <c:pt idx="1131">
                  <c:v>4.7361015999999996</c:v>
                </c:pt>
                <c:pt idx="1132">
                  <c:v>4.7366915000000001</c:v>
                </c:pt>
                <c:pt idx="1133">
                  <c:v>4.7382298</c:v>
                </c:pt>
                <c:pt idx="1134">
                  <c:v>4.7403931999999998</c:v>
                </c:pt>
                <c:pt idx="1135">
                  <c:v>4.7410965000000003</c:v>
                </c:pt>
                <c:pt idx="1136">
                  <c:v>4.7419367000000001</c:v>
                </c:pt>
                <c:pt idx="1137">
                  <c:v>4.7446846999999996</c:v>
                </c:pt>
                <c:pt idx="1138">
                  <c:v>4.7453222000000004</c:v>
                </c:pt>
                <c:pt idx="1139">
                  <c:v>4.7454834000000004</c:v>
                </c:pt>
                <c:pt idx="1140">
                  <c:v>4.7483325000000001</c:v>
                </c:pt>
                <c:pt idx="1141">
                  <c:v>4.7491846000000004</c:v>
                </c:pt>
                <c:pt idx="1142">
                  <c:v>4.7495070000000004</c:v>
                </c:pt>
                <c:pt idx="1143">
                  <c:v>4.7524632999999996</c:v>
                </c:pt>
                <c:pt idx="1144">
                  <c:v>4.7524986</c:v>
                </c:pt>
                <c:pt idx="1145">
                  <c:v>4.75319</c:v>
                </c:pt>
                <c:pt idx="1146">
                  <c:v>4.7547936000000002</c:v>
                </c:pt>
                <c:pt idx="1147">
                  <c:v>4.7554135000000004</c:v>
                </c:pt>
                <c:pt idx="1148">
                  <c:v>4.7575234999999996</c:v>
                </c:pt>
                <c:pt idx="1149">
                  <c:v>4.7585964000000001</c:v>
                </c:pt>
                <c:pt idx="1150">
                  <c:v>4.7601041999999998</c:v>
                </c:pt>
                <c:pt idx="1151">
                  <c:v>4.7612962999999997</c:v>
                </c:pt>
                <c:pt idx="1152">
                  <c:v>4.7619400000000001</c:v>
                </c:pt>
                <c:pt idx="1153">
                  <c:v>4.7626914999999999</c:v>
                </c:pt>
                <c:pt idx="1154">
                  <c:v>4.7651409999999998</c:v>
                </c:pt>
                <c:pt idx="1155">
                  <c:v>4.7656298000000001</c:v>
                </c:pt>
                <c:pt idx="1156">
                  <c:v>4.7684312000000002</c:v>
                </c:pt>
                <c:pt idx="1157">
                  <c:v>4.7685088999999996</c:v>
                </c:pt>
                <c:pt idx="1158">
                  <c:v>4.7698020999999997</c:v>
                </c:pt>
                <c:pt idx="1159">
                  <c:v>4.7708272999999997</c:v>
                </c:pt>
                <c:pt idx="1160">
                  <c:v>4.7700585999999996</c:v>
                </c:pt>
                <c:pt idx="1161">
                  <c:v>4.7741293999999996</c:v>
                </c:pt>
                <c:pt idx="1162">
                  <c:v>4.7747669000000004</c:v>
                </c:pt>
                <c:pt idx="1163">
                  <c:v>4.7758398</c:v>
                </c:pt>
                <c:pt idx="1164">
                  <c:v>4.7773066000000002</c:v>
                </c:pt>
                <c:pt idx="1165">
                  <c:v>4.7779740999999998</c:v>
                </c:pt>
                <c:pt idx="1166">
                  <c:v>4.7797441000000003</c:v>
                </c:pt>
                <c:pt idx="1167">
                  <c:v>4.7813296000000003</c:v>
                </c:pt>
                <c:pt idx="1168">
                  <c:v>4.7823963000000003</c:v>
                </c:pt>
                <c:pt idx="1169">
                  <c:v>4.7828255000000004</c:v>
                </c:pt>
                <c:pt idx="1170">
                  <c:v>4.7845721000000001</c:v>
                </c:pt>
                <c:pt idx="1171">
                  <c:v>4.7866049000000004</c:v>
                </c:pt>
                <c:pt idx="1172">
                  <c:v>4.7870755000000003</c:v>
                </c:pt>
                <c:pt idx="1173">
                  <c:v>4.7886667000000003</c:v>
                </c:pt>
                <c:pt idx="1174">
                  <c:v>4.7897100000000004</c:v>
                </c:pt>
                <c:pt idx="1175">
                  <c:v>4.7894896999999998</c:v>
                </c:pt>
                <c:pt idx="1176">
                  <c:v>4.7910810000000001</c:v>
                </c:pt>
                <c:pt idx="1177">
                  <c:v>4.7916055000000002</c:v>
                </c:pt>
                <c:pt idx="1178">
                  <c:v>4.7951879999999996</c:v>
                </c:pt>
                <c:pt idx="1179">
                  <c:v>4.7952471000000001</c:v>
                </c:pt>
                <c:pt idx="1180">
                  <c:v>4.7981442999999997</c:v>
                </c:pt>
                <c:pt idx="1181">
                  <c:v>4.7987279999999997</c:v>
                </c:pt>
                <c:pt idx="1182">
                  <c:v>4.7980428000000002</c:v>
                </c:pt>
                <c:pt idx="1183">
                  <c:v>4.7999324999999997</c:v>
                </c:pt>
                <c:pt idx="1184">
                  <c:v>4.8014583999999996</c:v>
                </c:pt>
                <c:pt idx="1185">
                  <c:v>4.8027515000000003</c:v>
                </c:pt>
                <c:pt idx="1186">
                  <c:v>4.8039078999999996</c:v>
                </c:pt>
                <c:pt idx="1187">
                  <c:v>4.8051890999999998</c:v>
                </c:pt>
                <c:pt idx="1188">
                  <c:v>4.8062028999999997</c:v>
                </c:pt>
                <c:pt idx="1189">
                  <c:v>4.8073053000000003</c:v>
                </c:pt>
                <c:pt idx="1190">
                  <c:v>4.8077525999999997</c:v>
                </c:pt>
                <c:pt idx="1191">
                  <c:v>4.8097253000000002</c:v>
                </c:pt>
                <c:pt idx="1192">
                  <c:v>4.8108158000000003</c:v>
                </c:pt>
                <c:pt idx="1193">
                  <c:v>4.8129501000000001</c:v>
                </c:pt>
                <c:pt idx="1194">
                  <c:v>4.8138499000000001</c:v>
                </c:pt>
                <c:pt idx="1195">
                  <c:v>4.8146544000000002</c:v>
                </c:pt>
                <c:pt idx="1196">
                  <c:v>4.8178967999999998</c:v>
                </c:pt>
                <c:pt idx="1197">
                  <c:v>4.8172531000000003</c:v>
                </c:pt>
                <c:pt idx="1198">
                  <c:v>4.8199296</c:v>
                </c:pt>
                <c:pt idx="1199">
                  <c:v>4.8209309999999999</c:v>
                </c:pt>
                <c:pt idx="1200">
                  <c:v>4.8209548</c:v>
                </c:pt>
                <c:pt idx="1201">
                  <c:v>4.8239412000000002</c:v>
                </c:pt>
                <c:pt idx="1202">
                  <c:v>4.8248053000000004</c:v>
                </c:pt>
                <c:pt idx="1203">
                  <c:v>4.8246145</c:v>
                </c:pt>
                <c:pt idx="1204">
                  <c:v>4.8268136999999998</c:v>
                </c:pt>
                <c:pt idx="1205">
                  <c:v>4.8282862</c:v>
                </c:pt>
                <c:pt idx="1206">
                  <c:v>4.8295379000000001</c:v>
                </c:pt>
                <c:pt idx="1207">
                  <c:v>4.8304261999999998</c:v>
                </c:pt>
                <c:pt idx="1208">
                  <c:v>4.830533</c:v>
                </c:pt>
                <c:pt idx="1209">
                  <c:v>4.8315944999999996</c:v>
                </c:pt>
                <c:pt idx="1210">
                  <c:v>4.8361063</c:v>
                </c:pt>
                <c:pt idx="1211">
                  <c:v>4.8349199</c:v>
                </c:pt>
                <c:pt idx="1212">
                  <c:v>4.8368573000000001</c:v>
                </c:pt>
                <c:pt idx="1213">
                  <c:v>4.8375130000000004</c:v>
                </c:pt>
                <c:pt idx="1214">
                  <c:v>4.8390627000000004</c:v>
                </c:pt>
                <c:pt idx="1215">
                  <c:v>4.8405290000000001</c:v>
                </c:pt>
                <c:pt idx="1216">
                  <c:v>4.8418760000000001</c:v>
                </c:pt>
                <c:pt idx="1217">
                  <c:v>4.8418403000000003</c:v>
                </c:pt>
                <c:pt idx="1218">
                  <c:v>4.8428830999999999</c:v>
                </c:pt>
                <c:pt idx="1219">
                  <c:v>4.8441529000000001</c:v>
                </c:pt>
                <c:pt idx="1220">
                  <c:v>4.8472881000000001</c:v>
                </c:pt>
                <c:pt idx="1221">
                  <c:v>4.8462272000000004</c:v>
                </c:pt>
                <c:pt idx="1222">
                  <c:v>4.8481282999999999</c:v>
                </c:pt>
                <c:pt idx="1223">
                  <c:v>4.8492670000000002</c:v>
                </c:pt>
                <c:pt idx="1224">
                  <c:v>4.8507747999999999</c:v>
                </c:pt>
                <c:pt idx="1225">
                  <c:v>4.8517823</c:v>
                </c:pt>
                <c:pt idx="1226">
                  <c:v>4.8542022999999999</c:v>
                </c:pt>
                <c:pt idx="1227">
                  <c:v>4.8554839999999997</c:v>
                </c:pt>
                <c:pt idx="1228">
                  <c:v>4.8562231000000002</c:v>
                </c:pt>
                <c:pt idx="1229">
                  <c:v>4.8563242000000004</c:v>
                </c:pt>
                <c:pt idx="1230">
                  <c:v>4.8585057000000003</c:v>
                </c:pt>
                <c:pt idx="1231">
                  <c:v>4.8595905000000004</c:v>
                </c:pt>
                <c:pt idx="1232">
                  <c:v>4.8599601000000003</c:v>
                </c:pt>
                <c:pt idx="1233">
                  <c:v>4.8630180000000003</c:v>
                </c:pt>
                <c:pt idx="1234">
                  <c:v>4.8633756999999997</c:v>
                </c:pt>
                <c:pt idx="1235">
                  <c:v>4.8638582000000001</c:v>
                </c:pt>
                <c:pt idx="1236">
                  <c:v>4.8660936000000001</c:v>
                </c:pt>
                <c:pt idx="1237">
                  <c:v>4.8689961000000004</c:v>
                </c:pt>
                <c:pt idx="1238">
                  <c:v>4.8697828999999997</c:v>
                </c:pt>
                <c:pt idx="1239">
                  <c:v>4.8700213000000003</c:v>
                </c:pt>
                <c:pt idx="1240">
                  <c:v>4.8725842999999998</c:v>
                </c:pt>
                <c:pt idx="1241">
                  <c:v>4.8719048999999996</c:v>
                </c:pt>
                <c:pt idx="1242">
                  <c:v>4.8728762000000003</c:v>
                </c:pt>
                <c:pt idx="1243">
                  <c:v>4.8741937000000002</c:v>
                </c:pt>
                <c:pt idx="1244">
                  <c:v>4.8758149</c:v>
                </c:pt>
                <c:pt idx="1245">
                  <c:v>4.8768701999999999</c:v>
                </c:pt>
                <c:pt idx="1246">
                  <c:v>4.8775139000000003</c:v>
                </c:pt>
                <c:pt idx="1247">
                  <c:v>4.8794326999999997</c:v>
                </c:pt>
                <c:pt idx="1248">
                  <c:v>4.8817215000000003</c:v>
                </c:pt>
                <c:pt idx="1249">
                  <c:v>4.8817576999999996</c:v>
                </c:pt>
                <c:pt idx="1250">
                  <c:v>4.8834505000000004</c:v>
                </c:pt>
                <c:pt idx="1251">
                  <c:v>4.8844041999999996</c:v>
                </c:pt>
                <c:pt idx="1252">
                  <c:v>4.8852323999999996</c:v>
                </c:pt>
                <c:pt idx="1253">
                  <c:v>4.8875865999999997</c:v>
                </c:pt>
                <c:pt idx="1254">
                  <c:v>4.8874259000000002</c:v>
                </c:pt>
                <c:pt idx="1255">
                  <c:v>4.8893871000000004</c:v>
                </c:pt>
                <c:pt idx="1256">
                  <c:v>4.8914790000000004</c:v>
                </c:pt>
                <c:pt idx="1257">
                  <c:v>4.8920813000000001</c:v>
                </c:pt>
                <c:pt idx="1258">
                  <c:v>4.8922720000000002</c:v>
                </c:pt>
                <c:pt idx="1259">
                  <c:v>4.8941431</c:v>
                </c:pt>
                <c:pt idx="1260">
                  <c:v>4.8941492999999996</c:v>
                </c:pt>
                <c:pt idx="1261">
                  <c:v>4.8960505000000003</c:v>
                </c:pt>
                <c:pt idx="1262">
                  <c:v>4.8999366999999996</c:v>
                </c:pt>
                <c:pt idx="1263">
                  <c:v>4.9006996000000003</c:v>
                </c:pt>
                <c:pt idx="1264">
                  <c:v>4.9001336000000002</c:v>
                </c:pt>
                <c:pt idx="1265">
                  <c:v>4.9015579000000002</c:v>
                </c:pt>
                <c:pt idx="1266">
                  <c:v>4.9041747999999998</c:v>
                </c:pt>
                <c:pt idx="1267">
                  <c:v>4.9040198000000004</c:v>
                </c:pt>
                <c:pt idx="1268">
                  <c:v>4.9057841</c:v>
                </c:pt>
                <c:pt idx="1269">
                  <c:v>4.9058380000000001</c:v>
                </c:pt>
                <c:pt idx="1270">
                  <c:v>4.9095211000000001</c:v>
                </c:pt>
                <c:pt idx="1271">
                  <c:v>4.9095272999999997</c:v>
                </c:pt>
                <c:pt idx="1272">
                  <c:v>4.9124660000000002</c:v>
                </c:pt>
                <c:pt idx="1273">
                  <c:v>4.9111365999999999</c:v>
                </c:pt>
                <c:pt idx="1274">
                  <c:v>4.9124422000000001</c:v>
                </c:pt>
                <c:pt idx="1275">
                  <c:v>4.9133357999999996</c:v>
                </c:pt>
                <c:pt idx="1276">
                  <c:v>4.9169421</c:v>
                </c:pt>
                <c:pt idx="1277">
                  <c:v>4.9171266999999999</c:v>
                </c:pt>
                <c:pt idx="1278">
                  <c:v>4.9174547000000004</c:v>
                </c:pt>
                <c:pt idx="1279">
                  <c:v>4.9191770999999997</c:v>
                </c:pt>
                <c:pt idx="1280">
                  <c:v>4.9204167999999999</c:v>
                </c:pt>
                <c:pt idx="1281">
                  <c:v>4.9216328000000003</c:v>
                </c:pt>
                <c:pt idx="1282">
                  <c:v>4.9235287000000003</c:v>
                </c:pt>
                <c:pt idx="1283">
                  <c:v>4.9234333000000001</c:v>
                </c:pt>
                <c:pt idx="1284">
                  <c:v>4.9252748000000004</c:v>
                </c:pt>
                <c:pt idx="1285">
                  <c:v>4.9280046999999998</c:v>
                </c:pt>
                <c:pt idx="1286">
                  <c:v>4.9284220000000003</c:v>
                </c:pt>
                <c:pt idx="1287">
                  <c:v>4.9296856</c:v>
                </c:pt>
                <c:pt idx="1288">
                  <c:v>4.9296559999999996</c:v>
                </c:pt>
                <c:pt idx="1289">
                  <c:v>4.9312711</c:v>
                </c:pt>
                <c:pt idx="1290">
                  <c:v>4.9339237000000002</c:v>
                </c:pt>
                <c:pt idx="1291">
                  <c:v>4.9343823999999996</c:v>
                </c:pt>
                <c:pt idx="1292">
                  <c:v>4.9354372</c:v>
                </c:pt>
                <c:pt idx="1293">
                  <c:v>4.9363374999999996</c:v>
                </c:pt>
                <c:pt idx="1294">
                  <c:v>4.9380006999999999</c:v>
                </c:pt>
                <c:pt idx="1295">
                  <c:v>4.9397172999999999</c:v>
                </c:pt>
                <c:pt idx="1296">
                  <c:v>4.9400805999999999</c:v>
                </c:pt>
                <c:pt idx="1297">
                  <c:v>4.939425</c:v>
                </c:pt>
                <c:pt idx="1298">
                  <c:v>4.9424114000000001</c:v>
                </c:pt>
                <c:pt idx="1299">
                  <c:v>4.9440384000000002</c:v>
                </c:pt>
                <c:pt idx="1300">
                  <c:v>4.9455109000000004</c:v>
                </c:pt>
                <c:pt idx="1301">
                  <c:v>4.9473523999999998</c:v>
                </c:pt>
                <c:pt idx="1302">
                  <c:v>4.9470482000000002</c:v>
                </c:pt>
                <c:pt idx="1303">
                  <c:v>4.9489079</c:v>
                </c:pt>
                <c:pt idx="1304">
                  <c:v>4.9506607000000002</c:v>
                </c:pt>
                <c:pt idx="1305">
                  <c:v>4.9516916000000002</c:v>
                </c:pt>
                <c:pt idx="1306">
                  <c:v>4.9539746999999998</c:v>
                </c:pt>
                <c:pt idx="1307">
                  <c:v>4.9538793999999999</c:v>
                </c:pt>
                <c:pt idx="1308">
                  <c:v>4.9544930000000003</c:v>
                </c:pt>
                <c:pt idx="1309">
                  <c:v>4.9554347999999999</c:v>
                </c:pt>
                <c:pt idx="1310">
                  <c:v>4.9572586999999997</c:v>
                </c:pt>
                <c:pt idx="1311">
                  <c:v>4.9581169999999997</c:v>
                </c:pt>
                <c:pt idx="1312">
                  <c:v>4.9602151000000001</c:v>
                </c:pt>
                <c:pt idx="1313">
                  <c:v>4.9631537999999997</c:v>
                </c:pt>
                <c:pt idx="1314">
                  <c:v>4.9631596</c:v>
                </c:pt>
                <c:pt idx="1315">
                  <c:v>4.9643516999999999</c:v>
                </c:pt>
                <c:pt idx="1316">
                  <c:v>4.9655256000000003</c:v>
                </c:pt>
                <c:pt idx="1317">
                  <c:v>4.9667835</c:v>
                </c:pt>
                <c:pt idx="1318">
                  <c:v>4.9671769000000001</c:v>
                </c:pt>
                <c:pt idx="1319">
                  <c:v>4.9688100999999998</c:v>
                </c:pt>
                <c:pt idx="1320">
                  <c:v>4.9686669999999999</c:v>
                </c:pt>
                <c:pt idx="1321">
                  <c:v>4.9725533000000004</c:v>
                </c:pt>
                <c:pt idx="1322">
                  <c:v>4.9725890000000001</c:v>
                </c:pt>
                <c:pt idx="1323">
                  <c:v>4.9735965999999996</c:v>
                </c:pt>
                <c:pt idx="1324">
                  <c:v>4.9739895000000001</c:v>
                </c:pt>
                <c:pt idx="1325">
                  <c:v>4.9757718999999998</c:v>
                </c:pt>
                <c:pt idx="1326">
                  <c:v>4.9778643000000002</c:v>
                </c:pt>
                <c:pt idx="1327">
                  <c:v>4.9794793000000004</c:v>
                </c:pt>
                <c:pt idx="1328">
                  <c:v>4.9799499999999997</c:v>
                </c:pt>
                <c:pt idx="1329">
                  <c:v>4.9813270999999997</c:v>
                </c:pt>
                <c:pt idx="1330">
                  <c:v>4.9830971000000002</c:v>
                </c:pt>
                <c:pt idx="1331">
                  <c:v>4.9845457</c:v>
                </c:pt>
                <c:pt idx="1332">
                  <c:v>4.9857855000000004</c:v>
                </c:pt>
                <c:pt idx="1333">
                  <c:v>4.9861072999999996</c:v>
                </c:pt>
                <c:pt idx="1334">
                  <c:v>4.9877285999999996</c:v>
                </c:pt>
                <c:pt idx="1335">
                  <c:v>4.9892367999999996</c:v>
                </c:pt>
                <c:pt idx="1336">
                  <c:v>4.9898682000000001</c:v>
                </c:pt>
                <c:pt idx="1337">
                  <c:v>4.9908757000000001</c:v>
                </c:pt>
                <c:pt idx="1338">
                  <c:v>4.9918652000000003</c:v>
                </c:pt>
                <c:pt idx="1339">
                  <c:v>4.9941483</c:v>
                </c:pt>
                <c:pt idx="1340">
                  <c:v>4.9946903999999996</c:v>
                </c:pt>
                <c:pt idx="1341">
                  <c:v>4.9940882000000002</c:v>
                </c:pt>
                <c:pt idx="1342">
                  <c:v>4.9968184999999998</c:v>
                </c:pt>
                <c:pt idx="1343">
                  <c:v>4.9970388000000003</c:v>
                </c:pt>
                <c:pt idx="1344">
                  <c:v>4.9994826000000003</c:v>
                </c:pt>
                <c:pt idx="1345">
                  <c:v>5.0005674000000004</c:v>
                </c:pt>
                <c:pt idx="1346">
                  <c:v>5.0018311000000004</c:v>
                </c:pt>
                <c:pt idx="1347">
                  <c:v>5.0045966999999996</c:v>
                </c:pt>
                <c:pt idx="1348">
                  <c:v>5.0031004000000001</c:v>
                </c:pt>
                <c:pt idx="1349">
                  <c:v>5.0064267999999998</c:v>
                </c:pt>
                <c:pt idx="1350">
                  <c:v>5.0062775999999998</c:v>
                </c:pt>
                <c:pt idx="1351">
                  <c:v>5.0085664000000003</c:v>
                </c:pt>
                <c:pt idx="1352">
                  <c:v>5.0089359</c:v>
                </c:pt>
                <c:pt idx="1353">
                  <c:v>5.0112604999999997</c:v>
                </c:pt>
                <c:pt idx="1354">
                  <c:v>5.0129232000000004</c:v>
                </c:pt>
                <c:pt idx="1355">
                  <c:v>5.0124525999999996</c:v>
                </c:pt>
                <c:pt idx="1356">
                  <c:v>5.0147715000000002</c:v>
                </c:pt>
                <c:pt idx="1357">
                  <c:v>5.0162611000000004</c:v>
                </c:pt>
                <c:pt idx="1358">
                  <c:v>5.0176144000000003</c:v>
                </c:pt>
                <c:pt idx="1359">
                  <c:v>5.0175247000000001</c:v>
                </c:pt>
                <c:pt idx="1360">
                  <c:v>5.0202131000000003</c:v>
                </c:pt>
                <c:pt idx="1361">
                  <c:v>5.0207256999999998</c:v>
                </c:pt>
                <c:pt idx="1362">
                  <c:v>5.0217152</c:v>
                </c:pt>
                <c:pt idx="1363">
                  <c:v>5.0217390000000002</c:v>
                </c:pt>
                <c:pt idx="1364">
                  <c:v>5.0232649</c:v>
                </c:pt>
                <c:pt idx="1365">
                  <c:v>5.0266266000000002</c:v>
                </c:pt>
                <c:pt idx="1366">
                  <c:v>5.0264300999999998</c:v>
                </c:pt>
                <c:pt idx="1367">
                  <c:v>5.0292133999999997</c:v>
                </c:pt>
                <c:pt idx="1368">
                  <c:v>5.0294160999999997</c:v>
                </c:pt>
                <c:pt idx="1369">
                  <c:v>5.0306978000000004</c:v>
                </c:pt>
                <c:pt idx="1370">
                  <c:v>5.0323668000000001</c:v>
                </c:pt>
                <c:pt idx="1371">
                  <c:v>5.0322589999999998</c:v>
                </c:pt>
                <c:pt idx="1372">
                  <c:v>5.0342617000000001</c:v>
                </c:pt>
                <c:pt idx="1373">
                  <c:v>5.0355616000000003</c:v>
                </c:pt>
                <c:pt idx="1374">
                  <c:v>5.0366998000000001</c:v>
                </c:pt>
                <c:pt idx="1375">
                  <c:v>5.0384282999999996</c:v>
                </c:pt>
                <c:pt idx="1376">
                  <c:v>5.0390663</c:v>
                </c:pt>
                <c:pt idx="1377">
                  <c:v>5.0400733999999998</c:v>
                </c:pt>
                <c:pt idx="1378">
                  <c:v>5.0419092000000001</c:v>
                </c:pt>
                <c:pt idx="1379">
                  <c:v>5.0430655</c:v>
                </c:pt>
                <c:pt idx="1380">
                  <c:v>5.0442219000000001</c:v>
                </c:pt>
                <c:pt idx="1381">
                  <c:v>5.0453958999999999</c:v>
                </c:pt>
                <c:pt idx="1382">
                  <c:v>5.0463915000000004</c:v>
                </c:pt>
                <c:pt idx="1383">
                  <c:v>5.0486145000000002</c:v>
                </c:pt>
                <c:pt idx="1384">
                  <c:v>5.0480007999999996</c:v>
                </c:pt>
                <c:pt idx="1385">
                  <c:v>5.0502776999999996</c:v>
                </c:pt>
                <c:pt idx="1386">
                  <c:v>5.0518394000000004</c:v>
                </c:pt>
                <c:pt idx="1387">
                  <c:v>5.0521969999999996</c:v>
                </c:pt>
                <c:pt idx="1388">
                  <c:v>5.0547781000000001</c:v>
                </c:pt>
                <c:pt idx="1389">
                  <c:v>5.0545033999999998</c:v>
                </c:pt>
                <c:pt idx="1390">
                  <c:v>5.0557971000000004</c:v>
                </c:pt>
                <c:pt idx="1391">
                  <c:v>5.057353</c:v>
                </c:pt>
                <c:pt idx="1392">
                  <c:v>5.0594925999999996</c:v>
                </c:pt>
                <c:pt idx="1393">
                  <c:v>5.0597009999999996</c:v>
                </c:pt>
                <c:pt idx="1394">
                  <c:v>5.0629973000000001</c:v>
                </c:pt>
                <c:pt idx="1395">
                  <c:v>5.0638733</c:v>
                </c:pt>
                <c:pt idx="1396">
                  <c:v>5.0644340999999997</c:v>
                </c:pt>
                <c:pt idx="1397">
                  <c:v>5.0643501000000004</c:v>
                </c:pt>
                <c:pt idx="1398">
                  <c:v>5.0670504999999997</c:v>
                </c:pt>
                <c:pt idx="1399">
                  <c:v>5.0670443000000001</c:v>
                </c:pt>
                <c:pt idx="1400">
                  <c:v>5.0690230999999999</c:v>
                </c:pt>
                <c:pt idx="1401">
                  <c:v>5.0680518000000001</c:v>
                </c:pt>
                <c:pt idx="1402">
                  <c:v>5.0706806000000002</c:v>
                </c:pt>
                <c:pt idx="1403">
                  <c:v>5.0719919000000004</c:v>
                </c:pt>
                <c:pt idx="1404">
                  <c:v>5.0735593000000003</c:v>
                </c:pt>
                <c:pt idx="1405">
                  <c:v>5.0740185000000002</c:v>
                </c:pt>
                <c:pt idx="1406">
                  <c:v>5.0750612999999998</c:v>
                </c:pt>
                <c:pt idx="1407">
                  <c:v>5.0782021999999998</c:v>
                </c:pt>
                <c:pt idx="1408">
                  <c:v>5.0792637000000003</c:v>
                </c:pt>
                <c:pt idx="1409">
                  <c:v>5.0802649999999998</c:v>
                </c:pt>
                <c:pt idx="1410">
                  <c:v>5.0810994999999997</c:v>
                </c:pt>
                <c:pt idx="1411">
                  <c:v>5.0843239000000002</c:v>
                </c:pt>
                <c:pt idx="1412">
                  <c:v>5.0838527999999998</c:v>
                </c:pt>
                <c:pt idx="1413">
                  <c:v>5.0852537</c:v>
                </c:pt>
                <c:pt idx="1414">
                  <c:v>5.0853194999999998</c:v>
                </c:pt>
                <c:pt idx="1415">
                  <c:v>5.0865355000000001</c:v>
                </c:pt>
                <c:pt idx="1416">
                  <c:v>5.0890088000000002</c:v>
                </c:pt>
                <c:pt idx="1417">
                  <c:v>5.0879836000000003</c:v>
                </c:pt>
                <c:pt idx="1418">
                  <c:v>5.0926685000000003</c:v>
                </c:pt>
                <c:pt idx="1419">
                  <c:v>5.0927458000000003</c:v>
                </c:pt>
                <c:pt idx="1420">
                  <c:v>5.0939264</c:v>
                </c:pt>
                <c:pt idx="1421">
                  <c:v>5.0949692999999998</c:v>
                </c:pt>
                <c:pt idx="1422">
                  <c:v>5.0962924999999997</c:v>
                </c:pt>
                <c:pt idx="1423">
                  <c:v>5.0982475000000003</c:v>
                </c:pt>
                <c:pt idx="1424">
                  <c:v>5.0988078000000003</c:v>
                </c:pt>
                <c:pt idx="1425">
                  <c:v>5.0993260999999999</c:v>
                </c:pt>
                <c:pt idx="1426">
                  <c:v>5.1016512000000001</c:v>
                </c:pt>
                <c:pt idx="1427">
                  <c:v>5.1015433999999997</c:v>
                </c:pt>
                <c:pt idx="1428">
                  <c:v>5.1032963000000002</c:v>
                </c:pt>
                <c:pt idx="1429">
                  <c:v>5.1047086999999998</c:v>
                </c:pt>
                <c:pt idx="1430">
                  <c:v>5.1055073999999996</c:v>
                </c:pt>
                <c:pt idx="1431">
                  <c:v>5.1070156000000004</c:v>
                </c:pt>
                <c:pt idx="1432">
                  <c:v>5.1079391999999997</c:v>
                </c:pt>
                <c:pt idx="1433">
                  <c:v>5.1077724</c:v>
                </c:pt>
                <c:pt idx="1434">
                  <c:v>5.1092266999999998</c:v>
                </c:pt>
                <c:pt idx="1435">
                  <c:v>5.1108359999999999</c:v>
                </c:pt>
                <c:pt idx="1436">
                  <c:v>5.1133156</c:v>
                </c:pt>
                <c:pt idx="1437">
                  <c:v>5.1150378999999999</c:v>
                </c:pt>
                <c:pt idx="1438">
                  <c:v>5.1172136999999998</c:v>
                </c:pt>
                <c:pt idx="1439">
                  <c:v>5.1152886999999998</c:v>
                </c:pt>
                <c:pt idx="1440">
                  <c:v>5.1194309999999996</c:v>
                </c:pt>
                <c:pt idx="1441">
                  <c:v>5.1198721000000003</c:v>
                </c:pt>
                <c:pt idx="1442">
                  <c:v>5.1214275000000002</c:v>
                </c:pt>
                <c:pt idx="1443">
                  <c:v>5.1222744000000002</c:v>
                </c:pt>
                <c:pt idx="1444">
                  <c:v>5.1241516999999996</c:v>
                </c:pt>
                <c:pt idx="1445">
                  <c:v>5.1242232000000003</c:v>
                </c:pt>
                <c:pt idx="1446">
                  <c:v>5.1258087000000003</c:v>
                </c:pt>
                <c:pt idx="1447">
                  <c:v>5.1270484999999999</c:v>
                </c:pt>
                <c:pt idx="1448">
                  <c:v>5.1289376999999998</c:v>
                </c:pt>
                <c:pt idx="1449">
                  <c:v>5.1286221000000003</c:v>
                </c:pt>
                <c:pt idx="1450">
                  <c:v>5.1303568000000004</c:v>
                </c:pt>
                <c:pt idx="1451">
                  <c:v>5.1308927999999998</c:v>
                </c:pt>
                <c:pt idx="1452">
                  <c:v>5.1329374000000003</c:v>
                </c:pt>
                <c:pt idx="1453">
                  <c:v>5.1350651000000003</c:v>
                </c:pt>
                <c:pt idx="1454">
                  <c:v>5.1353334999999998</c:v>
                </c:pt>
                <c:pt idx="1455">
                  <c:v>5.1378368999999999</c:v>
                </c:pt>
                <c:pt idx="1456">
                  <c:v>5.1385937000000004</c:v>
                </c:pt>
                <c:pt idx="1457">
                  <c:v>5.1390289999999998</c:v>
                </c:pt>
                <c:pt idx="1458">
                  <c:v>5.1407156000000001</c:v>
                </c:pt>
                <c:pt idx="1459">
                  <c:v>5.1421346999999997</c:v>
                </c:pt>
                <c:pt idx="1460">
                  <c:v>5.1435890000000004</c:v>
                </c:pt>
                <c:pt idx="1461">
                  <c:v>5.1436957999999997</c:v>
                </c:pt>
                <c:pt idx="1462">
                  <c:v>5.1455975</c:v>
                </c:pt>
                <c:pt idx="1463">
                  <c:v>5.1458778000000001</c:v>
                </c:pt>
                <c:pt idx="1464">
                  <c:v>5.1483989000000001</c:v>
                </c:pt>
                <c:pt idx="1465">
                  <c:v>5.1497039999999998</c:v>
                </c:pt>
                <c:pt idx="1466">
                  <c:v>5.1497402000000001</c:v>
                </c:pt>
                <c:pt idx="1467">
                  <c:v>5.1513615000000001</c:v>
                </c:pt>
                <c:pt idx="1468">
                  <c:v>5.1522731999999998</c:v>
                </c:pt>
                <c:pt idx="1469">
                  <c:v>5.1537695000000001</c:v>
                </c:pt>
                <c:pt idx="1470">
                  <c:v>5.1560879000000002</c:v>
                </c:pt>
                <c:pt idx="1471">
                  <c:v>5.1551045999999996</c:v>
                </c:pt>
                <c:pt idx="1472">
                  <c:v>5.1571426000000002</c:v>
                </c:pt>
                <c:pt idx="1473">
                  <c:v>5.1585140000000003</c:v>
                </c:pt>
                <c:pt idx="1474">
                  <c:v>5.1612195999999999</c:v>
                </c:pt>
                <c:pt idx="1475">
                  <c:v>5.1610765000000001</c:v>
                </c:pt>
                <c:pt idx="1476">
                  <c:v>5.1635685000000002</c:v>
                </c:pt>
                <c:pt idx="1477">
                  <c:v>5.1645874999999997</c:v>
                </c:pt>
                <c:pt idx="1478">
                  <c:v>5.1654695999999998</c:v>
                </c:pt>
                <c:pt idx="1479">
                  <c:v>5.1662682999999996</c:v>
                </c:pt>
                <c:pt idx="1480">
                  <c:v>5.1670074000000001</c:v>
                </c:pt>
                <c:pt idx="1481">
                  <c:v>5.1691351000000001</c:v>
                </c:pt>
                <c:pt idx="1482">
                  <c:v>5.1685691</c:v>
                </c:pt>
                <c:pt idx="1483">
                  <c:v>5.1716145999999998</c:v>
                </c:pt>
                <c:pt idx="1484">
                  <c:v>5.1711501999999996</c:v>
                </c:pt>
                <c:pt idx="1485">
                  <c:v>5.1733437000000002</c:v>
                </c:pt>
                <c:pt idx="1486">
                  <c:v>5.1755785999999997</c:v>
                </c:pt>
                <c:pt idx="1487">
                  <c:v>5.1741419000000004</c:v>
                </c:pt>
                <c:pt idx="1488">
                  <c:v>5.1787796000000004</c:v>
                </c:pt>
                <c:pt idx="1489">
                  <c:v>5.1784096000000002</c:v>
                </c:pt>
                <c:pt idx="1490">
                  <c:v>5.1796674999999999</c:v>
                </c:pt>
                <c:pt idx="1491">
                  <c:v>5.1807164999999999</c:v>
                </c:pt>
                <c:pt idx="1492">
                  <c:v>5.1827668999999998</c:v>
                </c:pt>
                <c:pt idx="1493">
                  <c:v>5.1826835000000004</c:v>
                </c:pt>
                <c:pt idx="1494">
                  <c:v>5.1851868999999997</c:v>
                </c:pt>
                <c:pt idx="1495">
                  <c:v>5.1876664000000003</c:v>
                </c:pt>
                <c:pt idx="1496">
                  <c:v>5.1868382000000004</c:v>
                </c:pt>
                <c:pt idx="1497">
                  <c:v>5.1897707000000004</c:v>
                </c:pt>
                <c:pt idx="1498">
                  <c:v>5.1913919000000002</c:v>
                </c:pt>
                <c:pt idx="1499">
                  <c:v>5.1928701000000004</c:v>
                </c:pt>
                <c:pt idx="1500">
                  <c:v>5.1916717999999999</c:v>
                </c:pt>
                <c:pt idx="1501">
                  <c:v>5.1943598</c:v>
                </c:pt>
                <c:pt idx="1502">
                  <c:v>5.1948786</c:v>
                </c:pt>
                <c:pt idx="1503">
                  <c:v>5.1963033999999997</c:v>
                </c:pt>
                <c:pt idx="1504">
                  <c:v>5.1967620999999999</c:v>
                </c:pt>
                <c:pt idx="1505">
                  <c:v>5.1990746999999997</c:v>
                </c:pt>
                <c:pt idx="1506">
                  <c:v>5.1990929000000001</c:v>
                </c:pt>
                <c:pt idx="1507">
                  <c:v>5.2013873999999998</c:v>
                </c:pt>
                <c:pt idx="1508">
                  <c:v>5.2032050999999999</c:v>
                </c:pt>
                <c:pt idx="1509">
                  <c:v>5.2042602999999996</c:v>
                </c:pt>
                <c:pt idx="1510">
                  <c:v>5.2056193000000004</c:v>
                </c:pt>
                <c:pt idx="1511">
                  <c:v>5.2061438999999998</c:v>
                </c:pt>
                <c:pt idx="1512">
                  <c:v>5.2076634999999998</c:v>
                </c:pt>
                <c:pt idx="1513">
                  <c:v>5.2091417</c:v>
                </c:pt>
                <c:pt idx="1514">
                  <c:v>5.2091599000000004</c:v>
                </c:pt>
                <c:pt idx="1515">
                  <c:v>5.2118482999999998</c:v>
                </c:pt>
                <c:pt idx="1516">
                  <c:v>5.2121043</c:v>
                </c:pt>
                <c:pt idx="1517">
                  <c:v>5.2139996999999996</c:v>
                </c:pt>
                <c:pt idx="1518">
                  <c:v>5.2143693000000004</c:v>
                </c:pt>
                <c:pt idx="1519">
                  <c:v>5.2156506</c:v>
                </c:pt>
                <c:pt idx="1520">
                  <c:v>5.2159127999999999</c:v>
                </c:pt>
                <c:pt idx="1521">
                  <c:v>5.2179155000000002</c:v>
                </c:pt>
                <c:pt idx="1522">
                  <c:v>5.2198291000000001</c:v>
                </c:pt>
                <c:pt idx="1523">
                  <c:v>5.2195492000000003</c:v>
                </c:pt>
                <c:pt idx="1524">
                  <c:v>5.2214803999999999</c:v>
                </c:pt>
                <c:pt idx="1525">
                  <c:v>5.2234116000000004</c:v>
                </c:pt>
                <c:pt idx="1526">
                  <c:v>5.2239060000000004</c:v>
                </c:pt>
                <c:pt idx="1527">
                  <c:v>5.2257594999999997</c:v>
                </c:pt>
                <c:pt idx="1528">
                  <c:v>5.2267732999999996</c:v>
                </c:pt>
                <c:pt idx="1529">
                  <c:v>5.2298783999999996</c:v>
                </c:pt>
                <c:pt idx="1530">
                  <c:v>5.2297830999999997</c:v>
                </c:pt>
                <c:pt idx="1531">
                  <c:v>5.2306470999999997</c:v>
                </c:pt>
                <c:pt idx="1532">
                  <c:v>5.2310170999999999</c:v>
                </c:pt>
                <c:pt idx="1533">
                  <c:v>5.2320776000000002</c:v>
                </c:pt>
                <c:pt idx="1534">
                  <c:v>5.2334366000000001</c:v>
                </c:pt>
                <c:pt idx="1535">
                  <c:v>5.2352428</c:v>
                </c:pt>
                <c:pt idx="1536">
                  <c:v>5.2360715999999998</c:v>
                </c:pt>
                <c:pt idx="1537">
                  <c:v>5.2379727000000003</c:v>
                </c:pt>
                <c:pt idx="1538">
                  <c:v>5.2386761000000002</c:v>
                </c:pt>
                <c:pt idx="1539">
                  <c:v>5.2412270999999997</c:v>
                </c:pt>
                <c:pt idx="1540">
                  <c:v>5.2422104000000003</c:v>
                </c:pt>
                <c:pt idx="1541">
                  <c:v>5.2422643000000004</c:v>
                </c:pt>
                <c:pt idx="1542">
                  <c:v>5.2428188000000002</c:v>
                </c:pt>
                <c:pt idx="1543">
                  <c:v>5.2444816000000003</c:v>
                </c:pt>
                <c:pt idx="1544">
                  <c:v>5.2471161000000004</c:v>
                </c:pt>
                <c:pt idx="1545">
                  <c:v>5.2493391000000003</c:v>
                </c:pt>
                <c:pt idx="1546">
                  <c:v>5.2500781999999999</c:v>
                </c:pt>
                <c:pt idx="1547">
                  <c:v>5.2510738000000003</c:v>
                </c:pt>
                <c:pt idx="1548">
                  <c:v>5.2524328000000002</c:v>
                </c:pt>
                <c:pt idx="1549">
                  <c:v>5.2513657</c:v>
                </c:pt>
                <c:pt idx="1550">
                  <c:v>5.2535954</c:v>
                </c:pt>
                <c:pt idx="1551">
                  <c:v>5.2559256999999997</c:v>
                </c:pt>
                <c:pt idx="1552">
                  <c:v>5.2576422999999997</c:v>
                </c:pt>
                <c:pt idx="1553">
                  <c:v>5.2588463000000001</c:v>
                </c:pt>
                <c:pt idx="1554">
                  <c:v>5.2589535999999999</c:v>
                </c:pt>
                <c:pt idx="1555">
                  <c:v>5.2611350999999997</c:v>
                </c:pt>
                <c:pt idx="1556">
                  <c:v>5.2623391000000002</c:v>
                </c:pt>
                <c:pt idx="1557">
                  <c:v>5.2618860999999999</c:v>
                </c:pt>
                <c:pt idx="1558">
                  <c:v>5.2635908000000002</c:v>
                </c:pt>
                <c:pt idx="1559">
                  <c:v>5.2649317</c:v>
                </c:pt>
                <c:pt idx="1560">
                  <c:v>5.26579</c:v>
                </c:pt>
                <c:pt idx="1561">
                  <c:v>5.2666426</c:v>
                </c:pt>
                <c:pt idx="1562">
                  <c:v>5.2696886000000003</c:v>
                </c:pt>
                <c:pt idx="1563">
                  <c:v>5.2699746999999997</c:v>
                </c:pt>
                <c:pt idx="1564">
                  <c:v>5.2714642999999999</c:v>
                </c:pt>
                <c:pt idx="1565">
                  <c:v>5.2729011000000003</c:v>
                </c:pt>
                <c:pt idx="1566">
                  <c:v>5.2732172000000004</c:v>
                </c:pt>
                <c:pt idx="1567">
                  <c:v>5.2759171</c:v>
                </c:pt>
                <c:pt idx="1568">
                  <c:v>5.2766919000000003</c:v>
                </c:pt>
                <c:pt idx="1569">
                  <c:v>5.277914</c:v>
                </c:pt>
                <c:pt idx="1570">
                  <c:v>5.2792130000000004</c:v>
                </c:pt>
                <c:pt idx="1571">
                  <c:v>5.2797913999999997</c:v>
                </c:pt>
                <c:pt idx="1572">
                  <c:v>5.2811503000000002</c:v>
                </c:pt>
                <c:pt idx="1573">
                  <c:v>5.2823361999999996</c:v>
                </c:pt>
                <c:pt idx="1574">
                  <c:v>5.2831229999999998</c:v>
                </c:pt>
                <c:pt idx="1575">
                  <c:v>5.2857580000000004</c:v>
                </c:pt>
                <c:pt idx="1576">
                  <c:v>5.2874622000000002</c:v>
                </c:pt>
                <c:pt idx="1577">
                  <c:v>5.2874207000000002</c:v>
                </c:pt>
                <c:pt idx="1578">
                  <c:v>5.2897692000000003</c:v>
                </c:pt>
                <c:pt idx="1579">
                  <c:v>5.2904724999999999</c:v>
                </c:pt>
                <c:pt idx="1580">
                  <c:v>5.2911701000000004</c:v>
                </c:pt>
                <c:pt idx="1581">
                  <c:v>5.29176</c:v>
                </c:pt>
                <c:pt idx="1582">
                  <c:v>5.2933035000000004</c:v>
                </c:pt>
                <c:pt idx="1583">
                  <c:v>5.2947226000000001</c:v>
                </c:pt>
                <c:pt idx="1584">
                  <c:v>5.2973746999999998</c:v>
                </c:pt>
                <c:pt idx="1585">
                  <c:v>5.2968320999999996</c:v>
                </c:pt>
                <c:pt idx="1586">
                  <c:v>5.2989125000000001</c:v>
                </c:pt>
                <c:pt idx="1587">
                  <c:v>5.3003549999999997</c:v>
                </c:pt>
                <c:pt idx="1588">
                  <c:v>5.3020597</c:v>
                </c:pt>
                <c:pt idx="1589">
                  <c:v>5.3019705000000004</c:v>
                </c:pt>
                <c:pt idx="1590">
                  <c:v>5.3043962000000002</c:v>
                </c:pt>
                <c:pt idx="1591">
                  <c:v>5.3042293000000003</c:v>
                </c:pt>
                <c:pt idx="1592">
                  <c:v>5.3067503</c:v>
                </c:pt>
                <c:pt idx="1593">
                  <c:v>5.3070364000000003</c:v>
                </c:pt>
                <c:pt idx="1594">
                  <c:v>5.3093195</c:v>
                </c:pt>
                <c:pt idx="1595">
                  <c:v>5.3114056999999999</c:v>
                </c:pt>
                <c:pt idx="1596">
                  <c:v>5.3108453999999998</c:v>
                </c:pt>
                <c:pt idx="1597">
                  <c:v>5.3129792</c:v>
                </c:pt>
                <c:pt idx="1598">
                  <c:v>5.3134499000000002</c:v>
                </c:pt>
                <c:pt idx="1599">
                  <c:v>5.3144751000000001</c:v>
                </c:pt>
                <c:pt idx="1600">
                  <c:v>5.3149939000000002</c:v>
                </c:pt>
                <c:pt idx="1601">
                  <c:v>5.3185883</c:v>
                </c:pt>
                <c:pt idx="1602">
                  <c:v>5.3198518999999997</c:v>
                </c:pt>
                <c:pt idx="1603">
                  <c:v>5.3208709000000001</c:v>
                </c:pt>
                <c:pt idx="1604">
                  <c:v>5.3195180999999998</c:v>
                </c:pt>
                <c:pt idx="1605">
                  <c:v>5.3219557000000002</c:v>
                </c:pt>
                <c:pt idx="1606">
                  <c:v>5.3229569999999997</c:v>
                </c:pt>
                <c:pt idx="1607">
                  <c:v>5.3235054000000002</c:v>
                </c:pt>
                <c:pt idx="1608">
                  <c:v>5.3269624999999996</c:v>
                </c:pt>
                <c:pt idx="1609">
                  <c:v>5.3281307</c:v>
                </c:pt>
                <c:pt idx="1610">
                  <c:v>5.3305984000000004</c:v>
                </c:pt>
                <c:pt idx="1611">
                  <c:v>5.3286971999999997</c:v>
                </c:pt>
                <c:pt idx="1612">
                  <c:v>5.3315935000000003</c:v>
                </c:pt>
                <c:pt idx="1613">
                  <c:v>5.331296</c:v>
                </c:pt>
                <c:pt idx="1614">
                  <c:v>5.3320588999999998</c:v>
                </c:pt>
                <c:pt idx="1615">
                  <c:v>5.3339663000000002</c:v>
                </c:pt>
                <c:pt idx="1616">
                  <c:v>5.335331</c:v>
                </c:pt>
                <c:pt idx="1617">
                  <c:v>5.3361473000000004</c:v>
                </c:pt>
                <c:pt idx="1618">
                  <c:v>5.3366065000000003</c:v>
                </c:pt>
                <c:pt idx="1619">
                  <c:v>5.3399801</c:v>
                </c:pt>
                <c:pt idx="1620">
                  <c:v>5.3399858</c:v>
                </c:pt>
                <c:pt idx="1621">
                  <c:v>5.3427638999999996</c:v>
                </c:pt>
                <c:pt idx="1622">
                  <c:v>5.3429245999999999</c:v>
                </c:pt>
                <c:pt idx="1623">
                  <c:v>5.3470849999999999</c:v>
                </c:pt>
                <c:pt idx="1624">
                  <c:v>5.3453922</c:v>
                </c:pt>
                <c:pt idx="1625">
                  <c:v>5.3468704000000002</c:v>
                </c:pt>
                <c:pt idx="1626">
                  <c:v>5.3479671</c:v>
                </c:pt>
                <c:pt idx="1627">
                  <c:v>5.3483128999999998</c:v>
                </c:pt>
                <c:pt idx="1628">
                  <c:v>5.3505478000000002</c:v>
                </c:pt>
                <c:pt idx="1629">
                  <c:v>5.3516330999999999</c:v>
                </c:pt>
                <c:pt idx="1630">
                  <c:v>5.3530272999999999</c:v>
                </c:pt>
                <c:pt idx="1631">
                  <c:v>5.3541240999999999</c:v>
                </c:pt>
                <c:pt idx="1632">
                  <c:v>5.3568243999999998</c:v>
                </c:pt>
                <c:pt idx="1633">
                  <c:v>5.3581057000000003</c:v>
                </c:pt>
                <c:pt idx="1634">
                  <c:v>5.3586840999999996</c:v>
                </c:pt>
                <c:pt idx="1635">
                  <c:v>5.3592801000000003</c:v>
                </c:pt>
                <c:pt idx="1636">
                  <c:v>5.3602337999999996</c:v>
                </c:pt>
                <c:pt idx="1637">
                  <c:v>5.3615627000000003</c:v>
                </c:pt>
                <c:pt idx="1638">
                  <c:v>5.3626832999999996</c:v>
                </c:pt>
                <c:pt idx="1639">
                  <c:v>5.3640008000000003</c:v>
                </c:pt>
                <c:pt idx="1640">
                  <c:v>5.3642868999999997</c:v>
                </c:pt>
                <c:pt idx="1641">
                  <c:v>5.3660927000000003</c:v>
                </c:pt>
                <c:pt idx="1642">
                  <c:v>5.3683877000000004</c:v>
                </c:pt>
                <c:pt idx="1643">
                  <c:v>5.3703250999999996</c:v>
                </c:pt>
                <c:pt idx="1644">
                  <c:v>5.3713856</c:v>
                </c:pt>
                <c:pt idx="1645">
                  <c:v>5.3721962000000003</c:v>
                </c:pt>
                <c:pt idx="1646">
                  <c:v>5.3726554000000002</c:v>
                </c:pt>
                <c:pt idx="1647">
                  <c:v>5.3743600999999996</c:v>
                </c:pt>
                <c:pt idx="1648">
                  <c:v>5.3760289999999999</c:v>
                </c:pt>
                <c:pt idx="1649">
                  <c:v>5.3760766999999996</c:v>
                </c:pt>
                <c:pt idx="1650">
                  <c:v>5.3787469999999997</c:v>
                </c:pt>
                <c:pt idx="1651">
                  <c:v>5.3797063999999999</c:v>
                </c:pt>
                <c:pt idx="1652">
                  <c:v>5.3788365999999996</c:v>
                </c:pt>
                <c:pt idx="1653">
                  <c:v>5.3806662999999997</c:v>
                </c:pt>
                <c:pt idx="1654">
                  <c:v>5.3822336000000002</c:v>
                </c:pt>
                <c:pt idx="1655">
                  <c:v>5.3844747999999996</c:v>
                </c:pt>
                <c:pt idx="1656">
                  <c:v>5.3845939999999999</c:v>
                </c:pt>
                <c:pt idx="1657">
                  <c:v>5.3862332999999998</c:v>
                </c:pt>
                <c:pt idx="1658">
                  <c:v>5.3879557</c:v>
                </c:pt>
                <c:pt idx="1659">
                  <c:v>5.3883552999999997</c:v>
                </c:pt>
                <c:pt idx="1660">
                  <c:v>5.3903046000000003</c:v>
                </c:pt>
                <c:pt idx="1661">
                  <c:v>5.3919848999999997</c:v>
                </c:pt>
                <c:pt idx="1662">
                  <c:v>5.3924025999999996</c:v>
                </c:pt>
                <c:pt idx="1663">
                  <c:v>5.3942918999999998</c:v>
                </c:pt>
                <c:pt idx="1664">
                  <c:v>5.3952812999999997</c:v>
                </c:pt>
                <c:pt idx="1665">
                  <c:v>5.3963241999999996</c:v>
                </c:pt>
                <c:pt idx="1666">
                  <c:v>5.3964558</c:v>
                </c:pt>
                <c:pt idx="1667">
                  <c:v>5.3984823000000004</c:v>
                </c:pt>
                <c:pt idx="1668">
                  <c:v>5.3999604999999997</c:v>
                </c:pt>
                <c:pt idx="1669">
                  <c:v>5.4028033999999998</c:v>
                </c:pt>
                <c:pt idx="1670">
                  <c:v>5.4034591000000001</c:v>
                </c:pt>
                <c:pt idx="1671">
                  <c:v>5.4041861999999998</c:v>
                </c:pt>
                <c:pt idx="1672">
                  <c:v>5.4060879000000002</c:v>
                </c:pt>
                <c:pt idx="1673">
                  <c:v>5.4064931999999999</c:v>
                </c:pt>
                <c:pt idx="1674">
                  <c:v>5.4091873000000001</c:v>
                </c:pt>
                <c:pt idx="1675">
                  <c:v>5.4079236999999996</c:v>
                </c:pt>
                <c:pt idx="1676">
                  <c:v>5.4093179999999998</c:v>
                </c:pt>
                <c:pt idx="1677">
                  <c:v>5.4104146999999996</c:v>
                </c:pt>
                <c:pt idx="1678">
                  <c:v>5.4121017</c:v>
                </c:pt>
                <c:pt idx="1679">
                  <c:v>5.4140271999999996</c:v>
                </c:pt>
                <c:pt idx="1680">
                  <c:v>5.4148196999999998</c:v>
                </c:pt>
                <c:pt idx="1681">
                  <c:v>5.4150876999999999</c:v>
                </c:pt>
                <c:pt idx="1682">
                  <c:v>5.4180263999999996</c:v>
                </c:pt>
                <c:pt idx="1683">
                  <c:v>5.4182587</c:v>
                </c:pt>
                <c:pt idx="1684">
                  <c:v>5.4204043999999998</c:v>
                </c:pt>
                <c:pt idx="1685">
                  <c:v>5.4220319000000003</c:v>
                </c:pt>
                <c:pt idx="1686">
                  <c:v>5.4226995000000002</c:v>
                </c:pt>
                <c:pt idx="1687">
                  <c:v>5.4243622</c:v>
                </c:pt>
                <c:pt idx="1688">
                  <c:v>5.4269132999999998</c:v>
                </c:pt>
                <c:pt idx="1689">
                  <c:v>5.4261980000000003</c:v>
                </c:pt>
                <c:pt idx="1690">
                  <c:v>5.4269670999999997</c:v>
                </c:pt>
                <c:pt idx="1691">
                  <c:v>5.4276171</c:v>
                </c:pt>
                <c:pt idx="1692">
                  <c:v>5.4298935000000004</c:v>
                </c:pt>
                <c:pt idx="1693">
                  <c:v>5.4332075</c:v>
                </c:pt>
                <c:pt idx="1694">
                  <c:v>5.4314612999999996</c:v>
                </c:pt>
                <c:pt idx="1695">
                  <c:v>5.4335412999999999</c:v>
                </c:pt>
                <c:pt idx="1696">
                  <c:v>5.4340242999999999</c:v>
                </c:pt>
                <c:pt idx="1697">
                  <c:v>5.4359793999999999</c:v>
                </c:pt>
                <c:pt idx="1698">
                  <c:v>5.4363131999999998</c:v>
                </c:pt>
                <c:pt idx="1699">
                  <c:v>5.4386435000000004</c:v>
                </c:pt>
                <c:pt idx="1700">
                  <c:v>5.4391265000000004</c:v>
                </c:pt>
                <c:pt idx="1701">
                  <c:v>5.4420352000000003</c:v>
                </c:pt>
                <c:pt idx="1702">
                  <c:v>5.4422196999999999</c:v>
                </c:pt>
                <c:pt idx="1703">
                  <c:v>5.4432153999999997</c:v>
                </c:pt>
                <c:pt idx="1704">
                  <c:v>5.4449262999999997</c:v>
                </c:pt>
                <c:pt idx="1705">
                  <c:v>5.4462314000000003</c:v>
                </c:pt>
                <c:pt idx="1706">
                  <c:v>5.4481267999999998</c:v>
                </c:pt>
                <c:pt idx="1707">
                  <c:v>5.4479002999999997</c:v>
                </c:pt>
                <c:pt idx="1708">
                  <c:v>5.4486752000000003</c:v>
                </c:pt>
                <c:pt idx="1709">
                  <c:v>5.4510950999999999</c:v>
                </c:pt>
                <c:pt idx="1710">
                  <c:v>5.4521027000000002</c:v>
                </c:pt>
                <c:pt idx="1711">
                  <c:v>5.4531279000000001</c:v>
                </c:pt>
                <c:pt idx="1712">
                  <c:v>5.4549751000000004</c:v>
                </c:pt>
                <c:pt idx="1713">
                  <c:v>5.4561318999999999</c:v>
                </c:pt>
                <c:pt idx="1714">
                  <c:v>5.4575024000000001</c:v>
                </c:pt>
                <c:pt idx="1715">
                  <c:v>5.4592904999999998</c:v>
                </c:pt>
                <c:pt idx="1716">
                  <c:v>5.4610070999999998</c:v>
                </c:pt>
                <c:pt idx="1717">
                  <c:v>5.4612517</c:v>
                </c:pt>
                <c:pt idx="1718">
                  <c:v>5.4622945999999999</c:v>
                </c:pt>
                <c:pt idx="1719">
                  <c:v>5.4640054999999998</c:v>
                </c:pt>
                <c:pt idx="1720">
                  <c:v>5.4649590999999997</c:v>
                </c:pt>
                <c:pt idx="1721">
                  <c:v>5.4665860999999998</c:v>
                </c:pt>
                <c:pt idx="1722">
                  <c:v>5.4670334</c:v>
                </c:pt>
                <c:pt idx="1723">
                  <c:v>5.4674807000000003</c:v>
                </c:pt>
                <c:pt idx="1724">
                  <c:v>5.4690894999999999</c:v>
                </c:pt>
                <c:pt idx="1725">
                  <c:v>5.4716768</c:v>
                </c:pt>
                <c:pt idx="1726">
                  <c:v>5.4731550000000002</c:v>
                </c:pt>
                <c:pt idx="1727">
                  <c:v>5.4727736</c:v>
                </c:pt>
                <c:pt idx="1728">
                  <c:v>5.4734945000000002</c:v>
                </c:pt>
                <c:pt idx="1729">
                  <c:v>5.4751453000000003</c:v>
                </c:pt>
                <c:pt idx="1730">
                  <c:v>5.4757714000000002</c:v>
                </c:pt>
                <c:pt idx="1731">
                  <c:v>5.4776249000000004</c:v>
                </c:pt>
                <c:pt idx="1732">
                  <c:v>5.4796161999999997</c:v>
                </c:pt>
                <c:pt idx="1733">
                  <c:v>5.4813147000000004</c:v>
                </c:pt>
                <c:pt idx="1734">
                  <c:v>5.4823217</c:v>
                </c:pt>
                <c:pt idx="1735">
                  <c:v>5.4835853999999999</c:v>
                </c:pt>
                <c:pt idx="1736">
                  <c:v>5.4855765999999999</c:v>
                </c:pt>
                <c:pt idx="1737">
                  <c:v>5.4848727999999998</c:v>
                </c:pt>
                <c:pt idx="1738">
                  <c:v>5.4853797000000002</c:v>
                </c:pt>
                <c:pt idx="1739">
                  <c:v>5.4876566000000002</c:v>
                </c:pt>
                <c:pt idx="1740">
                  <c:v>5.4880323000000004</c:v>
                </c:pt>
                <c:pt idx="1741">
                  <c:v>5.4909048</c:v>
                </c:pt>
                <c:pt idx="1742">
                  <c:v>5.4917870000000004</c:v>
                </c:pt>
                <c:pt idx="1743">
                  <c:v>5.4940461999999997</c:v>
                </c:pt>
                <c:pt idx="1744">
                  <c:v>5.4942488999999997</c:v>
                </c:pt>
                <c:pt idx="1745">
                  <c:v>5.4950953</c:v>
                </c:pt>
                <c:pt idx="1746">
                  <c:v>5.4955482</c:v>
                </c:pt>
                <c:pt idx="1747">
                  <c:v>5.4966568999999996</c:v>
                </c:pt>
                <c:pt idx="1748">
                  <c:v>5.5004301</c:v>
                </c:pt>
                <c:pt idx="1749">
                  <c:v>5.5002092999999999</c:v>
                </c:pt>
                <c:pt idx="1750">
                  <c:v>5.5016875000000001</c:v>
                </c:pt>
                <c:pt idx="1751">
                  <c:v>5.5022000999999996</c:v>
                </c:pt>
                <c:pt idx="1752">
                  <c:v>5.5039463</c:v>
                </c:pt>
                <c:pt idx="1753">
                  <c:v>5.5055975999999998</c:v>
                </c:pt>
                <c:pt idx="1754">
                  <c:v>5.5068254000000003</c:v>
                </c:pt>
                <c:pt idx="1755">
                  <c:v>5.5081606000000001</c:v>
                </c:pt>
                <c:pt idx="1756">
                  <c:v>5.5080708999999999</c:v>
                </c:pt>
                <c:pt idx="1757">
                  <c:v>5.5109320000000004</c:v>
                </c:pt>
                <c:pt idx="1758">
                  <c:v>5.5104255999999996</c:v>
                </c:pt>
                <c:pt idx="1759">
                  <c:v>5.5128870000000001</c:v>
                </c:pt>
                <c:pt idx="1760">
                  <c:v>5.5123448000000002</c:v>
                </c:pt>
                <c:pt idx="1761">
                  <c:v>5.5163145</c:v>
                </c:pt>
                <c:pt idx="1762">
                  <c:v>5.5160580000000001</c:v>
                </c:pt>
                <c:pt idx="1763">
                  <c:v>5.5186748999999997</c:v>
                </c:pt>
                <c:pt idx="1764">
                  <c:v>5.5188474999999997</c:v>
                </c:pt>
                <c:pt idx="1765">
                  <c:v>5.5192828</c:v>
                </c:pt>
                <c:pt idx="1766">
                  <c:v>5.5210948000000002</c:v>
                </c:pt>
                <c:pt idx="1767">
                  <c:v>5.5236815999999997</c:v>
                </c:pt>
                <c:pt idx="1768">
                  <c:v>5.5244980000000004</c:v>
                </c:pt>
                <c:pt idx="1769">
                  <c:v>5.5244150000000003</c:v>
                </c:pt>
                <c:pt idx="1770">
                  <c:v>5.5263042000000002</c:v>
                </c:pt>
                <c:pt idx="1771">
                  <c:v>5.5278777999999997</c:v>
                </c:pt>
                <c:pt idx="1772">
                  <c:v>5.5279074000000001</c:v>
                </c:pt>
                <c:pt idx="1773">
                  <c:v>5.5296301999999997</c:v>
                </c:pt>
                <c:pt idx="1774">
                  <c:v>5.5330275999999996</c:v>
                </c:pt>
                <c:pt idx="1775">
                  <c:v>5.5332422000000001</c:v>
                </c:pt>
                <c:pt idx="1776">
                  <c:v>5.5337009000000004</c:v>
                </c:pt>
                <c:pt idx="1777">
                  <c:v>5.5345535000000003</c:v>
                </c:pt>
                <c:pt idx="1778">
                  <c:v>5.5366096000000002</c:v>
                </c:pt>
                <c:pt idx="1779">
                  <c:v>5.5359363999999998</c:v>
                </c:pt>
                <c:pt idx="1780">
                  <c:v>5.5388212000000001</c:v>
                </c:pt>
                <c:pt idx="1781">
                  <c:v>5.5394706999999999</c:v>
                </c:pt>
                <c:pt idx="1782">
                  <c:v>5.5415334999999999</c:v>
                </c:pt>
                <c:pt idx="1783">
                  <c:v>5.5431786000000001</c:v>
                </c:pt>
                <c:pt idx="1784">
                  <c:v>5.5435122999999997</c:v>
                </c:pt>
                <c:pt idx="1785">
                  <c:v>5.5464210999999999</c:v>
                </c:pt>
                <c:pt idx="1786">
                  <c:v>5.5471896999999997</c:v>
                </c:pt>
                <c:pt idx="1787">
                  <c:v>5.5471716000000004</c:v>
                </c:pt>
                <c:pt idx="1788">
                  <c:v>5.5484533000000003</c:v>
                </c:pt>
                <c:pt idx="1789">
                  <c:v>5.5501994999999997</c:v>
                </c:pt>
                <c:pt idx="1790">
                  <c:v>5.5505694999999999</c:v>
                </c:pt>
                <c:pt idx="1791">
                  <c:v>5.5534306000000004</c:v>
                </c:pt>
                <c:pt idx="1792">
                  <c:v>5.5536509000000001</c:v>
                </c:pt>
                <c:pt idx="1793">
                  <c:v>5.5540618999999998</c:v>
                </c:pt>
                <c:pt idx="1794">
                  <c:v>5.5554389999999998</c:v>
                </c:pt>
                <c:pt idx="1795">
                  <c:v>5.557436</c:v>
                </c:pt>
                <c:pt idx="1796">
                  <c:v>5.5571612999999997</c:v>
                </c:pt>
                <c:pt idx="1797">
                  <c:v>5.5588603000000001</c:v>
                </c:pt>
                <c:pt idx="1798">
                  <c:v>5.5602551</c:v>
                </c:pt>
                <c:pt idx="1799">
                  <c:v>5.5629549000000003</c:v>
                </c:pt>
                <c:pt idx="1800">
                  <c:v>5.5628719000000002</c:v>
                </c:pt>
                <c:pt idx="1801">
                  <c:v>5.5637064000000001</c:v>
                </c:pt>
                <c:pt idx="1802">
                  <c:v>5.5666865999999997</c:v>
                </c:pt>
                <c:pt idx="1803">
                  <c:v>5.5664005000000003</c:v>
                </c:pt>
                <c:pt idx="1804">
                  <c:v>5.5682602000000001</c:v>
                </c:pt>
                <c:pt idx="1805">
                  <c:v>5.5697559999999999</c:v>
                </c:pt>
                <c:pt idx="1806">
                  <c:v>5.5719256000000001</c:v>
                </c:pt>
                <c:pt idx="1807">
                  <c:v>5.5707396999999998</c:v>
                </c:pt>
                <c:pt idx="1808">
                  <c:v>5.5736245999999996</c:v>
                </c:pt>
                <c:pt idx="1809">
                  <c:v>5.5745006000000004</c:v>
                </c:pt>
                <c:pt idx="1810">
                  <c:v>5.5757703999999997</c:v>
                </c:pt>
                <c:pt idx="1811">
                  <c:v>5.5771769999999998</c:v>
                </c:pt>
                <c:pt idx="1812">
                  <c:v>5.5778860999999997</c:v>
                </c:pt>
                <c:pt idx="1813">
                  <c:v>5.5794420000000002</c:v>
                </c:pt>
                <c:pt idx="1814">
                  <c:v>5.5802402000000004</c:v>
                </c:pt>
                <c:pt idx="1815">
                  <c:v>5.5817484999999998</c:v>
                </c:pt>
                <c:pt idx="1816">
                  <c:v>5.5825709999999997</c:v>
                </c:pt>
                <c:pt idx="1817">
                  <c:v>5.5849257000000003</c:v>
                </c:pt>
                <c:pt idx="1818">
                  <c:v>5.5862607999999998</c:v>
                </c:pt>
                <c:pt idx="1819">
                  <c:v>5.5875659000000004</c:v>
                </c:pt>
                <c:pt idx="1820">
                  <c:v>5.5878877999999998</c:v>
                </c:pt>
                <c:pt idx="1821">
                  <c:v>5.5897655000000004</c:v>
                </c:pt>
                <c:pt idx="1822">
                  <c:v>5.5913868000000004</c:v>
                </c:pt>
                <c:pt idx="1823">
                  <c:v>5.5917382</c:v>
                </c:pt>
                <c:pt idx="1824">
                  <c:v>5.5926084999999999</c:v>
                </c:pt>
                <c:pt idx="1825">
                  <c:v>5.5950761</c:v>
                </c:pt>
                <c:pt idx="1826">
                  <c:v>5.5959405999999996</c:v>
                </c:pt>
                <c:pt idx="1827">
                  <c:v>5.5969296000000002</c:v>
                </c:pt>
                <c:pt idx="1828">
                  <c:v>5.5979910000000004</c:v>
                </c:pt>
                <c:pt idx="1829">
                  <c:v>5.5989323000000004</c:v>
                </c:pt>
                <c:pt idx="1830">
                  <c:v>5.6003689999999997</c:v>
                </c:pt>
                <c:pt idx="1831">
                  <c:v>5.6031522999999996</c:v>
                </c:pt>
                <c:pt idx="1832">
                  <c:v>5.6035161000000002</c:v>
                </c:pt>
                <c:pt idx="1833">
                  <c:v>5.6042671000000004</c:v>
                </c:pt>
                <c:pt idx="1834">
                  <c:v>5.6044635999999999</c:v>
                </c:pt>
                <c:pt idx="1835">
                  <c:v>5.6075096000000002</c:v>
                </c:pt>
                <c:pt idx="1836">
                  <c:v>5.6076708000000002</c:v>
                </c:pt>
                <c:pt idx="1837">
                  <c:v>5.6097926999999999</c:v>
                </c:pt>
                <c:pt idx="1838">
                  <c:v>5.6103525000000003</c:v>
                </c:pt>
                <c:pt idx="1839">
                  <c:v>5.6112647000000004</c:v>
                </c:pt>
                <c:pt idx="1840">
                  <c:v>5.6125283000000001</c:v>
                </c:pt>
                <c:pt idx="1841">
                  <c:v>5.6138934999999996</c:v>
                </c:pt>
                <c:pt idx="1842">
                  <c:v>5.6141433999999997</c:v>
                </c:pt>
                <c:pt idx="1843">
                  <c:v>5.6160630999999999</c:v>
                </c:pt>
                <c:pt idx="1844">
                  <c:v>5.6166767999999996</c:v>
                </c:pt>
                <c:pt idx="1845">
                  <c:v>5.6181431000000002</c:v>
                </c:pt>
                <c:pt idx="1846">
                  <c:v>5.6214452000000001</c:v>
                </c:pt>
                <c:pt idx="1847">
                  <c:v>5.6206225999999999</c:v>
                </c:pt>
                <c:pt idx="1848">
                  <c:v>5.6206999</c:v>
                </c:pt>
                <c:pt idx="1849">
                  <c:v>5.6246575999999999</c:v>
                </c:pt>
                <c:pt idx="1850">
                  <c:v>5.6245446000000001</c:v>
                </c:pt>
                <c:pt idx="1851">
                  <c:v>5.6280970999999997</c:v>
                </c:pt>
                <c:pt idx="1852">
                  <c:v>5.6273222000000001</c:v>
                </c:pt>
                <c:pt idx="1853">
                  <c:v>5.6278524000000001</c:v>
                </c:pt>
                <c:pt idx="1854">
                  <c:v>5.6303023999999997</c:v>
                </c:pt>
                <c:pt idx="1855">
                  <c:v>5.630827</c:v>
                </c:pt>
                <c:pt idx="1856">
                  <c:v>5.6310415000000003</c:v>
                </c:pt>
                <c:pt idx="1857">
                  <c:v>5.6349935999999996</c:v>
                </c:pt>
                <c:pt idx="1858">
                  <c:v>5.6346178</c:v>
                </c:pt>
                <c:pt idx="1859">
                  <c:v>5.6350765000000003</c:v>
                </c:pt>
                <c:pt idx="1860">
                  <c:v>5.6369724000000003</c:v>
                </c:pt>
                <c:pt idx="1861">
                  <c:v>5.6387242999999998</c:v>
                </c:pt>
                <c:pt idx="1862">
                  <c:v>5.6396541999999998</c:v>
                </c:pt>
                <c:pt idx="1863">
                  <c:v>5.6414185000000003</c:v>
                </c:pt>
                <c:pt idx="1864">
                  <c:v>5.6424197999999999</c:v>
                </c:pt>
                <c:pt idx="1865">
                  <c:v>5.6420206999999998</c:v>
                </c:pt>
                <c:pt idx="1866">
                  <c:v>5.6452932000000002</c:v>
                </c:pt>
                <c:pt idx="1867">
                  <c:v>5.6472182000000002</c:v>
                </c:pt>
                <c:pt idx="1868">
                  <c:v>5.6484937999999998</c:v>
                </c:pt>
                <c:pt idx="1869">
                  <c:v>5.6492987000000001</c:v>
                </c:pt>
                <c:pt idx="1870">
                  <c:v>5.6507883000000003</c:v>
                </c:pt>
                <c:pt idx="1871">
                  <c:v>5.6514859</c:v>
                </c:pt>
                <c:pt idx="1872">
                  <c:v>5.6519566000000001</c:v>
                </c:pt>
                <c:pt idx="1873">
                  <c:v>5.6543884000000002</c:v>
                </c:pt>
                <c:pt idx="1874">
                  <c:v>5.6549129000000002</c:v>
                </c:pt>
                <c:pt idx="1875">
                  <c:v>5.6554136000000002</c:v>
                </c:pt>
                <c:pt idx="1876">
                  <c:v>5.6575537000000002</c:v>
                </c:pt>
                <c:pt idx="1877">
                  <c:v>5.6584716000000004</c:v>
                </c:pt>
                <c:pt idx="1878">
                  <c:v>5.6591692</c:v>
                </c:pt>
                <c:pt idx="1879">
                  <c:v>5.6605157999999998</c:v>
                </c:pt>
                <c:pt idx="1880">
                  <c:v>5.6635198999999998</c:v>
                </c:pt>
                <c:pt idx="1881">
                  <c:v>5.6641282999999998</c:v>
                </c:pt>
                <c:pt idx="1882">
                  <c:v>5.6638717999999999</c:v>
                </c:pt>
                <c:pt idx="1883">
                  <c:v>5.6658267999999996</c:v>
                </c:pt>
                <c:pt idx="1884">
                  <c:v>5.6682110000000003</c:v>
                </c:pt>
                <c:pt idx="1885">
                  <c:v>5.6690034999999996</c:v>
                </c:pt>
                <c:pt idx="1886">
                  <c:v>5.6699514000000004</c:v>
                </c:pt>
                <c:pt idx="1887">
                  <c:v>5.6704163999999997</c:v>
                </c:pt>
                <c:pt idx="1888">
                  <c:v>5.6735572999999997</c:v>
                </c:pt>
                <c:pt idx="1889">
                  <c:v>5.6736050000000002</c:v>
                </c:pt>
                <c:pt idx="1890">
                  <c:v>5.6737843000000003</c:v>
                </c:pt>
                <c:pt idx="1891">
                  <c:v>5.6764783999999997</c:v>
                </c:pt>
                <c:pt idx="1892">
                  <c:v>5.6765021999999998</c:v>
                </c:pt>
                <c:pt idx="1893">
                  <c:v>5.6787910000000004</c:v>
                </c:pt>
                <c:pt idx="1894">
                  <c:v>5.6788978999999999</c:v>
                </c:pt>
                <c:pt idx="1895">
                  <c:v>5.6812468000000003</c:v>
                </c:pt>
                <c:pt idx="1896">
                  <c:v>5.6806564000000002</c:v>
                </c:pt>
                <c:pt idx="1897">
                  <c:v>5.6841372999999997</c:v>
                </c:pt>
                <c:pt idx="1898">
                  <c:v>5.6843041999999997</c:v>
                </c:pt>
                <c:pt idx="1899">
                  <c:v>5.6851387000000004</c:v>
                </c:pt>
                <c:pt idx="1900">
                  <c:v>5.6867003</c:v>
                </c:pt>
                <c:pt idx="1901">
                  <c:v>5.6871057</c:v>
                </c:pt>
                <c:pt idx="1902">
                  <c:v>5.6888876000000002</c:v>
                </c:pt>
                <c:pt idx="1903">
                  <c:v>5.6903958000000001</c:v>
                </c:pt>
                <c:pt idx="1904">
                  <c:v>5.6921720999999996</c:v>
                </c:pt>
                <c:pt idx="1905">
                  <c:v>5.6917486000000004</c:v>
                </c:pt>
                <c:pt idx="1906">
                  <c:v>5.6948185000000002</c:v>
                </c:pt>
                <c:pt idx="1907">
                  <c:v>5.6958256</c:v>
                </c:pt>
                <c:pt idx="1908">
                  <c:v>5.6968154999999996</c:v>
                </c:pt>
                <c:pt idx="1909">
                  <c:v>5.6984066999999996</c:v>
                </c:pt>
                <c:pt idx="1910">
                  <c:v>5.6993245999999997</c:v>
                </c:pt>
                <c:pt idx="1911">
                  <c:v>5.7001771999999997</c:v>
                </c:pt>
                <c:pt idx="1912">
                  <c:v>5.7018637999999999</c:v>
                </c:pt>
                <c:pt idx="1913">
                  <c:v>5.7036756999999998</c:v>
                </c:pt>
                <c:pt idx="1914">
                  <c:v>5.7042656000000003</c:v>
                </c:pt>
                <c:pt idx="1915">
                  <c:v>5.7065906999999996</c:v>
                </c:pt>
                <c:pt idx="1916">
                  <c:v>5.7056665000000004</c:v>
                </c:pt>
                <c:pt idx="1917">
                  <c:v>5.7081938000000001</c:v>
                </c:pt>
                <c:pt idx="1918">
                  <c:v>5.7091593999999999</c:v>
                </c:pt>
                <c:pt idx="1919">
                  <c:v>5.7101784000000002</c:v>
                </c:pt>
                <c:pt idx="1920">
                  <c:v>5.7129621999999998</c:v>
                </c:pt>
                <c:pt idx="1921">
                  <c:v>5.713171</c:v>
                </c:pt>
                <c:pt idx="1922">
                  <c:v>5.7140646000000004</c:v>
                </c:pt>
                <c:pt idx="1923">
                  <c:v>5.7148513999999997</c:v>
                </c:pt>
                <c:pt idx="1924">
                  <c:v>5.7169857000000004</c:v>
                </c:pt>
                <c:pt idx="1925">
                  <c:v>5.7198820000000001</c:v>
                </c:pt>
                <c:pt idx="1926">
                  <c:v>5.7191792000000001</c:v>
                </c:pt>
                <c:pt idx="1927">
                  <c:v>5.7193874999999998</c:v>
                </c:pt>
                <c:pt idx="1928">
                  <c:v>5.7218194000000002</c:v>
                </c:pt>
                <c:pt idx="1929">
                  <c:v>5.7225647000000004</c:v>
                </c:pt>
                <c:pt idx="1930">
                  <c:v>5.7248235000000003</c:v>
                </c:pt>
                <c:pt idx="1931">
                  <c:v>5.7244301000000002</c:v>
                </c:pt>
                <c:pt idx="1932">
                  <c:v>5.7270288000000003</c:v>
                </c:pt>
                <c:pt idx="1933">
                  <c:v>5.7267546999999999</c:v>
                </c:pt>
                <c:pt idx="1934">
                  <c:v>5.7295322000000004</c:v>
                </c:pt>
                <c:pt idx="1935">
                  <c:v>5.7305098000000001</c:v>
                </c:pt>
                <c:pt idx="1936">
                  <c:v>5.7306527999999997</c:v>
                </c:pt>
                <c:pt idx="1937">
                  <c:v>5.7317257000000001</c:v>
                </c:pt>
                <c:pt idx="1938">
                  <c:v>5.7348609000000002</c:v>
                </c:pt>
                <c:pt idx="1939">
                  <c:v>5.7365775000000001</c:v>
                </c:pt>
                <c:pt idx="1940">
                  <c:v>5.7361126000000002</c:v>
                </c:pt>
                <c:pt idx="1941">
                  <c:v>5.7369589999999997</c:v>
                </c:pt>
                <c:pt idx="1942">
                  <c:v>5.737978</c:v>
                </c:pt>
                <c:pt idx="1943">
                  <c:v>5.7404757000000002</c:v>
                </c:pt>
                <c:pt idx="1944">
                  <c:v>5.7419181000000004</c:v>
                </c:pt>
                <c:pt idx="1945">
                  <c:v>5.7439146000000001</c:v>
                </c:pt>
                <c:pt idx="1946">
                  <c:v>5.7433310000000004</c:v>
                </c:pt>
                <c:pt idx="1947">
                  <c:v>5.7443619000000004</c:v>
                </c:pt>
                <c:pt idx="1948">
                  <c:v>5.7458996999999998</c:v>
                </c:pt>
                <c:pt idx="1949">
                  <c:v>5.7478666</c:v>
                </c:pt>
                <c:pt idx="1950">
                  <c:v>5.7490468000000003</c:v>
                </c:pt>
                <c:pt idx="1951">
                  <c:v>5.7494639999999997</c:v>
                </c:pt>
                <c:pt idx="1952">
                  <c:v>5.7517170999999996</c:v>
                </c:pt>
                <c:pt idx="1953">
                  <c:v>5.7526827000000003</c:v>
                </c:pt>
                <c:pt idx="1954">
                  <c:v>5.7536601999999997</c:v>
                </c:pt>
                <c:pt idx="1955">
                  <c:v>5.7540358999999999</c:v>
                </c:pt>
                <c:pt idx="1956">
                  <c:v>5.7571830999999998</c:v>
                </c:pt>
                <c:pt idx="1957">
                  <c:v>5.7574391</c:v>
                </c:pt>
                <c:pt idx="1958">
                  <c:v>5.7579336000000003</c:v>
                </c:pt>
                <c:pt idx="1959">
                  <c:v>5.7593942</c:v>
                </c:pt>
                <c:pt idx="1960">
                  <c:v>5.7623267</c:v>
                </c:pt>
                <c:pt idx="1961">
                  <c:v>5.7628212000000003</c:v>
                </c:pt>
                <c:pt idx="1962">
                  <c:v>5.7632026999999999</c:v>
                </c:pt>
                <c:pt idx="1963">
                  <c:v>5.7645979000000001</c:v>
                </c:pt>
                <c:pt idx="1964">
                  <c:v>5.7661294999999999</c:v>
                </c:pt>
                <c:pt idx="1965">
                  <c:v>5.7677746000000001</c:v>
                </c:pt>
                <c:pt idx="1966">
                  <c:v>5.7680901999999996</c:v>
                </c:pt>
                <c:pt idx="1967">
                  <c:v>5.7692288999999999</c:v>
                </c:pt>
                <c:pt idx="1968">
                  <c:v>5.7709159999999997</c:v>
                </c:pt>
                <c:pt idx="1969">
                  <c:v>5.7714280999999996</c:v>
                </c:pt>
                <c:pt idx="1970">
                  <c:v>5.7732162000000002</c:v>
                </c:pt>
                <c:pt idx="1971">
                  <c:v>5.7755890000000001</c:v>
                </c:pt>
                <c:pt idx="1972">
                  <c:v>5.7771148999999999</c:v>
                </c:pt>
                <c:pt idx="1973">
                  <c:v>5.7781935000000004</c:v>
                </c:pt>
                <c:pt idx="1974">
                  <c:v>5.7792721</c:v>
                </c:pt>
                <c:pt idx="1975">
                  <c:v>5.7803988000000004</c:v>
                </c:pt>
                <c:pt idx="1976">
                  <c:v>5.7812986000000004</c:v>
                </c:pt>
                <c:pt idx="1977">
                  <c:v>5.7829084000000002</c:v>
                </c:pt>
                <c:pt idx="1978">
                  <c:v>5.7836055999999996</c:v>
                </c:pt>
                <c:pt idx="1979">
                  <c:v>5.7837667000000001</c:v>
                </c:pt>
                <c:pt idx="1980">
                  <c:v>5.7863293000000002</c:v>
                </c:pt>
                <c:pt idx="1981">
                  <c:v>5.7878493999999998</c:v>
                </c:pt>
                <c:pt idx="1982">
                  <c:v>5.7884693</c:v>
                </c:pt>
                <c:pt idx="1983">
                  <c:v>5.7894588000000002</c:v>
                </c:pt>
                <c:pt idx="1984">
                  <c:v>5.7920398999999998</c:v>
                </c:pt>
                <c:pt idx="1985">
                  <c:v>5.7914313999999996</c:v>
                </c:pt>
                <c:pt idx="1986">
                  <c:v>5.7925757999999998</c:v>
                </c:pt>
                <c:pt idx="1987">
                  <c:v>5.7954606999999996</c:v>
                </c:pt>
                <c:pt idx="1988">
                  <c:v>5.7952762</c:v>
                </c:pt>
                <c:pt idx="1989">
                  <c:v>5.7962712999999999</c:v>
                </c:pt>
                <c:pt idx="1990">
                  <c:v>5.7978034000000003</c:v>
                </c:pt>
                <c:pt idx="1991">
                  <c:v>5.8003305999999997</c:v>
                </c:pt>
                <c:pt idx="1992">
                  <c:v>5.801755</c:v>
                </c:pt>
                <c:pt idx="1993">
                  <c:v>5.8015641999999996</c:v>
                </c:pt>
                <c:pt idx="1994">
                  <c:v>5.8013082000000002</c:v>
                </c:pt>
                <c:pt idx="1995">
                  <c:v>5.8046636999999999</c:v>
                </c:pt>
                <c:pt idx="1996">
                  <c:v>5.8058738999999999</c:v>
                </c:pt>
                <c:pt idx="1997">
                  <c:v>5.8062133999999999</c:v>
                </c:pt>
                <c:pt idx="1998">
                  <c:v>5.8097004999999999</c:v>
                </c:pt>
                <c:pt idx="1999">
                  <c:v>5.8085975999999997</c:v>
                </c:pt>
                <c:pt idx="2000">
                  <c:v>5.8109340999999999</c:v>
                </c:pt>
                <c:pt idx="2001">
                  <c:v>5.8135270999999999</c:v>
                </c:pt>
                <c:pt idx="2002">
                  <c:v>5.8137297999999999</c:v>
                </c:pt>
                <c:pt idx="2003">
                  <c:v>5.8151364000000001</c:v>
                </c:pt>
                <c:pt idx="2004">
                  <c:v>5.8161554000000004</c:v>
                </c:pt>
                <c:pt idx="2005">
                  <c:v>5.8183135999999998</c:v>
                </c:pt>
                <c:pt idx="2006">
                  <c:v>5.8173298999999998</c:v>
                </c:pt>
                <c:pt idx="2007">
                  <c:v>5.8193026000000003</c:v>
                </c:pt>
                <c:pt idx="2008">
                  <c:v>5.8208169999999999</c:v>
                </c:pt>
                <c:pt idx="2009">
                  <c:v>5.8222531999999996</c:v>
                </c:pt>
                <c:pt idx="2010">
                  <c:v>5.8241787</c:v>
                </c:pt>
                <c:pt idx="2011">
                  <c:v>5.8245896999999998</c:v>
                </c:pt>
                <c:pt idx="2012">
                  <c:v>5.8237132999999996</c:v>
                </c:pt>
                <c:pt idx="2013">
                  <c:v>5.8268427999999997</c:v>
                </c:pt>
                <c:pt idx="2014">
                  <c:v>5.8288454999999999</c:v>
                </c:pt>
                <c:pt idx="2015">
                  <c:v>5.8302107000000003</c:v>
                </c:pt>
                <c:pt idx="2016">
                  <c:v>5.8311938999999997</c:v>
                </c:pt>
                <c:pt idx="2017">
                  <c:v>5.8309851000000004</c:v>
                </c:pt>
                <c:pt idx="2018">
                  <c:v>5.8336616000000001</c:v>
                </c:pt>
                <c:pt idx="2019">
                  <c:v>5.8339834000000002</c:v>
                </c:pt>
                <c:pt idx="2020">
                  <c:v>5.8348535999999998</c:v>
                </c:pt>
                <c:pt idx="2021">
                  <c:v>5.8359804000000004</c:v>
                </c:pt>
                <c:pt idx="2022">
                  <c:v>5.8381676999999996</c:v>
                </c:pt>
                <c:pt idx="2023">
                  <c:v>5.8387756</c:v>
                </c:pt>
                <c:pt idx="2024">
                  <c:v>5.8403195999999999</c:v>
                </c:pt>
                <c:pt idx="2025">
                  <c:v>5.8416547999999997</c:v>
                </c:pt>
                <c:pt idx="2026">
                  <c:v>5.8413563000000002</c:v>
                </c:pt>
                <c:pt idx="2027">
                  <c:v>5.8434010000000001</c:v>
                </c:pt>
                <c:pt idx="2028">
                  <c:v>5.8451117999999997</c:v>
                </c:pt>
                <c:pt idx="2029">
                  <c:v>5.8464470000000004</c:v>
                </c:pt>
                <c:pt idx="2030">
                  <c:v>5.8477759000000002</c:v>
                </c:pt>
                <c:pt idx="2031">
                  <c:v>5.8485389000000003</c:v>
                </c:pt>
                <c:pt idx="2032">
                  <c:v>5.8507623999999998</c:v>
                </c:pt>
                <c:pt idx="2033">
                  <c:v>5.8523712000000003</c:v>
                </c:pt>
                <c:pt idx="2034">
                  <c:v>5.8520436</c:v>
                </c:pt>
                <c:pt idx="2035">
                  <c:v>5.8541536000000001</c:v>
                </c:pt>
                <c:pt idx="2036">
                  <c:v>5.8558044000000002</c:v>
                </c:pt>
                <c:pt idx="2037">
                  <c:v>5.8554173</c:v>
                </c:pt>
                <c:pt idx="2038">
                  <c:v>5.8581232999999999</c:v>
                </c:pt>
                <c:pt idx="2039">
                  <c:v>5.8577060999999997</c:v>
                </c:pt>
                <c:pt idx="2040">
                  <c:v>5.8597983999999999</c:v>
                </c:pt>
                <c:pt idx="2041">
                  <c:v>5.8614850000000001</c:v>
                </c:pt>
                <c:pt idx="2042">
                  <c:v>5.8620571999999997</c:v>
                </c:pt>
                <c:pt idx="2043">
                  <c:v>5.8643283999999998</c:v>
                </c:pt>
                <c:pt idx="2044">
                  <c:v>5.8652877999999999</c:v>
                </c:pt>
                <c:pt idx="2045">
                  <c:v>5.8663844999999997</c:v>
                </c:pt>
                <c:pt idx="2046">
                  <c:v>5.8677254000000003</c:v>
                </c:pt>
                <c:pt idx="2047">
                  <c:v>5.8687028999999997</c:v>
                </c:pt>
                <c:pt idx="2048">
                  <c:v>5.8697701000000002</c:v>
                </c:pt>
                <c:pt idx="2049">
                  <c:v>5.8709679000000001</c:v>
                </c:pt>
                <c:pt idx="2050">
                  <c:v>5.8731437</c:v>
                </c:pt>
                <c:pt idx="2051">
                  <c:v>5.8728274999999996</c:v>
                </c:pt>
                <c:pt idx="2052">
                  <c:v>5.8746758000000003</c:v>
                </c:pt>
                <c:pt idx="2053">
                  <c:v>5.8757362000000004</c:v>
                </c:pt>
                <c:pt idx="2054">
                  <c:v>5.8774528999999998</c:v>
                </c:pt>
                <c:pt idx="2055">
                  <c:v>5.8792410000000004</c:v>
                </c:pt>
                <c:pt idx="2056">
                  <c:v>5.8790206999999999</c:v>
                </c:pt>
                <c:pt idx="2057">
                  <c:v>5.8817028999999996</c:v>
                </c:pt>
                <c:pt idx="2058">
                  <c:v>5.8811722</c:v>
                </c:pt>
                <c:pt idx="2059">
                  <c:v>5.8826089000000001</c:v>
                </c:pt>
                <c:pt idx="2060">
                  <c:v>5.8847427000000003</c:v>
                </c:pt>
                <c:pt idx="2061">
                  <c:v>5.8871269000000002</c:v>
                </c:pt>
                <c:pt idx="2062">
                  <c:v>5.8885392999999997</c:v>
                </c:pt>
                <c:pt idx="2063">
                  <c:v>5.8879432999999999</c:v>
                </c:pt>
                <c:pt idx="2064">
                  <c:v>5.8894099999999998</c:v>
                </c:pt>
                <c:pt idx="2065">
                  <c:v>5.8914185000000003</c:v>
                </c:pt>
                <c:pt idx="2066">
                  <c:v>5.8913945999999999</c:v>
                </c:pt>
                <c:pt idx="2067">
                  <c:v>5.8919249000000002</c:v>
                </c:pt>
                <c:pt idx="2068">
                  <c:v>5.8943868000000004</c:v>
                </c:pt>
                <c:pt idx="2069">
                  <c:v>5.8952211999999999</c:v>
                </c:pt>
                <c:pt idx="2070">
                  <c:v>5.8969259000000003</c:v>
                </c:pt>
                <c:pt idx="2071">
                  <c:v>5.8975220000000004</c:v>
                </c:pt>
                <c:pt idx="2072">
                  <c:v>5.8995484999999999</c:v>
                </c:pt>
                <c:pt idx="2073">
                  <c:v>5.9013247</c:v>
                </c:pt>
                <c:pt idx="2074">
                  <c:v>5.9012469999999997</c:v>
                </c:pt>
                <c:pt idx="2075">
                  <c:v>5.9030889999999996</c:v>
                </c:pt>
                <c:pt idx="2076">
                  <c:v>5.9051156000000002</c:v>
                </c:pt>
                <c:pt idx="2077">
                  <c:v>5.9051514000000003</c:v>
                </c:pt>
                <c:pt idx="2078">
                  <c:v>5.9086618</c:v>
                </c:pt>
                <c:pt idx="2079">
                  <c:v>5.9084596999999999</c:v>
                </c:pt>
                <c:pt idx="2080">
                  <c:v>5.9103488999999998</c:v>
                </c:pt>
                <c:pt idx="2081">
                  <c:v>5.9106169</c:v>
                </c:pt>
                <c:pt idx="2082">
                  <c:v>5.9133529999999999</c:v>
                </c:pt>
                <c:pt idx="2083">
                  <c:v>5.9126019000000003</c:v>
                </c:pt>
                <c:pt idx="2084">
                  <c:v>5.9136747999999999</c:v>
                </c:pt>
                <c:pt idx="2085">
                  <c:v>5.9162616999999997</c:v>
                </c:pt>
                <c:pt idx="2086">
                  <c:v>5.9155521000000002</c:v>
                </c:pt>
                <c:pt idx="2087">
                  <c:v>5.9179902000000002</c:v>
                </c:pt>
                <c:pt idx="2088">
                  <c:v>5.9184551000000001</c:v>
                </c:pt>
                <c:pt idx="2089">
                  <c:v>5.9213104000000003</c:v>
                </c:pt>
                <c:pt idx="2090">
                  <c:v>5.9233665000000002</c:v>
                </c:pt>
                <c:pt idx="2091">
                  <c:v>5.9225263999999997</c:v>
                </c:pt>
                <c:pt idx="2092">
                  <c:v>5.9253634999999996</c:v>
                </c:pt>
                <c:pt idx="2093">
                  <c:v>5.9247613000000001</c:v>
                </c:pt>
                <c:pt idx="2094">
                  <c:v>5.9267941000000004</c:v>
                </c:pt>
                <c:pt idx="2095">
                  <c:v>5.9280872000000002</c:v>
                </c:pt>
                <c:pt idx="2096">
                  <c:v>5.9289931999999999</c:v>
                </c:pt>
                <c:pt idx="2097">
                  <c:v>5.9298514999999998</c:v>
                </c:pt>
                <c:pt idx="2098">
                  <c:v>5.9328612999999999</c:v>
                </c:pt>
                <c:pt idx="2099">
                  <c:v>5.9324082999999996</c:v>
                </c:pt>
                <c:pt idx="2100">
                  <c:v>5.9348701999999998</c:v>
                </c:pt>
                <c:pt idx="2101">
                  <c:v>5.9347333999999998</c:v>
                </c:pt>
                <c:pt idx="2102">
                  <c:v>5.9375581999999998</c:v>
                </c:pt>
                <c:pt idx="2103">
                  <c:v>5.9375105000000001</c:v>
                </c:pt>
                <c:pt idx="2104">
                  <c:v>5.9399962000000004</c:v>
                </c:pt>
                <c:pt idx="2105">
                  <c:v>5.9400377000000004</c:v>
                </c:pt>
                <c:pt idx="2106">
                  <c:v>5.9413790999999998</c:v>
                </c:pt>
                <c:pt idx="2107">
                  <c:v>5.9425650000000001</c:v>
                </c:pt>
                <c:pt idx="2108">
                  <c:v>5.9435425000000004</c:v>
                </c:pt>
                <c:pt idx="2109">
                  <c:v>5.9444485</c:v>
                </c:pt>
                <c:pt idx="2110">
                  <c:v>5.9461535999999997</c:v>
                </c:pt>
                <c:pt idx="2111">
                  <c:v>5.9475182999999996</c:v>
                </c:pt>
                <c:pt idx="2112">
                  <c:v>5.9496522000000001</c:v>
                </c:pt>
                <c:pt idx="2113">
                  <c:v>5.9505581999999997</c:v>
                </c:pt>
                <c:pt idx="2114">
                  <c:v>5.9519887000000002</c:v>
                </c:pt>
                <c:pt idx="2115">
                  <c:v>5.9524894000000002</c:v>
                </c:pt>
                <c:pt idx="2116">
                  <c:v>5.9539261000000003</c:v>
                </c:pt>
                <c:pt idx="2117">
                  <c:v>5.9543904999999997</c:v>
                </c:pt>
                <c:pt idx="2118">
                  <c:v>5.9569596999999996</c:v>
                </c:pt>
                <c:pt idx="2119">
                  <c:v>5.9576693000000001</c:v>
                </c:pt>
                <c:pt idx="2120">
                  <c:v>5.9579076999999998</c:v>
                </c:pt>
                <c:pt idx="2121">
                  <c:v>5.9594392999999997</c:v>
                </c:pt>
                <c:pt idx="2122">
                  <c:v>5.9618415999999996</c:v>
                </c:pt>
                <c:pt idx="2123">
                  <c:v>5.9614777999999999</c:v>
                </c:pt>
                <c:pt idx="2124">
                  <c:v>5.9637785000000001</c:v>
                </c:pt>
                <c:pt idx="2125">
                  <c:v>5.9644817999999997</c:v>
                </c:pt>
                <c:pt idx="2126">
                  <c:v>5.9654951000000001</c:v>
                </c:pt>
                <c:pt idx="2127">
                  <c:v>5.9671878999999999</c:v>
                </c:pt>
                <c:pt idx="2128">
                  <c:v>5.9675336000000003</c:v>
                </c:pt>
                <c:pt idx="2129">
                  <c:v>5.9692740000000004</c:v>
                </c:pt>
                <c:pt idx="2130">
                  <c:v>5.9710559999999999</c:v>
                </c:pt>
                <c:pt idx="2131">
                  <c:v>5.9723138999999996</c:v>
                </c:pt>
                <c:pt idx="2132">
                  <c:v>5.9730825000000003</c:v>
                </c:pt>
                <c:pt idx="2133">
                  <c:v>5.9748530000000004</c:v>
                </c:pt>
                <c:pt idx="2134">
                  <c:v>5.9767842</c:v>
                </c:pt>
                <c:pt idx="2135">
                  <c:v>5.9767007999999997</c:v>
                </c:pt>
                <c:pt idx="2136">
                  <c:v>5.9793830000000003</c:v>
                </c:pt>
                <c:pt idx="2137">
                  <c:v>5.9780892999999997</c:v>
                </c:pt>
                <c:pt idx="2138">
                  <c:v>5.9811831</c:v>
                </c:pt>
                <c:pt idx="2139">
                  <c:v>5.9821486000000004</c:v>
                </c:pt>
                <c:pt idx="2140">
                  <c:v>5.9841099</c:v>
                </c:pt>
                <c:pt idx="2141">
                  <c:v>5.9855042000000003</c:v>
                </c:pt>
                <c:pt idx="2142">
                  <c:v>5.9848904999999997</c:v>
                </c:pt>
                <c:pt idx="2143">
                  <c:v>5.9871078000000004</c:v>
                </c:pt>
                <c:pt idx="2144">
                  <c:v>5.9891819999999996</c:v>
                </c:pt>
                <c:pt idx="2145">
                  <c:v>5.9889020999999998</c:v>
                </c:pt>
                <c:pt idx="2146">
                  <c:v>5.9914885</c:v>
                </c:pt>
                <c:pt idx="2147">
                  <c:v>5.9920429999999998</c:v>
                </c:pt>
                <c:pt idx="2148">
                  <c:v>5.9928179000000004</c:v>
                </c:pt>
                <c:pt idx="2149">
                  <c:v>5.9941711</c:v>
                </c:pt>
                <c:pt idx="2150">
                  <c:v>5.9954761999999997</c:v>
                </c:pt>
                <c:pt idx="2151">
                  <c:v>5.9970435999999996</c:v>
                </c:pt>
                <c:pt idx="2152">
                  <c:v>5.9990224999999997</c:v>
                </c:pt>
                <c:pt idx="2153">
                  <c:v>5.9993147999999996</c:v>
                </c:pt>
                <c:pt idx="2154">
                  <c:v>6.0008168</c:v>
                </c:pt>
                <c:pt idx="2155">
                  <c:v>6.0012283000000002</c:v>
                </c:pt>
                <c:pt idx="2156">
                  <c:v>6.0025988000000003</c:v>
                </c:pt>
                <c:pt idx="2157">
                  <c:v>6.0051021999999996</c:v>
                </c:pt>
                <c:pt idx="2158">
                  <c:v>6.0055256000000004</c:v>
                </c:pt>
                <c:pt idx="2159">
                  <c:v>6.0066819000000002</c:v>
                </c:pt>
                <c:pt idx="2160">
                  <c:v>6.0072717999999998</c:v>
                </c:pt>
                <c:pt idx="2161">
                  <c:v>6.0097218000000003</c:v>
                </c:pt>
                <c:pt idx="2162">
                  <c:v>6.0125709000000001</c:v>
                </c:pt>
                <c:pt idx="2163">
                  <c:v>6.0134467999999996</c:v>
                </c:pt>
                <c:pt idx="2164">
                  <c:v>6.0149192999999999</c:v>
                </c:pt>
                <c:pt idx="2165">
                  <c:v>6.0160216999999996</c:v>
                </c:pt>
                <c:pt idx="2166">
                  <c:v>6.0156641000000004</c:v>
                </c:pt>
                <c:pt idx="2167">
                  <c:v>6.0169220000000001</c:v>
                </c:pt>
                <c:pt idx="2168">
                  <c:v>6.0173869</c:v>
                </c:pt>
                <c:pt idx="2169">
                  <c:v>6.0204449000000002</c:v>
                </c:pt>
                <c:pt idx="2170">
                  <c:v>6.0200930000000001</c:v>
                </c:pt>
                <c:pt idx="2171">
                  <c:v>6.0218214999999997</c:v>
                </c:pt>
                <c:pt idx="2172">
                  <c:v>6.0244559999999998</c:v>
                </c:pt>
                <c:pt idx="2173">
                  <c:v>6.0255584999999998</c:v>
                </c:pt>
                <c:pt idx="2174">
                  <c:v>6.0257854000000002</c:v>
                </c:pt>
                <c:pt idx="2175">
                  <c:v>6.0265183000000002</c:v>
                </c:pt>
                <c:pt idx="2176">
                  <c:v>6.0283002999999997</c:v>
                </c:pt>
                <c:pt idx="2177">
                  <c:v>6.0294923999999996</c:v>
                </c:pt>
                <c:pt idx="2178">
                  <c:v>6.0302258000000002</c:v>
                </c:pt>
                <c:pt idx="2179">
                  <c:v>6.0319003999999996</c:v>
                </c:pt>
                <c:pt idx="2180">
                  <c:v>6.0323057000000002</c:v>
                </c:pt>
                <c:pt idx="2181">
                  <c:v>6.0347499999999998</c:v>
                </c:pt>
                <c:pt idx="2182">
                  <c:v>6.0367822999999996</c:v>
                </c:pt>
                <c:pt idx="2183">
                  <c:v>6.0380459000000002</c:v>
                </c:pt>
                <c:pt idx="2184">
                  <c:v>6.0375810000000003</c:v>
                </c:pt>
                <c:pt idx="2185">
                  <c:v>6.0399770999999998</c:v>
                </c:pt>
                <c:pt idx="2186">
                  <c:v>6.0404419999999996</c:v>
                </c:pt>
                <c:pt idx="2187">
                  <c:v>6.0419140000000002</c:v>
                </c:pt>
                <c:pt idx="2188">
                  <c:v>6.0438514000000003</c:v>
                </c:pt>
                <c:pt idx="2189">
                  <c:v>6.0442266</c:v>
                </c:pt>
                <c:pt idx="2190">
                  <c:v>6.0450315000000003</c:v>
                </c:pt>
                <c:pt idx="2191">
                  <c:v>6.0461463999999996</c:v>
                </c:pt>
                <c:pt idx="2192">
                  <c:v>6.0472608000000001</c:v>
                </c:pt>
                <c:pt idx="2193">
                  <c:v>6.049633</c:v>
                </c:pt>
                <c:pt idx="2194">
                  <c:v>6.0498180000000001</c:v>
                </c:pt>
                <c:pt idx="2195">
                  <c:v>6.0513439</c:v>
                </c:pt>
                <c:pt idx="2196">
                  <c:v>6.0527858999999999</c:v>
                </c:pt>
                <c:pt idx="2197">
                  <c:v>6.0540675999999998</c:v>
                </c:pt>
                <c:pt idx="2198">
                  <c:v>6.0562791999999996</c:v>
                </c:pt>
                <c:pt idx="2199">
                  <c:v>6.0564875999999996</c:v>
                </c:pt>
                <c:pt idx="2200">
                  <c:v>6.058681</c:v>
                </c:pt>
                <c:pt idx="2201">
                  <c:v>6.0593842999999996</c:v>
                </c:pt>
                <c:pt idx="2202">
                  <c:v>6.0593900999999999</c:v>
                </c:pt>
                <c:pt idx="2203">
                  <c:v>6.0618343000000001</c:v>
                </c:pt>
                <c:pt idx="2204">
                  <c:v>6.0631275000000002</c:v>
                </c:pt>
                <c:pt idx="2205">
                  <c:v>6.0640992999999996</c:v>
                </c:pt>
                <c:pt idx="2206">
                  <c:v>6.0640391999999999</c:v>
                </c:pt>
                <c:pt idx="2207">
                  <c:v>6.0668049000000002</c:v>
                </c:pt>
                <c:pt idx="2208">
                  <c:v>6.0674133000000001</c:v>
                </c:pt>
                <c:pt idx="2209">
                  <c:v>6.0695528999999997</c:v>
                </c:pt>
                <c:pt idx="2210">
                  <c:v>6.0706138999999997</c:v>
                </c:pt>
                <c:pt idx="2211">
                  <c:v>6.0711918000000002</c:v>
                </c:pt>
                <c:pt idx="2212">
                  <c:v>6.0740413999999996</c:v>
                </c:pt>
                <c:pt idx="2213">
                  <c:v>6.0739993999999999</c:v>
                </c:pt>
                <c:pt idx="2214">
                  <c:v>6.0747862000000001</c:v>
                </c:pt>
                <c:pt idx="2215">
                  <c:v>6.0758171000000001</c:v>
                </c:pt>
                <c:pt idx="2216">
                  <c:v>6.0777187000000001</c:v>
                </c:pt>
                <c:pt idx="2217">
                  <c:v>6.0766277000000004</c:v>
                </c:pt>
                <c:pt idx="2218">
                  <c:v>6.0802278999999997</c:v>
                </c:pt>
                <c:pt idx="2219">
                  <c:v>6.0806513000000004</c:v>
                </c:pt>
                <c:pt idx="2220">
                  <c:v>6.0820761000000001</c:v>
                </c:pt>
                <c:pt idx="2221">
                  <c:v>6.0837326000000003</c:v>
                </c:pt>
                <c:pt idx="2222">
                  <c:v>6.0848832000000002</c:v>
                </c:pt>
                <c:pt idx="2223">
                  <c:v>6.0863136999999998</c:v>
                </c:pt>
                <c:pt idx="2224">
                  <c:v>6.0860871999999997</c:v>
                </c:pt>
                <c:pt idx="2225">
                  <c:v>6.0873150999999996</c:v>
                </c:pt>
                <c:pt idx="2226">
                  <c:v>6.0901522999999997</c:v>
                </c:pt>
                <c:pt idx="2227">
                  <c:v>6.0924234000000004</c:v>
                </c:pt>
                <c:pt idx="2228">
                  <c:v>6.0930014000000003</c:v>
                </c:pt>
                <c:pt idx="2229">
                  <c:v>6.0937938999999997</c:v>
                </c:pt>
                <c:pt idx="2230">
                  <c:v>6.0945868000000001</c:v>
                </c:pt>
                <c:pt idx="2231">
                  <c:v>6.0963272999999996</c:v>
                </c:pt>
                <c:pt idx="2232">
                  <c:v>6.0966133999999998</c:v>
                </c:pt>
                <c:pt idx="2233">
                  <c:v>6.0997367000000002</c:v>
                </c:pt>
                <c:pt idx="2234">
                  <c:v>6.0998082</c:v>
                </c:pt>
                <c:pt idx="2235">
                  <c:v>6.0997667</c:v>
                </c:pt>
                <c:pt idx="2236">
                  <c:v>6.101388</c:v>
                </c:pt>
                <c:pt idx="2237">
                  <c:v>6.1037245000000002</c:v>
                </c:pt>
                <c:pt idx="2238">
                  <c:v>6.1057625</c:v>
                </c:pt>
                <c:pt idx="2239">
                  <c:v>6.1058998000000004</c:v>
                </c:pt>
                <c:pt idx="2240">
                  <c:v>6.1074615000000003</c:v>
                </c:pt>
                <c:pt idx="2241">
                  <c:v>6.1093688000000004</c:v>
                </c:pt>
                <c:pt idx="2242">
                  <c:v>6.1089095999999996</c:v>
                </c:pt>
                <c:pt idx="2243">
                  <c:v>6.1113358</c:v>
                </c:pt>
                <c:pt idx="2244">
                  <c:v>6.1121283000000002</c:v>
                </c:pt>
                <c:pt idx="2245">
                  <c:v>6.1136127</c:v>
                </c:pt>
                <c:pt idx="2246">
                  <c:v>6.1155615000000001</c:v>
                </c:pt>
                <c:pt idx="2247">
                  <c:v>6.1164737000000002</c:v>
                </c:pt>
                <c:pt idx="2248">
                  <c:v>6.1162891000000004</c:v>
                </c:pt>
                <c:pt idx="2249">
                  <c:v>6.1189117</c:v>
                </c:pt>
                <c:pt idx="2250">
                  <c:v>6.1200380000000001</c:v>
                </c:pt>
                <c:pt idx="2251">
                  <c:v>6.1205029</c:v>
                </c:pt>
                <c:pt idx="2252">
                  <c:v>6.1231017000000003</c:v>
                </c:pt>
                <c:pt idx="2253">
                  <c:v>6.1238884999999996</c:v>
                </c:pt>
                <c:pt idx="2254">
                  <c:v>6.1244129999999997</c:v>
                </c:pt>
                <c:pt idx="2255">
                  <c:v>6.1262249999999998</c:v>
                </c:pt>
                <c:pt idx="2256">
                  <c:v>6.1261596999999997</c:v>
                </c:pt>
                <c:pt idx="2257">
                  <c:v>6.1284361000000001</c:v>
                </c:pt>
                <c:pt idx="2258">
                  <c:v>6.1293782999999999</c:v>
                </c:pt>
                <c:pt idx="2259">
                  <c:v>6.1311302000000003</c:v>
                </c:pt>
                <c:pt idx="2260">
                  <c:v>6.1323461999999997</c:v>
                </c:pt>
                <c:pt idx="2261">
                  <c:v>6.1314286999999998</c:v>
                </c:pt>
                <c:pt idx="2262">
                  <c:v>6.1329899000000001</c:v>
                </c:pt>
                <c:pt idx="2263">
                  <c:v>6.1339259000000004</c:v>
                </c:pt>
                <c:pt idx="2264">
                  <c:v>6.1362386000000004</c:v>
                </c:pt>
                <c:pt idx="2265">
                  <c:v>6.1382532000000003</c:v>
                </c:pt>
                <c:pt idx="2266">
                  <c:v>6.1390399999999996</c:v>
                </c:pt>
                <c:pt idx="2267">
                  <c:v>6.1397848000000002</c:v>
                </c:pt>
                <c:pt idx="2268">
                  <c:v>6.1409655000000001</c:v>
                </c:pt>
                <c:pt idx="2269">
                  <c:v>6.1420320999999998</c:v>
                </c:pt>
                <c:pt idx="2270">
                  <c:v>6.1440706</c:v>
                </c:pt>
                <c:pt idx="2271">
                  <c:v>6.1451015</c:v>
                </c:pt>
                <c:pt idx="2272">
                  <c:v>6.1476230999999997</c:v>
                </c:pt>
                <c:pt idx="2273">
                  <c:v>6.1478375999999999</c:v>
                </c:pt>
                <c:pt idx="2274">
                  <c:v>6.1477661000000001</c:v>
                </c:pt>
                <c:pt idx="2275">
                  <c:v>6.1511573999999998</c:v>
                </c:pt>
                <c:pt idx="2276">
                  <c:v>6.1520934</c:v>
                </c:pt>
                <c:pt idx="2277">
                  <c:v>6.1530351999999997</c:v>
                </c:pt>
                <c:pt idx="2278">
                  <c:v>6.1551990999999999</c:v>
                </c:pt>
                <c:pt idx="2279">
                  <c:v>6.1560512000000003</c:v>
                </c:pt>
                <c:pt idx="2280">
                  <c:v>6.1573086000000004</c:v>
                </c:pt>
                <c:pt idx="2281">
                  <c:v>6.1573925000000003</c:v>
                </c:pt>
                <c:pt idx="2282">
                  <c:v>6.1589955999999999</c:v>
                </c:pt>
                <c:pt idx="2283">
                  <c:v>6.1611414</c:v>
                </c:pt>
                <c:pt idx="2284">
                  <c:v>6.1607304000000003</c:v>
                </c:pt>
                <c:pt idx="2285">
                  <c:v>6.1630487</c:v>
                </c:pt>
                <c:pt idx="2286">
                  <c:v>6.1638593999999998</c:v>
                </c:pt>
                <c:pt idx="2287">
                  <c:v>6.1646042000000003</c:v>
                </c:pt>
                <c:pt idx="2288">
                  <c:v>6.1677512999999999</c:v>
                </c:pt>
                <c:pt idx="2289">
                  <c:v>6.167573</c:v>
                </c:pt>
                <c:pt idx="2290">
                  <c:v>6.1697540000000002</c:v>
                </c:pt>
                <c:pt idx="2291">
                  <c:v>6.1707077000000004</c:v>
                </c:pt>
                <c:pt idx="2292">
                  <c:v>6.1713161000000003</c:v>
                </c:pt>
                <c:pt idx="2293">
                  <c:v>6.1722517000000003</c:v>
                </c:pt>
                <c:pt idx="2294">
                  <c:v>6.1729851</c:v>
                </c:pt>
                <c:pt idx="2295">
                  <c:v>6.1752262</c:v>
                </c:pt>
                <c:pt idx="2296">
                  <c:v>6.1767282000000003</c:v>
                </c:pt>
                <c:pt idx="2297">
                  <c:v>6.178051</c:v>
                </c:pt>
                <c:pt idx="2298">
                  <c:v>6.1775922999999997</c:v>
                </c:pt>
                <c:pt idx="2299">
                  <c:v>6.1795768999999998</c:v>
                </c:pt>
                <c:pt idx="2300">
                  <c:v>6.1809301000000003</c:v>
                </c:pt>
                <c:pt idx="2301">
                  <c:v>6.1827002000000002</c:v>
                </c:pt>
                <c:pt idx="2302">
                  <c:v>6.1840476999999998</c:v>
                </c:pt>
                <c:pt idx="2303">
                  <c:v>6.1846436999999996</c:v>
                </c:pt>
                <c:pt idx="2304">
                  <c:v>6.1864613999999998</c:v>
                </c:pt>
                <c:pt idx="2305">
                  <c:v>6.1883568999999996</c:v>
                </c:pt>
                <c:pt idx="2306">
                  <c:v>6.1887026000000001</c:v>
                </c:pt>
                <c:pt idx="2307">
                  <c:v>6.1904963999999998</c:v>
                </c:pt>
                <c:pt idx="2308">
                  <c:v>6.1911639999999997</c:v>
                </c:pt>
                <c:pt idx="2309">
                  <c:v>6.1918316000000004</c:v>
                </c:pt>
                <c:pt idx="2310">
                  <c:v>6.1931314000000004</c:v>
                </c:pt>
                <c:pt idx="2311">
                  <c:v>6.1949911000000002</c:v>
                </c:pt>
                <c:pt idx="2312">
                  <c:v>6.1961231000000003</c:v>
                </c:pt>
                <c:pt idx="2313">
                  <c:v>6.1971306999999998</c:v>
                </c:pt>
                <c:pt idx="2314">
                  <c:v>6.1973095000000002</c:v>
                </c:pt>
                <c:pt idx="2315">
                  <c:v>6.1993656000000001</c:v>
                </c:pt>
                <c:pt idx="2316">
                  <c:v>6.2015532999999996</c:v>
                </c:pt>
                <c:pt idx="2317">
                  <c:v>6.2031926999999998</c:v>
                </c:pt>
                <c:pt idx="2318">
                  <c:v>6.2041339999999998</c:v>
                </c:pt>
                <c:pt idx="2319">
                  <c:v>6.2053203999999997</c:v>
                </c:pt>
                <c:pt idx="2320">
                  <c:v>6.2047901000000003</c:v>
                </c:pt>
                <c:pt idx="2321">
                  <c:v>6.2083425999999999</c:v>
                </c:pt>
                <c:pt idx="2322">
                  <c:v>6.2090339999999999</c:v>
                </c:pt>
                <c:pt idx="2323">
                  <c:v>6.2090930999999996</c:v>
                </c:pt>
                <c:pt idx="2324">
                  <c:v>6.2107204999999999</c:v>
                </c:pt>
                <c:pt idx="2325">
                  <c:v>6.2115134999999997</c:v>
                </c:pt>
                <c:pt idx="2326">
                  <c:v>6.2134084999999999</c:v>
                </c:pt>
                <c:pt idx="2327">
                  <c:v>6.2153397000000004</c:v>
                </c:pt>
                <c:pt idx="2328">
                  <c:v>6.2170266999999999</c:v>
                </c:pt>
                <c:pt idx="2329">
                  <c:v>6.2169017999999996</c:v>
                </c:pt>
                <c:pt idx="2330">
                  <c:v>6.2204480000000002</c:v>
                </c:pt>
                <c:pt idx="2331">
                  <c:v>6.2201795999999998</c:v>
                </c:pt>
                <c:pt idx="2332">
                  <c:v>6.2206326000000001</c:v>
                </c:pt>
                <c:pt idx="2333">
                  <c:v>6.2227367999999998</c:v>
                </c:pt>
                <c:pt idx="2334">
                  <c:v>6.2233152</c:v>
                </c:pt>
                <c:pt idx="2335">
                  <c:v>6.2256631999999996</c:v>
                </c:pt>
                <c:pt idx="2336">
                  <c:v>6.2262715999999996</c:v>
                </c:pt>
                <c:pt idx="2337">
                  <c:v>6.2273206999999999</c:v>
                </c:pt>
                <c:pt idx="2338">
                  <c:v>6.2289658000000001</c:v>
                </c:pt>
                <c:pt idx="2339">
                  <c:v>6.2289595999999996</c:v>
                </c:pt>
                <c:pt idx="2340">
                  <c:v>6.2306642999999999</c:v>
                </c:pt>
                <c:pt idx="2341">
                  <c:v>6.2315702000000002</c:v>
                </c:pt>
                <c:pt idx="2342">
                  <c:v>6.2327026999999999</c:v>
                </c:pt>
                <c:pt idx="2343">
                  <c:v>6.2342643999999998</c:v>
                </c:pt>
                <c:pt idx="2344">
                  <c:v>6.2371311</c:v>
                </c:pt>
                <c:pt idx="2345">
                  <c:v>6.2378168000000001</c:v>
                </c:pt>
                <c:pt idx="2346">
                  <c:v>6.2370181000000002</c:v>
                </c:pt>
                <c:pt idx="2347">
                  <c:v>6.2393608</c:v>
                </c:pt>
                <c:pt idx="2348">
                  <c:v>6.2421740999999997</c:v>
                </c:pt>
                <c:pt idx="2349">
                  <c:v>6.2413157999999997</c:v>
                </c:pt>
                <c:pt idx="2350">
                  <c:v>6.2423468</c:v>
                </c:pt>
                <c:pt idx="2351">
                  <c:v>6.2460718000000002</c:v>
                </c:pt>
                <c:pt idx="2352">
                  <c:v>6.2451657999999997</c:v>
                </c:pt>
                <c:pt idx="2353">
                  <c:v>6.2469958999999999</c:v>
                </c:pt>
                <c:pt idx="2354">
                  <c:v>6.2488913999999998</c:v>
                </c:pt>
                <c:pt idx="2355">
                  <c:v>6.2507986999999998</c:v>
                </c:pt>
                <c:pt idx="2356">
                  <c:v>6.2515497</c:v>
                </c:pt>
                <c:pt idx="2357">
                  <c:v>6.2519549999999997</c:v>
                </c:pt>
                <c:pt idx="2358">
                  <c:v>6.2533320999999997</c:v>
                </c:pt>
                <c:pt idx="2359">
                  <c:v>6.2543034999999998</c:v>
                </c:pt>
                <c:pt idx="2360">
                  <c:v>6.2558293000000003</c:v>
                </c:pt>
                <c:pt idx="2361">
                  <c:v>6.2565622000000003</c:v>
                </c:pt>
                <c:pt idx="2362">
                  <c:v>6.2567177000000003</c:v>
                </c:pt>
                <c:pt idx="2363">
                  <c:v>6.2595486999999999</c:v>
                </c:pt>
                <c:pt idx="2364">
                  <c:v>6.2619566999999998</c:v>
                </c:pt>
                <c:pt idx="2365">
                  <c:v>6.2607765000000004</c:v>
                </c:pt>
                <c:pt idx="2366">
                  <c:v>6.2622786000000001</c:v>
                </c:pt>
                <c:pt idx="2367">
                  <c:v>6.2645730999999998</c:v>
                </c:pt>
                <c:pt idx="2368">
                  <c:v>6.2637986999999997</c:v>
                </c:pt>
                <c:pt idx="2369">
                  <c:v>6.2666120999999997</c:v>
                </c:pt>
                <c:pt idx="2370">
                  <c:v>6.2677503000000003</c:v>
                </c:pt>
                <c:pt idx="2371">
                  <c:v>6.2686624999999996</c:v>
                </c:pt>
                <c:pt idx="2372">
                  <c:v>6.2693477</c:v>
                </c:pt>
                <c:pt idx="2373">
                  <c:v>6.2723817999999998</c:v>
                </c:pt>
                <c:pt idx="2374">
                  <c:v>6.2724710000000004</c:v>
                </c:pt>
                <c:pt idx="2375">
                  <c:v>6.274724</c:v>
                </c:pt>
                <c:pt idx="2376">
                  <c:v>6.2754868999999998</c:v>
                </c:pt>
                <c:pt idx="2377">
                  <c:v>6.2758389000000001</c:v>
                </c:pt>
                <c:pt idx="2378">
                  <c:v>6.2777576000000002</c:v>
                </c:pt>
                <c:pt idx="2379">
                  <c:v>6.2788963000000004</c:v>
                </c:pt>
                <c:pt idx="2380">
                  <c:v>6.2802258000000002</c:v>
                </c:pt>
                <c:pt idx="2381">
                  <c:v>6.2813815999999996</c:v>
                </c:pt>
                <c:pt idx="2382">
                  <c:v>6.2825917999999996</c:v>
                </c:pt>
                <c:pt idx="2383">
                  <c:v>6.2841120000000004</c:v>
                </c:pt>
                <c:pt idx="2384">
                  <c:v>6.2862872999999997</c:v>
                </c:pt>
                <c:pt idx="2385">
                  <c:v>6.2850355999999996</c:v>
                </c:pt>
                <c:pt idx="2386">
                  <c:v>6.2872648</c:v>
                </c:pt>
                <c:pt idx="2387">
                  <c:v>6.2894940000000004</c:v>
                </c:pt>
                <c:pt idx="2388">
                  <c:v>6.2906922999999999</c:v>
                </c:pt>
                <c:pt idx="2389">
                  <c:v>6.2922000999999996</c:v>
                </c:pt>
                <c:pt idx="2390">
                  <c:v>6.2923011999999998</c:v>
                </c:pt>
                <c:pt idx="2391">
                  <c:v>6.2934399000000001</c:v>
                </c:pt>
                <c:pt idx="2392">
                  <c:v>6.2957644000000004</c:v>
                </c:pt>
                <c:pt idx="2393">
                  <c:v>6.2965574000000002</c:v>
                </c:pt>
                <c:pt idx="2394">
                  <c:v>6.2980470999999998</c:v>
                </c:pt>
                <c:pt idx="2395">
                  <c:v>6.2991323000000001</c:v>
                </c:pt>
                <c:pt idx="2396">
                  <c:v>6.3007593000000002</c:v>
                </c:pt>
                <c:pt idx="2397">
                  <c:v>6.3004198000000002</c:v>
                </c:pt>
                <c:pt idx="2398">
                  <c:v>6.3035069000000004</c:v>
                </c:pt>
                <c:pt idx="2399">
                  <c:v>6.3036146000000004</c:v>
                </c:pt>
                <c:pt idx="2400">
                  <c:v>6.3061533000000001</c:v>
                </c:pt>
                <c:pt idx="2401">
                  <c:v>6.3069877999999999</c:v>
                </c:pt>
                <c:pt idx="2402">
                  <c:v>6.3077331000000001</c:v>
                </c:pt>
                <c:pt idx="2403">
                  <c:v>6.3095689000000004</c:v>
                </c:pt>
                <c:pt idx="2404">
                  <c:v>6.3103556999999997</c:v>
                </c:pt>
                <c:pt idx="2405">
                  <c:v>6.3103556999999997</c:v>
                </c:pt>
                <c:pt idx="2406">
                  <c:v>6.3114762000000004</c:v>
                </c:pt>
                <c:pt idx="2407">
                  <c:v>6.3130259999999998</c:v>
                </c:pt>
                <c:pt idx="2408">
                  <c:v>6.3152493999999999</c:v>
                </c:pt>
                <c:pt idx="2409">
                  <c:v>6.3150702000000001</c:v>
                </c:pt>
                <c:pt idx="2410">
                  <c:v>6.3177108999999998</c:v>
                </c:pt>
                <c:pt idx="2411">
                  <c:v>6.3174725</c:v>
                </c:pt>
                <c:pt idx="2412">
                  <c:v>6.3199576999999998</c:v>
                </c:pt>
                <c:pt idx="2413">
                  <c:v>6.3214598000000004</c:v>
                </c:pt>
                <c:pt idx="2414">
                  <c:v>6.3230456999999998</c:v>
                </c:pt>
                <c:pt idx="2415">
                  <c:v>6.3250899</c:v>
                </c:pt>
                <c:pt idx="2416">
                  <c:v>6.3246012</c:v>
                </c:pt>
                <c:pt idx="2417">
                  <c:v>6.3266220000000004</c:v>
                </c:pt>
                <c:pt idx="2418">
                  <c:v>6.3264965999999996</c:v>
                </c:pt>
                <c:pt idx="2419">
                  <c:v>6.3287315</c:v>
                </c:pt>
                <c:pt idx="2420">
                  <c:v>6.3310741999999998</c:v>
                </c:pt>
                <c:pt idx="2421">
                  <c:v>6.3316702999999999</c:v>
                </c:pt>
                <c:pt idx="2422">
                  <c:v>6.3335838000000004</c:v>
                </c:pt>
                <c:pt idx="2423">
                  <c:v>6.3322839999999996</c:v>
                </c:pt>
                <c:pt idx="2424">
                  <c:v>6.3333272999999997</c:v>
                </c:pt>
                <c:pt idx="2425">
                  <c:v>6.3356995999999999</c:v>
                </c:pt>
                <c:pt idx="2426">
                  <c:v>6.3368739999999999</c:v>
                </c:pt>
                <c:pt idx="2427">
                  <c:v>6.3387450999999997</c:v>
                </c:pt>
                <c:pt idx="2428">
                  <c:v>6.3400688000000001</c:v>
                </c:pt>
                <c:pt idx="2429">
                  <c:v>6.3410878000000004</c:v>
                </c:pt>
                <c:pt idx="2430">
                  <c:v>6.3424468000000003</c:v>
                </c:pt>
                <c:pt idx="2431">
                  <c:v>6.3432158999999997</c:v>
                </c:pt>
                <c:pt idx="2432">
                  <c:v>6.3434305000000002</c:v>
                </c:pt>
                <c:pt idx="2433">
                  <c:v>6.3477993000000001</c:v>
                </c:pt>
                <c:pt idx="2434">
                  <c:v>6.3466310999999997</c:v>
                </c:pt>
                <c:pt idx="2435">
                  <c:v>6.3466845000000003</c:v>
                </c:pt>
                <c:pt idx="2436">
                  <c:v>6.3495340000000002</c:v>
                </c:pt>
                <c:pt idx="2437">
                  <c:v>6.3518343000000002</c:v>
                </c:pt>
                <c:pt idx="2438">
                  <c:v>6.3508692</c:v>
                </c:pt>
                <c:pt idx="2439">
                  <c:v>6.3538017</c:v>
                </c:pt>
                <c:pt idx="2440">
                  <c:v>6.3542785999999998</c:v>
                </c:pt>
                <c:pt idx="2441">
                  <c:v>6.3568296000000002</c:v>
                </c:pt>
                <c:pt idx="2442">
                  <c:v>6.3565373000000003</c:v>
                </c:pt>
                <c:pt idx="2443">
                  <c:v>6.3581409000000004</c:v>
                </c:pt>
                <c:pt idx="2444">
                  <c:v>6.3598036999999996</c:v>
                </c:pt>
                <c:pt idx="2445">
                  <c:v>6.3610848999999998</c:v>
                </c:pt>
                <c:pt idx="2446">
                  <c:v>6.3625154000000004</c:v>
                </c:pt>
                <c:pt idx="2447">
                  <c:v>6.3634157</c:v>
                </c:pt>
                <c:pt idx="2448">
                  <c:v>6.3643036000000004</c:v>
                </c:pt>
                <c:pt idx="2449">
                  <c:v>6.3654660999999999</c:v>
                </c:pt>
                <c:pt idx="2450">
                  <c:v>6.3669443000000001</c:v>
                </c:pt>
                <c:pt idx="2451">
                  <c:v>6.3687085999999997</c:v>
                </c:pt>
                <c:pt idx="2452">
                  <c:v>6.3688935999999998</c:v>
                </c:pt>
                <c:pt idx="2453">
                  <c:v>6.3695611999999997</c:v>
                </c:pt>
                <c:pt idx="2454">
                  <c:v>6.3725528999999996</c:v>
                </c:pt>
                <c:pt idx="2455">
                  <c:v>6.3726067999999998</c:v>
                </c:pt>
                <c:pt idx="2456">
                  <c:v>6.3747287000000004</c:v>
                </c:pt>
                <c:pt idx="2457">
                  <c:v>6.3743534000000004</c:v>
                </c:pt>
                <c:pt idx="2458">
                  <c:v>6.3771544000000002</c:v>
                </c:pt>
                <c:pt idx="2459">
                  <c:v>6.3774943000000004</c:v>
                </c:pt>
                <c:pt idx="2460">
                  <c:v>6.3783703000000003</c:v>
                </c:pt>
                <c:pt idx="2461">
                  <c:v>6.3803014999999998</c:v>
                </c:pt>
                <c:pt idx="2462">
                  <c:v>6.3817382</c:v>
                </c:pt>
                <c:pt idx="2463">
                  <c:v>6.3838958999999997</c:v>
                </c:pt>
                <c:pt idx="2464">
                  <c:v>6.3846588000000004</c:v>
                </c:pt>
                <c:pt idx="2465">
                  <c:v>6.3838062000000004</c:v>
                </c:pt>
                <c:pt idx="2466">
                  <c:v>6.3868283999999997</c:v>
                </c:pt>
                <c:pt idx="2467">
                  <c:v>6.3859104999999996</c:v>
                </c:pt>
                <c:pt idx="2468">
                  <c:v>6.3902973999999997</c:v>
                </c:pt>
                <c:pt idx="2469">
                  <c:v>6.3891945000000003</c:v>
                </c:pt>
                <c:pt idx="2470">
                  <c:v>6.3914002999999999</c:v>
                </c:pt>
                <c:pt idx="2471">
                  <c:v>6.3936051999999997</c:v>
                </c:pt>
                <c:pt idx="2472">
                  <c:v>6.3944044</c:v>
                </c:pt>
                <c:pt idx="2473">
                  <c:v>6.3962164000000001</c:v>
                </c:pt>
                <c:pt idx="2474">
                  <c:v>6.3965201</c:v>
                </c:pt>
                <c:pt idx="2475">
                  <c:v>6.3981475999999997</c:v>
                </c:pt>
                <c:pt idx="2476">
                  <c:v>6.3974915000000001</c:v>
                </c:pt>
                <c:pt idx="2477">
                  <c:v>6.4015807999999996</c:v>
                </c:pt>
                <c:pt idx="2478">
                  <c:v>6.4023494999999997</c:v>
                </c:pt>
                <c:pt idx="2479">
                  <c:v>6.4026299</c:v>
                </c:pt>
                <c:pt idx="2480">
                  <c:v>6.4048648000000004</c:v>
                </c:pt>
                <c:pt idx="2481">
                  <c:v>6.4055799999999996</c:v>
                </c:pt>
                <c:pt idx="2482">
                  <c:v>6.4064025999999998</c:v>
                </c:pt>
                <c:pt idx="2483">
                  <c:v>6.4073143000000004</c:v>
                </c:pt>
                <c:pt idx="2484">
                  <c:v>6.4083041999999999</c:v>
                </c:pt>
                <c:pt idx="2485">
                  <c:v>6.4092159000000004</c:v>
                </c:pt>
                <c:pt idx="2486">
                  <c:v>6.4111471</c:v>
                </c:pt>
                <c:pt idx="2487">
                  <c:v>6.4129829000000003</c:v>
                </c:pt>
                <c:pt idx="2488">
                  <c:v>6.4139723999999996</c:v>
                </c:pt>
                <c:pt idx="2489">
                  <c:v>6.4163389000000004</c:v>
                </c:pt>
                <c:pt idx="2490">
                  <c:v>6.4162730999999997</c:v>
                </c:pt>
                <c:pt idx="2491">
                  <c:v>6.4176558999999997</c:v>
                </c:pt>
                <c:pt idx="2492">
                  <c:v>6.4185914999999998</c:v>
                </c:pt>
                <c:pt idx="2493">
                  <c:v>6.4191222000000003</c:v>
                </c:pt>
                <c:pt idx="2494">
                  <c:v>6.4210710999999998</c:v>
                </c:pt>
                <c:pt idx="2495">
                  <c:v>6.4217091000000002</c:v>
                </c:pt>
                <c:pt idx="2496">
                  <c:v>6.4231214999999997</c:v>
                </c:pt>
                <c:pt idx="2497">
                  <c:v>6.4247965999999996</c:v>
                </c:pt>
                <c:pt idx="2498">
                  <c:v>6.4267754999999998</c:v>
                </c:pt>
                <c:pt idx="2499">
                  <c:v>6.4280328999999998</c:v>
                </c:pt>
                <c:pt idx="2500">
                  <c:v>6.4283552000000004</c:v>
                </c:pt>
                <c:pt idx="2501">
                  <c:v>6.4295235000000002</c:v>
                </c:pt>
                <c:pt idx="2502">
                  <c:v>6.4302682999999998</c:v>
                </c:pt>
                <c:pt idx="2503">
                  <c:v>6.4327898000000001</c:v>
                </c:pt>
                <c:pt idx="2504">
                  <c:v>6.4332542000000004</c:v>
                </c:pt>
                <c:pt idx="2505">
                  <c:v>6.4339757000000004</c:v>
                </c:pt>
                <c:pt idx="2506">
                  <c:v>6.4367951999999997</c:v>
                </c:pt>
                <c:pt idx="2507">
                  <c:v>6.4382973000000003</c:v>
                </c:pt>
                <c:pt idx="2508">
                  <c:v>6.4380112</c:v>
                </c:pt>
                <c:pt idx="2509">
                  <c:v>6.4397516000000001</c:v>
                </c:pt>
                <c:pt idx="2510">
                  <c:v>6.4410924999999999</c:v>
                </c:pt>
                <c:pt idx="2511">
                  <c:v>6.4429521999999997</c:v>
                </c:pt>
                <c:pt idx="2512">
                  <c:v>6.4444660999999996</c:v>
                </c:pt>
                <c:pt idx="2513">
                  <c:v>6.4452052000000002</c:v>
                </c:pt>
                <c:pt idx="2514">
                  <c:v>6.4460397</c:v>
                </c:pt>
                <c:pt idx="2515">
                  <c:v>6.4462542999999997</c:v>
                </c:pt>
                <c:pt idx="2516">
                  <c:v>6.4485787999999999</c:v>
                </c:pt>
                <c:pt idx="2517">
                  <c:v>6.4500035999999996</c:v>
                </c:pt>
                <c:pt idx="2518">
                  <c:v>6.4508915</c:v>
                </c:pt>
                <c:pt idx="2519">
                  <c:v>6.4522861999999996</c:v>
                </c:pt>
                <c:pt idx="2520">
                  <c:v>6.4545035000000004</c:v>
                </c:pt>
                <c:pt idx="2521">
                  <c:v>6.4542532000000001</c:v>
                </c:pt>
                <c:pt idx="2522">
                  <c:v>6.4575315</c:v>
                </c:pt>
                <c:pt idx="2523">
                  <c:v>6.4579905999999996</c:v>
                </c:pt>
                <c:pt idx="2524">
                  <c:v>6.4586104999999998</c:v>
                </c:pt>
                <c:pt idx="2525">
                  <c:v>6.4589261999999996</c:v>
                </c:pt>
                <c:pt idx="2526">
                  <c:v>6.4608517000000001</c:v>
                </c:pt>
                <c:pt idx="2527">
                  <c:v>6.4615669000000002</c:v>
                </c:pt>
                <c:pt idx="2528">
                  <c:v>6.4619961000000004</c:v>
                </c:pt>
                <c:pt idx="2529">
                  <c:v>6.4640101999999997</c:v>
                </c:pt>
                <c:pt idx="2530">
                  <c:v>6.4662398999999997</c:v>
                </c:pt>
                <c:pt idx="2531">
                  <c:v>6.4668597999999999</c:v>
                </c:pt>
                <c:pt idx="2532">
                  <c:v>6.4676818999999997</c:v>
                </c:pt>
                <c:pt idx="2533">
                  <c:v>6.4697924000000002</c:v>
                </c:pt>
                <c:pt idx="2534">
                  <c:v>6.4703407000000004</c:v>
                </c:pt>
                <c:pt idx="2535">
                  <c:v>6.4721880000000001</c:v>
                </c:pt>
                <c:pt idx="2536">
                  <c:v>6.4734993000000003</c:v>
                </c:pt>
                <c:pt idx="2537">
                  <c:v>6.4761518999999996</c:v>
                </c:pt>
                <c:pt idx="2538">
                  <c:v>6.4751443999999996</c:v>
                </c:pt>
                <c:pt idx="2539">
                  <c:v>6.4779577000000002</c:v>
                </c:pt>
                <c:pt idx="2540">
                  <c:v>6.4780951</c:v>
                </c:pt>
                <c:pt idx="2541">
                  <c:v>6.4788636999999998</c:v>
                </c:pt>
                <c:pt idx="2542">
                  <c:v>6.4810634</c:v>
                </c:pt>
                <c:pt idx="2543">
                  <c:v>6.4823446000000002</c:v>
                </c:pt>
                <c:pt idx="2544">
                  <c:v>6.4834117999999998</c:v>
                </c:pt>
                <c:pt idx="2545">
                  <c:v>6.4843058999999998</c:v>
                </c:pt>
                <c:pt idx="2546">
                  <c:v>6.4846934999999997</c:v>
                </c:pt>
                <c:pt idx="2547">
                  <c:v>6.4861059000000001</c:v>
                </c:pt>
                <c:pt idx="2548">
                  <c:v>6.4887284999999997</c:v>
                </c:pt>
                <c:pt idx="2549">
                  <c:v>6.4903554999999997</c:v>
                </c:pt>
                <c:pt idx="2550">
                  <c:v>6.4901232999999996</c:v>
                </c:pt>
                <c:pt idx="2551">
                  <c:v>6.4915361000000003</c:v>
                </c:pt>
                <c:pt idx="2552">
                  <c:v>6.4937171999999999</c:v>
                </c:pt>
                <c:pt idx="2553">
                  <c:v>6.4933958000000001</c:v>
                </c:pt>
                <c:pt idx="2554">
                  <c:v>6.4963398000000003</c:v>
                </c:pt>
                <c:pt idx="2555">
                  <c:v>6.4967512999999997</c:v>
                </c:pt>
                <c:pt idx="2556">
                  <c:v>6.4975680999999996</c:v>
                </c:pt>
                <c:pt idx="2557">
                  <c:v>6.4996600000000004</c:v>
                </c:pt>
                <c:pt idx="2558">
                  <c:v>6.5010365999999999</c:v>
                </c:pt>
                <c:pt idx="2559">
                  <c:v>6.5026164</c:v>
                </c:pt>
                <c:pt idx="2560">
                  <c:v>6.5030994</c:v>
                </c:pt>
                <c:pt idx="2561">
                  <c:v>6.5046309999999998</c:v>
                </c:pt>
                <c:pt idx="2562">
                  <c:v>6.5057755000000004</c:v>
                </c:pt>
                <c:pt idx="2563">
                  <c:v>6.5072774999999998</c:v>
                </c:pt>
                <c:pt idx="2564">
                  <c:v>6.5071402000000003</c:v>
                </c:pt>
                <c:pt idx="2565">
                  <c:v>6.5085354000000004</c:v>
                </c:pt>
                <c:pt idx="2566">
                  <c:v>6.5099773000000001</c:v>
                </c:pt>
                <c:pt idx="2567">
                  <c:v>6.5108299000000001</c:v>
                </c:pt>
                <c:pt idx="2568">
                  <c:v>6.5128326000000003</c:v>
                </c:pt>
                <c:pt idx="2569">
                  <c:v>6.5139412999999999</c:v>
                </c:pt>
                <c:pt idx="2570">
                  <c:v>6.5153837000000001</c:v>
                </c:pt>
                <c:pt idx="2571">
                  <c:v>6.5148887999999996</c:v>
                </c:pt>
                <c:pt idx="2572">
                  <c:v>6.5168499999999998</c:v>
                </c:pt>
                <c:pt idx="2573">
                  <c:v>6.5194726000000003</c:v>
                </c:pt>
                <c:pt idx="2574">
                  <c:v>6.5203785999999999</c:v>
                </c:pt>
                <c:pt idx="2575">
                  <c:v>6.5216246</c:v>
                </c:pt>
                <c:pt idx="2576">
                  <c:v>6.5232992000000003</c:v>
                </c:pt>
                <c:pt idx="2577">
                  <c:v>6.5238895000000001</c:v>
                </c:pt>
                <c:pt idx="2578">
                  <c:v>6.5257788000000003</c:v>
                </c:pt>
                <c:pt idx="2579">
                  <c:v>6.5265775000000001</c:v>
                </c:pt>
                <c:pt idx="2580">
                  <c:v>6.5273466000000004</c:v>
                </c:pt>
                <c:pt idx="2581">
                  <c:v>6.5282526000000001</c:v>
                </c:pt>
                <c:pt idx="2582">
                  <c:v>6.5303383000000004</c:v>
                </c:pt>
                <c:pt idx="2583">
                  <c:v>6.5311488999999998</c:v>
                </c:pt>
                <c:pt idx="2584">
                  <c:v>6.5322279999999999</c:v>
                </c:pt>
                <c:pt idx="2585">
                  <c:v>6.5334500999999996</c:v>
                </c:pt>
                <c:pt idx="2586">
                  <c:v>6.5351366999999998</c:v>
                </c:pt>
                <c:pt idx="2587">
                  <c:v>6.5365194999999998</c:v>
                </c:pt>
                <c:pt idx="2588">
                  <c:v>6.5373602000000002</c:v>
                </c:pt>
                <c:pt idx="2589">
                  <c:v>6.5383196000000003</c:v>
                </c:pt>
                <c:pt idx="2590">
                  <c:v>6.5394220000000001</c:v>
                </c:pt>
                <c:pt idx="2591">
                  <c:v>6.5418301000000003</c:v>
                </c:pt>
                <c:pt idx="2592">
                  <c:v>6.5418900999999998</c:v>
                </c:pt>
                <c:pt idx="2593">
                  <c:v>6.5448522999999996</c:v>
                </c:pt>
                <c:pt idx="2594">
                  <c:v>6.5438986000000003</c:v>
                </c:pt>
                <c:pt idx="2595">
                  <c:v>6.5461516</c:v>
                </c:pt>
                <c:pt idx="2596">
                  <c:v>6.5482259000000003</c:v>
                </c:pt>
                <c:pt idx="2597">
                  <c:v>6.5474509999999997</c:v>
                </c:pt>
                <c:pt idx="2598">
                  <c:v>6.5491557</c:v>
                </c:pt>
                <c:pt idx="2599">
                  <c:v>6.5501393999999999</c:v>
                </c:pt>
                <c:pt idx="2600">
                  <c:v>6.5515995</c:v>
                </c:pt>
                <c:pt idx="2601">
                  <c:v>6.5536618000000004</c:v>
                </c:pt>
                <c:pt idx="2602">
                  <c:v>6.5542879000000003</c:v>
                </c:pt>
                <c:pt idx="2603">
                  <c:v>6.5556821999999997</c:v>
                </c:pt>
                <c:pt idx="2604">
                  <c:v>6.5570592999999997</c:v>
                </c:pt>
                <c:pt idx="2605">
                  <c:v>6.5592231999999999</c:v>
                </c:pt>
                <c:pt idx="2606">
                  <c:v>6.5589785999999997</c:v>
                </c:pt>
                <c:pt idx="2607">
                  <c:v>6.5603914000000003</c:v>
                </c:pt>
                <c:pt idx="2608">
                  <c:v>6.5604981999999996</c:v>
                </c:pt>
                <c:pt idx="2609">
                  <c:v>6.5634908999999997</c:v>
                </c:pt>
                <c:pt idx="2610">
                  <c:v>6.5640926000000004</c:v>
                </c:pt>
                <c:pt idx="2611">
                  <c:v>6.5663217999999999</c:v>
                </c:pt>
                <c:pt idx="2612">
                  <c:v>6.5675439999999998</c:v>
                </c:pt>
                <c:pt idx="2613">
                  <c:v>6.5670133000000002</c:v>
                </c:pt>
                <c:pt idx="2614">
                  <c:v>6.5715132000000001</c:v>
                </c:pt>
                <c:pt idx="2615">
                  <c:v>6.5709948999999996</c:v>
                </c:pt>
                <c:pt idx="2616">
                  <c:v>6.5726041999999998</c:v>
                </c:pt>
                <c:pt idx="2617">
                  <c:v>6.5746365000000004</c:v>
                </c:pt>
                <c:pt idx="2618">
                  <c:v>6.5737009000000004</c:v>
                </c:pt>
                <c:pt idx="2619">
                  <c:v>6.5752563000000004</c:v>
                </c:pt>
                <c:pt idx="2620">
                  <c:v>6.5769137999999998</c:v>
                </c:pt>
                <c:pt idx="2621">
                  <c:v>6.5768361000000004</c:v>
                </c:pt>
                <c:pt idx="2622">
                  <c:v>6.5791187000000004</c:v>
                </c:pt>
                <c:pt idx="2623">
                  <c:v>6.5807462000000001</c:v>
                </c:pt>
                <c:pt idx="2624">
                  <c:v>6.5816106999999997</c:v>
                </c:pt>
                <c:pt idx="2625">
                  <c:v>6.5838217999999999</c:v>
                </c:pt>
                <c:pt idx="2626">
                  <c:v>6.5860152000000003</c:v>
                </c:pt>
                <c:pt idx="2627">
                  <c:v>6.5864921000000001</c:v>
                </c:pt>
                <c:pt idx="2628">
                  <c:v>6.5865635999999999</c:v>
                </c:pt>
                <c:pt idx="2629">
                  <c:v>6.5884828999999998</c:v>
                </c:pt>
                <c:pt idx="2630">
                  <c:v>6.5902890999999997</c:v>
                </c:pt>
                <c:pt idx="2631">
                  <c:v>6.5900382999999998</c:v>
                </c:pt>
                <c:pt idx="2632">
                  <c:v>6.5899906000000001</c:v>
                </c:pt>
                <c:pt idx="2633">
                  <c:v>6.5945682999999997</c:v>
                </c:pt>
                <c:pt idx="2634">
                  <c:v>6.5932807999999996</c:v>
                </c:pt>
                <c:pt idx="2635">
                  <c:v>6.5955696000000001</c:v>
                </c:pt>
                <c:pt idx="2636">
                  <c:v>6.5980553999999998</c:v>
                </c:pt>
                <c:pt idx="2637">
                  <c:v>6.5975485000000003</c:v>
                </c:pt>
                <c:pt idx="2638">
                  <c:v>6.5971079000000001</c:v>
                </c:pt>
                <c:pt idx="2639">
                  <c:v>6.5992236000000002</c:v>
                </c:pt>
                <c:pt idx="2640">
                  <c:v>6.6007910000000001</c:v>
                </c:pt>
                <c:pt idx="2641">
                  <c:v>6.6014109000000003</c:v>
                </c:pt>
                <c:pt idx="2642">
                  <c:v>6.6047963999999997</c:v>
                </c:pt>
                <c:pt idx="2643">
                  <c:v>6.6052078999999999</c:v>
                </c:pt>
                <c:pt idx="2644">
                  <c:v>6.6052198000000004</c:v>
                </c:pt>
                <c:pt idx="2645">
                  <c:v>6.6086292000000002</c:v>
                </c:pt>
                <c:pt idx="2646">
                  <c:v>6.6090287999999999</c:v>
                </c:pt>
                <c:pt idx="2647">
                  <c:v>6.6115259999999996</c:v>
                </c:pt>
                <c:pt idx="2648">
                  <c:v>6.6117524999999997</c:v>
                </c:pt>
                <c:pt idx="2649">
                  <c:v>6.6125034999999999</c:v>
                </c:pt>
                <c:pt idx="2650">
                  <c:v>6.6135764000000004</c:v>
                </c:pt>
                <c:pt idx="2651">
                  <c:v>6.6156386999999999</c:v>
                </c:pt>
                <c:pt idx="2652">
                  <c:v>6.6148815000000001</c:v>
                </c:pt>
                <c:pt idx="2653">
                  <c:v>6.6183863000000001</c:v>
                </c:pt>
                <c:pt idx="2654">
                  <c:v>6.6184759</c:v>
                </c:pt>
                <c:pt idx="2655">
                  <c:v>6.6207228000000002</c:v>
                </c:pt>
                <c:pt idx="2656">
                  <c:v>6.6196321999999999</c:v>
                </c:pt>
                <c:pt idx="2657">
                  <c:v>6.623024</c:v>
                </c:pt>
                <c:pt idx="2658">
                  <c:v>6.6235065000000004</c:v>
                </c:pt>
                <c:pt idx="2659">
                  <c:v>6.6246628999999997</c:v>
                </c:pt>
                <c:pt idx="2660">
                  <c:v>6.6274939000000002</c:v>
                </c:pt>
                <c:pt idx="2661">
                  <c:v>6.6269875000000003</c:v>
                </c:pt>
                <c:pt idx="2662">
                  <c:v>6.6296635000000004</c:v>
                </c:pt>
                <c:pt idx="2663">
                  <c:v>6.6301527</c:v>
                </c:pt>
                <c:pt idx="2664">
                  <c:v>6.6300273000000001</c:v>
                </c:pt>
                <c:pt idx="2665">
                  <c:v>6.6330194000000002</c:v>
                </c:pt>
                <c:pt idx="2666">
                  <c:v>6.6337527999999999</c:v>
                </c:pt>
                <c:pt idx="2667">
                  <c:v>6.6355523999999999</c:v>
                </c:pt>
                <c:pt idx="2668">
                  <c:v>6.6356063000000001</c:v>
                </c:pt>
                <c:pt idx="2669">
                  <c:v>6.6384791999999999</c:v>
                </c:pt>
                <c:pt idx="2670">
                  <c:v>6.6383896</c:v>
                </c:pt>
                <c:pt idx="2671">
                  <c:v>6.6401662999999997</c:v>
                </c:pt>
                <c:pt idx="2672">
                  <c:v>6.6404462000000004</c:v>
                </c:pt>
                <c:pt idx="2673">
                  <c:v>6.6431998999999999</c:v>
                </c:pt>
                <c:pt idx="2674">
                  <c:v>6.6438141000000002</c:v>
                </c:pt>
                <c:pt idx="2675">
                  <c:v>6.6443085999999996</c:v>
                </c:pt>
                <c:pt idx="2676">
                  <c:v>6.6467942999999998</c:v>
                </c:pt>
                <c:pt idx="2677">
                  <c:v>6.6477655999999996</c:v>
                </c:pt>
                <c:pt idx="2678">
                  <c:v>6.6480931999999999</c:v>
                </c:pt>
                <c:pt idx="2679">
                  <c:v>6.6485224000000001</c:v>
                </c:pt>
                <c:pt idx="2680">
                  <c:v>6.6511335000000003</c:v>
                </c:pt>
                <c:pt idx="2681">
                  <c:v>6.6521764000000001</c:v>
                </c:pt>
                <c:pt idx="2682">
                  <c:v>6.6542329999999996</c:v>
                </c:pt>
                <c:pt idx="2683">
                  <c:v>6.6553830999999999</c:v>
                </c:pt>
                <c:pt idx="2684">
                  <c:v>6.6571832000000004</c:v>
                </c:pt>
                <c:pt idx="2685">
                  <c:v>6.6568908999999996</c:v>
                </c:pt>
                <c:pt idx="2686">
                  <c:v>6.6599311999999999</c:v>
                </c:pt>
                <c:pt idx="2687">
                  <c:v>6.6591500999999997</c:v>
                </c:pt>
                <c:pt idx="2688">
                  <c:v>6.6618561999999999</c:v>
                </c:pt>
                <c:pt idx="2689">
                  <c:v>6.6626668000000002</c:v>
                </c:pt>
                <c:pt idx="2690">
                  <c:v>6.6638231000000001</c:v>
                </c:pt>
                <c:pt idx="2691">
                  <c:v>6.6652297999999996</c:v>
                </c:pt>
                <c:pt idx="2692">
                  <c:v>6.6653728000000001</c:v>
                </c:pt>
                <c:pt idx="2693">
                  <c:v>6.6683649999999997</c:v>
                </c:pt>
                <c:pt idx="2694">
                  <c:v>6.6684302999999998</c:v>
                </c:pt>
                <c:pt idx="2695">
                  <c:v>6.6693306000000003</c:v>
                </c:pt>
                <c:pt idx="2696">
                  <c:v>6.6702007999999999</c:v>
                </c:pt>
                <c:pt idx="2697">
                  <c:v>6.6719531999999999</c:v>
                </c:pt>
                <c:pt idx="2698">
                  <c:v>6.6749153000000003</c:v>
                </c:pt>
                <c:pt idx="2699">
                  <c:v>6.6744089000000004</c:v>
                </c:pt>
                <c:pt idx="2700">
                  <c:v>6.6765841999999997</c:v>
                </c:pt>
                <c:pt idx="2701">
                  <c:v>6.6765784999999997</c:v>
                </c:pt>
                <c:pt idx="2702">
                  <c:v>6.6794453000000003</c:v>
                </c:pt>
                <c:pt idx="2703">
                  <c:v>6.6790399999999996</c:v>
                </c:pt>
                <c:pt idx="2704">
                  <c:v>6.6810074000000004</c:v>
                </c:pt>
                <c:pt idx="2705">
                  <c:v>6.6826581999999997</c:v>
                </c:pt>
                <c:pt idx="2706">
                  <c:v>6.6833615000000002</c:v>
                </c:pt>
                <c:pt idx="2707">
                  <c:v>6.6849112999999996</c:v>
                </c:pt>
                <c:pt idx="2708">
                  <c:v>6.6864967000000002</c:v>
                </c:pt>
                <c:pt idx="2709">
                  <c:v>6.6880044999999999</c:v>
                </c:pt>
                <c:pt idx="2710">
                  <c:v>6.6887498000000001</c:v>
                </c:pt>
                <c:pt idx="2711">
                  <c:v>6.6917777000000003</c:v>
                </c:pt>
                <c:pt idx="2712">
                  <c:v>6.6914854000000004</c:v>
                </c:pt>
                <c:pt idx="2713">
                  <c:v>6.6920279999999996</c:v>
                </c:pt>
                <c:pt idx="2714">
                  <c:v>6.6916823000000001</c:v>
                </c:pt>
                <c:pt idx="2715">
                  <c:v>6.6946149000000004</c:v>
                </c:pt>
                <c:pt idx="2716">
                  <c:v>6.6959438000000002</c:v>
                </c:pt>
                <c:pt idx="2717">
                  <c:v>6.6975059999999997</c:v>
                </c:pt>
                <c:pt idx="2718">
                  <c:v>6.6976490000000002</c:v>
                </c:pt>
                <c:pt idx="2719">
                  <c:v>6.6990733000000002</c:v>
                </c:pt>
                <c:pt idx="2720">
                  <c:v>6.7017612</c:v>
                </c:pt>
                <c:pt idx="2721">
                  <c:v>6.7024287999999999</c:v>
                </c:pt>
                <c:pt idx="2722">
                  <c:v>6.7017373999999998</c:v>
                </c:pt>
                <c:pt idx="2723">
                  <c:v>6.7051410999999996</c:v>
                </c:pt>
                <c:pt idx="2724">
                  <c:v>6.7061004999999998</c:v>
                </c:pt>
                <c:pt idx="2725">
                  <c:v>6.7065834999999998</c:v>
                </c:pt>
                <c:pt idx="2726">
                  <c:v>6.7079363000000001</c:v>
                </c:pt>
                <c:pt idx="2727">
                  <c:v>6.7100286000000002</c:v>
                </c:pt>
                <c:pt idx="2728">
                  <c:v>6.7107735000000002</c:v>
                </c:pt>
                <c:pt idx="2729">
                  <c:v>6.712091</c:v>
                </c:pt>
                <c:pt idx="2730">
                  <c:v>6.7147969999999999</c:v>
                </c:pt>
                <c:pt idx="2731">
                  <c:v>6.7146482000000001</c:v>
                </c:pt>
                <c:pt idx="2732">
                  <c:v>6.7155003999999998</c:v>
                </c:pt>
                <c:pt idx="2733">
                  <c:v>6.7160845</c:v>
                </c:pt>
                <c:pt idx="2734">
                  <c:v>6.7164954999999997</c:v>
                </c:pt>
                <c:pt idx="2735">
                  <c:v>6.7188205999999999</c:v>
                </c:pt>
                <c:pt idx="2736">
                  <c:v>6.7200422</c:v>
                </c:pt>
                <c:pt idx="2737">
                  <c:v>6.7217946</c:v>
                </c:pt>
                <c:pt idx="2738">
                  <c:v>6.7235526999999999</c:v>
                </c:pt>
                <c:pt idx="2739">
                  <c:v>6.7236662000000003</c:v>
                </c:pt>
                <c:pt idx="2740">
                  <c:v>6.7236780999999999</c:v>
                </c:pt>
                <c:pt idx="2741">
                  <c:v>6.7265568</c:v>
                </c:pt>
                <c:pt idx="2742">
                  <c:v>6.7262706999999997</c:v>
                </c:pt>
                <c:pt idx="2743">
                  <c:v>6.7276001000000001</c:v>
                </c:pt>
                <c:pt idx="2744">
                  <c:v>6.7306518999999998</c:v>
                </c:pt>
                <c:pt idx="2745">
                  <c:v>6.7314267000000001</c:v>
                </c:pt>
                <c:pt idx="2746">
                  <c:v>6.7322072999999998</c:v>
                </c:pt>
                <c:pt idx="2747">
                  <c:v>6.7340492999999997</c:v>
                </c:pt>
                <c:pt idx="2748">
                  <c:v>6.7346931000000003</c:v>
                </c:pt>
                <c:pt idx="2749">
                  <c:v>6.7359266</c:v>
                </c:pt>
                <c:pt idx="2750">
                  <c:v>6.7366599999999996</c:v>
                </c:pt>
                <c:pt idx="2751">
                  <c:v>6.7392769000000001</c:v>
                </c:pt>
                <c:pt idx="2752">
                  <c:v>6.7400336000000003</c:v>
                </c:pt>
                <c:pt idx="2753">
                  <c:v>6.7416725</c:v>
                </c:pt>
                <c:pt idx="2754">
                  <c:v>6.7429962000000003</c:v>
                </c:pt>
                <c:pt idx="2755">
                  <c:v>6.7437053000000002</c:v>
                </c:pt>
                <c:pt idx="2756">
                  <c:v>6.7463217000000002</c:v>
                </c:pt>
                <c:pt idx="2757">
                  <c:v>6.7461729000000004</c:v>
                </c:pt>
                <c:pt idx="2758">
                  <c:v>6.7481875000000002</c:v>
                </c:pt>
                <c:pt idx="2759">
                  <c:v>6.7490458000000002</c:v>
                </c:pt>
                <c:pt idx="2760">
                  <c:v>6.7487358999999998</c:v>
                </c:pt>
                <c:pt idx="2761">
                  <c:v>6.7508163000000003</c:v>
                </c:pt>
                <c:pt idx="2762">
                  <c:v>6.7521690999999997</c:v>
                </c:pt>
                <c:pt idx="2763">
                  <c:v>6.7530812999999998</c:v>
                </c:pt>
                <c:pt idx="2764">
                  <c:v>6.7558885000000002</c:v>
                </c:pt>
                <c:pt idx="2765">
                  <c:v>6.7573428</c:v>
                </c:pt>
                <c:pt idx="2766">
                  <c:v>6.7566452000000004</c:v>
                </c:pt>
                <c:pt idx="2767">
                  <c:v>6.7582312</c:v>
                </c:pt>
                <c:pt idx="2768">
                  <c:v>6.7590117000000003</c:v>
                </c:pt>
                <c:pt idx="2769">
                  <c:v>6.7622662</c:v>
                </c:pt>
                <c:pt idx="2770">
                  <c:v>6.7602929999999999</c:v>
                </c:pt>
                <c:pt idx="2771">
                  <c:v>6.7641553999999999</c:v>
                </c:pt>
                <c:pt idx="2772">
                  <c:v>6.7639709000000003</c:v>
                </c:pt>
                <c:pt idx="2773">
                  <c:v>6.7648944999999996</c:v>
                </c:pt>
                <c:pt idx="2774">
                  <c:v>6.7676901999999997</c:v>
                </c:pt>
                <c:pt idx="2775">
                  <c:v>6.7698058999999997</c:v>
                </c:pt>
                <c:pt idx="2776">
                  <c:v>6.7679701000000003</c:v>
                </c:pt>
                <c:pt idx="2777">
                  <c:v>6.7708788000000002</c:v>
                </c:pt>
                <c:pt idx="2778">
                  <c:v>6.7730784000000002</c:v>
                </c:pt>
                <c:pt idx="2779">
                  <c:v>6.7740201999999998</c:v>
                </c:pt>
                <c:pt idx="2780">
                  <c:v>6.7764578000000002</c:v>
                </c:pt>
                <c:pt idx="2781">
                  <c:v>6.7763090000000004</c:v>
                </c:pt>
                <c:pt idx="2782">
                  <c:v>6.7772031000000004</c:v>
                </c:pt>
                <c:pt idx="2783">
                  <c:v>6.7791104000000004</c:v>
                </c:pt>
                <c:pt idx="2784">
                  <c:v>6.7800102000000004</c:v>
                </c:pt>
                <c:pt idx="2785">
                  <c:v>6.7813395999999999</c:v>
                </c:pt>
                <c:pt idx="2786">
                  <c:v>6.7815007999999999</c:v>
                </c:pt>
                <c:pt idx="2787">
                  <c:v>6.7836341999999998</c:v>
                </c:pt>
                <c:pt idx="2788">
                  <c:v>6.7855539</c:v>
                </c:pt>
                <c:pt idx="2789">
                  <c:v>6.7861136999999996</c:v>
                </c:pt>
                <c:pt idx="2790">
                  <c:v>6.7877711999999999</c:v>
                </c:pt>
                <c:pt idx="2791">
                  <c:v>6.7892846999999996</c:v>
                </c:pt>
                <c:pt idx="2792">
                  <c:v>6.7899585</c:v>
                </c:pt>
                <c:pt idx="2793">
                  <c:v>6.7900777000000003</c:v>
                </c:pt>
                <c:pt idx="2794">
                  <c:v>6.7935286000000001</c:v>
                </c:pt>
                <c:pt idx="2795">
                  <c:v>6.7944946000000002</c:v>
                </c:pt>
                <c:pt idx="2796">
                  <c:v>6.7944468999999996</c:v>
                </c:pt>
                <c:pt idx="2797">
                  <c:v>6.795013</c:v>
                </c:pt>
                <c:pt idx="2798">
                  <c:v>6.7978978000000003</c:v>
                </c:pt>
                <c:pt idx="2799">
                  <c:v>6.7973851999999999</c:v>
                </c:pt>
                <c:pt idx="2800">
                  <c:v>6.7990484000000002</c:v>
                </c:pt>
                <c:pt idx="2801">
                  <c:v>6.7999067000000002</c:v>
                </c:pt>
                <c:pt idx="2802">
                  <c:v>6.8021115999999999</c:v>
                </c:pt>
                <c:pt idx="2803">
                  <c:v>6.8029045999999997</c:v>
                </c:pt>
                <c:pt idx="2804">
                  <c:v>6.8028091999999996</c:v>
                </c:pt>
                <c:pt idx="2805">
                  <c:v>6.8056526000000002</c:v>
                </c:pt>
                <c:pt idx="2806">
                  <c:v>6.8064631999999996</c:v>
                </c:pt>
                <c:pt idx="2807">
                  <c:v>6.8079052000000004</c:v>
                </c:pt>
                <c:pt idx="2808">
                  <c:v>6.8089541999999996</c:v>
                </c:pt>
                <c:pt idx="2809">
                  <c:v>6.8099917999999997</c:v>
                </c:pt>
                <c:pt idx="2810">
                  <c:v>6.8116545999999998</c:v>
                </c:pt>
                <c:pt idx="2811">
                  <c:v>6.8114815000000002</c:v>
                </c:pt>
                <c:pt idx="2812">
                  <c:v>6.8142595000000004</c:v>
                </c:pt>
                <c:pt idx="2813">
                  <c:v>6.8167328999999999</c:v>
                </c:pt>
                <c:pt idx="2814">
                  <c:v>6.8177580999999998</c:v>
                </c:pt>
                <c:pt idx="2815">
                  <c:v>6.8173528000000001</c:v>
                </c:pt>
                <c:pt idx="2816">
                  <c:v>6.8187952000000003</c:v>
                </c:pt>
                <c:pt idx="2817">
                  <c:v>6.8208218</c:v>
                </c:pt>
                <c:pt idx="2818">
                  <c:v>6.8224964000000003</c:v>
                </c:pt>
                <c:pt idx="2819">
                  <c:v>6.8230332999999996</c:v>
                </c:pt>
                <c:pt idx="2820">
                  <c:v>6.8247261000000004</c:v>
                </c:pt>
                <c:pt idx="2821">
                  <c:v>6.8265557000000001</c:v>
                </c:pt>
                <c:pt idx="2822">
                  <c:v>6.8271994999999999</c:v>
                </c:pt>
                <c:pt idx="2823">
                  <c:v>6.8293514000000002</c:v>
                </c:pt>
                <c:pt idx="2824">
                  <c:v>6.8273425000000003</c:v>
                </c:pt>
                <c:pt idx="2825">
                  <c:v>6.8300065999999999</c:v>
                </c:pt>
                <c:pt idx="2826">
                  <c:v>6.8318485999999998</c:v>
                </c:pt>
                <c:pt idx="2827">
                  <c:v>6.8322124000000004</c:v>
                </c:pt>
                <c:pt idx="2828">
                  <c:v>6.8352342000000004</c:v>
                </c:pt>
                <c:pt idx="2829">
                  <c:v>6.8347812000000001</c:v>
                </c:pt>
                <c:pt idx="2830">
                  <c:v>6.8372130000000002</c:v>
                </c:pt>
                <c:pt idx="2831">
                  <c:v>6.8372669000000004</c:v>
                </c:pt>
                <c:pt idx="2832">
                  <c:v>6.8407178000000002</c:v>
                </c:pt>
                <c:pt idx="2833">
                  <c:v>6.8395318999999999</c:v>
                </c:pt>
                <c:pt idx="2834">
                  <c:v>6.8413439</c:v>
                </c:pt>
                <c:pt idx="2835">
                  <c:v>6.839931</c:v>
                </c:pt>
                <c:pt idx="2836">
                  <c:v>6.8444548000000003</c:v>
                </c:pt>
                <c:pt idx="2837">
                  <c:v>6.8453732</c:v>
                </c:pt>
                <c:pt idx="2838">
                  <c:v>6.8455991999999997</c:v>
                </c:pt>
                <c:pt idx="2839">
                  <c:v>6.8472027999999998</c:v>
                </c:pt>
                <c:pt idx="2840">
                  <c:v>6.8478465000000002</c:v>
                </c:pt>
                <c:pt idx="2841">
                  <c:v>6.8501892</c:v>
                </c:pt>
                <c:pt idx="2842">
                  <c:v>6.8513869999999999</c:v>
                </c:pt>
                <c:pt idx="2843">
                  <c:v>6.8525971999999999</c:v>
                </c:pt>
                <c:pt idx="2844">
                  <c:v>6.8537235000000001</c:v>
                </c:pt>
                <c:pt idx="2845">
                  <c:v>6.8553566999999997</c:v>
                </c:pt>
                <c:pt idx="2846">
                  <c:v>6.8566979999999997</c:v>
                </c:pt>
                <c:pt idx="2847">
                  <c:v>6.8589449</c:v>
                </c:pt>
                <c:pt idx="2848">
                  <c:v>6.8584145999999997</c:v>
                </c:pt>
                <c:pt idx="2849">
                  <c:v>6.8598866000000003</c:v>
                </c:pt>
                <c:pt idx="2850">
                  <c:v>6.8625746000000003</c:v>
                </c:pt>
                <c:pt idx="2851">
                  <c:v>6.8618240000000004</c:v>
                </c:pt>
                <c:pt idx="2852">
                  <c:v>6.8627415000000003</c:v>
                </c:pt>
                <c:pt idx="2853">
                  <c:v>6.8643751000000002</c:v>
                </c:pt>
                <c:pt idx="2854">
                  <c:v>6.8660497999999999</c:v>
                </c:pt>
                <c:pt idx="2855">
                  <c:v>6.8677368000000003</c:v>
                </c:pt>
                <c:pt idx="2856">
                  <c:v>6.8700194000000003</c:v>
                </c:pt>
                <c:pt idx="2857">
                  <c:v>6.8706870000000002</c:v>
                </c:pt>
                <c:pt idx="2858">
                  <c:v>6.8717718000000003</c:v>
                </c:pt>
                <c:pt idx="2859">
                  <c:v>6.8717537000000002</c:v>
                </c:pt>
                <c:pt idx="2860">
                  <c:v>6.8738641999999999</c:v>
                </c:pt>
                <c:pt idx="2861">
                  <c:v>6.8749247000000002</c:v>
                </c:pt>
                <c:pt idx="2862">
                  <c:v>6.8758606999999996</c:v>
                </c:pt>
                <c:pt idx="2863">
                  <c:v>6.8767128</c:v>
                </c:pt>
                <c:pt idx="2864">
                  <c:v>6.8798064999999999</c:v>
                </c:pt>
                <c:pt idx="2865">
                  <c:v>6.8797645999999997</c:v>
                </c:pt>
                <c:pt idx="2866">
                  <c:v>6.8809867000000002</c:v>
                </c:pt>
                <c:pt idx="2867">
                  <c:v>6.8819641999999996</c:v>
                </c:pt>
                <c:pt idx="2868">
                  <c:v>6.8843721999999996</c:v>
                </c:pt>
                <c:pt idx="2869">
                  <c:v>6.8838119999999998</c:v>
                </c:pt>
                <c:pt idx="2870">
                  <c:v>6.8846940999999999</c:v>
                </c:pt>
                <c:pt idx="2871">
                  <c:v>6.8885984000000002</c:v>
                </c:pt>
                <c:pt idx="2872">
                  <c:v>6.8875256</c:v>
                </c:pt>
                <c:pt idx="2873">
                  <c:v>6.8899926999999996</c:v>
                </c:pt>
                <c:pt idx="2874">
                  <c:v>6.8909286999999999</c:v>
                </c:pt>
                <c:pt idx="2875">
                  <c:v>6.8920554999999997</c:v>
                </c:pt>
                <c:pt idx="2876">
                  <c:v>6.8953332999999999</c:v>
                </c:pt>
                <c:pt idx="2877">
                  <c:v>6.8940162999999997</c:v>
                </c:pt>
                <c:pt idx="2878">
                  <c:v>6.8968715999999999</c:v>
                </c:pt>
                <c:pt idx="2879">
                  <c:v>6.8976401999999997</c:v>
                </c:pt>
                <c:pt idx="2880">
                  <c:v>6.8979024999999998</c:v>
                </c:pt>
                <c:pt idx="2881">
                  <c:v>6.8998217999999998</c:v>
                </c:pt>
                <c:pt idx="2882">
                  <c:v>6.9011091999999996</c:v>
                </c:pt>
                <c:pt idx="2883">
                  <c:v>6.9019737000000001</c:v>
                </c:pt>
                <c:pt idx="2884">
                  <c:v>6.9042263000000004</c:v>
                </c:pt>
                <c:pt idx="2885">
                  <c:v>6.9049478000000004</c:v>
                </c:pt>
                <c:pt idx="2886">
                  <c:v>6.9055796000000003</c:v>
                </c:pt>
                <c:pt idx="2887">
                  <c:v>6.9079756999999997</c:v>
                </c:pt>
                <c:pt idx="2888">
                  <c:v>6.9085001999999998</c:v>
                </c:pt>
                <c:pt idx="2889">
                  <c:v>6.9093346999999996</c:v>
                </c:pt>
                <c:pt idx="2890">
                  <c:v>6.9116353999999998</c:v>
                </c:pt>
                <c:pt idx="2891">
                  <c:v>6.9116591999999999</c:v>
                </c:pt>
                <c:pt idx="2892">
                  <c:v>6.9155812000000001</c:v>
                </c:pt>
                <c:pt idx="2893">
                  <c:v>6.9141569</c:v>
                </c:pt>
                <c:pt idx="2894">
                  <c:v>6.9149136999999996</c:v>
                </c:pt>
                <c:pt idx="2895">
                  <c:v>6.9158435000000003</c:v>
                </c:pt>
                <c:pt idx="2896">
                  <c:v>6.9190921999999997</c:v>
                </c:pt>
                <c:pt idx="2897">
                  <c:v>6.9201468999999998</c:v>
                </c:pt>
                <c:pt idx="2898">
                  <c:v>6.9199324000000004</c:v>
                </c:pt>
                <c:pt idx="2899">
                  <c:v>6.9225016000000004</c:v>
                </c:pt>
                <c:pt idx="2900">
                  <c:v>6.9228230000000002</c:v>
                </c:pt>
                <c:pt idx="2901">
                  <c:v>6.9243788999999998</c:v>
                </c:pt>
                <c:pt idx="2902">
                  <c:v>6.925827</c:v>
                </c:pt>
                <c:pt idx="2903">
                  <c:v>6.9266437999999999</c:v>
                </c:pt>
                <c:pt idx="2904">
                  <c:v>6.9281578000000001</c:v>
                </c:pt>
                <c:pt idx="2905">
                  <c:v>6.9304886000000003</c:v>
                </c:pt>
                <c:pt idx="2906">
                  <c:v>6.9303036000000002</c:v>
                </c:pt>
                <c:pt idx="2907">
                  <c:v>6.9311800000000003</c:v>
                </c:pt>
                <c:pt idx="2908">
                  <c:v>6.9343686</c:v>
                </c:pt>
                <c:pt idx="2909">
                  <c:v>6.9338322000000003</c:v>
                </c:pt>
                <c:pt idx="2910">
                  <c:v>6.9360790000000003</c:v>
                </c:pt>
                <c:pt idx="2911">
                  <c:v>6.9364786</c:v>
                </c:pt>
                <c:pt idx="2912">
                  <c:v>6.9386600999999999</c:v>
                </c:pt>
                <c:pt idx="2913">
                  <c:v>6.9392443000000004</c:v>
                </c:pt>
                <c:pt idx="2914">
                  <c:v>6.9408298000000004</c:v>
                </c:pt>
                <c:pt idx="2915">
                  <c:v>6.9418669</c:v>
                </c:pt>
                <c:pt idx="2916">
                  <c:v>6.9421172000000002</c:v>
                </c:pt>
                <c:pt idx="2917">
                  <c:v>6.9454966000000002</c:v>
                </c:pt>
                <c:pt idx="2918">
                  <c:v>6.9457826999999996</c:v>
                </c:pt>
                <c:pt idx="2919">
                  <c:v>6.9464388000000001</c:v>
                </c:pt>
                <c:pt idx="2920">
                  <c:v>6.9479822999999996</c:v>
                </c:pt>
                <c:pt idx="2921">
                  <c:v>6.9489536000000003</c:v>
                </c:pt>
                <c:pt idx="2922">
                  <c:v>6.9507956999999996</c:v>
                </c:pt>
                <c:pt idx="2923">
                  <c:v>6.9520178000000001</c:v>
                </c:pt>
                <c:pt idx="2924">
                  <c:v>6.95228</c:v>
                </c:pt>
                <c:pt idx="2925">
                  <c:v>6.9538355000000003</c:v>
                </c:pt>
                <c:pt idx="2926">
                  <c:v>6.9550991</c:v>
                </c:pt>
                <c:pt idx="2927">
                  <c:v>6.9571852999999999</c:v>
                </c:pt>
                <c:pt idx="2928">
                  <c:v>6.9571437999999999</c:v>
                </c:pt>
                <c:pt idx="2929">
                  <c:v>6.9588957000000002</c:v>
                </c:pt>
                <c:pt idx="2930">
                  <c:v>6.9597778000000003</c:v>
                </c:pt>
                <c:pt idx="2931">
                  <c:v>6.9624604999999997</c:v>
                </c:pt>
                <c:pt idx="2932">
                  <c:v>6.9629908</c:v>
                </c:pt>
                <c:pt idx="2933">
                  <c:v>6.9634913999999997</c:v>
                </c:pt>
                <c:pt idx="2934">
                  <c:v>6.9648209000000003</c:v>
                </c:pt>
                <c:pt idx="2935">
                  <c:v>6.9671868999999997</c:v>
                </c:pt>
                <c:pt idx="2936">
                  <c:v>6.9678364000000004</c:v>
                </c:pt>
                <c:pt idx="2937">
                  <c:v>6.9681825999999996</c:v>
                </c:pt>
                <c:pt idx="2938">
                  <c:v>6.9687070999999996</c:v>
                </c:pt>
                <c:pt idx="2939">
                  <c:v>6.9708467000000001</c:v>
                </c:pt>
                <c:pt idx="2940">
                  <c:v>6.9732428000000004</c:v>
                </c:pt>
                <c:pt idx="2941">
                  <c:v>6.9719911000000003</c:v>
                </c:pt>
                <c:pt idx="2942">
                  <c:v>6.9745597999999998</c:v>
                </c:pt>
                <c:pt idx="2943">
                  <c:v>6.9765568</c:v>
                </c:pt>
                <c:pt idx="2944">
                  <c:v>6.9773854999999996</c:v>
                </c:pt>
                <c:pt idx="2945">
                  <c:v>6.9784698000000001</c:v>
                </c:pt>
                <c:pt idx="2946">
                  <c:v>6.9817600000000004</c:v>
                </c:pt>
                <c:pt idx="2947">
                  <c:v>6.9815754999999999</c:v>
                </c:pt>
                <c:pt idx="2948">
                  <c:v>6.9826364999999999</c:v>
                </c:pt>
                <c:pt idx="2949">
                  <c:v>6.9837750999999999</c:v>
                </c:pt>
                <c:pt idx="2950">
                  <c:v>6.9858073999999997</c:v>
                </c:pt>
                <c:pt idx="2951">
                  <c:v>6.9848242000000003</c:v>
                </c:pt>
                <c:pt idx="2952">
                  <c:v>6.9877681999999997</c:v>
                </c:pt>
                <c:pt idx="2953">
                  <c:v>6.9900155000000002</c:v>
                </c:pt>
                <c:pt idx="2954">
                  <c:v>6.9904685000000004</c:v>
                </c:pt>
                <c:pt idx="2955">
                  <c:v>6.9897947</c:v>
                </c:pt>
                <c:pt idx="2956">
                  <c:v>6.9921851000000004</c:v>
                </c:pt>
                <c:pt idx="2957">
                  <c:v>6.9940448000000002</c:v>
                </c:pt>
                <c:pt idx="2958">
                  <c:v>6.9949149999999998</c:v>
                </c:pt>
                <c:pt idx="2959">
                  <c:v>6.9945215999999997</c:v>
                </c:pt>
                <c:pt idx="2960">
                  <c:v>6.9965482000000003</c:v>
                </c:pt>
                <c:pt idx="2961">
                  <c:v>6.9983601999999996</c:v>
                </c:pt>
                <c:pt idx="2962">
                  <c:v>7.0004821000000002</c:v>
                </c:pt>
                <c:pt idx="2963">
                  <c:v>7.0006846999999999</c:v>
                </c:pt>
                <c:pt idx="2964">
                  <c:v>7.0030688999999997</c:v>
                </c:pt>
                <c:pt idx="2965">
                  <c:v>7.0030869999999998</c:v>
                </c:pt>
                <c:pt idx="2966">
                  <c:v>7.0045175999999998</c:v>
                </c:pt>
                <c:pt idx="2967">
                  <c:v>7.0062398999999997</c:v>
                </c:pt>
                <c:pt idx="2968">
                  <c:v>7.0079564999999997</c:v>
                </c:pt>
                <c:pt idx="2969">
                  <c:v>7.0084152</c:v>
                </c:pt>
                <c:pt idx="2970">
                  <c:v>7.0096730999999997</c:v>
                </c:pt>
                <c:pt idx="2971">
                  <c:v>7.0105076000000004</c:v>
                </c:pt>
                <c:pt idx="2972">
                  <c:v>7.0115565999999996</c:v>
                </c:pt>
                <c:pt idx="2973">
                  <c:v>7.0136905</c:v>
                </c:pt>
                <c:pt idx="2974">
                  <c:v>7.0139942</c:v>
                </c:pt>
                <c:pt idx="2975">
                  <c:v>7.0159316</c:v>
                </c:pt>
                <c:pt idx="2976">
                  <c:v>7.0177436000000002</c:v>
                </c:pt>
                <c:pt idx="2977">
                  <c:v>7.0179644000000003</c:v>
                </c:pt>
                <c:pt idx="2978">
                  <c:v>7.0197820999999996</c:v>
                </c:pt>
                <c:pt idx="2979">
                  <c:v>7.021153</c:v>
                </c:pt>
                <c:pt idx="2980">
                  <c:v>7.0209446</c:v>
                </c:pt>
                <c:pt idx="2981">
                  <c:v>7.0223035999999999</c:v>
                </c:pt>
                <c:pt idx="2982">
                  <c:v>7.0229888000000003</c:v>
                </c:pt>
                <c:pt idx="2983">
                  <c:v>7.0251646000000001</c:v>
                </c:pt>
                <c:pt idx="2984">
                  <c:v>7.0282878999999996</c:v>
                </c:pt>
                <c:pt idx="2985">
                  <c:v>7.0286751000000001</c:v>
                </c:pt>
                <c:pt idx="2986">
                  <c:v>7.0293545999999996</c:v>
                </c:pt>
                <c:pt idx="2987">
                  <c:v>7.0304098000000002</c:v>
                </c:pt>
                <c:pt idx="2988">
                  <c:v>7.0321379000000004</c:v>
                </c:pt>
                <c:pt idx="2989">
                  <c:v>7.0337652999999998</c:v>
                </c:pt>
                <c:pt idx="2990">
                  <c:v>7.0331573000000001</c:v>
                </c:pt>
                <c:pt idx="2991">
                  <c:v>7.0355473000000002</c:v>
                </c:pt>
                <c:pt idx="2992">
                  <c:v>7.0369482000000003</c:v>
                </c:pt>
                <c:pt idx="2993">
                  <c:v>7.0388975</c:v>
                </c:pt>
                <c:pt idx="2994">
                  <c:v>7.0384206999999996</c:v>
                </c:pt>
                <c:pt idx="2995">
                  <c:v>7.0400057</c:v>
                </c:pt>
                <c:pt idx="2996">
                  <c:v>7.0430460000000004</c:v>
                </c:pt>
                <c:pt idx="2997">
                  <c:v>7.0429921000000002</c:v>
                </c:pt>
                <c:pt idx="2998">
                  <c:v>7.0448399000000004</c:v>
                </c:pt>
                <c:pt idx="2999">
                  <c:v>7.0461153999999997</c:v>
                </c:pt>
                <c:pt idx="3000">
                  <c:v>7.0481420000000004</c:v>
                </c:pt>
                <c:pt idx="3001">
                  <c:v>7.0494709000000002</c:v>
                </c:pt>
                <c:pt idx="3002">
                  <c:v>7.0501684999999998</c:v>
                </c:pt>
                <c:pt idx="3003">
                  <c:v>7.0503591999999999</c:v>
                </c:pt>
                <c:pt idx="3004">
                  <c:v>7.052702</c:v>
                </c:pt>
                <c:pt idx="3005">
                  <c:v>7.0527734999999998</c:v>
                </c:pt>
                <c:pt idx="3006">
                  <c:v>7.0541977999999999</c:v>
                </c:pt>
                <c:pt idx="3007">
                  <c:v>7.0549964999999997</c:v>
                </c:pt>
                <c:pt idx="3008">
                  <c:v>7.0561828999999996</c:v>
                </c:pt>
                <c:pt idx="3009">
                  <c:v>7.0589304000000004</c:v>
                </c:pt>
                <c:pt idx="3010">
                  <c:v>7.0605278</c:v>
                </c:pt>
                <c:pt idx="3011">
                  <c:v>7.0617317999999996</c:v>
                </c:pt>
                <c:pt idx="3012">
                  <c:v>7.062602</c:v>
                </c:pt>
                <c:pt idx="3013">
                  <c:v>7.0631084</c:v>
                </c:pt>
                <c:pt idx="3014">
                  <c:v>7.0635614000000002</c:v>
                </c:pt>
                <c:pt idx="3015">
                  <c:v>7.0650219999999999</c:v>
                </c:pt>
                <c:pt idx="3016">
                  <c:v>7.0664587000000001</c:v>
                </c:pt>
                <c:pt idx="3017">
                  <c:v>7.0672154000000003</c:v>
                </c:pt>
                <c:pt idx="3018">
                  <c:v>7.0693197000000003</c:v>
                </c:pt>
                <c:pt idx="3019">
                  <c:v>7.0699215000000004</c:v>
                </c:pt>
                <c:pt idx="3020">
                  <c:v>7.0723772</c:v>
                </c:pt>
                <c:pt idx="3021">
                  <c:v>7.0739627</c:v>
                </c:pt>
                <c:pt idx="3022">
                  <c:v>7.0756493000000003</c:v>
                </c:pt>
                <c:pt idx="3023">
                  <c:v>7.0763110999999999</c:v>
                </c:pt>
                <c:pt idx="3024">
                  <c:v>7.0755300999999999</c:v>
                </c:pt>
                <c:pt idx="3025">
                  <c:v>7.0784988000000002</c:v>
                </c:pt>
                <c:pt idx="3026">
                  <c:v>7.0802630999999998</c:v>
                </c:pt>
                <c:pt idx="3027">
                  <c:v>7.0796371000000002</c:v>
                </c:pt>
                <c:pt idx="3028">
                  <c:v>7.0811748999999997</c:v>
                </c:pt>
                <c:pt idx="3029">
                  <c:v>7.0835648000000004</c:v>
                </c:pt>
                <c:pt idx="3030">
                  <c:v>7.0860146999999998</c:v>
                </c:pt>
                <c:pt idx="3031">
                  <c:v>7.0859965999999996</c:v>
                </c:pt>
                <c:pt idx="3032">
                  <c:v>7.0863366000000001</c:v>
                </c:pt>
                <c:pt idx="3033">
                  <c:v>7.0889591999999997</c:v>
                </c:pt>
                <c:pt idx="3034">
                  <c:v>7.0892391000000003</c:v>
                </c:pt>
                <c:pt idx="3035">
                  <c:v>7.0893049000000001</c:v>
                </c:pt>
                <c:pt idx="3036">
                  <c:v>7.0905265999999996</c:v>
                </c:pt>
                <c:pt idx="3037">
                  <c:v>7.0920886999999997</c:v>
                </c:pt>
                <c:pt idx="3038">
                  <c:v>7.0943174000000004</c:v>
                </c:pt>
                <c:pt idx="3039">
                  <c:v>7.0937276000000002</c:v>
                </c:pt>
                <c:pt idx="3040">
                  <c:v>7.0968571000000003</c:v>
                </c:pt>
                <c:pt idx="3041">
                  <c:v>7.0988474000000004</c:v>
                </c:pt>
                <c:pt idx="3042">
                  <c:v>7.0993719000000004</c:v>
                </c:pt>
                <c:pt idx="3043">
                  <c:v>7.100028</c:v>
                </c:pt>
                <c:pt idx="3044">
                  <c:v>7.1027636999999997</c:v>
                </c:pt>
                <c:pt idx="3045">
                  <c:v>7.1029901999999998</c:v>
                </c:pt>
                <c:pt idx="3046">
                  <c:v>7.1018162</c:v>
                </c:pt>
                <c:pt idx="3047">
                  <c:v>7.1059169999999998</c:v>
                </c:pt>
                <c:pt idx="3048">
                  <c:v>7.1085032999999997</c:v>
                </c:pt>
                <c:pt idx="3049">
                  <c:v>7.1093501999999997</c:v>
                </c:pt>
                <c:pt idx="3050">
                  <c:v>7.1097077999999998</c:v>
                </c:pt>
                <c:pt idx="3051">
                  <c:v>7.1098803999999998</c:v>
                </c:pt>
                <c:pt idx="3052">
                  <c:v>7.1111145000000002</c:v>
                </c:pt>
                <c:pt idx="3053">
                  <c:v>7.1129799</c:v>
                </c:pt>
                <c:pt idx="3054">
                  <c:v>7.113677</c:v>
                </c:pt>
                <c:pt idx="3055">
                  <c:v>7.1141123999999998</c:v>
                </c:pt>
                <c:pt idx="3056">
                  <c:v>7.1173611000000001</c:v>
                </c:pt>
                <c:pt idx="3057">
                  <c:v>7.1179271000000002</c:v>
                </c:pt>
                <c:pt idx="3058">
                  <c:v>7.1186661999999998</c:v>
                </c:pt>
                <c:pt idx="3059">
                  <c:v>7.1204605000000001</c:v>
                </c:pt>
                <c:pt idx="3060">
                  <c:v>7.1199893999999997</c:v>
                </c:pt>
                <c:pt idx="3061">
                  <c:v>7.1224394000000002</c:v>
                </c:pt>
                <c:pt idx="3062">
                  <c:v>7.1222782000000002</c:v>
                </c:pt>
                <c:pt idx="3063">
                  <c:v>7.1246204000000004</c:v>
                </c:pt>
                <c:pt idx="3064">
                  <c:v>7.1262178</c:v>
                </c:pt>
                <c:pt idx="3065">
                  <c:v>7.1263608999999999</c:v>
                </c:pt>
                <c:pt idx="3066">
                  <c:v>7.1288767000000002</c:v>
                </c:pt>
                <c:pt idx="3067">
                  <c:v>7.1305512999999996</c:v>
                </c:pt>
                <c:pt idx="3068">
                  <c:v>7.1309566000000002</c:v>
                </c:pt>
                <c:pt idx="3069">
                  <c:v>7.1323394999999996</c:v>
                </c:pt>
                <c:pt idx="3070">
                  <c:v>7.1324110000000003</c:v>
                </c:pt>
                <c:pt idx="3071">
                  <c:v>7.1348133000000002</c:v>
                </c:pt>
                <c:pt idx="3072">
                  <c:v>7.1345447999999996</c:v>
                </c:pt>
                <c:pt idx="3073">
                  <c:v>7.1373939999999996</c:v>
                </c:pt>
                <c:pt idx="3074">
                  <c:v>7.1368513</c:v>
                </c:pt>
                <c:pt idx="3075">
                  <c:v>7.1405114999999997</c:v>
                </c:pt>
                <c:pt idx="3076">
                  <c:v>7.1407318000000002</c:v>
                </c:pt>
                <c:pt idx="3077">
                  <c:v>7.1428298999999997</c:v>
                </c:pt>
                <c:pt idx="3078">
                  <c:v>7.1445169000000002</c:v>
                </c:pt>
                <c:pt idx="3079">
                  <c:v>7.1441412</c:v>
                </c:pt>
                <c:pt idx="3080">
                  <c:v>7.1460065999999998</c:v>
                </c:pt>
                <c:pt idx="3081">
                  <c:v>7.1469602999999999</c:v>
                </c:pt>
                <c:pt idx="3082">
                  <c:v>7.1478963000000002</c:v>
                </c:pt>
                <c:pt idx="3083">
                  <c:v>7.1505365000000003</c:v>
                </c:pt>
                <c:pt idx="3084">
                  <c:v>7.1509479999999996</c:v>
                </c:pt>
                <c:pt idx="3085">
                  <c:v>7.1525631000000001</c:v>
                </c:pt>
                <c:pt idx="3086">
                  <c:v>7.1527719000000003</c:v>
                </c:pt>
                <c:pt idx="3087">
                  <c:v>7.1549772999999997</c:v>
                </c:pt>
                <c:pt idx="3088">
                  <c:v>7.1563958999999997</c:v>
                </c:pt>
                <c:pt idx="3089">
                  <c:v>7.1579037000000003</c:v>
                </c:pt>
                <c:pt idx="3090">
                  <c:v>7.1579514</c:v>
                </c:pt>
                <c:pt idx="3091">
                  <c:v>7.1584702</c:v>
                </c:pt>
                <c:pt idx="3092">
                  <c:v>7.1599006999999997</c:v>
                </c:pt>
                <c:pt idx="3093">
                  <c:v>7.1608900999999996</c:v>
                </c:pt>
                <c:pt idx="3094">
                  <c:v>7.1621952000000002</c:v>
                </c:pt>
                <c:pt idx="3095">
                  <c:v>7.163888</c:v>
                </c:pt>
                <c:pt idx="3096">
                  <c:v>7.1657419000000004</c:v>
                </c:pt>
                <c:pt idx="3097">
                  <c:v>7.1666837000000001</c:v>
                </c:pt>
                <c:pt idx="3098">
                  <c:v>7.1667614000000004</c:v>
                </c:pt>
                <c:pt idx="3099">
                  <c:v>7.1678581000000001</c:v>
                </c:pt>
                <c:pt idx="3100">
                  <c:v>7.1705046000000001</c:v>
                </c:pt>
                <c:pt idx="3101">
                  <c:v>7.1699142</c:v>
                </c:pt>
                <c:pt idx="3102">
                  <c:v>7.1735620000000004</c:v>
                </c:pt>
                <c:pt idx="3103">
                  <c:v>7.1737051000000003</c:v>
                </c:pt>
                <c:pt idx="3104">
                  <c:v>7.1751595000000004</c:v>
                </c:pt>
                <c:pt idx="3105">
                  <c:v>7.1777462999999999</c:v>
                </c:pt>
                <c:pt idx="3106">
                  <c:v>7.1773886999999998</c:v>
                </c:pt>
                <c:pt idx="3107">
                  <c:v>7.1792784000000003</c:v>
                </c:pt>
                <c:pt idx="3108">
                  <c:v>7.1805835</c:v>
                </c:pt>
                <c:pt idx="3109">
                  <c:v>7.1833667999999999</c:v>
                </c:pt>
                <c:pt idx="3110">
                  <c:v>7.1831702999999996</c:v>
                </c:pt>
                <c:pt idx="3111">
                  <c:v>7.1840706000000001</c:v>
                </c:pt>
                <c:pt idx="3112">
                  <c:v>7.1828007999999999</c:v>
                </c:pt>
                <c:pt idx="3113">
                  <c:v>7.1862164000000002</c:v>
                </c:pt>
                <c:pt idx="3114">
                  <c:v>7.1880283</c:v>
                </c:pt>
                <c:pt idx="3115">
                  <c:v>7.1875038</c:v>
                </c:pt>
                <c:pt idx="3116">
                  <c:v>7.1893691999999998</c:v>
                </c:pt>
                <c:pt idx="3117">
                  <c:v>7.1909428000000002</c:v>
                </c:pt>
                <c:pt idx="3118">
                  <c:v>7.1924982000000002</c:v>
                </c:pt>
                <c:pt idx="3119">
                  <c:v>7.1938572000000001</c:v>
                </c:pt>
                <c:pt idx="3120">
                  <c:v>7.1953592000000004</c:v>
                </c:pt>
                <c:pt idx="3121">
                  <c:v>7.1971296999999996</c:v>
                </c:pt>
                <c:pt idx="3122">
                  <c:v>7.1980237999999996</c:v>
                </c:pt>
                <c:pt idx="3123">
                  <c:v>7.1991738999999999</c:v>
                </c:pt>
                <c:pt idx="3124">
                  <c:v>7.1991500999999998</c:v>
                </c:pt>
                <c:pt idx="3125">
                  <c:v>7.1999310999999997</c:v>
                </c:pt>
                <c:pt idx="3126">
                  <c:v>7.2023925999999996</c:v>
                </c:pt>
                <c:pt idx="3127">
                  <c:v>7.2032689999999997</c:v>
                </c:pt>
                <c:pt idx="3128">
                  <c:v>7.2038292999999998</c:v>
                </c:pt>
                <c:pt idx="3129">
                  <c:v>7.2050866999999998</c:v>
                </c:pt>
                <c:pt idx="3130">
                  <c:v>7.2071370999999997</c:v>
                </c:pt>
                <c:pt idx="3131">
                  <c:v>7.2083529999999998</c:v>
                </c:pt>
                <c:pt idx="3132">
                  <c:v>7.2112083</c:v>
                </c:pt>
                <c:pt idx="3133">
                  <c:v>7.2104572999999998</c:v>
                </c:pt>
                <c:pt idx="3134">
                  <c:v>7.2131752999999996</c:v>
                </c:pt>
                <c:pt idx="3135">
                  <c:v>7.2145223999999999</c:v>
                </c:pt>
                <c:pt idx="3136">
                  <c:v>7.2141051000000003</c:v>
                </c:pt>
                <c:pt idx="3137">
                  <c:v>7.2165784999999998</c:v>
                </c:pt>
                <c:pt idx="3138">
                  <c:v>7.2179976000000003</c:v>
                </c:pt>
                <c:pt idx="3139">
                  <c:v>7.2190943000000001</c:v>
                </c:pt>
                <c:pt idx="3140">
                  <c:v>7.2196302000000001</c:v>
                </c:pt>
                <c:pt idx="3141">
                  <c:v>7.2208284999999997</c:v>
                </c:pt>
                <c:pt idx="3142">
                  <c:v>7.2225808999999996</c:v>
                </c:pt>
                <c:pt idx="3143">
                  <c:v>7.2223186000000004</c:v>
                </c:pt>
                <c:pt idx="3144">
                  <c:v>7.2255969000000002</c:v>
                </c:pt>
                <c:pt idx="3145">
                  <c:v>7.2267294</c:v>
                </c:pt>
                <c:pt idx="3146">
                  <c:v>7.2269201000000001</c:v>
                </c:pt>
                <c:pt idx="3147">
                  <c:v>7.2279749000000004</c:v>
                </c:pt>
                <c:pt idx="3148">
                  <c:v>7.2287378000000002</c:v>
                </c:pt>
                <c:pt idx="3149">
                  <c:v>7.2313428000000002</c:v>
                </c:pt>
                <c:pt idx="3150">
                  <c:v>7.2313190000000001</c:v>
                </c:pt>
                <c:pt idx="3151">
                  <c:v>7.2327909000000004</c:v>
                </c:pt>
                <c:pt idx="3152">
                  <c:v>7.2343292000000003</c:v>
                </c:pt>
                <c:pt idx="3153">
                  <c:v>7.2341861999999999</c:v>
                </c:pt>
                <c:pt idx="3154">
                  <c:v>7.2381377000000002</c:v>
                </c:pt>
                <c:pt idx="3155">
                  <c:v>7.2384892000000001</c:v>
                </c:pt>
                <c:pt idx="3156">
                  <c:v>7.2394189999999998</c:v>
                </c:pt>
                <c:pt idx="3157">
                  <c:v>7.2418094000000002</c:v>
                </c:pt>
                <c:pt idx="3158">
                  <c:v>7.2412910000000004</c:v>
                </c:pt>
                <c:pt idx="3159">
                  <c:v>7.2421908000000004</c:v>
                </c:pt>
                <c:pt idx="3160">
                  <c:v>7.2447596000000001</c:v>
                </c:pt>
                <c:pt idx="3161">
                  <c:v>7.2445988999999997</c:v>
                </c:pt>
                <c:pt idx="3162">
                  <c:v>7.2467860999999996</c:v>
                </c:pt>
                <c:pt idx="3163">
                  <c:v>7.2489619000000003</c:v>
                </c:pt>
                <c:pt idx="3164">
                  <c:v>7.2483006000000003</c:v>
                </c:pt>
                <c:pt idx="3165">
                  <c:v>7.2519897999999996</c:v>
                </c:pt>
                <c:pt idx="3166">
                  <c:v>7.2527704000000002</c:v>
                </c:pt>
                <c:pt idx="3167">
                  <c:v>7.2544870000000001</c:v>
                </c:pt>
                <c:pt idx="3168">
                  <c:v>7.2552384999999999</c:v>
                </c:pt>
                <c:pt idx="3169">
                  <c:v>7.2559538000000003</c:v>
                </c:pt>
                <c:pt idx="3170">
                  <c:v>7.2582902999999996</c:v>
                </c:pt>
                <c:pt idx="3171">
                  <c:v>7.2584628999999996</c:v>
                </c:pt>
                <c:pt idx="3172">
                  <c:v>7.2591009</c:v>
                </c:pt>
                <c:pt idx="3173">
                  <c:v>7.2593807999999997</c:v>
                </c:pt>
                <c:pt idx="3174">
                  <c:v>7.2625875000000004</c:v>
                </c:pt>
                <c:pt idx="3175">
                  <c:v>7.2635054999999999</c:v>
                </c:pt>
                <c:pt idx="3176">
                  <c:v>7.2651443000000002</c:v>
                </c:pt>
                <c:pt idx="3177">
                  <c:v>7.2648105999999997</c:v>
                </c:pt>
                <c:pt idx="3178">
                  <c:v>7.2666348999999997</c:v>
                </c:pt>
                <c:pt idx="3179">
                  <c:v>7.2673677999999997</c:v>
                </c:pt>
                <c:pt idx="3180">
                  <c:v>7.2690010000000003</c:v>
                </c:pt>
                <c:pt idx="3181">
                  <c:v>7.2709264999999998</c:v>
                </c:pt>
                <c:pt idx="3182">
                  <c:v>7.2714686000000004</c:v>
                </c:pt>
                <c:pt idx="3183">
                  <c:v>7.2731437999999997</c:v>
                </c:pt>
                <c:pt idx="3184">
                  <c:v>7.2749433999999997</c:v>
                </c:pt>
                <c:pt idx="3185">
                  <c:v>7.2749734000000004</c:v>
                </c:pt>
                <c:pt idx="3186">
                  <c:v>7.2760047999999999</c:v>
                </c:pt>
                <c:pt idx="3187">
                  <c:v>7.2769107999999996</c:v>
                </c:pt>
                <c:pt idx="3188">
                  <c:v>7.2787341999999997</c:v>
                </c:pt>
                <c:pt idx="3189">
                  <c:v>7.2813391999999997</c:v>
                </c:pt>
                <c:pt idx="3190">
                  <c:v>7.2812796000000004</c:v>
                </c:pt>
                <c:pt idx="3191">
                  <c:v>7.2830858000000003</c:v>
                </c:pt>
                <c:pt idx="3192">
                  <c:v>7.2847662</c:v>
                </c:pt>
                <c:pt idx="3193">
                  <c:v>7.2847548</c:v>
                </c:pt>
                <c:pt idx="3194">
                  <c:v>7.2858929999999997</c:v>
                </c:pt>
                <c:pt idx="3195">
                  <c:v>7.2874489000000002</c:v>
                </c:pt>
                <c:pt idx="3196">
                  <c:v>7.2899580000000004</c:v>
                </c:pt>
                <c:pt idx="3197">
                  <c:v>7.2909411999999998</c:v>
                </c:pt>
                <c:pt idx="3198">
                  <c:v>7.2917642999999996</c:v>
                </c:pt>
                <c:pt idx="3199">
                  <c:v>7.2922349000000004</c:v>
                </c:pt>
                <c:pt idx="3200">
                  <c:v>7.2933554999999997</c:v>
                </c:pt>
                <c:pt idx="3201">
                  <c:v>7.2940230000000001</c:v>
                </c:pt>
                <c:pt idx="3202">
                  <c:v>7.2962642000000004</c:v>
                </c:pt>
                <c:pt idx="3203">
                  <c:v>7.2968425999999997</c:v>
                </c:pt>
                <c:pt idx="3204">
                  <c:v>7.2993097000000002</c:v>
                </c:pt>
                <c:pt idx="3205">
                  <c:v>7.3008718000000004</c:v>
                </c:pt>
                <c:pt idx="3206">
                  <c:v>7.3011040999999999</c:v>
                </c:pt>
                <c:pt idx="3207">
                  <c:v>7.3028029999999999</c:v>
                </c:pt>
                <c:pt idx="3208">
                  <c:v>7.3039531999999996</c:v>
                </c:pt>
                <c:pt idx="3209">
                  <c:v>7.3051810000000001</c:v>
                </c:pt>
                <c:pt idx="3210">
                  <c:v>7.3059082000000002</c:v>
                </c:pt>
                <c:pt idx="3211">
                  <c:v>7.3075652</c:v>
                </c:pt>
                <c:pt idx="3212">
                  <c:v>7.3107122999999996</c:v>
                </c:pt>
                <c:pt idx="3213">
                  <c:v>7.3114157000000004</c:v>
                </c:pt>
                <c:pt idx="3214">
                  <c:v>7.3121489999999998</c:v>
                </c:pt>
                <c:pt idx="3215">
                  <c:v>7.3142290000000001</c:v>
                </c:pt>
                <c:pt idx="3216">
                  <c:v>7.3133229999999996</c:v>
                </c:pt>
                <c:pt idx="3217">
                  <c:v>7.3155998999999996</c:v>
                </c:pt>
                <c:pt idx="3218">
                  <c:v>7.3164821</c:v>
                </c:pt>
                <c:pt idx="3219">
                  <c:v>7.3185681999999996</c:v>
                </c:pt>
                <c:pt idx="3220">
                  <c:v>7.3199806000000001</c:v>
                </c:pt>
                <c:pt idx="3221">
                  <c:v>7.3206663000000001</c:v>
                </c:pt>
                <c:pt idx="3222">
                  <c:v>7.3211727</c:v>
                </c:pt>
                <c:pt idx="3223">
                  <c:v>7.3219357</c:v>
                </c:pt>
                <c:pt idx="3224">
                  <c:v>7.3236346000000001</c:v>
                </c:pt>
                <c:pt idx="3225">
                  <c:v>7.3227586999999996</c:v>
                </c:pt>
                <c:pt idx="3226">
                  <c:v>7.3260727000000001</c:v>
                </c:pt>
                <c:pt idx="3227">
                  <c:v>7.3265194999999999</c:v>
                </c:pt>
                <c:pt idx="3228">
                  <c:v>7.3295355000000004</c:v>
                </c:pt>
                <c:pt idx="3229">
                  <c:v>7.3306979999999999</c:v>
                </c:pt>
                <c:pt idx="3230">
                  <c:v>7.3313712999999998</c:v>
                </c:pt>
                <c:pt idx="3231">
                  <c:v>7.3320808</c:v>
                </c:pt>
                <c:pt idx="3232">
                  <c:v>7.3341370000000001</c:v>
                </c:pt>
                <c:pt idx="3233">
                  <c:v>7.3346137999999996</c:v>
                </c:pt>
                <c:pt idx="3234">
                  <c:v>7.3362407999999997</c:v>
                </c:pt>
                <c:pt idx="3235">
                  <c:v>7.3372545000000002</c:v>
                </c:pt>
                <c:pt idx="3236">
                  <c:v>7.3381128000000002</c:v>
                </c:pt>
                <c:pt idx="3237">
                  <c:v>7.3386250000000004</c:v>
                </c:pt>
                <c:pt idx="3238">
                  <c:v>7.3414682999999998</c:v>
                </c:pt>
                <c:pt idx="3239">
                  <c:v>7.3412299000000001</c:v>
                </c:pt>
                <c:pt idx="3240">
                  <c:v>7.3441687</c:v>
                </c:pt>
                <c:pt idx="3241">
                  <c:v>7.3450746999999996</c:v>
                </c:pt>
                <c:pt idx="3242">
                  <c:v>7.3446631</c:v>
                </c:pt>
                <c:pt idx="3243">
                  <c:v>7.3476495999999996</c:v>
                </c:pt>
                <c:pt idx="3244">
                  <c:v>7.3495983999999996</c:v>
                </c:pt>
                <c:pt idx="3245">
                  <c:v>7.3504505</c:v>
                </c:pt>
                <c:pt idx="3246">
                  <c:v>7.3523044999999998</c:v>
                </c:pt>
                <c:pt idx="3247">
                  <c:v>7.3526024999999997</c:v>
                </c:pt>
                <c:pt idx="3248">
                  <c:v>7.3519468000000003</c:v>
                </c:pt>
                <c:pt idx="3249">
                  <c:v>7.3548435999999997</c:v>
                </c:pt>
                <c:pt idx="3250">
                  <c:v>7.3554276999999999</c:v>
                </c:pt>
                <c:pt idx="3251">
                  <c:v>7.3568582999999999</c:v>
                </c:pt>
                <c:pt idx="3252">
                  <c:v>7.3581513999999997</c:v>
                </c:pt>
                <c:pt idx="3253">
                  <c:v>7.3602141999999997</c:v>
                </c:pt>
                <c:pt idx="3254">
                  <c:v>7.3603810999999997</c:v>
                </c:pt>
                <c:pt idx="3255">
                  <c:v>7.3626876000000001</c:v>
                </c:pt>
                <c:pt idx="3256">
                  <c:v>7.3632835999999999</c:v>
                </c:pt>
                <c:pt idx="3257">
                  <c:v>7.3635044000000001</c:v>
                </c:pt>
                <c:pt idx="3258">
                  <c:v>7.3670863999999998</c:v>
                </c:pt>
                <c:pt idx="3259">
                  <c:v>7.3668003000000004</c:v>
                </c:pt>
                <c:pt idx="3260">
                  <c:v>7.3685349999999996</c:v>
                </c:pt>
                <c:pt idx="3261">
                  <c:v>7.3705730000000003</c:v>
                </c:pt>
                <c:pt idx="3262">
                  <c:v>7.3705730000000003</c:v>
                </c:pt>
                <c:pt idx="3263">
                  <c:v>7.3733925999999999</c:v>
                </c:pt>
                <c:pt idx="3264">
                  <c:v>7.3737564000000004</c:v>
                </c:pt>
                <c:pt idx="3265">
                  <c:v>7.3760452000000001</c:v>
                </c:pt>
                <c:pt idx="3266">
                  <c:v>7.3758068000000003</c:v>
                </c:pt>
                <c:pt idx="3267">
                  <c:v>7.3779225000000004</c:v>
                </c:pt>
                <c:pt idx="3268">
                  <c:v>7.3759975000000004</c:v>
                </c:pt>
                <c:pt idx="3269">
                  <c:v>7.3786497000000004</c:v>
                </c:pt>
                <c:pt idx="3270">
                  <c:v>7.3814273000000004</c:v>
                </c:pt>
                <c:pt idx="3271">
                  <c:v>7.3822203000000002</c:v>
                </c:pt>
                <c:pt idx="3272">
                  <c:v>7.3828936000000001</c:v>
                </c:pt>
                <c:pt idx="3273">
                  <c:v>7.3840380000000003</c:v>
                </c:pt>
                <c:pt idx="3274">
                  <c:v>7.3840260999999998</c:v>
                </c:pt>
                <c:pt idx="3275">
                  <c:v>7.3873519999999999</c:v>
                </c:pt>
                <c:pt idx="3276">
                  <c:v>7.3880490999999999</c:v>
                </c:pt>
                <c:pt idx="3277">
                  <c:v>7.3877515999999996</c:v>
                </c:pt>
                <c:pt idx="3278">
                  <c:v>7.3897066000000002</c:v>
                </c:pt>
                <c:pt idx="3279">
                  <c:v>7.3919353000000001</c:v>
                </c:pt>
                <c:pt idx="3280">
                  <c:v>7.3936042999999998</c:v>
                </c:pt>
                <c:pt idx="3281">
                  <c:v>7.3945283999999996</c:v>
                </c:pt>
                <c:pt idx="3282">
                  <c:v>7.3940872999999998</c:v>
                </c:pt>
                <c:pt idx="3283">
                  <c:v>7.3978305000000004</c:v>
                </c:pt>
                <c:pt idx="3284">
                  <c:v>7.3964834000000002</c:v>
                </c:pt>
                <c:pt idx="3285">
                  <c:v>7.3978662000000002</c:v>
                </c:pt>
                <c:pt idx="3286">
                  <c:v>7.4001016999999996</c:v>
                </c:pt>
                <c:pt idx="3287">
                  <c:v>7.4021220000000003</c:v>
                </c:pt>
                <c:pt idx="3288">
                  <c:v>7.4015975000000003</c:v>
                </c:pt>
                <c:pt idx="3289">
                  <c:v>7.4043808000000002</c:v>
                </c:pt>
                <c:pt idx="3290">
                  <c:v>7.4053468999999996</c:v>
                </c:pt>
                <c:pt idx="3291">
                  <c:v>7.4068727000000001</c:v>
                </c:pt>
                <c:pt idx="3292">
                  <c:v>7.4067235</c:v>
                </c:pt>
                <c:pt idx="3293">
                  <c:v>7.4085473999999998</c:v>
                </c:pt>
                <c:pt idx="3294">
                  <c:v>7.4090661999999998</c:v>
                </c:pt>
                <c:pt idx="3295">
                  <c:v>7.4122310000000002</c:v>
                </c:pt>
                <c:pt idx="3296">
                  <c:v>7.4126424999999996</c:v>
                </c:pt>
                <c:pt idx="3297">
                  <c:v>7.4142637000000002</c:v>
                </c:pt>
                <c:pt idx="3298">
                  <c:v>7.4138403000000004</c:v>
                </c:pt>
                <c:pt idx="3299">
                  <c:v>7.415432</c:v>
                </c:pt>
                <c:pt idx="3300">
                  <c:v>7.4175177000000003</c:v>
                </c:pt>
                <c:pt idx="3301">
                  <c:v>7.4170170000000004</c:v>
                </c:pt>
                <c:pt idx="3302">
                  <c:v>7.4197291999999999</c:v>
                </c:pt>
                <c:pt idx="3303">
                  <c:v>7.4214577999999998</c:v>
                </c:pt>
                <c:pt idx="3304">
                  <c:v>7.4220952999999996</c:v>
                </c:pt>
                <c:pt idx="3305">
                  <c:v>7.4245634000000003</c:v>
                </c:pt>
                <c:pt idx="3306">
                  <c:v>7.4257730999999998</c:v>
                </c:pt>
                <c:pt idx="3307">
                  <c:v>7.4248194999999999</c:v>
                </c:pt>
                <c:pt idx="3308">
                  <c:v>7.4282646000000003</c:v>
                </c:pt>
                <c:pt idx="3309">
                  <c:v>7.4298801000000001</c:v>
                </c:pt>
                <c:pt idx="3310">
                  <c:v>7.4303865</c:v>
                </c:pt>
                <c:pt idx="3311">
                  <c:v>7.4312209999999999</c:v>
                </c:pt>
                <c:pt idx="3312">
                  <c:v>7.4319896999999999</c:v>
                </c:pt>
                <c:pt idx="3313">
                  <c:v>7.4329972</c:v>
                </c:pt>
                <c:pt idx="3314">
                  <c:v>7.4339808999999999</c:v>
                </c:pt>
                <c:pt idx="3315">
                  <c:v>7.4357747999999999</c:v>
                </c:pt>
                <c:pt idx="3316">
                  <c:v>7.4376224999999998</c:v>
                </c:pt>
                <c:pt idx="3317">
                  <c:v>7.4389576999999996</c:v>
                </c:pt>
                <c:pt idx="3318">
                  <c:v>7.4394106999999998</c:v>
                </c:pt>
                <c:pt idx="3319">
                  <c:v>7.4408474</c:v>
                </c:pt>
                <c:pt idx="3320">
                  <c:v>7.4422417000000003</c:v>
                </c:pt>
                <c:pt idx="3321">
                  <c:v>7.4442506000000002</c:v>
                </c:pt>
                <c:pt idx="3322">
                  <c:v>7.4451923000000004</c:v>
                </c:pt>
                <c:pt idx="3323">
                  <c:v>7.4463010000000001</c:v>
                </c:pt>
                <c:pt idx="3324">
                  <c:v>7.4477253000000001</c:v>
                </c:pt>
                <c:pt idx="3325">
                  <c:v>7.4487151999999996</c:v>
                </c:pt>
                <c:pt idx="3326">
                  <c:v>7.4490128000000002</c:v>
                </c:pt>
                <c:pt idx="3327">
                  <c:v>7.4517670000000003</c:v>
                </c:pt>
                <c:pt idx="3328">
                  <c:v>7.4520292000000001</c:v>
                </c:pt>
                <c:pt idx="3329">
                  <c:v>7.4529170999999996</c:v>
                </c:pt>
                <c:pt idx="3330">
                  <c:v>7.4550095000000001</c:v>
                </c:pt>
                <c:pt idx="3331">
                  <c:v>7.4554086000000002</c:v>
                </c:pt>
                <c:pt idx="3332">
                  <c:v>7.4580850999999999</c:v>
                </c:pt>
                <c:pt idx="3333">
                  <c:v>7.4579715999999996</c:v>
                </c:pt>
                <c:pt idx="3334">
                  <c:v>7.4597654000000002</c:v>
                </c:pt>
                <c:pt idx="3335">
                  <c:v>7.4603615000000003</c:v>
                </c:pt>
                <c:pt idx="3336">
                  <c:v>7.4629010999999998</c:v>
                </c:pt>
                <c:pt idx="3337">
                  <c:v>7.4636936</c:v>
                </c:pt>
                <c:pt idx="3338">
                  <c:v>7.4647664999999996</c:v>
                </c:pt>
                <c:pt idx="3339">
                  <c:v>7.4648675999999998</c:v>
                </c:pt>
                <c:pt idx="3340">
                  <c:v>7.4666442999999996</c:v>
                </c:pt>
                <c:pt idx="3341">
                  <c:v>7.468051</c:v>
                </c:pt>
                <c:pt idx="3342">
                  <c:v>7.4688968999999998</c:v>
                </c:pt>
                <c:pt idx="3343">
                  <c:v>7.4710846000000002</c:v>
                </c:pt>
                <c:pt idx="3344">
                  <c:v>7.4713526000000003</c:v>
                </c:pt>
                <c:pt idx="3345">
                  <c:v>7.4718179999999998</c:v>
                </c:pt>
                <c:pt idx="3346">
                  <c:v>7.4750185</c:v>
                </c:pt>
                <c:pt idx="3347">
                  <c:v>7.4744520000000003</c:v>
                </c:pt>
                <c:pt idx="3348">
                  <c:v>7.4771643000000001</c:v>
                </c:pt>
                <c:pt idx="3349">
                  <c:v>7.4795246000000004</c:v>
                </c:pt>
                <c:pt idx="3350">
                  <c:v>7.4787911999999999</c:v>
                </c:pt>
                <c:pt idx="3351">
                  <c:v>7.4800548999999998</c:v>
                </c:pt>
                <c:pt idx="3352">
                  <c:v>7.4825764000000001</c:v>
                </c:pt>
                <c:pt idx="3353">
                  <c:v>7.4831542999999998</c:v>
                </c:pt>
                <c:pt idx="3354">
                  <c:v>7.4861168999999999</c:v>
                </c:pt>
                <c:pt idx="3355">
                  <c:v>7.4856461999999997</c:v>
                </c:pt>
                <c:pt idx="3356">
                  <c:v>7.4873504999999998</c:v>
                </c:pt>
                <c:pt idx="3357">
                  <c:v>7.4880896000000003</c:v>
                </c:pt>
                <c:pt idx="3358">
                  <c:v>7.4894904999999996</c:v>
                </c:pt>
                <c:pt idx="3359">
                  <c:v>7.4903908000000001</c:v>
                </c:pt>
                <c:pt idx="3360">
                  <c:v>7.4918389000000003</c:v>
                </c:pt>
                <c:pt idx="3361">
                  <c:v>7.4942707999999998</c:v>
                </c:pt>
                <c:pt idx="3362">
                  <c:v>7.4942532000000002</c:v>
                </c:pt>
                <c:pt idx="3363">
                  <c:v>7.4955882999999996</c:v>
                </c:pt>
                <c:pt idx="3364">
                  <c:v>7.4982284999999997</c:v>
                </c:pt>
                <c:pt idx="3365">
                  <c:v>7.4982166000000001</c:v>
                </c:pt>
                <c:pt idx="3366">
                  <c:v>7.4981331999999998</c:v>
                </c:pt>
                <c:pt idx="3367">
                  <c:v>7.5001420999999997</c:v>
                </c:pt>
                <c:pt idx="3368">
                  <c:v>7.5017690999999997</c:v>
                </c:pt>
                <c:pt idx="3369">
                  <c:v>7.503933</c:v>
                </c:pt>
                <c:pt idx="3370">
                  <c:v>7.5033722000000003</c:v>
                </c:pt>
                <c:pt idx="3371">
                  <c:v>7.5051785000000004</c:v>
                </c:pt>
                <c:pt idx="3372">
                  <c:v>7.5064954999999998</c:v>
                </c:pt>
                <c:pt idx="3373">
                  <c:v>7.5084027999999998</c:v>
                </c:pt>
                <c:pt idx="3374">
                  <c:v>7.5098156999999999</c:v>
                </c:pt>
                <c:pt idx="3375">
                  <c:v>7.5109301000000004</c:v>
                </c:pt>
                <c:pt idx="3376">
                  <c:v>7.5098333000000004</c:v>
                </c:pt>
                <c:pt idx="3377">
                  <c:v>7.5134334999999997</c:v>
                </c:pt>
                <c:pt idx="3378">
                  <c:v>7.5146971000000002</c:v>
                </c:pt>
                <c:pt idx="3379">
                  <c:v>7.5151500999999996</c:v>
                </c:pt>
                <c:pt idx="3380">
                  <c:v>7.5155554000000002</c:v>
                </c:pt>
                <c:pt idx="3381">
                  <c:v>7.5178862000000004</c:v>
                </c:pt>
                <c:pt idx="3382">
                  <c:v>7.5186672000000003</c:v>
                </c:pt>
                <c:pt idx="3383">
                  <c:v>7.5204253000000003</c:v>
                </c:pt>
                <c:pt idx="3384">
                  <c:v>7.5206040999999999</c:v>
                </c:pt>
                <c:pt idx="3385">
                  <c:v>7.5229225</c:v>
                </c:pt>
                <c:pt idx="3386">
                  <c:v>7.5232210000000004</c:v>
                </c:pt>
                <c:pt idx="3387">
                  <c:v>7.5249138000000002</c:v>
                </c:pt>
                <c:pt idx="3388">
                  <c:v>7.5253724999999996</c:v>
                </c:pt>
                <c:pt idx="3389">
                  <c:v>7.5277510000000003</c:v>
                </c:pt>
                <c:pt idx="3390">
                  <c:v>7.5292767999999999</c:v>
                </c:pt>
                <c:pt idx="3391">
                  <c:v>7.5295567999999999</c:v>
                </c:pt>
                <c:pt idx="3392">
                  <c:v>7.5303316000000002</c:v>
                </c:pt>
                <c:pt idx="3393">
                  <c:v>7.5318933000000001</c:v>
                </c:pt>
                <c:pt idx="3394">
                  <c:v>7.5342416999999999</c:v>
                </c:pt>
                <c:pt idx="3395">
                  <c:v>7.5362263</c:v>
                </c:pt>
                <c:pt idx="3396">
                  <c:v>7.5370549999999996</c:v>
                </c:pt>
                <c:pt idx="3397">
                  <c:v>7.5375914999999996</c:v>
                </c:pt>
                <c:pt idx="3398">
                  <c:v>7.5397610999999998</c:v>
                </c:pt>
                <c:pt idx="3399">
                  <c:v>7.5397730000000003</c:v>
                </c:pt>
                <c:pt idx="3400">
                  <c:v>7.5411200999999997</c:v>
                </c:pt>
                <c:pt idx="3401">
                  <c:v>7.5427293999999998</c:v>
                </c:pt>
                <c:pt idx="3402">
                  <c:v>7.5443505999999996</c:v>
                </c:pt>
                <c:pt idx="3403">
                  <c:v>7.5452985999999997</c:v>
                </c:pt>
                <c:pt idx="3404">
                  <c:v>7.5454178000000001</c:v>
                </c:pt>
                <c:pt idx="3405">
                  <c:v>7.5483140999999998</c:v>
                </c:pt>
                <c:pt idx="3406">
                  <c:v>7.5494709000000002</c:v>
                </c:pt>
                <c:pt idx="3407">
                  <c:v>7.5489639999999998</c:v>
                </c:pt>
                <c:pt idx="3408">
                  <c:v>7.5509013999999999</c:v>
                </c:pt>
                <c:pt idx="3409">
                  <c:v>7.5531601999999998</c:v>
                </c:pt>
                <c:pt idx="3410">
                  <c:v>7.5550613000000002</c:v>
                </c:pt>
                <c:pt idx="3411">
                  <c:v>7.5553713</c:v>
                </c:pt>
                <c:pt idx="3412">
                  <c:v>7.5549125999999998</c:v>
                </c:pt>
                <c:pt idx="3413">
                  <c:v>7.5573864000000004</c:v>
                </c:pt>
                <c:pt idx="3414">
                  <c:v>7.5575885999999999</c:v>
                </c:pt>
                <c:pt idx="3415">
                  <c:v>7.5582384999999999</c:v>
                </c:pt>
                <c:pt idx="3416">
                  <c:v>7.5608912000000004</c:v>
                </c:pt>
                <c:pt idx="3417">
                  <c:v>7.5639247999999997</c:v>
                </c:pt>
                <c:pt idx="3418">
                  <c:v>7.5643004999999999</c:v>
                </c:pt>
                <c:pt idx="3419">
                  <c:v>7.5651587999999999</c:v>
                </c:pt>
                <c:pt idx="3420">
                  <c:v>7.5646218999999997</c:v>
                </c:pt>
                <c:pt idx="3421">
                  <c:v>7.5682343999999997</c:v>
                </c:pt>
                <c:pt idx="3422">
                  <c:v>7.5688180999999997</c:v>
                </c:pt>
                <c:pt idx="3423">
                  <c:v>7.5684842999999997</c:v>
                </c:pt>
                <c:pt idx="3424">
                  <c:v>7.5701118000000003</c:v>
                </c:pt>
                <c:pt idx="3425">
                  <c:v>7.5724421</c:v>
                </c:pt>
                <c:pt idx="3426">
                  <c:v>7.5729251</c:v>
                </c:pt>
                <c:pt idx="3427">
                  <c:v>7.5747432999999997</c:v>
                </c:pt>
                <c:pt idx="3428">
                  <c:v>7.5752316000000004</c:v>
                </c:pt>
                <c:pt idx="3429">
                  <c:v>7.5788498000000004</c:v>
                </c:pt>
                <c:pt idx="3430">
                  <c:v>7.5783490999999996</c:v>
                </c:pt>
                <c:pt idx="3431">
                  <c:v>7.5798329999999998</c:v>
                </c:pt>
                <c:pt idx="3432">
                  <c:v>7.5812936000000004</c:v>
                </c:pt>
                <c:pt idx="3433">
                  <c:v>7.5844706999999998</c:v>
                </c:pt>
                <c:pt idx="3434">
                  <c:v>7.5849475999999996</c:v>
                </c:pt>
                <c:pt idx="3435">
                  <c:v>7.5844345000000004</c:v>
                </c:pt>
                <c:pt idx="3436">
                  <c:v>7.5871824999999999</c:v>
                </c:pt>
                <c:pt idx="3437">
                  <c:v>7.5874147000000001</c:v>
                </c:pt>
                <c:pt idx="3438">
                  <c:v>7.5879154</c:v>
                </c:pt>
                <c:pt idx="3439">
                  <c:v>7.5910687000000001</c:v>
                </c:pt>
                <c:pt idx="3440">
                  <c:v>7.5909557000000003</c:v>
                </c:pt>
                <c:pt idx="3441">
                  <c:v>7.5925707999999998</c:v>
                </c:pt>
                <c:pt idx="3442">
                  <c:v>7.5932621999999999</c:v>
                </c:pt>
                <c:pt idx="3443">
                  <c:v>7.5953188000000003</c:v>
                </c:pt>
                <c:pt idx="3444">
                  <c:v>7.5964212</c:v>
                </c:pt>
                <c:pt idx="3445">
                  <c:v>7.5959148000000001</c:v>
                </c:pt>
                <c:pt idx="3446">
                  <c:v>7.5983229000000003</c:v>
                </c:pt>
                <c:pt idx="3447">
                  <c:v>7.5992346</c:v>
                </c:pt>
                <c:pt idx="3448">
                  <c:v>7.6007961999999996</c:v>
                </c:pt>
                <c:pt idx="3449">
                  <c:v>7.6016665000000003</c:v>
                </c:pt>
                <c:pt idx="3450">
                  <c:v>7.6036215</c:v>
                </c:pt>
                <c:pt idx="3451">
                  <c:v>7.6041578999999997</c:v>
                </c:pt>
                <c:pt idx="3452">
                  <c:v>7.6056661999999999</c:v>
                </c:pt>
                <c:pt idx="3453">
                  <c:v>7.6078415000000001</c:v>
                </c:pt>
                <c:pt idx="3454">
                  <c:v>7.6072397</c:v>
                </c:pt>
                <c:pt idx="3455">
                  <c:v>7.6101184000000002</c:v>
                </c:pt>
                <c:pt idx="3456">
                  <c:v>7.6100291999999996</c:v>
                </c:pt>
                <c:pt idx="3457">
                  <c:v>7.6112865999999997</c:v>
                </c:pt>
                <c:pt idx="3458">
                  <c:v>7.6128005999999999</c:v>
                </c:pt>
                <c:pt idx="3459">
                  <c:v>7.6134148000000001</c:v>
                </c:pt>
                <c:pt idx="3460">
                  <c:v>7.6162394999999998</c:v>
                </c:pt>
                <c:pt idx="3461">
                  <c:v>7.6166868000000001</c:v>
                </c:pt>
                <c:pt idx="3462">
                  <c:v>7.6178607999999999</c:v>
                </c:pt>
                <c:pt idx="3463">
                  <c:v>7.6192799000000004</c:v>
                </c:pt>
                <c:pt idx="3464">
                  <c:v>7.6204480999999999</c:v>
                </c:pt>
                <c:pt idx="3465">
                  <c:v>7.6214848000000002</c:v>
                </c:pt>
                <c:pt idx="3466">
                  <c:v>7.6237143999999999</c:v>
                </c:pt>
                <c:pt idx="3467">
                  <c:v>7.6240062999999996</c:v>
                </c:pt>
                <c:pt idx="3468">
                  <c:v>7.6251148999999998</c:v>
                </c:pt>
                <c:pt idx="3469">
                  <c:v>7.6269030999999998</c:v>
                </c:pt>
                <c:pt idx="3470">
                  <c:v>7.6274395000000004</c:v>
                </c:pt>
                <c:pt idx="3471">
                  <c:v>7.6295257000000003</c:v>
                </c:pt>
                <c:pt idx="3472">
                  <c:v>7.6286259000000003</c:v>
                </c:pt>
                <c:pt idx="3473">
                  <c:v>7.6305866</c:v>
                </c:pt>
                <c:pt idx="3474">
                  <c:v>7.6328095999999999</c:v>
                </c:pt>
                <c:pt idx="3475">
                  <c:v>7.6321363</c:v>
                </c:pt>
                <c:pt idx="3476">
                  <c:v>7.6351937999999997</c:v>
                </c:pt>
                <c:pt idx="3477">
                  <c:v>7.6361713</c:v>
                </c:pt>
                <c:pt idx="3478">
                  <c:v>7.6372147000000004</c:v>
                </c:pt>
                <c:pt idx="3479">
                  <c:v>7.6394438999999998</c:v>
                </c:pt>
                <c:pt idx="3480">
                  <c:v>7.6406536000000003</c:v>
                </c:pt>
                <c:pt idx="3481">
                  <c:v>7.6412915999999997</c:v>
                </c:pt>
                <c:pt idx="3482">
                  <c:v>7.6428833000000003</c:v>
                </c:pt>
                <c:pt idx="3483">
                  <c:v>7.6451006000000001</c:v>
                </c:pt>
                <c:pt idx="3484">
                  <c:v>7.6449632999999997</c:v>
                </c:pt>
                <c:pt idx="3485">
                  <c:v>7.6467695000000004</c:v>
                </c:pt>
                <c:pt idx="3486">
                  <c:v>7.6468048</c:v>
                </c:pt>
                <c:pt idx="3487">
                  <c:v>7.6488852999999999</c:v>
                </c:pt>
                <c:pt idx="3488">
                  <c:v>7.6500773000000004</c:v>
                </c:pt>
                <c:pt idx="3489">
                  <c:v>7.6511678999999999</c:v>
                </c:pt>
                <c:pt idx="3490">
                  <c:v>7.6520976999999997</c:v>
                </c:pt>
                <c:pt idx="3491">
                  <c:v>7.6532306999999999</c:v>
                </c:pt>
                <c:pt idx="3492">
                  <c:v>7.6541128</c:v>
                </c:pt>
                <c:pt idx="3493">
                  <c:v>7.6557874999999997</c:v>
                </c:pt>
                <c:pt idx="3494">
                  <c:v>7.6571226000000001</c:v>
                </c:pt>
                <c:pt idx="3495">
                  <c:v>7.6585412000000002</c:v>
                </c:pt>
                <c:pt idx="3496">
                  <c:v>7.6599716999999998</c:v>
                </c:pt>
                <c:pt idx="3497">
                  <c:v>7.6630887999999997</c:v>
                </c:pt>
                <c:pt idx="3498">
                  <c:v>7.6624336</c:v>
                </c:pt>
                <c:pt idx="3499">
                  <c:v>7.6627254000000002</c:v>
                </c:pt>
                <c:pt idx="3500">
                  <c:v>7.6649960999999998</c:v>
                </c:pt>
                <c:pt idx="3501">
                  <c:v>7.6667547000000003</c:v>
                </c:pt>
                <c:pt idx="3502">
                  <c:v>7.6678753000000004</c:v>
                </c:pt>
                <c:pt idx="3503">
                  <c:v>7.6701698</c:v>
                </c:pt>
                <c:pt idx="3504">
                  <c:v>7.6690912000000004</c:v>
                </c:pt>
                <c:pt idx="3505">
                  <c:v>7.6705874999999999</c:v>
                </c:pt>
                <c:pt idx="3506">
                  <c:v>7.6721133999999997</c:v>
                </c:pt>
                <c:pt idx="3507">
                  <c:v>7.6738834000000002</c:v>
                </c:pt>
                <c:pt idx="3508">
                  <c:v>7.6749324999999997</c:v>
                </c:pt>
                <c:pt idx="3509">
                  <c:v>7.6766195000000002</c:v>
                </c:pt>
                <c:pt idx="3510">
                  <c:v>7.6776980999999997</c:v>
                </c:pt>
                <c:pt idx="3511">
                  <c:v>7.6767864000000001</c:v>
                </c:pt>
                <c:pt idx="3512">
                  <c:v>7.6789082999999998</c:v>
                </c:pt>
                <c:pt idx="3513">
                  <c:v>7.6816440000000004</c:v>
                </c:pt>
                <c:pt idx="3514">
                  <c:v>7.6820192</c:v>
                </c:pt>
                <c:pt idx="3515">
                  <c:v>7.6847314999999998</c:v>
                </c:pt>
                <c:pt idx="3516">
                  <c:v>7.6845645999999999</c:v>
                </c:pt>
                <c:pt idx="3517">
                  <c:v>7.6855364000000002</c:v>
                </c:pt>
                <c:pt idx="3518">
                  <c:v>7.6868238</c:v>
                </c:pt>
                <c:pt idx="3519">
                  <c:v>7.6876822000000002</c:v>
                </c:pt>
                <c:pt idx="3520">
                  <c:v>7.6897383000000001</c:v>
                </c:pt>
                <c:pt idx="3521">
                  <c:v>7.6898932000000002</c:v>
                </c:pt>
                <c:pt idx="3522">
                  <c:v>7.6922774</c:v>
                </c:pt>
                <c:pt idx="3523">
                  <c:v>7.6940179000000004</c:v>
                </c:pt>
                <c:pt idx="3524">
                  <c:v>7.6954126</c:v>
                </c:pt>
                <c:pt idx="3525">
                  <c:v>7.6969146999999998</c:v>
                </c:pt>
                <c:pt idx="3526">
                  <c:v>7.6973677</c:v>
                </c:pt>
                <c:pt idx="3527">
                  <c:v>7.6979160000000002</c:v>
                </c:pt>
                <c:pt idx="3528">
                  <c:v>7.6988101000000002</c:v>
                </c:pt>
                <c:pt idx="3529">
                  <c:v>7.7009319999999999</c:v>
                </c:pt>
                <c:pt idx="3530">
                  <c:v>7.7021240999999998</c:v>
                </c:pt>
                <c:pt idx="3531">
                  <c:v>7.7018317999999999</c:v>
                </c:pt>
                <c:pt idx="3532">
                  <c:v>7.7044430000000004</c:v>
                </c:pt>
                <c:pt idx="3533">
                  <c:v>7.7047052000000003</c:v>
                </c:pt>
                <c:pt idx="3534">
                  <c:v>7.7073812000000004</c:v>
                </c:pt>
                <c:pt idx="3535">
                  <c:v>7.7066182999999997</c:v>
                </c:pt>
                <c:pt idx="3536">
                  <c:v>7.7081384999999996</c:v>
                </c:pt>
                <c:pt idx="3537">
                  <c:v>7.7117205000000002</c:v>
                </c:pt>
                <c:pt idx="3538">
                  <c:v>7.7124595999999999</c:v>
                </c:pt>
                <c:pt idx="3539">
                  <c:v>7.7127752000000003</c:v>
                </c:pt>
                <c:pt idx="3540">
                  <c:v>7.7136993</c:v>
                </c:pt>
                <c:pt idx="3541">
                  <c:v>7.7153920999999999</c:v>
                </c:pt>
                <c:pt idx="3542">
                  <c:v>7.7158213</c:v>
                </c:pt>
                <c:pt idx="3543">
                  <c:v>7.7181696999999998</c:v>
                </c:pt>
                <c:pt idx="3544">
                  <c:v>7.7196778999999998</c:v>
                </c:pt>
                <c:pt idx="3545">
                  <c:v>7.7202139000000001</c:v>
                </c:pt>
                <c:pt idx="3546">
                  <c:v>7.7219129000000004</c:v>
                </c:pt>
                <c:pt idx="3547">
                  <c:v>7.7228602999999998</c:v>
                </c:pt>
                <c:pt idx="3548">
                  <c:v>7.7254294999999997</c:v>
                </c:pt>
                <c:pt idx="3549">
                  <c:v>7.7256559999999999</c:v>
                </c:pt>
                <c:pt idx="3550">
                  <c:v>7.7269435</c:v>
                </c:pt>
                <c:pt idx="3551">
                  <c:v>7.7280226000000001</c:v>
                </c:pt>
                <c:pt idx="3552">
                  <c:v>7.7297449</c:v>
                </c:pt>
                <c:pt idx="3553">
                  <c:v>7.7304959000000002</c:v>
                </c:pt>
                <c:pt idx="3554">
                  <c:v>7.7312827000000004</c:v>
                </c:pt>
                <c:pt idx="3555">
                  <c:v>7.7309369999999999</c:v>
                </c:pt>
                <c:pt idx="3556">
                  <c:v>7.7340840999999996</c:v>
                </c:pt>
                <c:pt idx="3557">
                  <c:v>7.7348765999999998</c:v>
                </c:pt>
                <c:pt idx="3558">
                  <c:v>7.7377738999999996</c:v>
                </c:pt>
                <c:pt idx="3559">
                  <c:v>7.7393827000000002</c:v>
                </c:pt>
                <c:pt idx="3560">
                  <c:v>7.8260183000000003</c:v>
                </c:pt>
                <c:pt idx="3561">
                  <c:v>7.9505682000000002</c:v>
                </c:pt>
                <c:pt idx="3562">
                  <c:v>8.0738544000000001</c:v>
                </c:pt>
                <c:pt idx="3563">
                  <c:v>8.1965809000000007</c:v>
                </c:pt>
                <c:pt idx="3564">
                  <c:v>8.3212794999999993</c:v>
                </c:pt>
                <c:pt idx="3565">
                  <c:v>8.4441071000000001</c:v>
                </c:pt>
                <c:pt idx="3566">
                  <c:v>8.5659083999999996</c:v>
                </c:pt>
                <c:pt idx="3567">
                  <c:v>8.6917515000000005</c:v>
                </c:pt>
                <c:pt idx="3568">
                  <c:v>8.8144893999999994</c:v>
                </c:pt>
                <c:pt idx="3569">
                  <c:v>8.9388074999999994</c:v>
                </c:pt>
                <c:pt idx="3570">
                  <c:v>9.0620279000000004</c:v>
                </c:pt>
                <c:pt idx="3571">
                  <c:v>9.1859874999999995</c:v>
                </c:pt>
                <c:pt idx="3572">
                  <c:v>9.3106270000000002</c:v>
                </c:pt>
                <c:pt idx="3573">
                  <c:v>9.4344978000000008</c:v>
                </c:pt>
                <c:pt idx="3574">
                  <c:v>9.5575332999999993</c:v>
                </c:pt>
                <c:pt idx="3575">
                  <c:v>9.6814155999999993</c:v>
                </c:pt>
                <c:pt idx="3576">
                  <c:v>9.8054351999999998</c:v>
                </c:pt>
                <c:pt idx="3577">
                  <c:v>9.9286736999999992</c:v>
                </c:pt>
                <c:pt idx="3578">
                  <c:v>10.053164000000001</c:v>
                </c:pt>
                <c:pt idx="3579">
                  <c:v>10.17651</c:v>
                </c:pt>
                <c:pt idx="3580">
                  <c:v>10.300196</c:v>
                </c:pt>
                <c:pt idx="3581">
                  <c:v>10.423845</c:v>
                </c:pt>
                <c:pt idx="3582">
                  <c:v>10.547995999999999</c:v>
                </c:pt>
                <c:pt idx="3583">
                  <c:v>10.672199000000001</c:v>
                </c:pt>
                <c:pt idx="3584">
                  <c:v>10.795605</c:v>
                </c:pt>
                <c:pt idx="3585">
                  <c:v>10.918246999999999</c:v>
                </c:pt>
                <c:pt idx="3586">
                  <c:v>11.043131000000001</c:v>
                </c:pt>
                <c:pt idx="3587">
                  <c:v>11.165118</c:v>
                </c:pt>
                <c:pt idx="3588">
                  <c:v>11.289728</c:v>
                </c:pt>
                <c:pt idx="3589">
                  <c:v>11.414408999999999</c:v>
                </c:pt>
                <c:pt idx="3590">
                  <c:v>11.539994999999999</c:v>
                </c:pt>
                <c:pt idx="3591">
                  <c:v>11.661071</c:v>
                </c:pt>
                <c:pt idx="3592">
                  <c:v>11.758632</c:v>
                </c:pt>
                <c:pt idx="3593">
                  <c:v>11.822158</c:v>
                </c:pt>
                <c:pt idx="3594">
                  <c:v>11.88367</c:v>
                </c:pt>
                <c:pt idx="3595">
                  <c:v>11.945665</c:v>
                </c:pt>
                <c:pt idx="3596">
                  <c:v>12.007546</c:v>
                </c:pt>
                <c:pt idx="3597">
                  <c:v>12.069696</c:v>
                </c:pt>
                <c:pt idx="3598">
                  <c:v>12.132776</c:v>
                </c:pt>
                <c:pt idx="3599">
                  <c:v>12.193566000000001</c:v>
                </c:pt>
                <c:pt idx="3600">
                  <c:v>12.257332</c:v>
                </c:pt>
                <c:pt idx="3601">
                  <c:v>12.317413</c:v>
                </c:pt>
                <c:pt idx="3602">
                  <c:v>12.380672000000001</c:v>
                </c:pt>
                <c:pt idx="3603">
                  <c:v>12.442463999999999</c:v>
                </c:pt>
                <c:pt idx="3604">
                  <c:v>12.505478</c:v>
                </c:pt>
                <c:pt idx="3605">
                  <c:v>12.567698999999999</c:v>
                </c:pt>
                <c:pt idx="3606">
                  <c:v>12.628674999999999</c:v>
                </c:pt>
                <c:pt idx="3607">
                  <c:v>12.689484</c:v>
                </c:pt>
                <c:pt idx="3608">
                  <c:v>12.75155</c:v>
                </c:pt>
                <c:pt idx="3609">
                  <c:v>12.814128999999999</c:v>
                </c:pt>
                <c:pt idx="3610">
                  <c:v>12.878651</c:v>
                </c:pt>
                <c:pt idx="3611">
                  <c:v>12.939424000000001</c:v>
                </c:pt>
                <c:pt idx="3612">
                  <c:v>13.000864</c:v>
                </c:pt>
                <c:pt idx="3613">
                  <c:v>13.061553</c:v>
                </c:pt>
                <c:pt idx="3614">
                  <c:v>13.122999</c:v>
                </c:pt>
                <c:pt idx="3615">
                  <c:v>13.184923</c:v>
                </c:pt>
                <c:pt idx="3616">
                  <c:v>13.247448</c:v>
                </c:pt>
                <c:pt idx="3617">
                  <c:v>13.310700000000001</c:v>
                </c:pt>
                <c:pt idx="3618">
                  <c:v>13.370169000000001</c:v>
                </c:pt>
                <c:pt idx="3619">
                  <c:v>13.433562999999999</c:v>
                </c:pt>
                <c:pt idx="3620">
                  <c:v>13.49544</c:v>
                </c:pt>
                <c:pt idx="3621">
                  <c:v>13.55735</c:v>
                </c:pt>
                <c:pt idx="3622">
                  <c:v>13.618076</c:v>
                </c:pt>
                <c:pt idx="3623">
                  <c:v>13.680166</c:v>
                </c:pt>
                <c:pt idx="3624">
                  <c:v>13.74268</c:v>
                </c:pt>
                <c:pt idx="3625">
                  <c:v>13.805569</c:v>
                </c:pt>
                <c:pt idx="3626">
                  <c:v>13.867044</c:v>
                </c:pt>
                <c:pt idx="3627">
                  <c:v>13.929314</c:v>
                </c:pt>
                <c:pt idx="3628">
                  <c:v>13.989615000000001</c:v>
                </c:pt>
                <c:pt idx="3629">
                  <c:v>14.052421000000001</c:v>
                </c:pt>
                <c:pt idx="3630">
                  <c:v>14.11252</c:v>
                </c:pt>
                <c:pt idx="3631">
                  <c:v>14.174086000000001</c:v>
                </c:pt>
                <c:pt idx="3632">
                  <c:v>14.237761000000001</c:v>
                </c:pt>
                <c:pt idx="3633">
                  <c:v>14.29956</c:v>
                </c:pt>
                <c:pt idx="3634">
                  <c:v>14.362645000000001</c:v>
                </c:pt>
                <c:pt idx="3635">
                  <c:v>14.42309</c:v>
                </c:pt>
                <c:pt idx="3636">
                  <c:v>14.484215000000001</c:v>
                </c:pt>
                <c:pt idx="3637">
                  <c:v>14.548121999999999</c:v>
                </c:pt>
                <c:pt idx="3638">
                  <c:v>14.609438000000001</c:v>
                </c:pt>
                <c:pt idx="3639">
                  <c:v>14.671003000000001</c:v>
                </c:pt>
                <c:pt idx="3640">
                  <c:v>14.733356000000001</c:v>
                </c:pt>
                <c:pt idx="3641">
                  <c:v>14.793312</c:v>
                </c:pt>
                <c:pt idx="3642">
                  <c:v>14.856709</c:v>
                </c:pt>
                <c:pt idx="3643">
                  <c:v>14.917654000000001</c:v>
                </c:pt>
                <c:pt idx="3644">
                  <c:v>14.981097</c:v>
                </c:pt>
                <c:pt idx="3645">
                  <c:v>15.041674</c:v>
                </c:pt>
                <c:pt idx="3646">
                  <c:v>15.105057</c:v>
                </c:pt>
                <c:pt idx="3647">
                  <c:v>15.164870000000001</c:v>
                </c:pt>
                <c:pt idx="3648">
                  <c:v>15.228486</c:v>
                </c:pt>
                <c:pt idx="3649">
                  <c:v>15.289223</c:v>
                </c:pt>
                <c:pt idx="3650">
                  <c:v>15.350365999999999</c:v>
                </c:pt>
                <c:pt idx="3651">
                  <c:v>15.412086</c:v>
                </c:pt>
                <c:pt idx="3652">
                  <c:v>15.475797999999999</c:v>
                </c:pt>
                <c:pt idx="3653">
                  <c:v>15.537822999999999</c:v>
                </c:pt>
                <c:pt idx="3654">
                  <c:v>15.599489</c:v>
                </c:pt>
                <c:pt idx="3655">
                  <c:v>15.660750999999999</c:v>
                </c:pt>
                <c:pt idx="3656">
                  <c:v>15.722674</c:v>
                </c:pt>
                <c:pt idx="3657">
                  <c:v>16.472328000000001</c:v>
                </c:pt>
                <c:pt idx="3658">
                  <c:v>17.698371999999999</c:v>
                </c:pt>
                <c:pt idx="3659">
                  <c:v>18.937052000000001</c:v>
                </c:pt>
                <c:pt idx="3660">
                  <c:v>20.176708000000001</c:v>
                </c:pt>
                <c:pt idx="3661">
                  <c:v>21.414406</c:v>
                </c:pt>
                <c:pt idx="3662">
                  <c:v>22.651879999999998</c:v>
                </c:pt>
                <c:pt idx="3663">
                  <c:v>23.887229999999999</c:v>
                </c:pt>
                <c:pt idx="3664">
                  <c:v>25.125444000000002</c:v>
                </c:pt>
                <c:pt idx="3665">
                  <c:v>26.366568000000001</c:v>
                </c:pt>
                <c:pt idx="3666">
                  <c:v>27.607626</c:v>
                </c:pt>
                <c:pt idx="3667">
                  <c:v>28.846920000000001</c:v>
                </c:pt>
                <c:pt idx="3668">
                  <c:v>30.086773000000001</c:v>
                </c:pt>
                <c:pt idx="3669">
                  <c:v>31.320620000000002</c:v>
                </c:pt>
                <c:pt idx="3670">
                  <c:v>32.553131</c:v>
                </c:pt>
                <c:pt idx="3671">
                  <c:v>33.784545999999999</c:v>
                </c:pt>
                <c:pt idx="3672">
                  <c:v>35.021079999999998</c:v>
                </c:pt>
                <c:pt idx="3673">
                  <c:v>36.266930000000002</c:v>
                </c:pt>
                <c:pt idx="3674">
                  <c:v>37.511108</c:v>
                </c:pt>
                <c:pt idx="3675">
                  <c:v>38.757396999999997</c:v>
                </c:pt>
                <c:pt idx="3676">
                  <c:v>40.002476000000001</c:v>
                </c:pt>
                <c:pt idx="3677">
                  <c:v>41.245795999999999</c:v>
                </c:pt>
                <c:pt idx="3678">
                  <c:v>42.489983000000002</c:v>
                </c:pt>
                <c:pt idx="3679">
                  <c:v>43.731757999999999</c:v>
                </c:pt>
              </c:numCache>
            </c:numRef>
          </c:xVal>
          <c:yVal>
            <c:numRef>
              <c:f>Sheet1!$C$2:$C$3681</c:f>
              <c:numCache>
                <c:formatCode>General</c:formatCode>
                <c:ptCount val="3680"/>
                <c:pt idx="0">
                  <c:v>28.754469</c:v>
                </c:pt>
                <c:pt idx="1">
                  <c:v>332.15433000000002</c:v>
                </c:pt>
                <c:pt idx="2">
                  <c:v>656.19768999999997</c:v>
                </c:pt>
                <c:pt idx="3">
                  <c:v>942.37798999999995</c:v>
                </c:pt>
                <c:pt idx="4">
                  <c:v>1224.3181</c:v>
                </c:pt>
                <c:pt idx="5">
                  <c:v>1513.5242000000001</c:v>
                </c:pt>
                <c:pt idx="6">
                  <c:v>1815.0831000000001</c:v>
                </c:pt>
                <c:pt idx="7">
                  <c:v>2092.9513999999999</c:v>
                </c:pt>
                <c:pt idx="8">
                  <c:v>2373.2786000000001</c:v>
                </c:pt>
                <c:pt idx="9">
                  <c:v>2644.1323000000002</c:v>
                </c:pt>
                <c:pt idx="10">
                  <c:v>2908.2521999999999</c:v>
                </c:pt>
                <c:pt idx="11">
                  <c:v>3155.7148000000002</c:v>
                </c:pt>
                <c:pt idx="12">
                  <c:v>3392.6010999999999</c:v>
                </c:pt>
                <c:pt idx="13">
                  <c:v>3634.0043999999998</c:v>
                </c:pt>
                <c:pt idx="14">
                  <c:v>3833.3434999999999</c:v>
                </c:pt>
                <c:pt idx="15">
                  <c:v>3999.9821999999999</c:v>
                </c:pt>
                <c:pt idx="16">
                  <c:v>4160.5209999999997</c:v>
                </c:pt>
                <c:pt idx="17">
                  <c:v>4291.5443999999998</c:v>
                </c:pt>
                <c:pt idx="18">
                  <c:v>4393.9111000000003</c:v>
                </c:pt>
                <c:pt idx="19">
                  <c:v>4487.7660999999998</c:v>
                </c:pt>
                <c:pt idx="20">
                  <c:v>4584.9326000000001</c:v>
                </c:pt>
                <c:pt idx="21">
                  <c:v>4639.3222999999998</c:v>
                </c:pt>
                <c:pt idx="22">
                  <c:v>4684.0316999999995</c:v>
                </c:pt>
                <c:pt idx="23">
                  <c:v>4744.9053000000004</c:v>
                </c:pt>
                <c:pt idx="24">
                  <c:v>4792.3994000000002</c:v>
                </c:pt>
                <c:pt idx="25">
                  <c:v>4837.3573999999999</c:v>
                </c:pt>
                <c:pt idx="26">
                  <c:v>4870.4062999999996</c:v>
                </c:pt>
                <c:pt idx="27">
                  <c:v>4909.3495999999996</c:v>
                </c:pt>
                <c:pt idx="28">
                  <c:v>4936.0132000000003</c:v>
                </c:pt>
                <c:pt idx="29">
                  <c:v>4947.5308000000005</c:v>
                </c:pt>
                <c:pt idx="30">
                  <c:v>4988.2915000000003</c:v>
                </c:pt>
                <c:pt idx="31">
                  <c:v>5020.7548999999999</c:v>
                </c:pt>
                <c:pt idx="32">
                  <c:v>5030.8921</c:v>
                </c:pt>
                <c:pt idx="33">
                  <c:v>5042.4155000000001</c:v>
                </c:pt>
                <c:pt idx="34">
                  <c:v>5073.5562</c:v>
                </c:pt>
                <c:pt idx="35">
                  <c:v>5091.2665999999999</c:v>
                </c:pt>
                <c:pt idx="36">
                  <c:v>5106.2437</c:v>
                </c:pt>
                <c:pt idx="37">
                  <c:v>5132.0146000000004</c:v>
                </c:pt>
                <c:pt idx="38">
                  <c:v>5157.3320000000003</c:v>
                </c:pt>
                <c:pt idx="39">
                  <c:v>5152.5703000000003</c:v>
                </c:pt>
                <c:pt idx="40">
                  <c:v>5160.3379000000004</c:v>
                </c:pt>
                <c:pt idx="41">
                  <c:v>5184.1693999999998</c:v>
                </c:pt>
                <c:pt idx="42">
                  <c:v>5199.1313</c:v>
                </c:pt>
                <c:pt idx="43">
                  <c:v>5208.2051000000001</c:v>
                </c:pt>
                <c:pt idx="44">
                  <c:v>5229.6772000000001</c:v>
                </c:pt>
                <c:pt idx="45">
                  <c:v>5242.9530999999997</c:v>
                </c:pt>
                <c:pt idx="46">
                  <c:v>5241.1777000000002</c:v>
                </c:pt>
                <c:pt idx="47">
                  <c:v>5245.8779000000004</c:v>
                </c:pt>
                <c:pt idx="48">
                  <c:v>5273.9165000000003</c:v>
                </c:pt>
                <c:pt idx="49">
                  <c:v>5292.5640000000003</c:v>
                </c:pt>
                <c:pt idx="50">
                  <c:v>5286.7606999999998</c:v>
                </c:pt>
                <c:pt idx="51">
                  <c:v>5293.5522000000001</c:v>
                </c:pt>
                <c:pt idx="52">
                  <c:v>5306.5186000000003</c:v>
                </c:pt>
                <c:pt idx="53">
                  <c:v>5310.9731000000002</c:v>
                </c:pt>
                <c:pt idx="54">
                  <c:v>5320.3711000000003</c:v>
                </c:pt>
                <c:pt idx="55">
                  <c:v>5341.9975999999997</c:v>
                </c:pt>
                <c:pt idx="56">
                  <c:v>5357.1558000000005</c:v>
                </c:pt>
                <c:pt idx="57">
                  <c:v>5342.6239999999998</c:v>
                </c:pt>
                <c:pt idx="58">
                  <c:v>5341.4062999999996</c:v>
                </c:pt>
                <c:pt idx="59">
                  <c:v>5369.5630000000001</c:v>
                </c:pt>
                <c:pt idx="60">
                  <c:v>5377.7304999999997</c:v>
                </c:pt>
                <c:pt idx="61">
                  <c:v>5371.4188999999997</c:v>
                </c:pt>
                <c:pt idx="62">
                  <c:v>5388.9375</c:v>
                </c:pt>
                <c:pt idx="63">
                  <c:v>5388.0693000000001</c:v>
                </c:pt>
                <c:pt idx="64">
                  <c:v>5392.9233000000004</c:v>
                </c:pt>
                <c:pt idx="65">
                  <c:v>5398.7808000000005</c:v>
                </c:pt>
                <c:pt idx="66">
                  <c:v>5427.2056000000002</c:v>
                </c:pt>
                <c:pt idx="67">
                  <c:v>5431.8765000000003</c:v>
                </c:pt>
                <c:pt idx="68">
                  <c:v>5419.6777000000002</c:v>
                </c:pt>
                <c:pt idx="69">
                  <c:v>5430.5698000000002</c:v>
                </c:pt>
                <c:pt idx="70">
                  <c:v>5436.2196999999996</c:v>
                </c:pt>
                <c:pt idx="71">
                  <c:v>5445.6201000000001</c:v>
                </c:pt>
                <c:pt idx="72">
                  <c:v>5449.4931999999999</c:v>
                </c:pt>
                <c:pt idx="73">
                  <c:v>5465.0219999999999</c:v>
                </c:pt>
                <c:pt idx="74">
                  <c:v>5459.6377000000002</c:v>
                </c:pt>
                <c:pt idx="75">
                  <c:v>5463.0551999999998</c:v>
                </c:pt>
                <c:pt idx="76">
                  <c:v>5466.9477999999999</c:v>
                </c:pt>
                <c:pt idx="77">
                  <c:v>5486.4448000000002</c:v>
                </c:pt>
                <c:pt idx="78">
                  <c:v>5488.5385999999999</c:v>
                </c:pt>
                <c:pt idx="79">
                  <c:v>5484.7245999999996</c:v>
                </c:pt>
                <c:pt idx="80">
                  <c:v>5498.0288</c:v>
                </c:pt>
                <c:pt idx="81">
                  <c:v>5500.0780999999997</c:v>
                </c:pt>
                <c:pt idx="82">
                  <c:v>5495.5434999999998</c:v>
                </c:pt>
                <c:pt idx="83">
                  <c:v>5499.3945000000003</c:v>
                </c:pt>
                <c:pt idx="84">
                  <c:v>5524.3652000000002</c:v>
                </c:pt>
                <c:pt idx="85">
                  <c:v>5529.2934999999998</c:v>
                </c:pt>
                <c:pt idx="86">
                  <c:v>5513.6499000000003</c:v>
                </c:pt>
                <c:pt idx="87">
                  <c:v>5522.6103999999996</c:v>
                </c:pt>
                <c:pt idx="88">
                  <c:v>5540.5703000000003</c:v>
                </c:pt>
                <c:pt idx="89">
                  <c:v>5540.7129000000004</c:v>
                </c:pt>
                <c:pt idx="90">
                  <c:v>5551.6934000000001</c:v>
                </c:pt>
                <c:pt idx="91">
                  <c:v>5548.0595999999996</c:v>
                </c:pt>
                <c:pt idx="92">
                  <c:v>5557.5219999999999</c:v>
                </c:pt>
                <c:pt idx="93">
                  <c:v>5546.0298000000003</c:v>
                </c:pt>
                <c:pt idx="94">
                  <c:v>5554.9087</c:v>
                </c:pt>
                <c:pt idx="95">
                  <c:v>5573.7201999999997</c:v>
                </c:pt>
                <c:pt idx="96">
                  <c:v>5577.7329</c:v>
                </c:pt>
                <c:pt idx="97">
                  <c:v>5572.8086000000003</c:v>
                </c:pt>
                <c:pt idx="98">
                  <c:v>5576.5181000000002</c:v>
                </c:pt>
                <c:pt idx="99">
                  <c:v>5584.6171999999997</c:v>
                </c:pt>
                <c:pt idx="100">
                  <c:v>5585.8594000000003</c:v>
                </c:pt>
                <c:pt idx="101">
                  <c:v>5593.7065000000002</c:v>
                </c:pt>
                <c:pt idx="102">
                  <c:v>5608.4877999999999</c:v>
                </c:pt>
                <c:pt idx="103">
                  <c:v>5603.5972000000002</c:v>
                </c:pt>
                <c:pt idx="104">
                  <c:v>5590.7475999999997</c:v>
                </c:pt>
                <c:pt idx="105">
                  <c:v>5603.6646000000001</c:v>
                </c:pt>
                <c:pt idx="106">
                  <c:v>5617.7295000000004</c:v>
                </c:pt>
                <c:pt idx="107">
                  <c:v>5621.3608000000004</c:v>
                </c:pt>
                <c:pt idx="108">
                  <c:v>5621.5254000000004</c:v>
                </c:pt>
                <c:pt idx="109">
                  <c:v>5628.98</c:v>
                </c:pt>
                <c:pt idx="110">
                  <c:v>5625.1791999999996</c:v>
                </c:pt>
                <c:pt idx="111">
                  <c:v>5622.6405999999997</c:v>
                </c:pt>
                <c:pt idx="112">
                  <c:v>5634.9038</c:v>
                </c:pt>
                <c:pt idx="113">
                  <c:v>5657.9551000000001</c:v>
                </c:pt>
                <c:pt idx="114">
                  <c:v>5648.9135999999999</c:v>
                </c:pt>
                <c:pt idx="115">
                  <c:v>5637.2412000000004</c:v>
                </c:pt>
                <c:pt idx="116">
                  <c:v>5654.9589999999998</c:v>
                </c:pt>
                <c:pt idx="117">
                  <c:v>5657.6469999999999</c:v>
                </c:pt>
                <c:pt idx="118">
                  <c:v>5654.3179</c:v>
                </c:pt>
                <c:pt idx="119">
                  <c:v>5657.0483000000004</c:v>
                </c:pt>
                <c:pt idx="120">
                  <c:v>5673.8037000000004</c:v>
                </c:pt>
                <c:pt idx="121">
                  <c:v>5656.4584999999997</c:v>
                </c:pt>
                <c:pt idx="122">
                  <c:v>5658.2983000000004</c:v>
                </c:pt>
                <c:pt idx="123">
                  <c:v>5678.6772000000001</c:v>
                </c:pt>
                <c:pt idx="124">
                  <c:v>5678.5796</c:v>
                </c:pt>
                <c:pt idx="125">
                  <c:v>5682.5645000000004</c:v>
                </c:pt>
                <c:pt idx="126">
                  <c:v>5680.9530999999997</c:v>
                </c:pt>
                <c:pt idx="127">
                  <c:v>5702.2842000000001</c:v>
                </c:pt>
                <c:pt idx="128">
                  <c:v>5683.7275</c:v>
                </c:pt>
                <c:pt idx="129">
                  <c:v>5687.8100999999997</c:v>
                </c:pt>
                <c:pt idx="130">
                  <c:v>5702.6103999999996</c:v>
                </c:pt>
                <c:pt idx="131">
                  <c:v>5714.7676000000001</c:v>
                </c:pt>
                <c:pt idx="132">
                  <c:v>5708.6352999999999</c:v>
                </c:pt>
                <c:pt idx="133">
                  <c:v>5709.2002000000002</c:v>
                </c:pt>
                <c:pt idx="134">
                  <c:v>5713.2089999999998</c:v>
                </c:pt>
                <c:pt idx="135">
                  <c:v>5711.6469999999999</c:v>
                </c:pt>
                <c:pt idx="136">
                  <c:v>5714.8296</c:v>
                </c:pt>
                <c:pt idx="137">
                  <c:v>5732.7754000000004</c:v>
                </c:pt>
                <c:pt idx="138">
                  <c:v>5736.6234999999997</c:v>
                </c:pt>
                <c:pt idx="139">
                  <c:v>5721.8275999999996</c:v>
                </c:pt>
                <c:pt idx="140">
                  <c:v>5727.5258999999996</c:v>
                </c:pt>
                <c:pt idx="141">
                  <c:v>5744.0234</c:v>
                </c:pt>
                <c:pt idx="142">
                  <c:v>5745.8734999999997</c:v>
                </c:pt>
                <c:pt idx="143">
                  <c:v>5746.4198999999999</c:v>
                </c:pt>
                <c:pt idx="144">
                  <c:v>5743.1908999999996</c:v>
                </c:pt>
                <c:pt idx="145">
                  <c:v>5753.2948999999999</c:v>
                </c:pt>
                <c:pt idx="146">
                  <c:v>5747.4198999999999</c:v>
                </c:pt>
                <c:pt idx="147">
                  <c:v>5750.7632000000003</c:v>
                </c:pt>
                <c:pt idx="148">
                  <c:v>5772.1333000000004</c:v>
                </c:pt>
                <c:pt idx="149">
                  <c:v>5786.6616000000004</c:v>
                </c:pt>
                <c:pt idx="150">
                  <c:v>5764.0249000000003</c:v>
                </c:pt>
                <c:pt idx="151">
                  <c:v>5772.4214000000002</c:v>
                </c:pt>
                <c:pt idx="152">
                  <c:v>5770.0111999999999</c:v>
                </c:pt>
                <c:pt idx="153">
                  <c:v>5775.6635999999999</c:v>
                </c:pt>
                <c:pt idx="154">
                  <c:v>5780.7852000000003</c:v>
                </c:pt>
                <c:pt idx="155">
                  <c:v>5775.1504000000004</c:v>
                </c:pt>
                <c:pt idx="156">
                  <c:v>5798.3525</c:v>
                </c:pt>
                <c:pt idx="157">
                  <c:v>5777.8530000000001</c:v>
                </c:pt>
                <c:pt idx="158">
                  <c:v>5788.2548999999999</c:v>
                </c:pt>
                <c:pt idx="159">
                  <c:v>5799.9575000000004</c:v>
                </c:pt>
                <c:pt idx="160">
                  <c:v>5799.8804</c:v>
                </c:pt>
                <c:pt idx="161">
                  <c:v>5798.2168000000001</c:v>
                </c:pt>
                <c:pt idx="162">
                  <c:v>5803.5155999999997</c:v>
                </c:pt>
                <c:pt idx="163">
                  <c:v>5816.4668000000001</c:v>
                </c:pt>
                <c:pt idx="164">
                  <c:v>5807.6768000000002</c:v>
                </c:pt>
                <c:pt idx="165">
                  <c:v>5811.5165999999999</c:v>
                </c:pt>
                <c:pt idx="166">
                  <c:v>5829.8696</c:v>
                </c:pt>
                <c:pt idx="167">
                  <c:v>5828.5673999999999</c:v>
                </c:pt>
                <c:pt idx="168">
                  <c:v>5812.9477999999999</c:v>
                </c:pt>
                <c:pt idx="169">
                  <c:v>5820.3329999999996</c:v>
                </c:pt>
                <c:pt idx="170">
                  <c:v>5839.0712999999996</c:v>
                </c:pt>
                <c:pt idx="171">
                  <c:v>5833.8804</c:v>
                </c:pt>
                <c:pt idx="172">
                  <c:v>5832.0614999999998</c:v>
                </c:pt>
                <c:pt idx="173">
                  <c:v>5848.6333000000004</c:v>
                </c:pt>
                <c:pt idx="174">
                  <c:v>5845.1562999999996</c:v>
                </c:pt>
                <c:pt idx="175">
                  <c:v>5828.8940000000002</c:v>
                </c:pt>
                <c:pt idx="176">
                  <c:v>5845.3037000000004</c:v>
                </c:pt>
                <c:pt idx="177">
                  <c:v>5859.5991000000004</c:v>
                </c:pt>
                <c:pt idx="178">
                  <c:v>5870.1225999999997</c:v>
                </c:pt>
                <c:pt idx="179">
                  <c:v>5857.1571999999996</c:v>
                </c:pt>
                <c:pt idx="180">
                  <c:v>5859.0331999999999</c:v>
                </c:pt>
                <c:pt idx="181">
                  <c:v>5866.8793999999998</c:v>
                </c:pt>
                <c:pt idx="182">
                  <c:v>5855.5518000000002</c:v>
                </c:pt>
                <c:pt idx="183">
                  <c:v>5869.3056999999999</c:v>
                </c:pt>
                <c:pt idx="184">
                  <c:v>5878.4116000000004</c:v>
                </c:pt>
                <c:pt idx="185">
                  <c:v>5881.9546</c:v>
                </c:pt>
                <c:pt idx="186">
                  <c:v>5874.1040000000003</c:v>
                </c:pt>
                <c:pt idx="187">
                  <c:v>5882.4477999999999</c:v>
                </c:pt>
                <c:pt idx="188">
                  <c:v>5892.6504000000004</c:v>
                </c:pt>
                <c:pt idx="189">
                  <c:v>5885.2084999999997</c:v>
                </c:pt>
                <c:pt idx="190">
                  <c:v>5894.1318000000001</c:v>
                </c:pt>
                <c:pt idx="191">
                  <c:v>5902.1147000000001</c:v>
                </c:pt>
                <c:pt idx="192">
                  <c:v>5896.1288999999997</c:v>
                </c:pt>
                <c:pt idx="193">
                  <c:v>5889.2627000000002</c:v>
                </c:pt>
                <c:pt idx="194">
                  <c:v>5897.2856000000002</c:v>
                </c:pt>
                <c:pt idx="195">
                  <c:v>5918.5902999999998</c:v>
                </c:pt>
                <c:pt idx="196">
                  <c:v>5913.2275</c:v>
                </c:pt>
                <c:pt idx="197">
                  <c:v>5910.9027999999998</c:v>
                </c:pt>
                <c:pt idx="198">
                  <c:v>5914.4706999999999</c:v>
                </c:pt>
                <c:pt idx="199">
                  <c:v>5919.5591000000004</c:v>
                </c:pt>
                <c:pt idx="200">
                  <c:v>5908.9755999999998</c:v>
                </c:pt>
                <c:pt idx="201">
                  <c:v>5927.8397999999997</c:v>
                </c:pt>
                <c:pt idx="202">
                  <c:v>5939.4385000000002</c:v>
                </c:pt>
                <c:pt idx="203">
                  <c:v>5927.6981999999998</c:v>
                </c:pt>
                <c:pt idx="204">
                  <c:v>5921.1367</c:v>
                </c:pt>
                <c:pt idx="205">
                  <c:v>5937.1801999999998</c:v>
                </c:pt>
                <c:pt idx="206">
                  <c:v>5936.5806000000002</c:v>
                </c:pt>
                <c:pt idx="207">
                  <c:v>5947.5137000000004</c:v>
                </c:pt>
                <c:pt idx="208">
                  <c:v>5943.7012000000004</c:v>
                </c:pt>
                <c:pt idx="209">
                  <c:v>5954.5801000000001</c:v>
                </c:pt>
                <c:pt idx="210">
                  <c:v>5951.3236999999999</c:v>
                </c:pt>
                <c:pt idx="211">
                  <c:v>5935.4712</c:v>
                </c:pt>
                <c:pt idx="212">
                  <c:v>5958.2187999999996</c:v>
                </c:pt>
                <c:pt idx="213">
                  <c:v>5973.5956999999999</c:v>
                </c:pt>
                <c:pt idx="214">
                  <c:v>5970.6260000000002</c:v>
                </c:pt>
                <c:pt idx="215">
                  <c:v>5956.8989000000001</c:v>
                </c:pt>
                <c:pt idx="216">
                  <c:v>5968.3535000000002</c:v>
                </c:pt>
                <c:pt idx="217">
                  <c:v>5969.3095999999996</c:v>
                </c:pt>
                <c:pt idx="218">
                  <c:v>5973.9184999999998</c:v>
                </c:pt>
                <c:pt idx="219">
                  <c:v>5977.9731000000002</c:v>
                </c:pt>
                <c:pt idx="220">
                  <c:v>5998.6187</c:v>
                </c:pt>
                <c:pt idx="221">
                  <c:v>5976.8779000000004</c:v>
                </c:pt>
                <c:pt idx="222">
                  <c:v>5979.2206999999999</c:v>
                </c:pt>
                <c:pt idx="223">
                  <c:v>5994.8662000000004</c:v>
                </c:pt>
                <c:pt idx="224">
                  <c:v>5999.5448999999999</c:v>
                </c:pt>
                <c:pt idx="225">
                  <c:v>5997.1309000000001</c:v>
                </c:pt>
                <c:pt idx="226">
                  <c:v>5995.6981999999998</c:v>
                </c:pt>
                <c:pt idx="227">
                  <c:v>6004.0946999999996</c:v>
                </c:pt>
                <c:pt idx="228">
                  <c:v>5997.5619999999999</c:v>
                </c:pt>
                <c:pt idx="229">
                  <c:v>6002.1992</c:v>
                </c:pt>
                <c:pt idx="230">
                  <c:v>6022.8720999999996</c:v>
                </c:pt>
                <c:pt idx="231">
                  <c:v>6022.7695000000003</c:v>
                </c:pt>
                <c:pt idx="232">
                  <c:v>6003.9683000000005</c:v>
                </c:pt>
                <c:pt idx="233">
                  <c:v>6014.9048000000003</c:v>
                </c:pt>
                <c:pt idx="234">
                  <c:v>6024.2665999999999</c:v>
                </c:pt>
                <c:pt idx="235">
                  <c:v>6037.3612999999996</c:v>
                </c:pt>
                <c:pt idx="236">
                  <c:v>6021.6255000000001</c:v>
                </c:pt>
                <c:pt idx="237">
                  <c:v>6034.2816999999995</c:v>
                </c:pt>
                <c:pt idx="238">
                  <c:v>6038.8579</c:v>
                </c:pt>
                <c:pt idx="239">
                  <c:v>6022.1992</c:v>
                </c:pt>
                <c:pt idx="240">
                  <c:v>6030.6225999999997</c:v>
                </c:pt>
                <c:pt idx="241">
                  <c:v>6049.5673999999999</c:v>
                </c:pt>
                <c:pt idx="242">
                  <c:v>6054.5424999999996</c:v>
                </c:pt>
                <c:pt idx="243">
                  <c:v>6047.8311000000003</c:v>
                </c:pt>
                <c:pt idx="244">
                  <c:v>6048.6758</c:v>
                </c:pt>
                <c:pt idx="245">
                  <c:v>6047.6728999999996</c:v>
                </c:pt>
                <c:pt idx="246">
                  <c:v>6048.6489000000001</c:v>
                </c:pt>
                <c:pt idx="247">
                  <c:v>6049.9678000000004</c:v>
                </c:pt>
                <c:pt idx="248">
                  <c:v>6072.8271000000004</c:v>
                </c:pt>
                <c:pt idx="249">
                  <c:v>6072.4603999999999</c:v>
                </c:pt>
                <c:pt idx="250">
                  <c:v>6059.6103999999996</c:v>
                </c:pt>
                <c:pt idx="251">
                  <c:v>6061.2367999999997</c:v>
                </c:pt>
                <c:pt idx="252">
                  <c:v>6073.3589000000002</c:v>
                </c:pt>
                <c:pt idx="253">
                  <c:v>6072.8032000000003</c:v>
                </c:pt>
                <c:pt idx="254">
                  <c:v>6076.5380999999998</c:v>
                </c:pt>
                <c:pt idx="255">
                  <c:v>6091.4619000000002</c:v>
                </c:pt>
                <c:pt idx="256">
                  <c:v>6084.7954</c:v>
                </c:pt>
                <c:pt idx="257">
                  <c:v>6076.7529000000004</c:v>
                </c:pt>
                <c:pt idx="258">
                  <c:v>6087.6864999999998</c:v>
                </c:pt>
                <c:pt idx="259">
                  <c:v>6100.2421999999997</c:v>
                </c:pt>
                <c:pt idx="260">
                  <c:v>6101.5614999999998</c:v>
                </c:pt>
                <c:pt idx="261">
                  <c:v>6087.5502999999999</c:v>
                </c:pt>
                <c:pt idx="262">
                  <c:v>6093.3505999999998</c:v>
                </c:pt>
                <c:pt idx="263">
                  <c:v>6103.6239999999998</c:v>
                </c:pt>
                <c:pt idx="264">
                  <c:v>6102.8563999999997</c:v>
                </c:pt>
                <c:pt idx="265">
                  <c:v>6097.6958000000004</c:v>
                </c:pt>
                <c:pt idx="266">
                  <c:v>6118.7446</c:v>
                </c:pt>
                <c:pt idx="267">
                  <c:v>6114.2597999999998</c:v>
                </c:pt>
                <c:pt idx="268">
                  <c:v>6108.0869000000002</c:v>
                </c:pt>
                <c:pt idx="269">
                  <c:v>6115.1274000000003</c:v>
                </c:pt>
                <c:pt idx="270">
                  <c:v>6129.3125</c:v>
                </c:pt>
                <c:pt idx="271">
                  <c:v>6133.8696</c:v>
                </c:pt>
                <c:pt idx="272">
                  <c:v>6119.0171</c:v>
                </c:pt>
                <c:pt idx="273">
                  <c:v>6131.3978999999999</c:v>
                </c:pt>
                <c:pt idx="274">
                  <c:v>6132.4712</c:v>
                </c:pt>
                <c:pt idx="275">
                  <c:v>6125.4663</c:v>
                </c:pt>
                <c:pt idx="276">
                  <c:v>6138.8690999999999</c:v>
                </c:pt>
                <c:pt idx="277">
                  <c:v>6153.0806000000002</c:v>
                </c:pt>
                <c:pt idx="278">
                  <c:v>6142.7777999999998</c:v>
                </c:pt>
                <c:pt idx="279">
                  <c:v>6136.5342000000001</c:v>
                </c:pt>
                <c:pt idx="280">
                  <c:v>6141.6260000000002</c:v>
                </c:pt>
                <c:pt idx="281">
                  <c:v>6150.2353999999996</c:v>
                </c:pt>
                <c:pt idx="282">
                  <c:v>6154.4268000000002</c:v>
                </c:pt>
                <c:pt idx="283">
                  <c:v>6158.5068000000001</c:v>
                </c:pt>
                <c:pt idx="284">
                  <c:v>6172.0630000000001</c:v>
                </c:pt>
                <c:pt idx="285">
                  <c:v>6156.5834999999997</c:v>
                </c:pt>
                <c:pt idx="286">
                  <c:v>6149.8627999999999</c:v>
                </c:pt>
                <c:pt idx="287">
                  <c:v>6169.3521000000001</c:v>
                </c:pt>
                <c:pt idx="288">
                  <c:v>6176.1489000000001</c:v>
                </c:pt>
                <c:pt idx="289">
                  <c:v>6161.0825000000004</c:v>
                </c:pt>
                <c:pt idx="290">
                  <c:v>6172.4408999999996</c:v>
                </c:pt>
                <c:pt idx="291">
                  <c:v>6174.7637000000004</c:v>
                </c:pt>
                <c:pt idx="292">
                  <c:v>6176.9268000000002</c:v>
                </c:pt>
                <c:pt idx="293">
                  <c:v>6172.7479999999996</c:v>
                </c:pt>
                <c:pt idx="294">
                  <c:v>6188.3062</c:v>
                </c:pt>
                <c:pt idx="295">
                  <c:v>6207.8285999999998</c:v>
                </c:pt>
                <c:pt idx="296">
                  <c:v>6188.6704</c:v>
                </c:pt>
                <c:pt idx="297">
                  <c:v>6192.8423000000003</c:v>
                </c:pt>
                <c:pt idx="298">
                  <c:v>6193.8285999999998</c:v>
                </c:pt>
                <c:pt idx="299">
                  <c:v>6193.3701000000001</c:v>
                </c:pt>
                <c:pt idx="300">
                  <c:v>6205.3954999999996</c:v>
                </c:pt>
                <c:pt idx="301">
                  <c:v>6209.085</c:v>
                </c:pt>
                <c:pt idx="302">
                  <c:v>6222.8002999999999</c:v>
                </c:pt>
                <c:pt idx="303">
                  <c:v>6195.1016</c:v>
                </c:pt>
                <c:pt idx="304">
                  <c:v>6203.9027999999998</c:v>
                </c:pt>
                <c:pt idx="305">
                  <c:v>6221.8418000000001</c:v>
                </c:pt>
                <c:pt idx="306">
                  <c:v>6228.8657000000003</c:v>
                </c:pt>
                <c:pt idx="307">
                  <c:v>6216.1133</c:v>
                </c:pt>
                <c:pt idx="308">
                  <c:v>6226.4668000000001</c:v>
                </c:pt>
                <c:pt idx="309">
                  <c:v>6222.7964000000002</c:v>
                </c:pt>
                <c:pt idx="310">
                  <c:v>6223.21</c:v>
                </c:pt>
                <c:pt idx="311">
                  <c:v>6221.9521000000004</c:v>
                </c:pt>
                <c:pt idx="312">
                  <c:v>6247.4170000000004</c:v>
                </c:pt>
                <c:pt idx="313">
                  <c:v>6253.2393000000002</c:v>
                </c:pt>
                <c:pt idx="314">
                  <c:v>6224.9404000000004</c:v>
                </c:pt>
                <c:pt idx="315">
                  <c:v>6227.5717999999997</c:v>
                </c:pt>
                <c:pt idx="316">
                  <c:v>6238.1400999999996</c:v>
                </c:pt>
                <c:pt idx="317">
                  <c:v>6248.5991000000004</c:v>
                </c:pt>
                <c:pt idx="318">
                  <c:v>6248.6211000000003</c:v>
                </c:pt>
                <c:pt idx="319">
                  <c:v>6268.3037000000004</c:v>
                </c:pt>
                <c:pt idx="320">
                  <c:v>6248.1010999999999</c:v>
                </c:pt>
                <c:pt idx="321">
                  <c:v>6241.6885000000002</c:v>
                </c:pt>
                <c:pt idx="322">
                  <c:v>6252.2583000000004</c:v>
                </c:pt>
                <c:pt idx="323">
                  <c:v>6265.0609999999997</c:v>
                </c:pt>
                <c:pt idx="324">
                  <c:v>6196.1117999999997</c:v>
                </c:pt>
                <c:pt idx="325">
                  <c:v>6107.2035999999998</c:v>
                </c:pt>
                <c:pt idx="326">
                  <c:v>6081.5225</c:v>
                </c:pt>
                <c:pt idx="327">
                  <c:v>6060.9717000000001</c:v>
                </c:pt>
                <c:pt idx="328">
                  <c:v>6046.7103999999999</c:v>
                </c:pt>
                <c:pt idx="329">
                  <c:v>6037.7440999999999</c:v>
                </c:pt>
                <c:pt idx="330">
                  <c:v>6049.1049999999996</c:v>
                </c:pt>
                <c:pt idx="331">
                  <c:v>6044.2035999999998</c:v>
                </c:pt>
                <c:pt idx="332">
                  <c:v>6014.4418999999998</c:v>
                </c:pt>
                <c:pt idx="333">
                  <c:v>6009.9048000000003</c:v>
                </c:pt>
                <c:pt idx="334">
                  <c:v>6041.8725999999997</c:v>
                </c:pt>
                <c:pt idx="335">
                  <c:v>6033.1854999999996</c:v>
                </c:pt>
                <c:pt idx="336">
                  <c:v>6019.0937999999996</c:v>
                </c:pt>
                <c:pt idx="337">
                  <c:v>6022.9027999999998</c:v>
                </c:pt>
                <c:pt idx="338">
                  <c:v>6022.9219000000003</c:v>
                </c:pt>
                <c:pt idx="339">
                  <c:v>6011.2416999999996</c:v>
                </c:pt>
                <c:pt idx="340">
                  <c:v>6020.9736000000003</c:v>
                </c:pt>
                <c:pt idx="341">
                  <c:v>6046.7479999999996</c:v>
                </c:pt>
                <c:pt idx="342">
                  <c:v>6037.9706999999999</c:v>
                </c:pt>
                <c:pt idx="343">
                  <c:v>6023.9228999999996</c:v>
                </c:pt>
                <c:pt idx="344">
                  <c:v>6035.5141999999996</c:v>
                </c:pt>
                <c:pt idx="345">
                  <c:v>6032.2084999999997</c:v>
                </c:pt>
                <c:pt idx="346">
                  <c:v>6027.8770000000004</c:v>
                </c:pt>
                <c:pt idx="347">
                  <c:v>6028.2084999999997</c:v>
                </c:pt>
                <c:pt idx="348">
                  <c:v>6049.3828000000003</c:v>
                </c:pt>
                <c:pt idx="349">
                  <c:v>6041.4507000000003</c:v>
                </c:pt>
                <c:pt idx="350">
                  <c:v>6024.3481000000002</c:v>
                </c:pt>
                <c:pt idx="351">
                  <c:v>6033.5679</c:v>
                </c:pt>
                <c:pt idx="352">
                  <c:v>6049.1869999999999</c:v>
                </c:pt>
                <c:pt idx="353">
                  <c:v>6047.6216000000004</c:v>
                </c:pt>
                <c:pt idx="354">
                  <c:v>6040.7920000000004</c:v>
                </c:pt>
                <c:pt idx="355">
                  <c:v>6046.1948000000002</c:v>
                </c:pt>
                <c:pt idx="356">
                  <c:v>6039.7002000000002</c:v>
                </c:pt>
                <c:pt idx="357">
                  <c:v>6037.3125</c:v>
                </c:pt>
                <c:pt idx="358">
                  <c:v>6042.6187</c:v>
                </c:pt>
                <c:pt idx="359">
                  <c:v>6067.4326000000001</c:v>
                </c:pt>
                <c:pt idx="360">
                  <c:v>6044.7816999999995</c:v>
                </c:pt>
                <c:pt idx="361">
                  <c:v>6040.0742</c:v>
                </c:pt>
                <c:pt idx="362">
                  <c:v>6045.3275999999996</c:v>
                </c:pt>
                <c:pt idx="363">
                  <c:v>6047.0186000000003</c:v>
                </c:pt>
                <c:pt idx="364">
                  <c:v>6043.0361000000003</c:v>
                </c:pt>
                <c:pt idx="365">
                  <c:v>6061.8779000000004</c:v>
                </c:pt>
                <c:pt idx="366">
                  <c:v>6063.4603999999999</c:v>
                </c:pt>
                <c:pt idx="367">
                  <c:v>6050.1977999999999</c:v>
                </c:pt>
                <c:pt idx="368">
                  <c:v>6039.0595999999996</c:v>
                </c:pt>
                <c:pt idx="369">
                  <c:v>6054.0059000000001</c:v>
                </c:pt>
                <c:pt idx="370">
                  <c:v>6060.9102000000003</c:v>
                </c:pt>
                <c:pt idx="371">
                  <c:v>6056.6494000000002</c:v>
                </c:pt>
                <c:pt idx="372">
                  <c:v>6057.7437</c:v>
                </c:pt>
                <c:pt idx="373">
                  <c:v>6065.1880000000001</c:v>
                </c:pt>
                <c:pt idx="374">
                  <c:v>6061.9326000000001</c:v>
                </c:pt>
                <c:pt idx="375">
                  <c:v>6044.6592000000001</c:v>
                </c:pt>
                <c:pt idx="376">
                  <c:v>6071.9966000000004</c:v>
                </c:pt>
                <c:pt idx="377">
                  <c:v>6075.8486000000003</c:v>
                </c:pt>
                <c:pt idx="378">
                  <c:v>6059.04</c:v>
                </c:pt>
                <c:pt idx="379">
                  <c:v>6052.2866000000004</c:v>
                </c:pt>
                <c:pt idx="380">
                  <c:v>6059.5015000000003</c:v>
                </c:pt>
                <c:pt idx="381">
                  <c:v>6059.3344999999999</c:v>
                </c:pt>
                <c:pt idx="382">
                  <c:v>6052.8643000000002</c:v>
                </c:pt>
                <c:pt idx="383">
                  <c:v>6070.1787000000004</c:v>
                </c:pt>
                <c:pt idx="384">
                  <c:v>6072.9551000000001</c:v>
                </c:pt>
                <c:pt idx="385">
                  <c:v>6053.6059999999998</c:v>
                </c:pt>
                <c:pt idx="386">
                  <c:v>6055.6279000000004</c:v>
                </c:pt>
                <c:pt idx="387">
                  <c:v>6074.7842000000001</c:v>
                </c:pt>
                <c:pt idx="388">
                  <c:v>6078.7592999999997</c:v>
                </c:pt>
                <c:pt idx="389">
                  <c:v>6061.0591000000004</c:v>
                </c:pt>
                <c:pt idx="390">
                  <c:v>6059.9629000000004</c:v>
                </c:pt>
                <c:pt idx="391">
                  <c:v>6072.8828000000003</c:v>
                </c:pt>
                <c:pt idx="392">
                  <c:v>6065.6073999999999</c:v>
                </c:pt>
                <c:pt idx="393">
                  <c:v>6065.3290999999999</c:v>
                </c:pt>
                <c:pt idx="394">
                  <c:v>6073.4486999999999</c:v>
                </c:pt>
                <c:pt idx="395">
                  <c:v>6079.4727000000003</c:v>
                </c:pt>
                <c:pt idx="396">
                  <c:v>6062.3423000000003</c:v>
                </c:pt>
                <c:pt idx="397">
                  <c:v>6069.2934999999998</c:v>
                </c:pt>
                <c:pt idx="398">
                  <c:v>6078.2842000000001</c:v>
                </c:pt>
                <c:pt idx="399">
                  <c:v>6069.5565999999999</c:v>
                </c:pt>
                <c:pt idx="400">
                  <c:v>6067.3008</c:v>
                </c:pt>
                <c:pt idx="401">
                  <c:v>6079.1981999999998</c:v>
                </c:pt>
                <c:pt idx="402">
                  <c:v>6081.0513000000001</c:v>
                </c:pt>
                <c:pt idx="403">
                  <c:v>6072.1581999999999</c:v>
                </c:pt>
                <c:pt idx="404">
                  <c:v>6071.1279000000004</c:v>
                </c:pt>
                <c:pt idx="405">
                  <c:v>6088.0117</c:v>
                </c:pt>
                <c:pt idx="406">
                  <c:v>6080.7978999999996</c:v>
                </c:pt>
                <c:pt idx="407">
                  <c:v>6070.5258999999996</c:v>
                </c:pt>
                <c:pt idx="408">
                  <c:v>6070.2763999999997</c:v>
                </c:pt>
                <c:pt idx="409">
                  <c:v>6084.2744000000002</c:v>
                </c:pt>
                <c:pt idx="410">
                  <c:v>6070.3563999999997</c:v>
                </c:pt>
                <c:pt idx="411">
                  <c:v>6079.0117</c:v>
                </c:pt>
                <c:pt idx="412">
                  <c:v>6090.2543999999998</c:v>
                </c:pt>
                <c:pt idx="413">
                  <c:v>6083.6352999999999</c:v>
                </c:pt>
                <c:pt idx="414">
                  <c:v>6062.7002000000002</c:v>
                </c:pt>
                <c:pt idx="415">
                  <c:v>6071.2367999999997</c:v>
                </c:pt>
                <c:pt idx="416">
                  <c:v>6088.4696999999996</c:v>
                </c:pt>
                <c:pt idx="417">
                  <c:v>6086.5263999999997</c:v>
                </c:pt>
                <c:pt idx="418">
                  <c:v>6088.0991000000004</c:v>
                </c:pt>
                <c:pt idx="419">
                  <c:v>6101.0946999999996</c:v>
                </c:pt>
                <c:pt idx="420">
                  <c:v>6090.2157999999999</c:v>
                </c:pt>
                <c:pt idx="421">
                  <c:v>6075.4258</c:v>
                </c:pt>
                <c:pt idx="422">
                  <c:v>6083.2183000000005</c:v>
                </c:pt>
                <c:pt idx="423">
                  <c:v>6100.1216000000004</c:v>
                </c:pt>
                <c:pt idx="424">
                  <c:v>6099.1688999999997</c:v>
                </c:pt>
                <c:pt idx="425">
                  <c:v>6074.2875999999997</c:v>
                </c:pt>
                <c:pt idx="426">
                  <c:v>6082.7641999999996</c:v>
                </c:pt>
                <c:pt idx="427">
                  <c:v>6087.5254000000004</c:v>
                </c:pt>
                <c:pt idx="428">
                  <c:v>6072.4633999999996</c:v>
                </c:pt>
                <c:pt idx="429">
                  <c:v>6082.9638999999997</c:v>
                </c:pt>
                <c:pt idx="430">
                  <c:v>6104.8247000000001</c:v>
                </c:pt>
                <c:pt idx="431">
                  <c:v>6097.8950000000004</c:v>
                </c:pt>
                <c:pt idx="432">
                  <c:v>6073.4507000000003</c:v>
                </c:pt>
                <c:pt idx="433">
                  <c:v>6079.8393999999998</c:v>
                </c:pt>
                <c:pt idx="434">
                  <c:v>6096.8154000000004</c:v>
                </c:pt>
                <c:pt idx="435">
                  <c:v>6090.6016</c:v>
                </c:pt>
                <c:pt idx="436">
                  <c:v>6086.6454999999996</c:v>
                </c:pt>
                <c:pt idx="437">
                  <c:v>6091.4399000000003</c:v>
                </c:pt>
                <c:pt idx="438">
                  <c:v>6083.2538999999997</c:v>
                </c:pt>
                <c:pt idx="439">
                  <c:v>6077.9390000000003</c:v>
                </c:pt>
                <c:pt idx="440">
                  <c:v>6096.7660999999998</c:v>
                </c:pt>
                <c:pt idx="441">
                  <c:v>6109.6454999999996</c:v>
                </c:pt>
                <c:pt idx="442">
                  <c:v>6096.0663999999997</c:v>
                </c:pt>
                <c:pt idx="443">
                  <c:v>6091.8603999999996</c:v>
                </c:pt>
                <c:pt idx="444">
                  <c:v>6086.7695000000003</c:v>
                </c:pt>
                <c:pt idx="445">
                  <c:v>6098.4032999999999</c:v>
                </c:pt>
                <c:pt idx="446">
                  <c:v>6094.8311000000003</c:v>
                </c:pt>
                <c:pt idx="447">
                  <c:v>6090.1405999999997</c:v>
                </c:pt>
                <c:pt idx="448">
                  <c:v>6119.6875</c:v>
                </c:pt>
                <c:pt idx="449">
                  <c:v>6079.3603999999996</c:v>
                </c:pt>
                <c:pt idx="450">
                  <c:v>6079.4081999999999</c:v>
                </c:pt>
                <c:pt idx="451">
                  <c:v>6096.7421999999997</c:v>
                </c:pt>
                <c:pt idx="452">
                  <c:v>6096.9579999999996</c:v>
                </c:pt>
                <c:pt idx="453">
                  <c:v>6096.5951999999997</c:v>
                </c:pt>
                <c:pt idx="454">
                  <c:v>6088.9066999999995</c:v>
                </c:pt>
                <c:pt idx="455">
                  <c:v>6091.2191999999995</c:v>
                </c:pt>
                <c:pt idx="456">
                  <c:v>6088.4829</c:v>
                </c:pt>
                <c:pt idx="457">
                  <c:v>6085.6962999999996</c:v>
                </c:pt>
                <c:pt idx="458">
                  <c:v>6108.2948999999999</c:v>
                </c:pt>
                <c:pt idx="459">
                  <c:v>6117.8491000000004</c:v>
                </c:pt>
                <c:pt idx="460">
                  <c:v>6107.4897000000001</c:v>
                </c:pt>
                <c:pt idx="461">
                  <c:v>6090.0708000000004</c:v>
                </c:pt>
                <c:pt idx="462">
                  <c:v>6095.5165999999999</c:v>
                </c:pt>
                <c:pt idx="463">
                  <c:v>6100.9979999999996</c:v>
                </c:pt>
                <c:pt idx="464">
                  <c:v>6107.3945000000003</c:v>
                </c:pt>
                <c:pt idx="465">
                  <c:v>6104.6211000000003</c:v>
                </c:pt>
                <c:pt idx="466">
                  <c:v>6099.1611000000003</c:v>
                </c:pt>
                <c:pt idx="467">
                  <c:v>6099.4472999999998</c:v>
                </c:pt>
                <c:pt idx="468">
                  <c:v>6094.2255999999998</c:v>
                </c:pt>
                <c:pt idx="469">
                  <c:v>6103.8744999999999</c:v>
                </c:pt>
                <c:pt idx="470">
                  <c:v>6106.7470999999996</c:v>
                </c:pt>
                <c:pt idx="471">
                  <c:v>6103.9546</c:v>
                </c:pt>
                <c:pt idx="472">
                  <c:v>6093.5981000000002</c:v>
                </c:pt>
                <c:pt idx="473">
                  <c:v>6106.2309999999998</c:v>
                </c:pt>
                <c:pt idx="474">
                  <c:v>6088.6948000000002</c:v>
                </c:pt>
                <c:pt idx="475">
                  <c:v>6099.4018999999998</c:v>
                </c:pt>
                <c:pt idx="476">
                  <c:v>6107.3320000000003</c:v>
                </c:pt>
                <c:pt idx="477">
                  <c:v>6106.9018999999998</c:v>
                </c:pt>
                <c:pt idx="478">
                  <c:v>6093.9663</c:v>
                </c:pt>
                <c:pt idx="479">
                  <c:v>6096.1143000000002</c:v>
                </c:pt>
                <c:pt idx="480">
                  <c:v>6099.5668999999998</c:v>
                </c:pt>
                <c:pt idx="481">
                  <c:v>6112.5438999999997</c:v>
                </c:pt>
                <c:pt idx="482">
                  <c:v>6106.7816999999995</c:v>
                </c:pt>
                <c:pt idx="483">
                  <c:v>6098.9722000000002</c:v>
                </c:pt>
                <c:pt idx="484">
                  <c:v>6118.4931999999999</c:v>
                </c:pt>
                <c:pt idx="485">
                  <c:v>6101.5562</c:v>
                </c:pt>
                <c:pt idx="486">
                  <c:v>6103.1929</c:v>
                </c:pt>
                <c:pt idx="487">
                  <c:v>6112.8266999999996</c:v>
                </c:pt>
                <c:pt idx="488">
                  <c:v>6114.3931000000002</c:v>
                </c:pt>
                <c:pt idx="489">
                  <c:v>6112.1742999999997</c:v>
                </c:pt>
                <c:pt idx="490">
                  <c:v>6108.6478999999999</c:v>
                </c:pt>
                <c:pt idx="491">
                  <c:v>6109.2236000000003</c:v>
                </c:pt>
                <c:pt idx="492">
                  <c:v>6105.0483000000004</c:v>
                </c:pt>
                <c:pt idx="493">
                  <c:v>6111.5907999999999</c:v>
                </c:pt>
                <c:pt idx="494">
                  <c:v>6111.6147000000001</c:v>
                </c:pt>
                <c:pt idx="495">
                  <c:v>6116.3856999999998</c:v>
                </c:pt>
                <c:pt idx="496">
                  <c:v>6097.9512000000004</c:v>
                </c:pt>
                <c:pt idx="497">
                  <c:v>6104.4018999999998</c:v>
                </c:pt>
                <c:pt idx="498">
                  <c:v>6117.9502000000002</c:v>
                </c:pt>
                <c:pt idx="499">
                  <c:v>6106.3530000000001</c:v>
                </c:pt>
                <c:pt idx="500">
                  <c:v>6106.9521000000004</c:v>
                </c:pt>
                <c:pt idx="501">
                  <c:v>6126.5537000000004</c:v>
                </c:pt>
                <c:pt idx="502">
                  <c:v>6100.1616000000004</c:v>
                </c:pt>
                <c:pt idx="503">
                  <c:v>6095.8589000000002</c:v>
                </c:pt>
                <c:pt idx="504">
                  <c:v>6117.7954</c:v>
                </c:pt>
                <c:pt idx="505">
                  <c:v>6135.5928000000004</c:v>
                </c:pt>
                <c:pt idx="506">
                  <c:v>6122.6459999999997</c:v>
                </c:pt>
                <c:pt idx="507">
                  <c:v>6106.6967999999997</c:v>
                </c:pt>
                <c:pt idx="508">
                  <c:v>6115.4775</c:v>
                </c:pt>
                <c:pt idx="509">
                  <c:v>6124.1997000000001</c:v>
                </c:pt>
                <c:pt idx="510">
                  <c:v>6104.6025</c:v>
                </c:pt>
                <c:pt idx="511">
                  <c:v>6118.0434999999998</c:v>
                </c:pt>
                <c:pt idx="512">
                  <c:v>6141.2470999999996</c:v>
                </c:pt>
                <c:pt idx="513">
                  <c:v>6125.9984999999997</c:v>
                </c:pt>
                <c:pt idx="514">
                  <c:v>6109.6396000000004</c:v>
                </c:pt>
                <c:pt idx="515">
                  <c:v>6110.5380999999998</c:v>
                </c:pt>
                <c:pt idx="516">
                  <c:v>6132.8231999999998</c:v>
                </c:pt>
                <c:pt idx="517">
                  <c:v>6112.7323999999999</c:v>
                </c:pt>
                <c:pt idx="518">
                  <c:v>6123.1768000000002</c:v>
                </c:pt>
                <c:pt idx="519">
                  <c:v>6130.0303000000004</c:v>
                </c:pt>
                <c:pt idx="520">
                  <c:v>6120.8262000000004</c:v>
                </c:pt>
                <c:pt idx="521">
                  <c:v>6112.5742</c:v>
                </c:pt>
                <c:pt idx="522">
                  <c:v>6114.2739000000001</c:v>
                </c:pt>
                <c:pt idx="523">
                  <c:v>6132.1196</c:v>
                </c:pt>
                <c:pt idx="524">
                  <c:v>6116.3744999999999</c:v>
                </c:pt>
                <c:pt idx="525">
                  <c:v>6106.1073999999999</c:v>
                </c:pt>
                <c:pt idx="526">
                  <c:v>6115.0029000000004</c:v>
                </c:pt>
                <c:pt idx="527">
                  <c:v>6125.8013000000001</c:v>
                </c:pt>
                <c:pt idx="528">
                  <c:v>6121.4609</c:v>
                </c:pt>
                <c:pt idx="529">
                  <c:v>6127.6469999999999</c:v>
                </c:pt>
                <c:pt idx="530">
                  <c:v>6128.0024000000003</c:v>
                </c:pt>
                <c:pt idx="531">
                  <c:v>6114.9027999999998</c:v>
                </c:pt>
                <c:pt idx="532">
                  <c:v>6113.9081999999999</c:v>
                </c:pt>
                <c:pt idx="533">
                  <c:v>6119.1504000000004</c:v>
                </c:pt>
                <c:pt idx="534">
                  <c:v>6127.8617999999997</c:v>
                </c:pt>
                <c:pt idx="535">
                  <c:v>6126.2147999999997</c:v>
                </c:pt>
                <c:pt idx="536">
                  <c:v>6122.2206999999999</c:v>
                </c:pt>
                <c:pt idx="537">
                  <c:v>6122.9390000000003</c:v>
                </c:pt>
                <c:pt idx="538">
                  <c:v>6128.2891</c:v>
                </c:pt>
                <c:pt idx="539">
                  <c:v>6118.6674999999996</c:v>
                </c:pt>
                <c:pt idx="540">
                  <c:v>6138.2129000000004</c:v>
                </c:pt>
                <c:pt idx="541">
                  <c:v>6143.7397000000001</c:v>
                </c:pt>
                <c:pt idx="542">
                  <c:v>6128.5907999999999</c:v>
                </c:pt>
                <c:pt idx="543">
                  <c:v>6117.5811000000003</c:v>
                </c:pt>
                <c:pt idx="544">
                  <c:v>6125.2676000000001</c:v>
                </c:pt>
                <c:pt idx="545">
                  <c:v>6139.6714000000002</c:v>
                </c:pt>
                <c:pt idx="546">
                  <c:v>6132.7856000000002</c:v>
                </c:pt>
                <c:pt idx="547">
                  <c:v>6139.5668999999998</c:v>
                </c:pt>
                <c:pt idx="548">
                  <c:v>6130.6152000000002</c:v>
                </c:pt>
                <c:pt idx="549">
                  <c:v>6116.9209000000001</c:v>
                </c:pt>
                <c:pt idx="550">
                  <c:v>6118.5385999999999</c:v>
                </c:pt>
                <c:pt idx="551">
                  <c:v>6134.6094000000003</c:v>
                </c:pt>
                <c:pt idx="552">
                  <c:v>6138.5054</c:v>
                </c:pt>
                <c:pt idx="553">
                  <c:v>6119.4624000000003</c:v>
                </c:pt>
                <c:pt idx="554">
                  <c:v>6125.7402000000002</c:v>
                </c:pt>
                <c:pt idx="555">
                  <c:v>6132.7138999999997</c:v>
                </c:pt>
                <c:pt idx="556">
                  <c:v>6117.9975999999997</c:v>
                </c:pt>
                <c:pt idx="557">
                  <c:v>6123.7470999999996</c:v>
                </c:pt>
                <c:pt idx="558">
                  <c:v>6134.6504000000004</c:v>
                </c:pt>
                <c:pt idx="559">
                  <c:v>6143.4408999999996</c:v>
                </c:pt>
                <c:pt idx="560">
                  <c:v>6126.6826000000001</c:v>
                </c:pt>
                <c:pt idx="561">
                  <c:v>6126.96</c:v>
                </c:pt>
                <c:pt idx="562">
                  <c:v>6136.3002999999999</c:v>
                </c:pt>
                <c:pt idx="563">
                  <c:v>6141.8964999999998</c:v>
                </c:pt>
                <c:pt idx="564">
                  <c:v>6146.1538</c:v>
                </c:pt>
                <c:pt idx="565">
                  <c:v>6138.1445000000003</c:v>
                </c:pt>
                <c:pt idx="566">
                  <c:v>6132.3989000000001</c:v>
                </c:pt>
                <c:pt idx="567">
                  <c:v>6117.7725</c:v>
                </c:pt>
                <c:pt idx="568">
                  <c:v>6127.6796999999997</c:v>
                </c:pt>
                <c:pt idx="569">
                  <c:v>6142.2861000000003</c:v>
                </c:pt>
                <c:pt idx="570">
                  <c:v>6151.5405000000001</c:v>
                </c:pt>
                <c:pt idx="571">
                  <c:v>6130.8931000000002</c:v>
                </c:pt>
                <c:pt idx="572">
                  <c:v>6120.2021000000004</c:v>
                </c:pt>
                <c:pt idx="573">
                  <c:v>6140.5122000000001</c:v>
                </c:pt>
                <c:pt idx="574">
                  <c:v>6132.0600999999997</c:v>
                </c:pt>
                <c:pt idx="575">
                  <c:v>6128.1005999999998</c:v>
                </c:pt>
                <c:pt idx="576">
                  <c:v>6155.1211000000003</c:v>
                </c:pt>
                <c:pt idx="577">
                  <c:v>6147.3388999999997</c:v>
                </c:pt>
                <c:pt idx="578">
                  <c:v>6127.0356000000002</c:v>
                </c:pt>
                <c:pt idx="579">
                  <c:v>6127.3594000000003</c:v>
                </c:pt>
                <c:pt idx="580">
                  <c:v>6145.4722000000002</c:v>
                </c:pt>
                <c:pt idx="581">
                  <c:v>6148.6943000000001</c:v>
                </c:pt>
                <c:pt idx="582">
                  <c:v>6131.7934999999998</c:v>
                </c:pt>
                <c:pt idx="583">
                  <c:v>6140.2734</c:v>
                </c:pt>
                <c:pt idx="584">
                  <c:v>6136.2334000000001</c:v>
                </c:pt>
                <c:pt idx="585">
                  <c:v>6131.0708000000004</c:v>
                </c:pt>
                <c:pt idx="586">
                  <c:v>6142.1270000000004</c:v>
                </c:pt>
                <c:pt idx="587">
                  <c:v>6159.4687999999996</c:v>
                </c:pt>
                <c:pt idx="588">
                  <c:v>6144.7479999999996</c:v>
                </c:pt>
                <c:pt idx="589">
                  <c:v>6131.7719999999999</c:v>
                </c:pt>
                <c:pt idx="590">
                  <c:v>6135.7543999999998</c:v>
                </c:pt>
                <c:pt idx="591">
                  <c:v>6144.9395000000004</c:v>
                </c:pt>
                <c:pt idx="592">
                  <c:v>6138.3936000000003</c:v>
                </c:pt>
                <c:pt idx="593">
                  <c:v>6141.1469999999999</c:v>
                </c:pt>
                <c:pt idx="594">
                  <c:v>6153.7905000000001</c:v>
                </c:pt>
                <c:pt idx="595">
                  <c:v>6146.8163999999997</c:v>
                </c:pt>
                <c:pt idx="596">
                  <c:v>6126.9369999999999</c:v>
                </c:pt>
                <c:pt idx="597">
                  <c:v>6147.0962</c:v>
                </c:pt>
                <c:pt idx="598">
                  <c:v>6157.3433000000005</c:v>
                </c:pt>
                <c:pt idx="599">
                  <c:v>6152.8280999999997</c:v>
                </c:pt>
                <c:pt idx="600">
                  <c:v>6146.6885000000002</c:v>
                </c:pt>
                <c:pt idx="601">
                  <c:v>6143.8657000000003</c:v>
                </c:pt>
                <c:pt idx="602">
                  <c:v>6142.1688999999997</c:v>
                </c:pt>
                <c:pt idx="603">
                  <c:v>6139.6045000000004</c:v>
                </c:pt>
                <c:pt idx="604">
                  <c:v>6148.7446</c:v>
                </c:pt>
                <c:pt idx="605">
                  <c:v>6160.2377999999999</c:v>
                </c:pt>
                <c:pt idx="606">
                  <c:v>6142.1986999999999</c:v>
                </c:pt>
                <c:pt idx="607">
                  <c:v>6134.4862999999996</c:v>
                </c:pt>
                <c:pt idx="608">
                  <c:v>6157.7494999999999</c:v>
                </c:pt>
                <c:pt idx="609">
                  <c:v>6153.9795000000004</c:v>
                </c:pt>
                <c:pt idx="610">
                  <c:v>6135.3062</c:v>
                </c:pt>
                <c:pt idx="611">
                  <c:v>6154.1938</c:v>
                </c:pt>
                <c:pt idx="612">
                  <c:v>6160.3301000000001</c:v>
                </c:pt>
                <c:pt idx="613">
                  <c:v>6137.5122000000001</c:v>
                </c:pt>
                <c:pt idx="614">
                  <c:v>6120.2061000000003</c:v>
                </c:pt>
                <c:pt idx="615">
                  <c:v>6150.2416999999996</c:v>
                </c:pt>
                <c:pt idx="616">
                  <c:v>6158.2222000000002</c:v>
                </c:pt>
                <c:pt idx="617">
                  <c:v>6149.1812</c:v>
                </c:pt>
                <c:pt idx="618">
                  <c:v>6146.8056999999999</c:v>
                </c:pt>
                <c:pt idx="619">
                  <c:v>6154.9263000000001</c:v>
                </c:pt>
                <c:pt idx="620">
                  <c:v>6151.4331000000002</c:v>
                </c:pt>
                <c:pt idx="621">
                  <c:v>6142.5132000000003</c:v>
                </c:pt>
                <c:pt idx="622">
                  <c:v>6161.1229999999996</c:v>
                </c:pt>
                <c:pt idx="623">
                  <c:v>6163.0604999999996</c:v>
                </c:pt>
                <c:pt idx="624">
                  <c:v>6141.7275</c:v>
                </c:pt>
                <c:pt idx="625">
                  <c:v>6144.3266999999996</c:v>
                </c:pt>
                <c:pt idx="626">
                  <c:v>6154.1377000000002</c:v>
                </c:pt>
                <c:pt idx="627">
                  <c:v>6166.5571</c:v>
                </c:pt>
                <c:pt idx="628">
                  <c:v>6150.375</c:v>
                </c:pt>
                <c:pt idx="629">
                  <c:v>6172.8940000000002</c:v>
                </c:pt>
                <c:pt idx="630">
                  <c:v>6170.5263999999997</c:v>
                </c:pt>
                <c:pt idx="631">
                  <c:v>6152.0272999999997</c:v>
                </c:pt>
                <c:pt idx="632">
                  <c:v>6141.5576000000001</c:v>
                </c:pt>
                <c:pt idx="633">
                  <c:v>6156.9775</c:v>
                </c:pt>
                <c:pt idx="634">
                  <c:v>6159.3179</c:v>
                </c:pt>
                <c:pt idx="635">
                  <c:v>6155.2728999999999</c:v>
                </c:pt>
                <c:pt idx="636">
                  <c:v>6156.3599000000004</c:v>
                </c:pt>
                <c:pt idx="637">
                  <c:v>6157.2012000000004</c:v>
                </c:pt>
                <c:pt idx="638">
                  <c:v>6158.5282999999999</c:v>
                </c:pt>
                <c:pt idx="639">
                  <c:v>6147.0913</c:v>
                </c:pt>
                <c:pt idx="640">
                  <c:v>6164.1421</c:v>
                </c:pt>
                <c:pt idx="641">
                  <c:v>6166.5239000000001</c:v>
                </c:pt>
                <c:pt idx="642">
                  <c:v>6148.1709000000001</c:v>
                </c:pt>
                <c:pt idx="643">
                  <c:v>6144.0293000000001</c:v>
                </c:pt>
                <c:pt idx="644">
                  <c:v>6164.8446999999996</c:v>
                </c:pt>
                <c:pt idx="645">
                  <c:v>6158.4766</c:v>
                </c:pt>
                <c:pt idx="646">
                  <c:v>6163.8481000000002</c:v>
                </c:pt>
                <c:pt idx="647">
                  <c:v>6154.1035000000002</c:v>
                </c:pt>
                <c:pt idx="648">
                  <c:v>6172.0258999999996</c:v>
                </c:pt>
                <c:pt idx="649">
                  <c:v>6142.9946</c:v>
                </c:pt>
                <c:pt idx="650">
                  <c:v>6152.5600999999997</c:v>
                </c:pt>
                <c:pt idx="651">
                  <c:v>6168.1108000000004</c:v>
                </c:pt>
                <c:pt idx="652">
                  <c:v>6176.0078000000003</c:v>
                </c:pt>
                <c:pt idx="653">
                  <c:v>6159.9492</c:v>
                </c:pt>
                <c:pt idx="654">
                  <c:v>6163.1597000000002</c:v>
                </c:pt>
                <c:pt idx="655">
                  <c:v>6155.1309000000001</c:v>
                </c:pt>
                <c:pt idx="656">
                  <c:v>6157.1342999999997</c:v>
                </c:pt>
                <c:pt idx="657">
                  <c:v>6154.0874000000003</c:v>
                </c:pt>
                <c:pt idx="658">
                  <c:v>6172.0366000000004</c:v>
                </c:pt>
                <c:pt idx="659">
                  <c:v>6174.5083000000004</c:v>
                </c:pt>
                <c:pt idx="660">
                  <c:v>6167.4731000000002</c:v>
                </c:pt>
                <c:pt idx="661">
                  <c:v>6156.2587999999996</c:v>
                </c:pt>
                <c:pt idx="662">
                  <c:v>6169.6396000000004</c:v>
                </c:pt>
                <c:pt idx="663">
                  <c:v>6160.3828000000003</c:v>
                </c:pt>
                <c:pt idx="664">
                  <c:v>6157.6220999999996</c:v>
                </c:pt>
                <c:pt idx="665">
                  <c:v>6170.9760999999999</c:v>
                </c:pt>
                <c:pt idx="666">
                  <c:v>6167.1558000000005</c:v>
                </c:pt>
                <c:pt idx="667">
                  <c:v>6154.5429999999997</c:v>
                </c:pt>
                <c:pt idx="668">
                  <c:v>6161.9027999999998</c:v>
                </c:pt>
                <c:pt idx="669">
                  <c:v>6175.7583000000004</c:v>
                </c:pt>
                <c:pt idx="670">
                  <c:v>6168.9893000000002</c:v>
                </c:pt>
                <c:pt idx="671">
                  <c:v>6158.9647999999997</c:v>
                </c:pt>
                <c:pt idx="672">
                  <c:v>6156.4434000000001</c:v>
                </c:pt>
                <c:pt idx="673">
                  <c:v>6159.4701999999997</c:v>
                </c:pt>
                <c:pt idx="674">
                  <c:v>6154.9066999999995</c:v>
                </c:pt>
                <c:pt idx="675">
                  <c:v>6168.7451000000001</c:v>
                </c:pt>
                <c:pt idx="676">
                  <c:v>6187.4907000000003</c:v>
                </c:pt>
                <c:pt idx="677">
                  <c:v>6170.2075000000004</c:v>
                </c:pt>
                <c:pt idx="678">
                  <c:v>6155.3720999999996</c:v>
                </c:pt>
                <c:pt idx="679">
                  <c:v>6163.7040999999999</c:v>
                </c:pt>
                <c:pt idx="680">
                  <c:v>6177.7520000000004</c:v>
                </c:pt>
                <c:pt idx="681">
                  <c:v>6178.3315000000002</c:v>
                </c:pt>
                <c:pt idx="682">
                  <c:v>6169.1484</c:v>
                </c:pt>
                <c:pt idx="683">
                  <c:v>6168.0405000000001</c:v>
                </c:pt>
                <c:pt idx="684">
                  <c:v>6164.2978999999996</c:v>
                </c:pt>
                <c:pt idx="685">
                  <c:v>6166.0747000000001</c:v>
                </c:pt>
                <c:pt idx="686">
                  <c:v>6175.9673000000003</c:v>
                </c:pt>
                <c:pt idx="687">
                  <c:v>6173.7334000000001</c:v>
                </c:pt>
                <c:pt idx="688">
                  <c:v>6171.4272000000001</c:v>
                </c:pt>
                <c:pt idx="689">
                  <c:v>6153.4584999999997</c:v>
                </c:pt>
                <c:pt idx="690">
                  <c:v>6170.5513000000001</c:v>
                </c:pt>
                <c:pt idx="691">
                  <c:v>6167.7393000000002</c:v>
                </c:pt>
                <c:pt idx="692">
                  <c:v>6171.0106999999998</c:v>
                </c:pt>
                <c:pt idx="693">
                  <c:v>6174.6016</c:v>
                </c:pt>
                <c:pt idx="694">
                  <c:v>6181.3828000000003</c:v>
                </c:pt>
                <c:pt idx="695">
                  <c:v>6170.7089999999998</c:v>
                </c:pt>
                <c:pt idx="696">
                  <c:v>6165.5005000000001</c:v>
                </c:pt>
                <c:pt idx="697">
                  <c:v>6170.5268999999998</c:v>
                </c:pt>
                <c:pt idx="698">
                  <c:v>6179.1196</c:v>
                </c:pt>
                <c:pt idx="699">
                  <c:v>6184.9525999999996</c:v>
                </c:pt>
                <c:pt idx="700">
                  <c:v>6175.5571</c:v>
                </c:pt>
                <c:pt idx="701">
                  <c:v>6181.0883999999996</c:v>
                </c:pt>
                <c:pt idx="702">
                  <c:v>6173.3627999999999</c:v>
                </c:pt>
                <c:pt idx="703">
                  <c:v>6168.2910000000002</c:v>
                </c:pt>
                <c:pt idx="704">
                  <c:v>6173.4462999999996</c:v>
                </c:pt>
                <c:pt idx="705">
                  <c:v>6197.8125</c:v>
                </c:pt>
                <c:pt idx="706">
                  <c:v>6167.3793999999998</c:v>
                </c:pt>
                <c:pt idx="707">
                  <c:v>6161.7046</c:v>
                </c:pt>
                <c:pt idx="708">
                  <c:v>6170.9258</c:v>
                </c:pt>
                <c:pt idx="709">
                  <c:v>6179.0048999999999</c:v>
                </c:pt>
                <c:pt idx="710">
                  <c:v>6176.1347999999998</c:v>
                </c:pt>
                <c:pt idx="711">
                  <c:v>6177.2016999999996</c:v>
                </c:pt>
                <c:pt idx="712">
                  <c:v>6180.0551999999998</c:v>
                </c:pt>
                <c:pt idx="713">
                  <c:v>6171.8989000000001</c:v>
                </c:pt>
                <c:pt idx="714">
                  <c:v>6169.0176000000001</c:v>
                </c:pt>
                <c:pt idx="715">
                  <c:v>6185.5234</c:v>
                </c:pt>
                <c:pt idx="716">
                  <c:v>6196.5448999999999</c:v>
                </c:pt>
                <c:pt idx="717">
                  <c:v>6174.0204999999996</c:v>
                </c:pt>
                <c:pt idx="718">
                  <c:v>6172.2719999999999</c:v>
                </c:pt>
                <c:pt idx="719">
                  <c:v>6176.3725999999997</c:v>
                </c:pt>
                <c:pt idx="720">
                  <c:v>6159.3500999999997</c:v>
                </c:pt>
                <c:pt idx="721">
                  <c:v>6160.8353999999999</c:v>
                </c:pt>
                <c:pt idx="722">
                  <c:v>6184.9237999999996</c:v>
                </c:pt>
                <c:pt idx="723">
                  <c:v>6192.2997999999998</c:v>
                </c:pt>
                <c:pt idx="724">
                  <c:v>6179.5630000000001</c:v>
                </c:pt>
                <c:pt idx="725">
                  <c:v>6165.7416999999996</c:v>
                </c:pt>
                <c:pt idx="726">
                  <c:v>6178.8706000000002</c:v>
                </c:pt>
                <c:pt idx="727">
                  <c:v>6181.7143999999998</c:v>
                </c:pt>
                <c:pt idx="728">
                  <c:v>6170.5424999999996</c:v>
                </c:pt>
                <c:pt idx="729">
                  <c:v>6186.2744000000002</c:v>
                </c:pt>
                <c:pt idx="730">
                  <c:v>6184.1045000000004</c:v>
                </c:pt>
                <c:pt idx="731">
                  <c:v>6176.5282999999999</c:v>
                </c:pt>
                <c:pt idx="732">
                  <c:v>6169.9252999999999</c:v>
                </c:pt>
                <c:pt idx="733">
                  <c:v>6198.2109</c:v>
                </c:pt>
                <c:pt idx="734">
                  <c:v>6189.5068000000001</c:v>
                </c:pt>
                <c:pt idx="735">
                  <c:v>6178.6518999999998</c:v>
                </c:pt>
                <c:pt idx="736">
                  <c:v>6183.5492999999997</c:v>
                </c:pt>
                <c:pt idx="737">
                  <c:v>6187.9643999999998</c:v>
                </c:pt>
                <c:pt idx="738">
                  <c:v>6186.2758999999996</c:v>
                </c:pt>
                <c:pt idx="739">
                  <c:v>6180.1073999999999</c:v>
                </c:pt>
                <c:pt idx="740">
                  <c:v>6195.2505000000001</c:v>
                </c:pt>
                <c:pt idx="741">
                  <c:v>6184.3013000000001</c:v>
                </c:pt>
                <c:pt idx="742">
                  <c:v>6179.4301999999998</c:v>
                </c:pt>
                <c:pt idx="743">
                  <c:v>6184.5033999999996</c:v>
                </c:pt>
                <c:pt idx="744">
                  <c:v>6193.0668999999998</c:v>
                </c:pt>
                <c:pt idx="745">
                  <c:v>6187.3076000000001</c:v>
                </c:pt>
                <c:pt idx="746">
                  <c:v>6179.8690999999999</c:v>
                </c:pt>
                <c:pt idx="747">
                  <c:v>6201.1377000000002</c:v>
                </c:pt>
                <c:pt idx="748">
                  <c:v>6184.4380000000001</c:v>
                </c:pt>
                <c:pt idx="749">
                  <c:v>6170.0342000000001</c:v>
                </c:pt>
                <c:pt idx="750">
                  <c:v>6178.9809999999998</c:v>
                </c:pt>
                <c:pt idx="751">
                  <c:v>6196.6938</c:v>
                </c:pt>
                <c:pt idx="752">
                  <c:v>6195.0513000000001</c:v>
                </c:pt>
                <c:pt idx="753">
                  <c:v>6179.8325000000004</c:v>
                </c:pt>
                <c:pt idx="754">
                  <c:v>6196.6484</c:v>
                </c:pt>
                <c:pt idx="755">
                  <c:v>6187.1122999999998</c:v>
                </c:pt>
                <c:pt idx="756">
                  <c:v>6183.9521000000004</c:v>
                </c:pt>
                <c:pt idx="757">
                  <c:v>6191.0097999999998</c:v>
                </c:pt>
                <c:pt idx="758">
                  <c:v>6196.0150999999996</c:v>
                </c:pt>
                <c:pt idx="759">
                  <c:v>6183.8423000000003</c:v>
                </c:pt>
                <c:pt idx="760">
                  <c:v>6178.0092999999997</c:v>
                </c:pt>
                <c:pt idx="761">
                  <c:v>6191.0815000000002</c:v>
                </c:pt>
                <c:pt idx="762">
                  <c:v>6196.4413999999997</c:v>
                </c:pt>
                <c:pt idx="763">
                  <c:v>6193.2313999999997</c:v>
                </c:pt>
                <c:pt idx="764">
                  <c:v>6195.3921</c:v>
                </c:pt>
                <c:pt idx="765">
                  <c:v>6193.0160999999998</c:v>
                </c:pt>
                <c:pt idx="766">
                  <c:v>6187.2479999999996</c:v>
                </c:pt>
                <c:pt idx="767">
                  <c:v>6185.8915999999999</c:v>
                </c:pt>
                <c:pt idx="768">
                  <c:v>6192.1196</c:v>
                </c:pt>
                <c:pt idx="769">
                  <c:v>6213.3964999999998</c:v>
                </c:pt>
                <c:pt idx="770">
                  <c:v>6203.2583000000004</c:v>
                </c:pt>
                <c:pt idx="771">
                  <c:v>6180.0844999999999</c:v>
                </c:pt>
                <c:pt idx="772">
                  <c:v>6190.835</c:v>
                </c:pt>
                <c:pt idx="773">
                  <c:v>6194.1841000000004</c:v>
                </c:pt>
                <c:pt idx="774">
                  <c:v>6188.7362999999996</c:v>
                </c:pt>
                <c:pt idx="775">
                  <c:v>6204.7217000000001</c:v>
                </c:pt>
                <c:pt idx="776">
                  <c:v>6213.5010000000002</c:v>
                </c:pt>
                <c:pt idx="777">
                  <c:v>6188.7133999999996</c:v>
                </c:pt>
                <c:pt idx="778">
                  <c:v>6189.6787000000004</c:v>
                </c:pt>
                <c:pt idx="779">
                  <c:v>6196.3905999999997</c:v>
                </c:pt>
                <c:pt idx="780">
                  <c:v>6204.2617</c:v>
                </c:pt>
                <c:pt idx="781">
                  <c:v>6194.4512000000004</c:v>
                </c:pt>
                <c:pt idx="782">
                  <c:v>6204.0209999999997</c:v>
                </c:pt>
                <c:pt idx="783">
                  <c:v>6203.1826000000001</c:v>
                </c:pt>
                <c:pt idx="784">
                  <c:v>6183.7178000000004</c:v>
                </c:pt>
                <c:pt idx="785">
                  <c:v>6183.5356000000002</c:v>
                </c:pt>
                <c:pt idx="786">
                  <c:v>6194.9652999999998</c:v>
                </c:pt>
                <c:pt idx="787">
                  <c:v>6213.1313</c:v>
                </c:pt>
                <c:pt idx="788">
                  <c:v>6191.5181000000002</c:v>
                </c:pt>
                <c:pt idx="789">
                  <c:v>6185.1934000000001</c:v>
                </c:pt>
                <c:pt idx="790">
                  <c:v>6196.2358000000004</c:v>
                </c:pt>
                <c:pt idx="791">
                  <c:v>6191.3456999999999</c:v>
                </c:pt>
                <c:pt idx="792">
                  <c:v>6197.7709999999997</c:v>
                </c:pt>
                <c:pt idx="793">
                  <c:v>6210.3833000000004</c:v>
                </c:pt>
                <c:pt idx="794">
                  <c:v>6204.2719999999999</c:v>
                </c:pt>
                <c:pt idx="795">
                  <c:v>6186.6587</c:v>
                </c:pt>
                <c:pt idx="796">
                  <c:v>6183.1962999999996</c:v>
                </c:pt>
                <c:pt idx="797">
                  <c:v>6202.5</c:v>
                </c:pt>
                <c:pt idx="798">
                  <c:v>6203.0775999999996</c:v>
                </c:pt>
                <c:pt idx="799">
                  <c:v>6198.3179</c:v>
                </c:pt>
                <c:pt idx="800">
                  <c:v>6201.1445000000003</c:v>
                </c:pt>
                <c:pt idx="801">
                  <c:v>6207.0209999999997</c:v>
                </c:pt>
                <c:pt idx="802">
                  <c:v>6188.1288999999997</c:v>
                </c:pt>
                <c:pt idx="803">
                  <c:v>6205.4146000000001</c:v>
                </c:pt>
                <c:pt idx="804">
                  <c:v>6209.8407999999999</c:v>
                </c:pt>
                <c:pt idx="805">
                  <c:v>6214.835</c:v>
                </c:pt>
                <c:pt idx="806">
                  <c:v>6192.8158999999996</c:v>
                </c:pt>
                <c:pt idx="807">
                  <c:v>6194.3900999999996</c:v>
                </c:pt>
                <c:pt idx="808">
                  <c:v>6205.7383</c:v>
                </c:pt>
                <c:pt idx="809">
                  <c:v>6209.8945000000003</c:v>
                </c:pt>
                <c:pt idx="810">
                  <c:v>6207.7983000000004</c:v>
                </c:pt>
                <c:pt idx="811">
                  <c:v>6213.9467999999997</c:v>
                </c:pt>
                <c:pt idx="812">
                  <c:v>6213.0385999999999</c:v>
                </c:pt>
                <c:pt idx="813">
                  <c:v>6205.8198000000002</c:v>
                </c:pt>
                <c:pt idx="814">
                  <c:v>6200.5762000000004</c:v>
                </c:pt>
                <c:pt idx="815">
                  <c:v>6219.8589000000002</c:v>
                </c:pt>
                <c:pt idx="816">
                  <c:v>6204.23</c:v>
                </c:pt>
                <c:pt idx="817">
                  <c:v>6204.4312</c:v>
                </c:pt>
                <c:pt idx="818">
                  <c:v>6215.6049999999996</c:v>
                </c:pt>
                <c:pt idx="819">
                  <c:v>6205.9066999999995</c:v>
                </c:pt>
                <c:pt idx="820">
                  <c:v>6200.5298000000003</c:v>
                </c:pt>
                <c:pt idx="821">
                  <c:v>6203.1049999999996</c:v>
                </c:pt>
                <c:pt idx="822">
                  <c:v>6218.3535000000002</c:v>
                </c:pt>
                <c:pt idx="823">
                  <c:v>6206.6298999999999</c:v>
                </c:pt>
                <c:pt idx="824">
                  <c:v>6207.2587999999996</c:v>
                </c:pt>
                <c:pt idx="825">
                  <c:v>6203.5595999999996</c:v>
                </c:pt>
                <c:pt idx="826">
                  <c:v>6209.6845999999996</c:v>
                </c:pt>
                <c:pt idx="827">
                  <c:v>6206.9486999999999</c:v>
                </c:pt>
                <c:pt idx="828">
                  <c:v>6207.7777999999998</c:v>
                </c:pt>
                <c:pt idx="829">
                  <c:v>6210.4839000000002</c:v>
                </c:pt>
                <c:pt idx="830">
                  <c:v>6205.4258</c:v>
                </c:pt>
                <c:pt idx="831">
                  <c:v>6203.4443000000001</c:v>
                </c:pt>
                <c:pt idx="832">
                  <c:v>6201.0551999999998</c:v>
                </c:pt>
                <c:pt idx="833">
                  <c:v>6224.5293000000001</c:v>
                </c:pt>
                <c:pt idx="834">
                  <c:v>6211.415</c:v>
                </c:pt>
                <c:pt idx="835">
                  <c:v>6221.4813999999997</c:v>
                </c:pt>
                <c:pt idx="836">
                  <c:v>6212.5679</c:v>
                </c:pt>
                <c:pt idx="837">
                  <c:v>6213.9467999999997</c:v>
                </c:pt>
                <c:pt idx="838">
                  <c:v>6203.7318999999998</c:v>
                </c:pt>
                <c:pt idx="839">
                  <c:v>6210.7397000000001</c:v>
                </c:pt>
                <c:pt idx="840">
                  <c:v>6224.7285000000002</c:v>
                </c:pt>
                <c:pt idx="841">
                  <c:v>6212.4423999999999</c:v>
                </c:pt>
                <c:pt idx="842">
                  <c:v>6202.8428000000004</c:v>
                </c:pt>
                <c:pt idx="843">
                  <c:v>6198.5102999999999</c:v>
                </c:pt>
                <c:pt idx="844">
                  <c:v>6214.7016999999996</c:v>
                </c:pt>
                <c:pt idx="845">
                  <c:v>6213.3716000000004</c:v>
                </c:pt>
                <c:pt idx="846">
                  <c:v>6222.3329999999996</c:v>
                </c:pt>
                <c:pt idx="847">
                  <c:v>6234.6342999999997</c:v>
                </c:pt>
                <c:pt idx="848">
                  <c:v>6224.7349000000004</c:v>
                </c:pt>
                <c:pt idx="849">
                  <c:v>6211.2051000000001</c:v>
                </c:pt>
                <c:pt idx="850">
                  <c:v>6209.6382000000003</c:v>
                </c:pt>
                <c:pt idx="851">
                  <c:v>6228.0176000000001</c:v>
                </c:pt>
                <c:pt idx="852">
                  <c:v>6217.1367</c:v>
                </c:pt>
                <c:pt idx="853">
                  <c:v>6204.2660999999998</c:v>
                </c:pt>
                <c:pt idx="854">
                  <c:v>6217.5518000000002</c:v>
                </c:pt>
                <c:pt idx="855">
                  <c:v>6219.0893999999998</c:v>
                </c:pt>
                <c:pt idx="856">
                  <c:v>6207.3002999999999</c:v>
                </c:pt>
                <c:pt idx="857">
                  <c:v>6215.1587</c:v>
                </c:pt>
                <c:pt idx="858">
                  <c:v>6227.5820000000003</c:v>
                </c:pt>
                <c:pt idx="859">
                  <c:v>6213.4165000000003</c:v>
                </c:pt>
                <c:pt idx="860">
                  <c:v>6203.1021000000001</c:v>
                </c:pt>
                <c:pt idx="861">
                  <c:v>6219.2627000000002</c:v>
                </c:pt>
                <c:pt idx="862">
                  <c:v>6223.4961000000003</c:v>
                </c:pt>
                <c:pt idx="863">
                  <c:v>6211.4233000000004</c:v>
                </c:pt>
                <c:pt idx="864">
                  <c:v>6226.5527000000002</c:v>
                </c:pt>
                <c:pt idx="865">
                  <c:v>6232.9404000000004</c:v>
                </c:pt>
                <c:pt idx="866">
                  <c:v>6216.5844999999999</c:v>
                </c:pt>
                <c:pt idx="867">
                  <c:v>6211.0352000000003</c:v>
                </c:pt>
                <c:pt idx="868">
                  <c:v>6209.8203000000003</c:v>
                </c:pt>
                <c:pt idx="869">
                  <c:v>6219.7837</c:v>
                </c:pt>
                <c:pt idx="870">
                  <c:v>6213.9741000000004</c:v>
                </c:pt>
                <c:pt idx="871">
                  <c:v>6212.7437</c:v>
                </c:pt>
                <c:pt idx="872">
                  <c:v>6222.6962999999996</c:v>
                </c:pt>
                <c:pt idx="873">
                  <c:v>6221.9994999999999</c:v>
                </c:pt>
                <c:pt idx="874">
                  <c:v>6214.3798999999999</c:v>
                </c:pt>
                <c:pt idx="875">
                  <c:v>6229.6016</c:v>
                </c:pt>
                <c:pt idx="876">
                  <c:v>6241.3173999999999</c:v>
                </c:pt>
                <c:pt idx="877">
                  <c:v>6228.8608000000004</c:v>
                </c:pt>
                <c:pt idx="878">
                  <c:v>6213.915</c:v>
                </c:pt>
                <c:pt idx="879">
                  <c:v>6227.0410000000002</c:v>
                </c:pt>
                <c:pt idx="880">
                  <c:v>6231.6635999999999</c:v>
                </c:pt>
                <c:pt idx="881">
                  <c:v>6232.4921999999997</c:v>
                </c:pt>
                <c:pt idx="882">
                  <c:v>6229.2583000000004</c:v>
                </c:pt>
                <c:pt idx="883">
                  <c:v>6232.9369999999999</c:v>
                </c:pt>
                <c:pt idx="884">
                  <c:v>6216.5029000000004</c:v>
                </c:pt>
                <c:pt idx="885">
                  <c:v>6212.8681999999999</c:v>
                </c:pt>
                <c:pt idx="886">
                  <c:v>6225.0640000000003</c:v>
                </c:pt>
                <c:pt idx="887">
                  <c:v>6228.5897999999997</c:v>
                </c:pt>
                <c:pt idx="888">
                  <c:v>6224.6724000000004</c:v>
                </c:pt>
                <c:pt idx="889">
                  <c:v>6223.4331000000002</c:v>
                </c:pt>
                <c:pt idx="890">
                  <c:v>6237.1171999999997</c:v>
                </c:pt>
                <c:pt idx="891">
                  <c:v>6223.6704</c:v>
                </c:pt>
                <c:pt idx="892">
                  <c:v>6216.0673999999999</c:v>
                </c:pt>
                <c:pt idx="893">
                  <c:v>6239.0010000000002</c:v>
                </c:pt>
                <c:pt idx="894">
                  <c:v>6241.2954</c:v>
                </c:pt>
                <c:pt idx="895">
                  <c:v>6224.7227000000003</c:v>
                </c:pt>
                <c:pt idx="896">
                  <c:v>6226.4228999999996</c:v>
                </c:pt>
                <c:pt idx="897">
                  <c:v>6225.6499000000003</c:v>
                </c:pt>
                <c:pt idx="898">
                  <c:v>6226.9369999999999</c:v>
                </c:pt>
                <c:pt idx="899">
                  <c:v>6221.3603999999996</c:v>
                </c:pt>
                <c:pt idx="900">
                  <c:v>6230.5102999999999</c:v>
                </c:pt>
                <c:pt idx="901">
                  <c:v>6224.2938999999997</c:v>
                </c:pt>
                <c:pt idx="902">
                  <c:v>6220.4458000000004</c:v>
                </c:pt>
                <c:pt idx="903">
                  <c:v>6226.7056000000002</c:v>
                </c:pt>
                <c:pt idx="904">
                  <c:v>6231.0092999999997</c:v>
                </c:pt>
                <c:pt idx="905">
                  <c:v>6245.6616000000004</c:v>
                </c:pt>
                <c:pt idx="906">
                  <c:v>6235.6880000000001</c:v>
                </c:pt>
                <c:pt idx="907">
                  <c:v>6224.6288999999997</c:v>
                </c:pt>
                <c:pt idx="908">
                  <c:v>6230.3783999999996</c:v>
                </c:pt>
                <c:pt idx="909">
                  <c:v>6232.3041999999996</c:v>
                </c:pt>
                <c:pt idx="910">
                  <c:v>6221.9931999999999</c:v>
                </c:pt>
                <c:pt idx="911">
                  <c:v>6245.2089999999998</c:v>
                </c:pt>
                <c:pt idx="912">
                  <c:v>6245.5415000000003</c:v>
                </c:pt>
                <c:pt idx="913">
                  <c:v>6216.8921</c:v>
                </c:pt>
                <c:pt idx="914">
                  <c:v>6220.1558000000005</c:v>
                </c:pt>
                <c:pt idx="915">
                  <c:v>6240.2295000000004</c:v>
                </c:pt>
                <c:pt idx="916">
                  <c:v>6234.4018999999998</c:v>
                </c:pt>
                <c:pt idx="917">
                  <c:v>6234.9209000000001</c:v>
                </c:pt>
                <c:pt idx="918">
                  <c:v>6242.6630999999998</c:v>
                </c:pt>
                <c:pt idx="919">
                  <c:v>6236.3734999999997</c:v>
                </c:pt>
                <c:pt idx="920">
                  <c:v>6219.5815000000002</c:v>
                </c:pt>
                <c:pt idx="921">
                  <c:v>6227.8290999999999</c:v>
                </c:pt>
                <c:pt idx="922">
                  <c:v>6240.6454999999996</c:v>
                </c:pt>
                <c:pt idx="923">
                  <c:v>6240.0537000000004</c:v>
                </c:pt>
                <c:pt idx="924">
                  <c:v>6230.9146000000001</c:v>
                </c:pt>
                <c:pt idx="925">
                  <c:v>6224.5356000000002</c:v>
                </c:pt>
                <c:pt idx="926">
                  <c:v>6240.2065000000002</c:v>
                </c:pt>
                <c:pt idx="927">
                  <c:v>6239.0176000000001</c:v>
                </c:pt>
                <c:pt idx="928">
                  <c:v>6232.0073000000002</c:v>
                </c:pt>
                <c:pt idx="929">
                  <c:v>6242.6255000000001</c:v>
                </c:pt>
                <c:pt idx="930">
                  <c:v>6241.3217999999997</c:v>
                </c:pt>
                <c:pt idx="931">
                  <c:v>6227.3945000000003</c:v>
                </c:pt>
                <c:pt idx="932">
                  <c:v>6228.4897000000001</c:v>
                </c:pt>
                <c:pt idx="933">
                  <c:v>6239.1562999999996</c:v>
                </c:pt>
                <c:pt idx="934">
                  <c:v>6235.5684000000001</c:v>
                </c:pt>
                <c:pt idx="935">
                  <c:v>6226.1522999999997</c:v>
                </c:pt>
                <c:pt idx="936">
                  <c:v>6255.5396000000001</c:v>
                </c:pt>
                <c:pt idx="937">
                  <c:v>6228.8257000000003</c:v>
                </c:pt>
                <c:pt idx="938">
                  <c:v>6228.2461000000003</c:v>
                </c:pt>
                <c:pt idx="939">
                  <c:v>6231.2089999999998</c:v>
                </c:pt>
                <c:pt idx="940">
                  <c:v>6254.8477000000003</c:v>
                </c:pt>
                <c:pt idx="941">
                  <c:v>6244.5380999999998</c:v>
                </c:pt>
                <c:pt idx="942">
                  <c:v>6233.3135000000002</c:v>
                </c:pt>
                <c:pt idx="943">
                  <c:v>6243.0893999999998</c:v>
                </c:pt>
                <c:pt idx="944">
                  <c:v>6235.1323000000002</c:v>
                </c:pt>
                <c:pt idx="945">
                  <c:v>6238.5405000000001</c:v>
                </c:pt>
                <c:pt idx="946">
                  <c:v>6231.1431000000002</c:v>
                </c:pt>
                <c:pt idx="947">
                  <c:v>6257.6478999999999</c:v>
                </c:pt>
                <c:pt idx="948">
                  <c:v>6238.8500999999997</c:v>
                </c:pt>
                <c:pt idx="949">
                  <c:v>6227.2568000000001</c:v>
                </c:pt>
                <c:pt idx="950">
                  <c:v>6238.2782999999999</c:v>
                </c:pt>
                <c:pt idx="951">
                  <c:v>6255.4043000000001</c:v>
                </c:pt>
                <c:pt idx="952">
                  <c:v>6244.4931999999999</c:v>
                </c:pt>
                <c:pt idx="953">
                  <c:v>6236.8989000000001</c:v>
                </c:pt>
                <c:pt idx="954">
                  <c:v>6244.5492999999997</c:v>
                </c:pt>
                <c:pt idx="955">
                  <c:v>6243.8594000000003</c:v>
                </c:pt>
                <c:pt idx="956">
                  <c:v>6230.8687</c:v>
                </c:pt>
                <c:pt idx="957">
                  <c:v>6251.3760000000002</c:v>
                </c:pt>
                <c:pt idx="958">
                  <c:v>6252.8793999999998</c:v>
                </c:pt>
                <c:pt idx="959">
                  <c:v>6242.3633</c:v>
                </c:pt>
                <c:pt idx="960">
                  <c:v>6237.6801999999998</c:v>
                </c:pt>
                <c:pt idx="961">
                  <c:v>6241.7671</c:v>
                </c:pt>
                <c:pt idx="962">
                  <c:v>6249.0141999999996</c:v>
                </c:pt>
                <c:pt idx="963">
                  <c:v>6233.2035999999998</c:v>
                </c:pt>
                <c:pt idx="964">
                  <c:v>6253.8984</c:v>
                </c:pt>
                <c:pt idx="965">
                  <c:v>6263.6499000000003</c:v>
                </c:pt>
                <c:pt idx="966">
                  <c:v>6253.6880000000001</c:v>
                </c:pt>
                <c:pt idx="967">
                  <c:v>6234.7847000000002</c:v>
                </c:pt>
                <c:pt idx="968">
                  <c:v>6234.0137000000004</c:v>
                </c:pt>
                <c:pt idx="969">
                  <c:v>6244.3193000000001</c:v>
                </c:pt>
                <c:pt idx="970">
                  <c:v>6253.3852999999999</c:v>
                </c:pt>
                <c:pt idx="971">
                  <c:v>6265.0033999999996</c:v>
                </c:pt>
                <c:pt idx="972">
                  <c:v>6264.665</c:v>
                </c:pt>
                <c:pt idx="973">
                  <c:v>6245.7934999999998</c:v>
                </c:pt>
                <c:pt idx="974">
                  <c:v>6235.0448999999999</c:v>
                </c:pt>
                <c:pt idx="975">
                  <c:v>6253.9956000000002</c:v>
                </c:pt>
                <c:pt idx="976">
                  <c:v>6274.1646000000001</c:v>
                </c:pt>
                <c:pt idx="977">
                  <c:v>6249.5581000000002</c:v>
                </c:pt>
                <c:pt idx="978">
                  <c:v>6240.4481999999998</c:v>
                </c:pt>
                <c:pt idx="979">
                  <c:v>6257.6431000000002</c:v>
                </c:pt>
                <c:pt idx="980">
                  <c:v>6232.7426999999998</c:v>
                </c:pt>
                <c:pt idx="981">
                  <c:v>6237.8945000000003</c:v>
                </c:pt>
                <c:pt idx="982">
                  <c:v>6270.5380999999998</c:v>
                </c:pt>
                <c:pt idx="983">
                  <c:v>6263.8486000000003</c:v>
                </c:pt>
                <c:pt idx="984">
                  <c:v>6242.6655000000001</c:v>
                </c:pt>
                <c:pt idx="985">
                  <c:v>6233.4647999999997</c:v>
                </c:pt>
                <c:pt idx="986">
                  <c:v>6242.46</c:v>
                </c:pt>
                <c:pt idx="987">
                  <c:v>6264.8119999999999</c:v>
                </c:pt>
                <c:pt idx="988">
                  <c:v>6231.0688</c:v>
                </c:pt>
                <c:pt idx="989">
                  <c:v>6253.1660000000002</c:v>
                </c:pt>
                <c:pt idx="990">
                  <c:v>6244.7548999999999</c:v>
                </c:pt>
                <c:pt idx="991">
                  <c:v>6242.9609</c:v>
                </c:pt>
                <c:pt idx="992">
                  <c:v>6236.9321</c:v>
                </c:pt>
                <c:pt idx="993">
                  <c:v>6271.3423000000003</c:v>
                </c:pt>
                <c:pt idx="994">
                  <c:v>6277.0981000000002</c:v>
                </c:pt>
                <c:pt idx="995">
                  <c:v>6244.5502999999999</c:v>
                </c:pt>
                <c:pt idx="996">
                  <c:v>6252.7479999999996</c:v>
                </c:pt>
                <c:pt idx="997">
                  <c:v>6252.3744999999999</c:v>
                </c:pt>
                <c:pt idx="998">
                  <c:v>6250.6693999999998</c:v>
                </c:pt>
                <c:pt idx="999">
                  <c:v>6258.5214999999998</c:v>
                </c:pt>
                <c:pt idx="1000">
                  <c:v>6253.3145000000004</c:v>
                </c:pt>
                <c:pt idx="1001">
                  <c:v>6261.5263999999997</c:v>
                </c:pt>
                <c:pt idx="1002">
                  <c:v>6244.5775999999996</c:v>
                </c:pt>
                <c:pt idx="1003">
                  <c:v>6240.2896000000001</c:v>
                </c:pt>
                <c:pt idx="1004">
                  <c:v>6247.8114999999998</c:v>
                </c:pt>
                <c:pt idx="1005">
                  <c:v>6268.9258</c:v>
                </c:pt>
                <c:pt idx="1006">
                  <c:v>6255.5879000000004</c:v>
                </c:pt>
                <c:pt idx="1007">
                  <c:v>6262.9214000000002</c:v>
                </c:pt>
                <c:pt idx="1008">
                  <c:v>6269.9364999999998</c:v>
                </c:pt>
                <c:pt idx="1009">
                  <c:v>6244.5190000000002</c:v>
                </c:pt>
                <c:pt idx="1010">
                  <c:v>6257.8954999999996</c:v>
                </c:pt>
                <c:pt idx="1011">
                  <c:v>6257.9951000000001</c:v>
                </c:pt>
                <c:pt idx="1012">
                  <c:v>6255.2637000000004</c:v>
                </c:pt>
                <c:pt idx="1013">
                  <c:v>6257.7831999999999</c:v>
                </c:pt>
                <c:pt idx="1014">
                  <c:v>6257.1103999999996</c:v>
                </c:pt>
                <c:pt idx="1015">
                  <c:v>6255.5537000000004</c:v>
                </c:pt>
                <c:pt idx="1016">
                  <c:v>6258.5186000000003</c:v>
                </c:pt>
                <c:pt idx="1017">
                  <c:v>6253.3652000000002</c:v>
                </c:pt>
                <c:pt idx="1018">
                  <c:v>6268.0708000000004</c:v>
                </c:pt>
                <c:pt idx="1019">
                  <c:v>6265.7168000000001</c:v>
                </c:pt>
                <c:pt idx="1020">
                  <c:v>6257.6459999999997</c:v>
                </c:pt>
                <c:pt idx="1021">
                  <c:v>6254.3563999999997</c:v>
                </c:pt>
                <c:pt idx="1022">
                  <c:v>6257.1196</c:v>
                </c:pt>
                <c:pt idx="1023">
                  <c:v>6247.0282999999999</c:v>
                </c:pt>
                <c:pt idx="1024">
                  <c:v>6259.5</c:v>
                </c:pt>
                <c:pt idx="1025">
                  <c:v>6263.5609999999997</c:v>
                </c:pt>
                <c:pt idx="1026">
                  <c:v>6258.6958000000004</c:v>
                </c:pt>
                <c:pt idx="1027">
                  <c:v>6243.8905999999997</c:v>
                </c:pt>
                <c:pt idx="1028">
                  <c:v>6258.7402000000002</c:v>
                </c:pt>
                <c:pt idx="1029">
                  <c:v>6277.2089999999998</c:v>
                </c:pt>
                <c:pt idx="1030">
                  <c:v>6275.8311000000003</c:v>
                </c:pt>
                <c:pt idx="1031">
                  <c:v>6260.4790000000003</c:v>
                </c:pt>
                <c:pt idx="1032">
                  <c:v>6268.2280000000001</c:v>
                </c:pt>
                <c:pt idx="1033">
                  <c:v>6269.2709999999997</c:v>
                </c:pt>
                <c:pt idx="1034">
                  <c:v>6257.3530000000001</c:v>
                </c:pt>
                <c:pt idx="1035">
                  <c:v>6262.6000999999997</c:v>
                </c:pt>
                <c:pt idx="1036">
                  <c:v>6279.7157999999999</c:v>
                </c:pt>
                <c:pt idx="1037">
                  <c:v>6257.4883</c:v>
                </c:pt>
                <c:pt idx="1038">
                  <c:v>6252.7725</c:v>
                </c:pt>
                <c:pt idx="1039">
                  <c:v>6269.7157999999999</c:v>
                </c:pt>
                <c:pt idx="1040">
                  <c:v>6269.3643000000002</c:v>
                </c:pt>
                <c:pt idx="1041">
                  <c:v>6264.6084000000001</c:v>
                </c:pt>
                <c:pt idx="1042">
                  <c:v>6261.1270000000004</c:v>
                </c:pt>
                <c:pt idx="1043">
                  <c:v>6273.4287000000004</c:v>
                </c:pt>
                <c:pt idx="1044">
                  <c:v>6260.0571</c:v>
                </c:pt>
                <c:pt idx="1045">
                  <c:v>6254.7451000000001</c:v>
                </c:pt>
                <c:pt idx="1046">
                  <c:v>6265.7241000000004</c:v>
                </c:pt>
                <c:pt idx="1047">
                  <c:v>6283.7602999999999</c:v>
                </c:pt>
                <c:pt idx="1048">
                  <c:v>6272.4359999999997</c:v>
                </c:pt>
                <c:pt idx="1049">
                  <c:v>6261.7758999999996</c:v>
                </c:pt>
                <c:pt idx="1050">
                  <c:v>6258.2880999999998</c:v>
                </c:pt>
                <c:pt idx="1051">
                  <c:v>6267.0092999999997</c:v>
                </c:pt>
                <c:pt idx="1052">
                  <c:v>6264.8510999999999</c:v>
                </c:pt>
                <c:pt idx="1053">
                  <c:v>6276.6143000000002</c:v>
                </c:pt>
                <c:pt idx="1054">
                  <c:v>6278.3095999999996</c:v>
                </c:pt>
                <c:pt idx="1055">
                  <c:v>6271.8285999999998</c:v>
                </c:pt>
                <c:pt idx="1056">
                  <c:v>6256.2133999999996</c:v>
                </c:pt>
                <c:pt idx="1057">
                  <c:v>6272.5308000000005</c:v>
                </c:pt>
                <c:pt idx="1058">
                  <c:v>6274.4961000000003</c:v>
                </c:pt>
                <c:pt idx="1059">
                  <c:v>6267.3046999999997</c:v>
                </c:pt>
                <c:pt idx="1060">
                  <c:v>6272.8510999999999</c:v>
                </c:pt>
                <c:pt idx="1061">
                  <c:v>6264.8739999999998</c:v>
                </c:pt>
                <c:pt idx="1062">
                  <c:v>6270.7690000000002</c:v>
                </c:pt>
                <c:pt idx="1063">
                  <c:v>6265.4652999999998</c:v>
                </c:pt>
                <c:pt idx="1064">
                  <c:v>6275.5513000000001</c:v>
                </c:pt>
                <c:pt idx="1065">
                  <c:v>6278.9795000000004</c:v>
                </c:pt>
                <c:pt idx="1066">
                  <c:v>6275.8887000000004</c:v>
                </c:pt>
                <c:pt idx="1067">
                  <c:v>6264.8734999999997</c:v>
                </c:pt>
                <c:pt idx="1068">
                  <c:v>6278.7734</c:v>
                </c:pt>
                <c:pt idx="1069">
                  <c:v>6272.5263999999997</c:v>
                </c:pt>
                <c:pt idx="1070">
                  <c:v>6258.8369000000002</c:v>
                </c:pt>
                <c:pt idx="1071">
                  <c:v>6269.8545000000004</c:v>
                </c:pt>
                <c:pt idx="1072">
                  <c:v>6281.4301999999998</c:v>
                </c:pt>
                <c:pt idx="1073">
                  <c:v>6267.6899000000003</c:v>
                </c:pt>
                <c:pt idx="1074">
                  <c:v>6263.6679999999997</c:v>
                </c:pt>
                <c:pt idx="1075">
                  <c:v>6288.4165000000003</c:v>
                </c:pt>
                <c:pt idx="1076">
                  <c:v>6284.8725999999997</c:v>
                </c:pt>
                <c:pt idx="1077">
                  <c:v>6277.6073999999999</c:v>
                </c:pt>
                <c:pt idx="1078">
                  <c:v>6282.7329</c:v>
                </c:pt>
                <c:pt idx="1079">
                  <c:v>6293.7025999999996</c:v>
                </c:pt>
                <c:pt idx="1080">
                  <c:v>6281.0059000000001</c:v>
                </c:pt>
                <c:pt idx="1081">
                  <c:v>6262.9350999999997</c:v>
                </c:pt>
                <c:pt idx="1082">
                  <c:v>6288.0356000000002</c:v>
                </c:pt>
                <c:pt idx="1083">
                  <c:v>6292.7885999999999</c:v>
                </c:pt>
                <c:pt idx="1084">
                  <c:v>6278.1405999999997</c:v>
                </c:pt>
                <c:pt idx="1085">
                  <c:v>6274.8353999999999</c:v>
                </c:pt>
                <c:pt idx="1086">
                  <c:v>6283.2070000000003</c:v>
                </c:pt>
                <c:pt idx="1087">
                  <c:v>6278.7173000000003</c:v>
                </c:pt>
                <c:pt idx="1088">
                  <c:v>6280.4535999999998</c:v>
                </c:pt>
                <c:pt idx="1089">
                  <c:v>6282.7816999999995</c:v>
                </c:pt>
                <c:pt idx="1090">
                  <c:v>6292.29</c:v>
                </c:pt>
                <c:pt idx="1091">
                  <c:v>6264.3032000000003</c:v>
                </c:pt>
                <c:pt idx="1092">
                  <c:v>6264.4818999999998</c:v>
                </c:pt>
                <c:pt idx="1093">
                  <c:v>6284.1229999999996</c:v>
                </c:pt>
                <c:pt idx="1094">
                  <c:v>6283.9717000000001</c:v>
                </c:pt>
                <c:pt idx="1095">
                  <c:v>6278.8388999999997</c:v>
                </c:pt>
                <c:pt idx="1096">
                  <c:v>6290.7367999999997</c:v>
                </c:pt>
                <c:pt idx="1097">
                  <c:v>6284.8711000000003</c:v>
                </c:pt>
                <c:pt idx="1098">
                  <c:v>6267.9926999999998</c:v>
                </c:pt>
                <c:pt idx="1099">
                  <c:v>6278.9018999999998</c:v>
                </c:pt>
                <c:pt idx="1100">
                  <c:v>6298.3828000000003</c:v>
                </c:pt>
                <c:pt idx="1101">
                  <c:v>6298.6391999999996</c:v>
                </c:pt>
                <c:pt idx="1102">
                  <c:v>6271.3290999999999</c:v>
                </c:pt>
                <c:pt idx="1103">
                  <c:v>6270.4731000000002</c:v>
                </c:pt>
                <c:pt idx="1104">
                  <c:v>6282.0038999999997</c:v>
                </c:pt>
                <c:pt idx="1105">
                  <c:v>6272.8887000000004</c:v>
                </c:pt>
                <c:pt idx="1106">
                  <c:v>6275.4916999999996</c:v>
                </c:pt>
                <c:pt idx="1107">
                  <c:v>6292.7231000000002</c:v>
                </c:pt>
                <c:pt idx="1108">
                  <c:v>6294.3104999999996</c:v>
                </c:pt>
                <c:pt idx="1109">
                  <c:v>6267</c:v>
                </c:pt>
                <c:pt idx="1110">
                  <c:v>6271.0640000000003</c:v>
                </c:pt>
                <c:pt idx="1111">
                  <c:v>6297.9399000000003</c:v>
                </c:pt>
                <c:pt idx="1112">
                  <c:v>6291.0956999999999</c:v>
                </c:pt>
                <c:pt idx="1113">
                  <c:v>6279.1728999999996</c:v>
                </c:pt>
                <c:pt idx="1114">
                  <c:v>6290.8242</c:v>
                </c:pt>
                <c:pt idx="1115">
                  <c:v>6284.9853999999996</c:v>
                </c:pt>
                <c:pt idx="1116">
                  <c:v>6271.8301000000001</c:v>
                </c:pt>
                <c:pt idx="1117">
                  <c:v>6276.6270000000004</c:v>
                </c:pt>
                <c:pt idx="1118">
                  <c:v>6294.2494999999999</c:v>
                </c:pt>
                <c:pt idx="1119">
                  <c:v>6293.5811000000003</c:v>
                </c:pt>
                <c:pt idx="1120">
                  <c:v>6275.1821</c:v>
                </c:pt>
                <c:pt idx="1121">
                  <c:v>6287.2402000000002</c:v>
                </c:pt>
                <c:pt idx="1122">
                  <c:v>6283.9722000000002</c:v>
                </c:pt>
                <c:pt idx="1123">
                  <c:v>6291.2124000000003</c:v>
                </c:pt>
                <c:pt idx="1124">
                  <c:v>6287.1377000000002</c:v>
                </c:pt>
                <c:pt idx="1125">
                  <c:v>6287.4013999999997</c:v>
                </c:pt>
                <c:pt idx="1126">
                  <c:v>6288.0771000000004</c:v>
                </c:pt>
                <c:pt idx="1127">
                  <c:v>6278.9204</c:v>
                </c:pt>
                <c:pt idx="1128">
                  <c:v>6276.5986000000003</c:v>
                </c:pt>
                <c:pt idx="1129">
                  <c:v>6289.6693999999998</c:v>
                </c:pt>
                <c:pt idx="1130">
                  <c:v>6283.7241000000004</c:v>
                </c:pt>
                <c:pt idx="1131">
                  <c:v>6289.4141</c:v>
                </c:pt>
                <c:pt idx="1132">
                  <c:v>6278.9790000000003</c:v>
                </c:pt>
                <c:pt idx="1133">
                  <c:v>6282.5897999999997</c:v>
                </c:pt>
                <c:pt idx="1134">
                  <c:v>6281.3046999999997</c:v>
                </c:pt>
                <c:pt idx="1135">
                  <c:v>6288.4434000000001</c:v>
                </c:pt>
                <c:pt idx="1136">
                  <c:v>6296.0775999999996</c:v>
                </c:pt>
                <c:pt idx="1137">
                  <c:v>6295.6094000000003</c:v>
                </c:pt>
                <c:pt idx="1138">
                  <c:v>6280.7842000000001</c:v>
                </c:pt>
                <c:pt idx="1139">
                  <c:v>6273.5679</c:v>
                </c:pt>
                <c:pt idx="1140">
                  <c:v>6286.8945000000003</c:v>
                </c:pt>
                <c:pt idx="1141">
                  <c:v>6285.9897000000001</c:v>
                </c:pt>
                <c:pt idx="1142">
                  <c:v>6295.5785999999998</c:v>
                </c:pt>
                <c:pt idx="1143">
                  <c:v>6302.0043999999998</c:v>
                </c:pt>
                <c:pt idx="1144">
                  <c:v>6302.1543000000001</c:v>
                </c:pt>
                <c:pt idx="1145">
                  <c:v>6275.2362999999996</c:v>
                </c:pt>
                <c:pt idx="1146">
                  <c:v>6289.79</c:v>
                </c:pt>
                <c:pt idx="1147">
                  <c:v>6305.9652999999998</c:v>
                </c:pt>
                <c:pt idx="1148">
                  <c:v>6295.7397000000001</c:v>
                </c:pt>
                <c:pt idx="1149">
                  <c:v>6287.4116000000004</c:v>
                </c:pt>
                <c:pt idx="1150">
                  <c:v>6305.1815999999999</c:v>
                </c:pt>
                <c:pt idx="1151">
                  <c:v>6300.5385999999999</c:v>
                </c:pt>
                <c:pt idx="1152">
                  <c:v>6276.8491000000004</c:v>
                </c:pt>
                <c:pt idx="1153">
                  <c:v>6285.7280000000001</c:v>
                </c:pt>
                <c:pt idx="1154">
                  <c:v>6315.5869000000002</c:v>
                </c:pt>
                <c:pt idx="1155">
                  <c:v>6295.5844999999999</c:v>
                </c:pt>
                <c:pt idx="1156">
                  <c:v>6289.7212</c:v>
                </c:pt>
                <c:pt idx="1157">
                  <c:v>6282.3638000000001</c:v>
                </c:pt>
                <c:pt idx="1158">
                  <c:v>6283.4224000000004</c:v>
                </c:pt>
                <c:pt idx="1159">
                  <c:v>6291.3872000000001</c:v>
                </c:pt>
                <c:pt idx="1160">
                  <c:v>6306.1084000000001</c:v>
                </c:pt>
                <c:pt idx="1161">
                  <c:v>6313.7543999999998</c:v>
                </c:pt>
                <c:pt idx="1162">
                  <c:v>6293.4380000000001</c:v>
                </c:pt>
                <c:pt idx="1163">
                  <c:v>6275.7138999999997</c:v>
                </c:pt>
                <c:pt idx="1164">
                  <c:v>6289.1450000000004</c:v>
                </c:pt>
                <c:pt idx="1165">
                  <c:v>6303.4399000000003</c:v>
                </c:pt>
                <c:pt idx="1166">
                  <c:v>6300.1821</c:v>
                </c:pt>
                <c:pt idx="1167">
                  <c:v>6291.4979999999996</c:v>
                </c:pt>
                <c:pt idx="1168">
                  <c:v>6309.2611999999999</c:v>
                </c:pt>
                <c:pt idx="1169">
                  <c:v>6291.7681000000002</c:v>
                </c:pt>
                <c:pt idx="1170">
                  <c:v>6283.9867999999997</c:v>
                </c:pt>
                <c:pt idx="1171">
                  <c:v>6293.7681000000002</c:v>
                </c:pt>
                <c:pt idx="1172">
                  <c:v>6322.5474000000004</c:v>
                </c:pt>
                <c:pt idx="1173">
                  <c:v>6303.2358000000004</c:v>
                </c:pt>
                <c:pt idx="1174">
                  <c:v>6291.1342999999997</c:v>
                </c:pt>
                <c:pt idx="1175">
                  <c:v>6301.6162000000004</c:v>
                </c:pt>
                <c:pt idx="1176">
                  <c:v>6293.9883</c:v>
                </c:pt>
                <c:pt idx="1177">
                  <c:v>6297.8418000000001</c:v>
                </c:pt>
                <c:pt idx="1178">
                  <c:v>6308.5736999999999</c:v>
                </c:pt>
                <c:pt idx="1179">
                  <c:v>6311.8149000000003</c:v>
                </c:pt>
                <c:pt idx="1180">
                  <c:v>6301.5844999999999</c:v>
                </c:pt>
                <c:pt idx="1181">
                  <c:v>6295.6138000000001</c:v>
                </c:pt>
                <c:pt idx="1182">
                  <c:v>6302.2924999999996</c:v>
                </c:pt>
                <c:pt idx="1183">
                  <c:v>6310.1469999999999</c:v>
                </c:pt>
                <c:pt idx="1184">
                  <c:v>6303.3018000000002</c:v>
                </c:pt>
                <c:pt idx="1185">
                  <c:v>6301.4477999999999</c:v>
                </c:pt>
                <c:pt idx="1186">
                  <c:v>6306.3022000000001</c:v>
                </c:pt>
                <c:pt idx="1187">
                  <c:v>6303.0619999999999</c:v>
                </c:pt>
                <c:pt idx="1188">
                  <c:v>6290.3018000000002</c:v>
                </c:pt>
                <c:pt idx="1189">
                  <c:v>6302.3579</c:v>
                </c:pt>
                <c:pt idx="1190">
                  <c:v>6310.0083000000004</c:v>
                </c:pt>
                <c:pt idx="1191">
                  <c:v>6293.7714999999998</c:v>
                </c:pt>
                <c:pt idx="1192">
                  <c:v>6310.7241000000004</c:v>
                </c:pt>
                <c:pt idx="1193">
                  <c:v>6301.6836000000003</c:v>
                </c:pt>
                <c:pt idx="1194">
                  <c:v>6302.4989999999998</c:v>
                </c:pt>
                <c:pt idx="1195">
                  <c:v>6296.6377000000002</c:v>
                </c:pt>
                <c:pt idx="1196">
                  <c:v>6307.1522999999997</c:v>
                </c:pt>
                <c:pt idx="1197">
                  <c:v>6311.6538</c:v>
                </c:pt>
                <c:pt idx="1198">
                  <c:v>6308.2217000000001</c:v>
                </c:pt>
                <c:pt idx="1199">
                  <c:v>6290.1049999999996</c:v>
                </c:pt>
                <c:pt idx="1200">
                  <c:v>6311.5766999999996</c:v>
                </c:pt>
                <c:pt idx="1201">
                  <c:v>6318.2466000000004</c:v>
                </c:pt>
                <c:pt idx="1202">
                  <c:v>6306.4111000000003</c:v>
                </c:pt>
                <c:pt idx="1203">
                  <c:v>6308.9287000000004</c:v>
                </c:pt>
                <c:pt idx="1204">
                  <c:v>6317.9174999999996</c:v>
                </c:pt>
                <c:pt idx="1205">
                  <c:v>6305.335</c:v>
                </c:pt>
                <c:pt idx="1206">
                  <c:v>6302.0171</c:v>
                </c:pt>
                <c:pt idx="1207">
                  <c:v>6319.0956999999999</c:v>
                </c:pt>
                <c:pt idx="1208">
                  <c:v>6319.1405999999997</c:v>
                </c:pt>
                <c:pt idx="1209">
                  <c:v>6298.5790999999999</c:v>
                </c:pt>
                <c:pt idx="1210">
                  <c:v>6294.5204999999996</c:v>
                </c:pt>
                <c:pt idx="1211">
                  <c:v>6311.6553000000004</c:v>
                </c:pt>
                <c:pt idx="1212">
                  <c:v>6311.3739999999998</c:v>
                </c:pt>
                <c:pt idx="1213">
                  <c:v>6312.6698999999999</c:v>
                </c:pt>
                <c:pt idx="1214">
                  <c:v>6318.0742</c:v>
                </c:pt>
                <c:pt idx="1215">
                  <c:v>6320.1426000000001</c:v>
                </c:pt>
                <c:pt idx="1216">
                  <c:v>6294.3456999999999</c:v>
                </c:pt>
                <c:pt idx="1217">
                  <c:v>6306.5038999999997</c:v>
                </c:pt>
                <c:pt idx="1218">
                  <c:v>6320.9771000000001</c:v>
                </c:pt>
                <c:pt idx="1219">
                  <c:v>6325.0054</c:v>
                </c:pt>
                <c:pt idx="1220">
                  <c:v>6316.6318000000001</c:v>
                </c:pt>
                <c:pt idx="1221">
                  <c:v>6309.7021000000004</c:v>
                </c:pt>
                <c:pt idx="1222">
                  <c:v>6308.4184999999998</c:v>
                </c:pt>
                <c:pt idx="1223">
                  <c:v>6295.3383999999996</c:v>
                </c:pt>
                <c:pt idx="1224">
                  <c:v>6306.5688</c:v>
                </c:pt>
                <c:pt idx="1225">
                  <c:v>6314.7637000000004</c:v>
                </c:pt>
                <c:pt idx="1226">
                  <c:v>6328.1279000000004</c:v>
                </c:pt>
                <c:pt idx="1227">
                  <c:v>6306.3798999999999</c:v>
                </c:pt>
                <c:pt idx="1228">
                  <c:v>6319.3329999999996</c:v>
                </c:pt>
                <c:pt idx="1229">
                  <c:v>6312.6527999999998</c:v>
                </c:pt>
                <c:pt idx="1230">
                  <c:v>6309.8603999999996</c:v>
                </c:pt>
                <c:pt idx="1231">
                  <c:v>6310.1587</c:v>
                </c:pt>
                <c:pt idx="1232">
                  <c:v>6321.1606000000002</c:v>
                </c:pt>
                <c:pt idx="1233">
                  <c:v>6318.4570000000003</c:v>
                </c:pt>
                <c:pt idx="1234">
                  <c:v>6306.0492999999997</c:v>
                </c:pt>
                <c:pt idx="1235">
                  <c:v>6314.9883</c:v>
                </c:pt>
                <c:pt idx="1236">
                  <c:v>6330.0092999999997</c:v>
                </c:pt>
                <c:pt idx="1237">
                  <c:v>6329.8203000000003</c:v>
                </c:pt>
                <c:pt idx="1238">
                  <c:v>6311.8100999999997</c:v>
                </c:pt>
                <c:pt idx="1239">
                  <c:v>6322.5298000000003</c:v>
                </c:pt>
                <c:pt idx="1240">
                  <c:v>6321.8437999999996</c:v>
                </c:pt>
                <c:pt idx="1241">
                  <c:v>6311.3184000000001</c:v>
                </c:pt>
                <c:pt idx="1242">
                  <c:v>6317.1943000000001</c:v>
                </c:pt>
                <c:pt idx="1243">
                  <c:v>6332.8696</c:v>
                </c:pt>
                <c:pt idx="1244">
                  <c:v>6324.7763999999997</c:v>
                </c:pt>
                <c:pt idx="1245">
                  <c:v>6309.7728999999999</c:v>
                </c:pt>
                <c:pt idx="1246">
                  <c:v>6317.3549999999996</c:v>
                </c:pt>
                <c:pt idx="1247">
                  <c:v>6318.8364000000001</c:v>
                </c:pt>
                <c:pt idx="1248">
                  <c:v>6308.6162000000004</c:v>
                </c:pt>
                <c:pt idx="1249">
                  <c:v>6321.3451999999997</c:v>
                </c:pt>
                <c:pt idx="1250">
                  <c:v>6336.5972000000002</c:v>
                </c:pt>
                <c:pt idx="1251">
                  <c:v>6317.165</c:v>
                </c:pt>
                <c:pt idx="1252">
                  <c:v>6306.3833000000004</c:v>
                </c:pt>
                <c:pt idx="1253">
                  <c:v>6320.5752000000002</c:v>
                </c:pt>
                <c:pt idx="1254">
                  <c:v>6330.5991000000004</c:v>
                </c:pt>
                <c:pt idx="1255">
                  <c:v>6331.7021000000004</c:v>
                </c:pt>
                <c:pt idx="1256">
                  <c:v>6326.3179</c:v>
                </c:pt>
                <c:pt idx="1257">
                  <c:v>6328.5415000000003</c:v>
                </c:pt>
                <c:pt idx="1258">
                  <c:v>6317.9413999999997</c:v>
                </c:pt>
                <c:pt idx="1259">
                  <c:v>6309.7763999999997</c:v>
                </c:pt>
                <c:pt idx="1260">
                  <c:v>6319.1688999999997</c:v>
                </c:pt>
                <c:pt idx="1261">
                  <c:v>6334.2997999999998</c:v>
                </c:pt>
                <c:pt idx="1262">
                  <c:v>6321.5478999999996</c:v>
                </c:pt>
                <c:pt idx="1263">
                  <c:v>6313.8579</c:v>
                </c:pt>
                <c:pt idx="1264">
                  <c:v>6322.3334999999997</c:v>
                </c:pt>
                <c:pt idx="1265">
                  <c:v>6316.3573999999999</c:v>
                </c:pt>
                <c:pt idx="1266">
                  <c:v>6325.5775999999996</c:v>
                </c:pt>
                <c:pt idx="1267">
                  <c:v>6328.2421999999997</c:v>
                </c:pt>
                <c:pt idx="1268">
                  <c:v>6331.9795000000004</c:v>
                </c:pt>
                <c:pt idx="1269">
                  <c:v>6317.3711000000003</c:v>
                </c:pt>
                <c:pt idx="1270">
                  <c:v>6316.9673000000003</c:v>
                </c:pt>
                <c:pt idx="1271">
                  <c:v>6321.98</c:v>
                </c:pt>
                <c:pt idx="1272">
                  <c:v>6344.3179</c:v>
                </c:pt>
                <c:pt idx="1273">
                  <c:v>6324.0405000000001</c:v>
                </c:pt>
                <c:pt idx="1274">
                  <c:v>6315.4931999999999</c:v>
                </c:pt>
                <c:pt idx="1275">
                  <c:v>6329.1283999999996</c:v>
                </c:pt>
                <c:pt idx="1276">
                  <c:v>6320.3711000000003</c:v>
                </c:pt>
                <c:pt idx="1277">
                  <c:v>6320.4087</c:v>
                </c:pt>
                <c:pt idx="1278">
                  <c:v>6336.2520000000004</c:v>
                </c:pt>
                <c:pt idx="1279">
                  <c:v>6342.0747000000001</c:v>
                </c:pt>
                <c:pt idx="1280">
                  <c:v>6316.9287000000004</c:v>
                </c:pt>
                <c:pt idx="1281">
                  <c:v>6319.4647999999997</c:v>
                </c:pt>
                <c:pt idx="1282">
                  <c:v>6330.0522000000001</c:v>
                </c:pt>
                <c:pt idx="1283">
                  <c:v>6321.0155999999997</c:v>
                </c:pt>
                <c:pt idx="1284">
                  <c:v>6323.1229999999996</c:v>
                </c:pt>
                <c:pt idx="1285">
                  <c:v>6342.5727999999999</c:v>
                </c:pt>
                <c:pt idx="1286">
                  <c:v>6357.4120999999996</c:v>
                </c:pt>
                <c:pt idx="1287">
                  <c:v>6323.8208000000004</c:v>
                </c:pt>
                <c:pt idx="1288">
                  <c:v>6313.4755999999998</c:v>
                </c:pt>
                <c:pt idx="1289">
                  <c:v>6334.2709999999997</c:v>
                </c:pt>
                <c:pt idx="1290">
                  <c:v>6340.1415999999999</c:v>
                </c:pt>
                <c:pt idx="1291">
                  <c:v>6325.1558000000005</c:v>
                </c:pt>
                <c:pt idx="1292">
                  <c:v>6341.2124000000003</c:v>
                </c:pt>
                <c:pt idx="1293">
                  <c:v>6337.3369000000002</c:v>
                </c:pt>
                <c:pt idx="1294">
                  <c:v>6326.3397999999997</c:v>
                </c:pt>
                <c:pt idx="1295">
                  <c:v>6324.4872999999998</c:v>
                </c:pt>
                <c:pt idx="1296">
                  <c:v>6337.6489000000001</c:v>
                </c:pt>
                <c:pt idx="1297">
                  <c:v>6338.1527999999998</c:v>
                </c:pt>
                <c:pt idx="1298">
                  <c:v>6327.1454999999996</c:v>
                </c:pt>
                <c:pt idx="1299">
                  <c:v>6310.7758999999996</c:v>
                </c:pt>
                <c:pt idx="1300">
                  <c:v>6342.3921</c:v>
                </c:pt>
                <c:pt idx="1301">
                  <c:v>6332.8774000000003</c:v>
                </c:pt>
                <c:pt idx="1302">
                  <c:v>6320.8657000000003</c:v>
                </c:pt>
                <c:pt idx="1303">
                  <c:v>6347.4657999999999</c:v>
                </c:pt>
                <c:pt idx="1304">
                  <c:v>6340.7665999999999</c:v>
                </c:pt>
                <c:pt idx="1305">
                  <c:v>6321.6201000000001</c:v>
                </c:pt>
                <c:pt idx="1306">
                  <c:v>6326.2440999999999</c:v>
                </c:pt>
                <c:pt idx="1307">
                  <c:v>6347.3446999999996</c:v>
                </c:pt>
                <c:pt idx="1308">
                  <c:v>6334.8783999999996</c:v>
                </c:pt>
                <c:pt idx="1309">
                  <c:v>6328.6293999999998</c:v>
                </c:pt>
                <c:pt idx="1310">
                  <c:v>6341.2157999999999</c:v>
                </c:pt>
                <c:pt idx="1311">
                  <c:v>6332.0796</c:v>
                </c:pt>
                <c:pt idx="1312">
                  <c:v>6325.8687</c:v>
                </c:pt>
                <c:pt idx="1313">
                  <c:v>6335.3002999999999</c:v>
                </c:pt>
                <c:pt idx="1314">
                  <c:v>6346.1684999999998</c:v>
                </c:pt>
                <c:pt idx="1315">
                  <c:v>6339.8921</c:v>
                </c:pt>
                <c:pt idx="1316">
                  <c:v>6327.4477999999999</c:v>
                </c:pt>
                <c:pt idx="1317">
                  <c:v>6326.46</c:v>
                </c:pt>
                <c:pt idx="1318">
                  <c:v>6339.5385999999999</c:v>
                </c:pt>
                <c:pt idx="1319">
                  <c:v>6332.2665999999999</c:v>
                </c:pt>
                <c:pt idx="1320">
                  <c:v>6335.4038</c:v>
                </c:pt>
                <c:pt idx="1321">
                  <c:v>6347.8809000000001</c:v>
                </c:pt>
                <c:pt idx="1322">
                  <c:v>6346.7323999999999</c:v>
                </c:pt>
                <c:pt idx="1323">
                  <c:v>6325.3931000000002</c:v>
                </c:pt>
                <c:pt idx="1324">
                  <c:v>6327.1875</c:v>
                </c:pt>
                <c:pt idx="1325">
                  <c:v>6345.9525999999996</c:v>
                </c:pt>
                <c:pt idx="1326">
                  <c:v>6346.6288999999997</c:v>
                </c:pt>
                <c:pt idx="1327">
                  <c:v>6350.0420000000004</c:v>
                </c:pt>
                <c:pt idx="1328">
                  <c:v>6343.1923999999999</c:v>
                </c:pt>
                <c:pt idx="1329">
                  <c:v>6338.6660000000002</c:v>
                </c:pt>
                <c:pt idx="1330">
                  <c:v>6334.6899000000003</c:v>
                </c:pt>
                <c:pt idx="1331">
                  <c:v>6333.3477000000003</c:v>
                </c:pt>
                <c:pt idx="1332">
                  <c:v>6345.4755999999998</c:v>
                </c:pt>
                <c:pt idx="1333">
                  <c:v>6353.5321999999996</c:v>
                </c:pt>
                <c:pt idx="1334">
                  <c:v>6334.9111000000003</c:v>
                </c:pt>
                <c:pt idx="1335">
                  <c:v>6328.5967000000001</c:v>
                </c:pt>
                <c:pt idx="1336">
                  <c:v>6339.6410999999998</c:v>
                </c:pt>
                <c:pt idx="1337">
                  <c:v>6332.3383999999996</c:v>
                </c:pt>
                <c:pt idx="1338">
                  <c:v>6344.1484</c:v>
                </c:pt>
                <c:pt idx="1339">
                  <c:v>6355.6522999999997</c:v>
                </c:pt>
                <c:pt idx="1340">
                  <c:v>6336.2739000000001</c:v>
                </c:pt>
                <c:pt idx="1341">
                  <c:v>6327.3603999999996</c:v>
                </c:pt>
                <c:pt idx="1342">
                  <c:v>6342.7124000000003</c:v>
                </c:pt>
                <c:pt idx="1343">
                  <c:v>6349.4961000000003</c:v>
                </c:pt>
                <c:pt idx="1344">
                  <c:v>6345.5902999999998</c:v>
                </c:pt>
                <c:pt idx="1345">
                  <c:v>6343.5839999999998</c:v>
                </c:pt>
                <c:pt idx="1346">
                  <c:v>6358.1777000000002</c:v>
                </c:pt>
                <c:pt idx="1347">
                  <c:v>6332.4296999999997</c:v>
                </c:pt>
                <c:pt idx="1348">
                  <c:v>6335.8081000000002</c:v>
                </c:pt>
                <c:pt idx="1349">
                  <c:v>6341.0874000000003</c:v>
                </c:pt>
                <c:pt idx="1350">
                  <c:v>6362.9364999999998</c:v>
                </c:pt>
                <c:pt idx="1351">
                  <c:v>6349.4745999999996</c:v>
                </c:pt>
                <c:pt idx="1352">
                  <c:v>6329.6943000000001</c:v>
                </c:pt>
                <c:pt idx="1353">
                  <c:v>6336.8842999999997</c:v>
                </c:pt>
                <c:pt idx="1354">
                  <c:v>6344.1581999999999</c:v>
                </c:pt>
                <c:pt idx="1355">
                  <c:v>6340.5385999999999</c:v>
                </c:pt>
                <c:pt idx="1356">
                  <c:v>6346.4956000000002</c:v>
                </c:pt>
                <c:pt idx="1357">
                  <c:v>6358.1225999999997</c:v>
                </c:pt>
                <c:pt idx="1358">
                  <c:v>6343.3608000000004</c:v>
                </c:pt>
                <c:pt idx="1359">
                  <c:v>6335.4224000000004</c:v>
                </c:pt>
                <c:pt idx="1360">
                  <c:v>6353.6293999999998</c:v>
                </c:pt>
                <c:pt idx="1361">
                  <c:v>6358.2255999999998</c:v>
                </c:pt>
                <c:pt idx="1362">
                  <c:v>6346.5736999999999</c:v>
                </c:pt>
                <c:pt idx="1363">
                  <c:v>6351.4071999999996</c:v>
                </c:pt>
                <c:pt idx="1364">
                  <c:v>6344.04</c:v>
                </c:pt>
                <c:pt idx="1365">
                  <c:v>6358.1918999999998</c:v>
                </c:pt>
                <c:pt idx="1366">
                  <c:v>6329.0991000000004</c:v>
                </c:pt>
                <c:pt idx="1367">
                  <c:v>6352.5063</c:v>
                </c:pt>
                <c:pt idx="1368">
                  <c:v>6357.6484</c:v>
                </c:pt>
                <c:pt idx="1369">
                  <c:v>6348.8887000000004</c:v>
                </c:pt>
                <c:pt idx="1370">
                  <c:v>6337.0972000000002</c:v>
                </c:pt>
                <c:pt idx="1371">
                  <c:v>6361.9198999999999</c:v>
                </c:pt>
                <c:pt idx="1372">
                  <c:v>6350.6084000000001</c:v>
                </c:pt>
                <c:pt idx="1373">
                  <c:v>6348.3071</c:v>
                </c:pt>
                <c:pt idx="1374">
                  <c:v>6353.9092000000001</c:v>
                </c:pt>
                <c:pt idx="1375">
                  <c:v>6366.3573999999999</c:v>
                </c:pt>
                <c:pt idx="1376">
                  <c:v>6343.8573999999999</c:v>
                </c:pt>
                <c:pt idx="1377">
                  <c:v>6339.9404000000004</c:v>
                </c:pt>
                <c:pt idx="1378">
                  <c:v>6365.6782000000003</c:v>
                </c:pt>
                <c:pt idx="1379">
                  <c:v>6363.5277999999998</c:v>
                </c:pt>
                <c:pt idx="1380">
                  <c:v>6345.0684000000001</c:v>
                </c:pt>
                <c:pt idx="1381">
                  <c:v>6352.9907000000003</c:v>
                </c:pt>
                <c:pt idx="1382">
                  <c:v>6346.1356999999998</c:v>
                </c:pt>
                <c:pt idx="1383">
                  <c:v>6349.1787000000004</c:v>
                </c:pt>
                <c:pt idx="1384">
                  <c:v>6344.1216000000004</c:v>
                </c:pt>
                <c:pt idx="1385">
                  <c:v>6364.2295000000004</c:v>
                </c:pt>
                <c:pt idx="1386">
                  <c:v>6371.3633</c:v>
                </c:pt>
                <c:pt idx="1387">
                  <c:v>6351.8554999999997</c:v>
                </c:pt>
                <c:pt idx="1388">
                  <c:v>6350.4472999999998</c:v>
                </c:pt>
                <c:pt idx="1389">
                  <c:v>6363.0352000000003</c:v>
                </c:pt>
                <c:pt idx="1390">
                  <c:v>6346.5951999999997</c:v>
                </c:pt>
                <c:pt idx="1391">
                  <c:v>6348.8222999999998</c:v>
                </c:pt>
                <c:pt idx="1392">
                  <c:v>6368.7084999999997</c:v>
                </c:pt>
                <c:pt idx="1393">
                  <c:v>6358.0562</c:v>
                </c:pt>
                <c:pt idx="1394">
                  <c:v>6339.5902999999998</c:v>
                </c:pt>
                <c:pt idx="1395">
                  <c:v>6343.8467000000001</c:v>
                </c:pt>
                <c:pt idx="1396">
                  <c:v>6361.5459000000001</c:v>
                </c:pt>
                <c:pt idx="1397">
                  <c:v>6366.9736000000003</c:v>
                </c:pt>
                <c:pt idx="1398">
                  <c:v>6356.9638999999997</c:v>
                </c:pt>
                <c:pt idx="1399">
                  <c:v>6344.7183000000005</c:v>
                </c:pt>
                <c:pt idx="1400">
                  <c:v>6356.9022999999997</c:v>
                </c:pt>
                <c:pt idx="1401">
                  <c:v>6347.4087</c:v>
                </c:pt>
                <c:pt idx="1402">
                  <c:v>6360.2295000000004</c:v>
                </c:pt>
                <c:pt idx="1403">
                  <c:v>6376.0316999999995</c:v>
                </c:pt>
                <c:pt idx="1404">
                  <c:v>6374.7051000000001</c:v>
                </c:pt>
                <c:pt idx="1405">
                  <c:v>6355.5048999999999</c:v>
                </c:pt>
                <c:pt idx="1406">
                  <c:v>6344.6787000000004</c:v>
                </c:pt>
                <c:pt idx="1407">
                  <c:v>6355.6869999999999</c:v>
                </c:pt>
                <c:pt idx="1408">
                  <c:v>6354.5434999999998</c:v>
                </c:pt>
                <c:pt idx="1409">
                  <c:v>6364.0204999999996</c:v>
                </c:pt>
                <c:pt idx="1410">
                  <c:v>6369.7489999999998</c:v>
                </c:pt>
                <c:pt idx="1411">
                  <c:v>6362.9341000000004</c:v>
                </c:pt>
                <c:pt idx="1412">
                  <c:v>6346.4643999999998</c:v>
                </c:pt>
                <c:pt idx="1413">
                  <c:v>6352.1328000000003</c:v>
                </c:pt>
                <c:pt idx="1414">
                  <c:v>6363.9790000000003</c:v>
                </c:pt>
                <c:pt idx="1415">
                  <c:v>6368.9556000000002</c:v>
                </c:pt>
                <c:pt idx="1416">
                  <c:v>6351.3145000000004</c:v>
                </c:pt>
                <c:pt idx="1417">
                  <c:v>6358.8828000000003</c:v>
                </c:pt>
                <c:pt idx="1418">
                  <c:v>6370.9717000000001</c:v>
                </c:pt>
                <c:pt idx="1419">
                  <c:v>6356.0727999999999</c:v>
                </c:pt>
                <c:pt idx="1420">
                  <c:v>6361.0254000000004</c:v>
                </c:pt>
                <c:pt idx="1421">
                  <c:v>6379.5541999999996</c:v>
                </c:pt>
                <c:pt idx="1422">
                  <c:v>6371.0132000000003</c:v>
                </c:pt>
                <c:pt idx="1423">
                  <c:v>6352.7627000000002</c:v>
                </c:pt>
                <c:pt idx="1424">
                  <c:v>6358.9745999999996</c:v>
                </c:pt>
                <c:pt idx="1425">
                  <c:v>6374.3320000000003</c:v>
                </c:pt>
                <c:pt idx="1426">
                  <c:v>6360.9429</c:v>
                </c:pt>
                <c:pt idx="1427">
                  <c:v>6372.8999000000003</c:v>
                </c:pt>
                <c:pt idx="1428">
                  <c:v>6365.8369000000002</c:v>
                </c:pt>
                <c:pt idx="1429">
                  <c:v>6363.2758999999996</c:v>
                </c:pt>
                <c:pt idx="1430">
                  <c:v>6342.5469000000003</c:v>
                </c:pt>
                <c:pt idx="1431">
                  <c:v>6353.7437</c:v>
                </c:pt>
                <c:pt idx="1432">
                  <c:v>6385.1469999999999</c:v>
                </c:pt>
                <c:pt idx="1433">
                  <c:v>6371.3325000000004</c:v>
                </c:pt>
                <c:pt idx="1434">
                  <c:v>6361.8114999999998</c:v>
                </c:pt>
                <c:pt idx="1435">
                  <c:v>6372.7250999999997</c:v>
                </c:pt>
                <c:pt idx="1436">
                  <c:v>6369.2323999999999</c:v>
                </c:pt>
                <c:pt idx="1437">
                  <c:v>6364.4032999999999</c:v>
                </c:pt>
                <c:pt idx="1438">
                  <c:v>6368.9916999999996</c:v>
                </c:pt>
                <c:pt idx="1439">
                  <c:v>6372.8910999999998</c:v>
                </c:pt>
                <c:pt idx="1440">
                  <c:v>6375.9492</c:v>
                </c:pt>
                <c:pt idx="1441">
                  <c:v>6360.7201999999997</c:v>
                </c:pt>
                <c:pt idx="1442">
                  <c:v>6369.5556999999999</c:v>
                </c:pt>
                <c:pt idx="1443">
                  <c:v>6370.2671</c:v>
                </c:pt>
                <c:pt idx="1444">
                  <c:v>6371.9989999999998</c:v>
                </c:pt>
                <c:pt idx="1445">
                  <c:v>6372.1606000000002</c:v>
                </c:pt>
                <c:pt idx="1446">
                  <c:v>6375.7133999999996</c:v>
                </c:pt>
                <c:pt idx="1447">
                  <c:v>6371.1000999999997</c:v>
                </c:pt>
                <c:pt idx="1448">
                  <c:v>6344.9727000000003</c:v>
                </c:pt>
                <c:pt idx="1449">
                  <c:v>6365.5933000000005</c:v>
                </c:pt>
                <c:pt idx="1450">
                  <c:v>6387.9579999999996</c:v>
                </c:pt>
                <c:pt idx="1451">
                  <c:v>6370.2803000000004</c:v>
                </c:pt>
                <c:pt idx="1452">
                  <c:v>6358.2568000000001</c:v>
                </c:pt>
                <c:pt idx="1453">
                  <c:v>6365.9092000000001</c:v>
                </c:pt>
                <c:pt idx="1454">
                  <c:v>6364.4722000000002</c:v>
                </c:pt>
                <c:pt idx="1455">
                  <c:v>6372.6670000000004</c:v>
                </c:pt>
                <c:pt idx="1456">
                  <c:v>6378.5111999999999</c:v>
                </c:pt>
                <c:pt idx="1457">
                  <c:v>6380.3140000000003</c:v>
                </c:pt>
                <c:pt idx="1458">
                  <c:v>6380.2763999999997</c:v>
                </c:pt>
                <c:pt idx="1459">
                  <c:v>6360.1073999999999</c:v>
                </c:pt>
                <c:pt idx="1460">
                  <c:v>6379.1620999999996</c:v>
                </c:pt>
                <c:pt idx="1461">
                  <c:v>6383.1361999999999</c:v>
                </c:pt>
                <c:pt idx="1462">
                  <c:v>6382.4369999999999</c:v>
                </c:pt>
                <c:pt idx="1463">
                  <c:v>6365.9579999999996</c:v>
                </c:pt>
                <c:pt idx="1464">
                  <c:v>6364.6244999999999</c:v>
                </c:pt>
                <c:pt idx="1465">
                  <c:v>6372.5933000000005</c:v>
                </c:pt>
                <c:pt idx="1466">
                  <c:v>6360.1592000000001</c:v>
                </c:pt>
                <c:pt idx="1467">
                  <c:v>6374.4940999999999</c:v>
                </c:pt>
                <c:pt idx="1468">
                  <c:v>6382.6270000000004</c:v>
                </c:pt>
                <c:pt idx="1469">
                  <c:v>6367.915</c:v>
                </c:pt>
                <c:pt idx="1470">
                  <c:v>6375.7056000000002</c:v>
                </c:pt>
                <c:pt idx="1471">
                  <c:v>6373.5785999999998</c:v>
                </c:pt>
                <c:pt idx="1472">
                  <c:v>6374.085</c:v>
                </c:pt>
                <c:pt idx="1473">
                  <c:v>6365.3950000000004</c:v>
                </c:pt>
                <c:pt idx="1474">
                  <c:v>6391.1089000000002</c:v>
                </c:pt>
                <c:pt idx="1475">
                  <c:v>6384.6864999999998</c:v>
                </c:pt>
                <c:pt idx="1476">
                  <c:v>6370.4027999999998</c:v>
                </c:pt>
                <c:pt idx="1477">
                  <c:v>6364.9565000000002</c:v>
                </c:pt>
                <c:pt idx="1478">
                  <c:v>6370.1548000000003</c:v>
                </c:pt>
                <c:pt idx="1479">
                  <c:v>6380.7749000000003</c:v>
                </c:pt>
                <c:pt idx="1480">
                  <c:v>6379.2866000000004</c:v>
                </c:pt>
                <c:pt idx="1481">
                  <c:v>6383.9448000000002</c:v>
                </c:pt>
                <c:pt idx="1482">
                  <c:v>6383.2520000000004</c:v>
                </c:pt>
                <c:pt idx="1483">
                  <c:v>6372.8608000000004</c:v>
                </c:pt>
                <c:pt idx="1484">
                  <c:v>6378.1646000000001</c:v>
                </c:pt>
                <c:pt idx="1485">
                  <c:v>6371.5619999999999</c:v>
                </c:pt>
                <c:pt idx="1486">
                  <c:v>6385.6030000000001</c:v>
                </c:pt>
                <c:pt idx="1487">
                  <c:v>6361.2255999999998</c:v>
                </c:pt>
                <c:pt idx="1488">
                  <c:v>6375.2538999999997</c:v>
                </c:pt>
                <c:pt idx="1489">
                  <c:v>6379.4247999999998</c:v>
                </c:pt>
                <c:pt idx="1490">
                  <c:v>6375.7782999999999</c:v>
                </c:pt>
                <c:pt idx="1491">
                  <c:v>6374.2866000000004</c:v>
                </c:pt>
                <c:pt idx="1492">
                  <c:v>6383.9956000000002</c:v>
                </c:pt>
                <c:pt idx="1493">
                  <c:v>6385.415</c:v>
                </c:pt>
                <c:pt idx="1494">
                  <c:v>6366.6660000000002</c:v>
                </c:pt>
                <c:pt idx="1495">
                  <c:v>6371.6405999999997</c:v>
                </c:pt>
                <c:pt idx="1496">
                  <c:v>6382.3179</c:v>
                </c:pt>
                <c:pt idx="1497">
                  <c:v>6380.2826999999997</c:v>
                </c:pt>
                <c:pt idx="1498">
                  <c:v>6379.7948999999999</c:v>
                </c:pt>
                <c:pt idx="1499">
                  <c:v>6384.0366000000004</c:v>
                </c:pt>
                <c:pt idx="1500">
                  <c:v>6388.2201999999997</c:v>
                </c:pt>
                <c:pt idx="1501">
                  <c:v>6375.9066999999995</c:v>
                </c:pt>
                <c:pt idx="1502">
                  <c:v>6366.6566999999995</c:v>
                </c:pt>
                <c:pt idx="1503">
                  <c:v>6392.4224000000004</c:v>
                </c:pt>
                <c:pt idx="1504">
                  <c:v>6395.8612999999996</c:v>
                </c:pt>
                <c:pt idx="1505">
                  <c:v>6382.5967000000001</c:v>
                </c:pt>
                <c:pt idx="1506">
                  <c:v>6377.6489000000001</c:v>
                </c:pt>
                <c:pt idx="1507">
                  <c:v>6388.3809000000001</c:v>
                </c:pt>
                <c:pt idx="1508">
                  <c:v>6382.7323999999999</c:v>
                </c:pt>
                <c:pt idx="1509">
                  <c:v>6383.9912000000004</c:v>
                </c:pt>
                <c:pt idx="1510">
                  <c:v>6395.0438999999997</c:v>
                </c:pt>
                <c:pt idx="1511">
                  <c:v>6392.3275999999996</c:v>
                </c:pt>
                <c:pt idx="1512">
                  <c:v>6372.3296</c:v>
                </c:pt>
                <c:pt idx="1513">
                  <c:v>6381.9048000000003</c:v>
                </c:pt>
                <c:pt idx="1514">
                  <c:v>6394.1953000000003</c:v>
                </c:pt>
                <c:pt idx="1515">
                  <c:v>6397.5434999999998</c:v>
                </c:pt>
                <c:pt idx="1516">
                  <c:v>6391.6597000000002</c:v>
                </c:pt>
                <c:pt idx="1517">
                  <c:v>6389.1099000000004</c:v>
                </c:pt>
                <c:pt idx="1518">
                  <c:v>6384.0127000000002</c:v>
                </c:pt>
                <c:pt idx="1519">
                  <c:v>6384.7831999999999</c:v>
                </c:pt>
                <c:pt idx="1520">
                  <c:v>6389.7763999999997</c:v>
                </c:pt>
                <c:pt idx="1521">
                  <c:v>6394.1831000000002</c:v>
                </c:pt>
                <c:pt idx="1522">
                  <c:v>6386.3584000000001</c:v>
                </c:pt>
                <c:pt idx="1523">
                  <c:v>6373.4760999999999</c:v>
                </c:pt>
                <c:pt idx="1524">
                  <c:v>6400.4354999999996</c:v>
                </c:pt>
                <c:pt idx="1525">
                  <c:v>6391.0775999999996</c:v>
                </c:pt>
                <c:pt idx="1526">
                  <c:v>6380.8095999999996</c:v>
                </c:pt>
                <c:pt idx="1527">
                  <c:v>6394.9673000000003</c:v>
                </c:pt>
                <c:pt idx="1528">
                  <c:v>6407.0527000000002</c:v>
                </c:pt>
                <c:pt idx="1529">
                  <c:v>6395.9429</c:v>
                </c:pt>
                <c:pt idx="1530">
                  <c:v>6370.4975999999997</c:v>
                </c:pt>
                <c:pt idx="1531">
                  <c:v>6384.8510999999999</c:v>
                </c:pt>
                <c:pt idx="1532">
                  <c:v>6395.2412000000004</c:v>
                </c:pt>
                <c:pt idx="1533">
                  <c:v>6381.3779000000004</c:v>
                </c:pt>
                <c:pt idx="1534">
                  <c:v>6388.5190000000002</c:v>
                </c:pt>
                <c:pt idx="1535">
                  <c:v>6398.2402000000002</c:v>
                </c:pt>
                <c:pt idx="1536">
                  <c:v>6382.7416999999996</c:v>
                </c:pt>
                <c:pt idx="1537">
                  <c:v>6378.2089999999998</c:v>
                </c:pt>
                <c:pt idx="1538">
                  <c:v>6399.2548999999999</c:v>
                </c:pt>
                <c:pt idx="1539">
                  <c:v>6412.0986000000003</c:v>
                </c:pt>
                <c:pt idx="1540">
                  <c:v>6395.7915000000003</c:v>
                </c:pt>
                <c:pt idx="1541">
                  <c:v>6380.9956000000002</c:v>
                </c:pt>
                <c:pt idx="1542">
                  <c:v>6398.2143999999998</c:v>
                </c:pt>
                <c:pt idx="1543">
                  <c:v>6387.8798999999999</c:v>
                </c:pt>
                <c:pt idx="1544">
                  <c:v>6386.1005999999998</c:v>
                </c:pt>
                <c:pt idx="1545">
                  <c:v>6412.4663</c:v>
                </c:pt>
                <c:pt idx="1546">
                  <c:v>6412.1405999999997</c:v>
                </c:pt>
                <c:pt idx="1547">
                  <c:v>6387.7938999999997</c:v>
                </c:pt>
                <c:pt idx="1548">
                  <c:v>6379.6352999999999</c:v>
                </c:pt>
                <c:pt idx="1549">
                  <c:v>6389.7089999999998</c:v>
                </c:pt>
                <c:pt idx="1550">
                  <c:v>6396.8652000000002</c:v>
                </c:pt>
                <c:pt idx="1551">
                  <c:v>6405.9272000000001</c:v>
                </c:pt>
                <c:pt idx="1552">
                  <c:v>6398.2821999999996</c:v>
                </c:pt>
                <c:pt idx="1553">
                  <c:v>6409.4540999999999</c:v>
                </c:pt>
                <c:pt idx="1554">
                  <c:v>6395.5874000000003</c:v>
                </c:pt>
                <c:pt idx="1555">
                  <c:v>6388.6571999999996</c:v>
                </c:pt>
                <c:pt idx="1556">
                  <c:v>6419.0083000000004</c:v>
                </c:pt>
                <c:pt idx="1557">
                  <c:v>6409.3647000000001</c:v>
                </c:pt>
                <c:pt idx="1558">
                  <c:v>6396.7808000000005</c:v>
                </c:pt>
                <c:pt idx="1559">
                  <c:v>6390.6143000000002</c:v>
                </c:pt>
                <c:pt idx="1560">
                  <c:v>6406.6260000000002</c:v>
                </c:pt>
                <c:pt idx="1561">
                  <c:v>6391.3887000000004</c:v>
                </c:pt>
                <c:pt idx="1562">
                  <c:v>6402.1283999999996</c:v>
                </c:pt>
                <c:pt idx="1563">
                  <c:v>6396.9032999999999</c:v>
                </c:pt>
                <c:pt idx="1564">
                  <c:v>6410.3168999999998</c:v>
                </c:pt>
                <c:pt idx="1565">
                  <c:v>6379.6372000000001</c:v>
                </c:pt>
                <c:pt idx="1566">
                  <c:v>6395.9507000000003</c:v>
                </c:pt>
                <c:pt idx="1567">
                  <c:v>6407.9673000000003</c:v>
                </c:pt>
                <c:pt idx="1568">
                  <c:v>6413.7964000000002</c:v>
                </c:pt>
                <c:pt idx="1569">
                  <c:v>6396.6728999999996</c:v>
                </c:pt>
                <c:pt idx="1570">
                  <c:v>6395.5214999999998</c:v>
                </c:pt>
                <c:pt idx="1571">
                  <c:v>6401.8896000000004</c:v>
                </c:pt>
                <c:pt idx="1572">
                  <c:v>6391.4081999999999</c:v>
                </c:pt>
                <c:pt idx="1573">
                  <c:v>6382.9755999999998</c:v>
                </c:pt>
                <c:pt idx="1574">
                  <c:v>6404.8173999999999</c:v>
                </c:pt>
                <c:pt idx="1575">
                  <c:v>6401.1977999999999</c:v>
                </c:pt>
                <c:pt idx="1576">
                  <c:v>6398.4125999999997</c:v>
                </c:pt>
                <c:pt idx="1577">
                  <c:v>6387.8594000000003</c:v>
                </c:pt>
                <c:pt idx="1578">
                  <c:v>6409.5502999999999</c:v>
                </c:pt>
                <c:pt idx="1579">
                  <c:v>6391.1962999999996</c:v>
                </c:pt>
                <c:pt idx="1580">
                  <c:v>6404.6229999999996</c:v>
                </c:pt>
                <c:pt idx="1581">
                  <c:v>6410.9301999999998</c:v>
                </c:pt>
                <c:pt idx="1582">
                  <c:v>6399.5165999999999</c:v>
                </c:pt>
                <c:pt idx="1583">
                  <c:v>6389.1981999999998</c:v>
                </c:pt>
                <c:pt idx="1584">
                  <c:v>6394.4404000000004</c:v>
                </c:pt>
                <c:pt idx="1585">
                  <c:v>6410.5869000000002</c:v>
                </c:pt>
                <c:pt idx="1586">
                  <c:v>6413.0752000000002</c:v>
                </c:pt>
                <c:pt idx="1587">
                  <c:v>6405.5576000000001</c:v>
                </c:pt>
                <c:pt idx="1588">
                  <c:v>6411.0331999999999</c:v>
                </c:pt>
                <c:pt idx="1589">
                  <c:v>6413.9434000000001</c:v>
                </c:pt>
                <c:pt idx="1590">
                  <c:v>6401.6714000000002</c:v>
                </c:pt>
                <c:pt idx="1591">
                  <c:v>6410.3091000000004</c:v>
                </c:pt>
                <c:pt idx="1592">
                  <c:v>6419.2587999999996</c:v>
                </c:pt>
                <c:pt idx="1593">
                  <c:v>6411.1187</c:v>
                </c:pt>
                <c:pt idx="1594">
                  <c:v>6392.8681999999999</c:v>
                </c:pt>
                <c:pt idx="1595">
                  <c:v>6399.9081999999999</c:v>
                </c:pt>
                <c:pt idx="1596">
                  <c:v>6400.7191999999995</c:v>
                </c:pt>
                <c:pt idx="1597">
                  <c:v>6406.1122999999998</c:v>
                </c:pt>
                <c:pt idx="1598">
                  <c:v>6411.6508999999996</c:v>
                </c:pt>
                <c:pt idx="1599">
                  <c:v>6410.1152000000002</c:v>
                </c:pt>
                <c:pt idx="1600">
                  <c:v>6407.7847000000002</c:v>
                </c:pt>
                <c:pt idx="1601">
                  <c:v>6404.4306999999999</c:v>
                </c:pt>
                <c:pt idx="1602">
                  <c:v>6410.2798000000003</c:v>
                </c:pt>
                <c:pt idx="1603">
                  <c:v>6431.7524000000003</c:v>
                </c:pt>
                <c:pt idx="1604">
                  <c:v>6411.2934999999998</c:v>
                </c:pt>
                <c:pt idx="1605">
                  <c:v>6410.3793999999998</c:v>
                </c:pt>
                <c:pt idx="1606">
                  <c:v>6404.6953000000003</c:v>
                </c:pt>
                <c:pt idx="1607">
                  <c:v>6408.3437999999996</c:v>
                </c:pt>
                <c:pt idx="1608">
                  <c:v>6408.2929999999997</c:v>
                </c:pt>
                <c:pt idx="1609">
                  <c:v>6417.0111999999999</c:v>
                </c:pt>
                <c:pt idx="1610">
                  <c:v>6420.9951000000001</c:v>
                </c:pt>
                <c:pt idx="1611">
                  <c:v>6406.0010000000002</c:v>
                </c:pt>
                <c:pt idx="1612">
                  <c:v>6395.8451999999997</c:v>
                </c:pt>
                <c:pt idx="1613">
                  <c:v>6403.6361999999999</c:v>
                </c:pt>
                <c:pt idx="1614">
                  <c:v>6411.4902000000002</c:v>
                </c:pt>
                <c:pt idx="1615">
                  <c:v>6401.1850999999997</c:v>
                </c:pt>
                <c:pt idx="1616">
                  <c:v>6414.3081000000002</c:v>
                </c:pt>
                <c:pt idx="1617">
                  <c:v>6419.6543000000001</c:v>
                </c:pt>
                <c:pt idx="1618">
                  <c:v>6406.2295000000004</c:v>
                </c:pt>
                <c:pt idx="1619">
                  <c:v>6399.0679</c:v>
                </c:pt>
                <c:pt idx="1620">
                  <c:v>6409.8755000000001</c:v>
                </c:pt>
                <c:pt idx="1621">
                  <c:v>6425.1030000000001</c:v>
                </c:pt>
                <c:pt idx="1622">
                  <c:v>6416.7665999999999</c:v>
                </c:pt>
                <c:pt idx="1623">
                  <c:v>6416.1112999999996</c:v>
                </c:pt>
                <c:pt idx="1624">
                  <c:v>6401.1772000000001</c:v>
                </c:pt>
                <c:pt idx="1625">
                  <c:v>6414.0015000000003</c:v>
                </c:pt>
                <c:pt idx="1626">
                  <c:v>6404.1948000000002</c:v>
                </c:pt>
                <c:pt idx="1627">
                  <c:v>6419.6660000000002</c:v>
                </c:pt>
                <c:pt idx="1628">
                  <c:v>6427.2358000000004</c:v>
                </c:pt>
                <c:pt idx="1629">
                  <c:v>6410.5780999999997</c:v>
                </c:pt>
                <c:pt idx="1630">
                  <c:v>6411.2934999999998</c:v>
                </c:pt>
                <c:pt idx="1631">
                  <c:v>6419.9956000000002</c:v>
                </c:pt>
                <c:pt idx="1632">
                  <c:v>6427.7367999999997</c:v>
                </c:pt>
                <c:pt idx="1633">
                  <c:v>6410.2129000000004</c:v>
                </c:pt>
                <c:pt idx="1634">
                  <c:v>6411.6337999999996</c:v>
                </c:pt>
                <c:pt idx="1635">
                  <c:v>6420.8231999999998</c:v>
                </c:pt>
                <c:pt idx="1636">
                  <c:v>6406.7393000000002</c:v>
                </c:pt>
                <c:pt idx="1637">
                  <c:v>6402.1445000000003</c:v>
                </c:pt>
                <c:pt idx="1638">
                  <c:v>6424.7641999999996</c:v>
                </c:pt>
                <c:pt idx="1639">
                  <c:v>6427.1918999999998</c:v>
                </c:pt>
                <c:pt idx="1640">
                  <c:v>6424.1845999999996</c:v>
                </c:pt>
                <c:pt idx="1641">
                  <c:v>6409.0775999999996</c:v>
                </c:pt>
                <c:pt idx="1642">
                  <c:v>6418.2030999999997</c:v>
                </c:pt>
                <c:pt idx="1643">
                  <c:v>6430.7178000000004</c:v>
                </c:pt>
                <c:pt idx="1644">
                  <c:v>6417.9844000000003</c:v>
                </c:pt>
                <c:pt idx="1645">
                  <c:v>6425.7959000000001</c:v>
                </c:pt>
                <c:pt idx="1646">
                  <c:v>6431.7280000000001</c:v>
                </c:pt>
                <c:pt idx="1647">
                  <c:v>6412.9916999999996</c:v>
                </c:pt>
                <c:pt idx="1648">
                  <c:v>6415.2323999999999</c:v>
                </c:pt>
                <c:pt idx="1649">
                  <c:v>6425.5591000000004</c:v>
                </c:pt>
                <c:pt idx="1650">
                  <c:v>6431.3441999999995</c:v>
                </c:pt>
                <c:pt idx="1651">
                  <c:v>6425.0326999999997</c:v>
                </c:pt>
                <c:pt idx="1652">
                  <c:v>6418.5762000000004</c:v>
                </c:pt>
                <c:pt idx="1653">
                  <c:v>6416.2119000000002</c:v>
                </c:pt>
                <c:pt idx="1654">
                  <c:v>6420.6436000000003</c:v>
                </c:pt>
                <c:pt idx="1655">
                  <c:v>6418.3130000000001</c:v>
                </c:pt>
                <c:pt idx="1656">
                  <c:v>6424.1522999999997</c:v>
                </c:pt>
                <c:pt idx="1657">
                  <c:v>6441.1244999999999</c:v>
                </c:pt>
                <c:pt idx="1658">
                  <c:v>6424.9961000000003</c:v>
                </c:pt>
                <c:pt idx="1659">
                  <c:v>6416.1859999999997</c:v>
                </c:pt>
                <c:pt idx="1660">
                  <c:v>6433.8446999999996</c:v>
                </c:pt>
                <c:pt idx="1661">
                  <c:v>6413.7397000000001</c:v>
                </c:pt>
                <c:pt idx="1662">
                  <c:v>6419.2520000000004</c:v>
                </c:pt>
                <c:pt idx="1663">
                  <c:v>6435.6122999999998</c:v>
                </c:pt>
                <c:pt idx="1664">
                  <c:v>6427.9413999999997</c:v>
                </c:pt>
                <c:pt idx="1665">
                  <c:v>6416.6885000000002</c:v>
                </c:pt>
                <c:pt idx="1666">
                  <c:v>6414.9102000000003</c:v>
                </c:pt>
                <c:pt idx="1667">
                  <c:v>6421.6054999999997</c:v>
                </c:pt>
                <c:pt idx="1668">
                  <c:v>6433.4989999999998</c:v>
                </c:pt>
                <c:pt idx="1669">
                  <c:v>6426.7109</c:v>
                </c:pt>
                <c:pt idx="1670">
                  <c:v>6425.1606000000002</c:v>
                </c:pt>
                <c:pt idx="1671">
                  <c:v>6427.1709000000001</c:v>
                </c:pt>
                <c:pt idx="1672">
                  <c:v>6408.9282000000003</c:v>
                </c:pt>
                <c:pt idx="1673">
                  <c:v>6427.7686000000003</c:v>
                </c:pt>
                <c:pt idx="1674">
                  <c:v>6438.6068999999998</c:v>
                </c:pt>
                <c:pt idx="1675">
                  <c:v>6441.0497999999998</c:v>
                </c:pt>
                <c:pt idx="1676">
                  <c:v>6419.8168999999998</c:v>
                </c:pt>
                <c:pt idx="1677">
                  <c:v>6418.6234999999997</c:v>
                </c:pt>
                <c:pt idx="1678">
                  <c:v>6431.6768000000002</c:v>
                </c:pt>
                <c:pt idx="1679">
                  <c:v>6426.9643999999998</c:v>
                </c:pt>
                <c:pt idx="1680">
                  <c:v>6433.8065999999999</c:v>
                </c:pt>
                <c:pt idx="1681">
                  <c:v>6437.3891999999996</c:v>
                </c:pt>
                <c:pt idx="1682">
                  <c:v>6436.3940000000002</c:v>
                </c:pt>
                <c:pt idx="1683">
                  <c:v>6406.5127000000002</c:v>
                </c:pt>
                <c:pt idx="1684">
                  <c:v>6415.9087</c:v>
                </c:pt>
                <c:pt idx="1685">
                  <c:v>6428.4369999999999</c:v>
                </c:pt>
                <c:pt idx="1686">
                  <c:v>6434.7734</c:v>
                </c:pt>
                <c:pt idx="1687">
                  <c:v>6424.0962</c:v>
                </c:pt>
                <c:pt idx="1688">
                  <c:v>6429.6587</c:v>
                </c:pt>
                <c:pt idx="1689">
                  <c:v>6432.4315999999999</c:v>
                </c:pt>
                <c:pt idx="1690">
                  <c:v>6422.3994000000002</c:v>
                </c:pt>
                <c:pt idx="1691">
                  <c:v>6444.9287000000004</c:v>
                </c:pt>
                <c:pt idx="1692">
                  <c:v>6441.9135999999999</c:v>
                </c:pt>
                <c:pt idx="1693">
                  <c:v>6447.4492</c:v>
                </c:pt>
                <c:pt idx="1694">
                  <c:v>6416.2466000000004</c:v>
                </c:pt>
                <c:pt idx="1695">
                  <c:v>6429.3334999999997</c:v>
                </c:pt>
                <c:pt idx="1696">
                  <c:v>6436.2421999999997</c:v>
                </c:pt>
                <c:pt idx="1697">
                  <c:v>6420.7084999999997</c:v>
                </c:pt>
                <c:pt idx="1698">
                  <c:v>6433.8563999999997</c:v>
                </c:pt>
                <c:pt idx="1699">
                  <c:v>6435.5020000000004</c:v>
                </c:pt>
                <c:pt idx="1700">
                  <c:v>6423.5429999999997</c:v>
                </c:pt>
                <c:pt idx="1701">
                  <c:v>6413.1162000000004</c:v>
                </c:pt>
                <c:pt idx="1702">
                  <c:v>6434.9766</c:v>
                </c:pt>
                <c:pt idx="1703">
                  <c:v>6447.5337</c:v>
                </c:pt>
                <c:pt idx="1704">
                  <c:v>6435.8725999999997</c:v>
                </c:pt>
                <c:pt idx="1705">
                  <c:v>6429.5658999999996</c:v>
                </c:pt>
                <c:pt idx="1706">
                  <c:v>6433.8140000000003</c:v>
                </c:pt>
                <c:pt idx="1707">
                  <c:v>6424.3617999999997</c:v>
                </c:pt>
                <c:pt idx="1708">
                  <c:v>6421.4179999999997</c:v>
                </c:pt>
                <c:pt idx="1709">
                  <c:v>6428.1747999999998</c:v>
                </c:pt>
                <c:pt idx="1710">
                  <c:v>6443.3793999999998</c:v>
                </c:pt>
                <c:pt idx="1711">
                  <c:v>6447.5727999999999</c:v>
                </c:pt>
                <c:pt idx="1712">
                  <c:v>6429.5073000000002</c:v>
                </c:pt>
                <c:pt idx="1713">
                  <c:v>6424.3549999999996</c:v>
                </c:pt>
                <c:pt idx="1714">
                  <c:v>6439.5972000000002</c:v>
                </c:pt>
                <c:pt idx="1715">
                  <c:v>6435.4242999999997</c:v>
                </c:pt>
                <c:pt idx="1716">
                  <c:v>6441.8559999999998</c:v>
                </c:pt>
                <c:pt idx="1717">
                  <c:v>6432.1469999999999</c:v>
                </c:pt>
                <c:pt idx="1718">
                  <c:v>6435.2358000000004</c:v>
                </c:pt>
                <c:pt idx="1719">
                  <c:v>6432.0883999999996</c:v>
                </c:pt>
                <c:pt idx="1720">
                  <c:v>6437.7119000000002</c:v>
                </c:pt>
                <c:pt idx="1721">
                  <c:v>6444.6518999999998</c:v>
                </c:pt>
                <c:pt idx="1722">
                  <c:v>6433.6499000000003</c:v>
                </c:pt>
                <c:pt idx="1723">
                  <c:v>6420.3173999999999</c:v>
                </c:pt>
                <c:pt idx="1724">
                  <c:v>6443.4116000000004</c:v>
                </c:pt>
                <c:pt idx="1725">
                  <c:v>6444.9579999999996</c:v>
                </c:pt>
                <c:pt idx="1726">
                  <c:v>6439.3828000000003</c:v>
                </c:pt>
                <c:pt idx="1727">
                  <c:v>6434.0967000000001</c:v>
                </c:pt>
                <c:pt idx="1728">
                  <c:v>6438.1127999999999</c:v>
                </c:pt>
                <c:pt idx="1729">
                  <c:v>6430.8109999999997</c:v>
                </c:pt>
                <c:pt idx="1730">
                  <c:v>6424.1821</c:v>
                </c:pt>
                <c:pt idx="1731">
                  <c:v>6437.3374000000003</c:v>
                </c:pt>
                <c:pt idx="1732">
                  <c:v>6453.7007000000003</c:v>
                </c:pt>
                <c:pt idx="1733">
                  <c:v>6446.8388999999997</c:v>
                </c:pt>
                <c:pt idx="1734">
                  <c:v>6438.9867999999997</c:v>
                </c:pt>
                <c:pt idx="1735">
                  <c:v>6441.5228999999999</c:v>
                </c:pt>
                <c:pt idx="1736">
                  <c:v>6430.2875999999997</c:v>
                </c:pt>
                <c:pt idx="1737">
                  <c:v>6411.8428000000004</c:v>
                </c:pt>
                <c:pt idx="1738">
                  <c:v>6447.7842000000001</c:v>
                </c:pt>
                <c:pt idx="1739">
                  <c:v>6438.1948000000002</c:v>
                </c:pt>
                <c:pt idx="1740">
                  <c:v>6432.5391</c:v>
                </c:pt>
                <c:pt idx="1741">
                  <c:v>6436.6602000000003</c:v>
                </c:pt>
                <c:pt idx="1742">
                  <c:v>6434.9862999999996</c:v>
                </c:pt>
                <c:pt idx="1743">
                  <c:v>6432.7665999999999</c:v>
                </c:pt>
                <c:pt idx="1744">
                  <c:v>6433.5581000000002</c:v>
                </c:pt>
                <c:pt idx="1745">
                  <c:v>6450.2749000000003</c:v>
                </c:pt>
                <c:pt idx="1746">
                  <c:v>6459.6704</c:v>
                </c:pt>
                <c:pt idx="1747">
                  <c:v>6435.0181000000002</c:v>
                </c:pt>
                <c:pt idx="1748">
                  <c:v>6436.4717000000001</c:v>
                </c:pt>
                <c:pt idx="1749">
                  <c:v>6457.5928000000004</c:v>
                </c:pt>
                <c:pt idx="1750">
                  <c:v>6462.0757000000003</c:v>
                </c:pt>
                <c:pt idx="1751">
                  <c:v>6445.585</c:v>
                </c:pt>
                <c:pt idx="1752">
                  <c:v>6441.5736999999999</c:v>
                </c:pt>
                <c:pt idx="1753">
                  <c:v>6444.0967000000001</c:v>
                </c:pt>
                <c:pt idx="1754">
                  <c:v>6438.5015000000003</c:v>
                </c:pt>
                <c:pt idx="1755">
                  <c:v>6436.9458000000004</c:v>
                </c:pt>
                <c:pt idx="1756">
                  <c:v>6474.3989000000001</c:v>
                </c:pt>
                <c:pt idx="1757">
                  <c:v>6479.1293999999998</c:v>
                </c:pt>
                <c:pt idx="1758">
                  <c:v>6434.5654000000004</c:v>
                </c:pt>
                <c:pt idx="1759">
                  <c:v>6431.3793999999998</c:v>
                </c:pt>
                <c:pt idx="1760">
                  <c:v>6450.4380000000001</c:v>
                </c:pt>
                <c:pt idx="1761">
                  <c:v>6444.3018000000002</c:v>
                </c:pt>
                <c:pt idx="1762">
                  <c:v>6452.0839999999998</c:v>
                </c:pt>
                <c:pt idx="1763">
                  <c:v>6451.7959000000001</c:v>
                </c:pt>
                <c:pt idx="1764">
                  <c:v>6467.3739999999998</c:v>
                </c:pt>
                <c:pt idx="1765">
                  <c:v>6427.1791999999996</c:v>
                </c:pt>
                <c:pt idx="1766">
                  <c:v>6441.3729999999996</c:v>
                </c:pt>
                <c:pt idx="1767">
                  <c:v>6449.9629000000004</c:v>
                </c:pt>
                <c:pt idx="1768">
                  <c:v>6438.8413</c:v>
                </c:pt>
                <c:pt idx="1769">
                  <c:v>6442.0717999999997</c:v>
                </c:pt>
                <c:pt idx="1770">
                  <c:v>6445.8872000000001</c:v>
                </c:pt>
                <c:pt idx="1771">
                  <c:v>6455.1845999999996</c:v>
                </c:pt>
                <c:pt idx="1772">
                  <c:v>6433.0366000000004</c:v>
                </c:pt>
                <c:pt idx="1773">
                  <c:v>6454.9614000000001</c:v>
                </c:pt>
                <c:pt idx="1774">
                  <c:v>6467.9022999999997</c:v>
                </c:pt>
                <c:pt idx="1775">
                  <c:v>6457.1532999999999</c:v>
                </c:pt>
                <c:pt idx="1776">
                  <c:v>6443.1986999999999</c:v>
                </c:pt>
                <c:pt idx="1777">
                  <c:v>6455.2456000000002</c:v>
                </c:pt>
                <c:pt idx="1778">
                  <c:v>6452.2821999999996</c:v>
                </c:pt>
                <c:pt idx="1779">
                  <c:v>6445.4551000000001</c:v>
                </c:pt>
                <c:pt idx="1780">
                  <c:v>6447.3140000000003</c:v>
                </c:pt>
                <c:pt idx="1781">
                  <c:v>6457.5186000000003</c:v>
                </c:pt>
                <c:pt idx="1782">
                  <c:v>6448.8872000000001</c:v>
                </c:pt>
                <c:pt idx="1783">
                  <c:v>6431.0385999999999</c:v>
                </c:pt>
                <c:pt idx="1784">
                  <c:v>6448.3154000000004</c:v>
                </c:pt>
                <c:pt idx="1785">
                  <c:v>6464.5303000000004</c:v>
                </c:pt>
                <c:pt idx="1786">
                  <c:v>6463.8353999999999</c:v>
                </c:pt>
                <c:pt idx="1787">
                  <c:v>6450.4989999999998</c:v>
                </c:pt>
                <c:pt idx="1788">
                  <c:v>6473.1576999999997</c:v>
                </c:pt>
                <c:pt idx="1789">
                  <c:v>6451.2641999999996</c:v>
                </c:pt>
                <c:pt idx="1790">
                  <c:v>6447.4766</c:v>
                </c:pt>
                <c:pt idx="1791">
                  <c:v>6452.9717000000001</c:v>
                </c:pt>
                <c:pt idx="1792">
                  <c:v>6473.9760999999999</c:v>
                </c:pt>
                <c:pt idx="1793">
                  <c:v>6456.9345999999996</c:v>
                </c:pt>
                <c:pt idx="1794">
                  <c:v>6436.0146000000004</c:v>
                </c:pt>
                <c:pt idx="1795">
                  <c:v>6451.4525999999996</c:v>
                </c:pt>
                <c:pt idx="1796">
                  <c:v>6453.4027999999998</c:v>
                </c:pt>
                <c:pt idx="1797">
                  <c:v>6455.3168999999998</c:v>
                </c:pt>
                <c:pt idx="1798">
                  <c:v>6469.1674999999996</c:v>
                </c:pt>
                <c:pt idx="1799">
                  <c:v>6460.4931999999999</c:v>
                </c:pt>
                <c:pt idx="1800">
                  <c:v>6447.1318000000001</c:v>
                </c:pt>
                <c:pt idx="1801">
                  <c:v>6446.3867</c:v>
                </c:pt>
                <c:pt idx="1802">
                  <c:v>6446.7304999999997</c:v>
                </c:pt>
                <c:pt idx="1803">
                  <c:v>6467.7974000000004</c:v>
                </c:pt>
                <c:pt idx="1804">
                  <c:v>6465.2533999999996</c:v>
                </c:pt>
                <c:pt idx="1805">
                  <c:v>6462.8964999999998</c:v>
                </c:pt>
                <c:pt idx="1806">
                  <c:v>6458.5673999999999</c:v>
                </c:pt>
                <c:pt idx="1807">
                  <c:v>6447.8456999999999</c:v>
                </c:pt>
                <c:pt idx="1808">
                  <c:v>6453.6841000000004</c:v>
                </c:pt>
                <c:pt idx="1809">
                  <c:v>6467.0825000000004</c:v>
                </c:pt>
                <c:pt idx="1810">
                  <c:v>6469.4727000000003</c:v>
                </c:pt>
                <c:pt idx="1811">
                  <c:v>6450.3374000000003</c:v>
                </c:pt>
                <c:pt idx="1812">
                  <c:v>6453.1895000000004</c:v>
                </c:pt>
                <c:pt idx="1813">
                  <c:v>6457.1176999999998</c:v>
                </c:pt>
                <c:pt idx="1814">
                  <c:v>6463.3173999999999</c:v>
                </c:pt>
                <c:pt idx="1815">
                  <c:v>6450.9359999999997</c:v>
                </c:pt>
                <c:pt idx="1816">
                  <c:v>6460.2397000000001</c:v>
                </c:pt>
                <c:pt idx="1817">
                  <c:v>6464.5204999999996</c:v>
                </c:pt>
                <c:pt idx="1818">
                  <c:v>6444.1318000000001</c:v>
                </c:pt>
                <c:pt idx="1819">
                  <c:v>6454.2168000000001</c:v>
                </c:pt>
                <c:pt idx="1820">
                  <c:v>6471.4579999999996</c:v>
                </c:pt>
                <c:pt idx="1821">
                  <c:v>6470.5258999999996</c:v>
                </c:pt>
                <c:pt idx="1822">
                  <c:v>6459.2611999999999</c:v>
                </c:pt>
                <c:pt idx="1823">
                  <c:v>6454.1527999999998</c:v>
                </c:pt>
                <c:pt idx="1824">
                  <c:v>6457.9209000000001</c:v>
                </c:pt>
                <c:pt idx="1825">
                  <c:v>6468.8212999999996</c:v>
                </c:pt>
                <c:pt idx="1826">
                  <c:v>6459.5928000000004</c:v>
                </c:pt>
                <c:pt idx="1827">
                  <c:v>6481.2578000000003</c:v>
                </c:pt>
                <c:pt idx="1828">
                  <c:v>6469.4390000000003</c:v>
                </c:pt>
                <c:pt idx="1829">
                  <c:v>6447.7548999999999</c:v>
                </c:pt>
                <c:pt idx="1830">
                  <c:v>6459.8608000000004</c:v>
                </c:pt>
                <c:pt idx="1831">
                  <c:v>6474.3856999999998</c:v>
                </c:pt>
                <c:pt idx="1832">
                  <c:v>6466.8203000000003</c:v>
                </c:pt>
                <c:pt idx="1833">
                  <c:v>6458.0762000000004</c:v>
                </c:pt>
                <c:pt idx="1834">
                  <c:v>6461.5928000000004</c:v>
                </c:pt>
                <c:pt idx="1835">
                  <c:v>6471.8130000000001</c:v>
                </c:pt>
                <c:pt idx="1836">
                  <c:v>6453.3451999999997</c:v>
                </c:pt>
                <c:pt idx="1837">
                  <c:v>6463.4853999999996</c:v>
                </c:pt>
                <c:pt idx="1838">
                  <c:v>6470.3725999999997</c:v>
                </c:pt>
                <c:pt idx="1839">
                  <c:v>6483.5102999999999</c:v>
                </c:pt>
                <c:pt idx="1840">
                  <c:v>6465.1103999999996</c:v>
                </c:pt>
                <c:pt idx="1841">
                  <c:v>6456.9849000000004</c:v>
                </c:pt>
                <c:pt idx="1842">
                  <c:v>6463.1445000000003</c:v>
                </c:pt>
                <c:pt idx="1843">
                  <c:v>6467.6352999999999</c:v>
                </c:pt>
                <c:pt idx="1844">
                  <c:v>6463.8779000000004</c:v>
                </c:pt>
                <c:pt idx="1845">
                  <c:v>6472.4326000000001</c:v>
                </c:pt>
                <c:pt idx="1846">
                  <c:v>6470.8915999999999</c:v>
                </c:pt>
                <c:pt idx="1847">
                  <c:v>6453.7987999999996</c:v>
                </c:pt>
                <c:pt idx="1848">
                  <c:v>6455.6836000000003</c:v>
                </c:pt>
                <c:pt idx="1849">
                  <c:v>6481.7910000000002</c:v>
                </c:pt>
                <c:pt idx="1850">
                  <c:v>6470.6122999999998</c:v>
                </c:pt>
                <c:pt idx="1851">
                  <c:v>6467.3086000000003</c:v>
                </c:pt>
                <c:pt idx="1852">
                  <c:v>6466.8184000000001</c:v>
                </c:pt>
                <c:pt idx="1853">
                  <c:v>6474.7446</c:v>
                </c:pt>
                <c:pt idx="1854">
                  <c:v>6471.2622000000001</c:v>
                </c:pt>
                <c:pt idx="1855">
                  <c:v>6470.8887000000004</c:v>
                </c:pt>
                <c:pt idx="1856">
                  <c:v>6479.6929</c:v>
                </c:pt>
                <c:pt idx="1857">
                  <c:v>6461.0405000000001</c:v>
                </c:pt>
                <c:pt idx="1858">
                  <c:v>6455.3882000000003</c:v>
                </c:pt>
                <c:pt idx="1859">
                  <c:v>6465.0918000000001</c:v>
                </c:pt>
                <c:pt idx="1860">
                  <c:v>6476.6606000000002</c:v>
                </c:pt>
                <c:pt idx="1861">
                  <c:v>6472.8690999999999</c:v>
                </c:pt>
                <c:pt idx="1862">
                  <c:v>6467.7875999999997</c:v>
                </c:pt>
                <c:pt idx="1863">
                  <c:v>6478.7313999999997</c:v>
                </c:pt>
                <c:pt idx="1864">
                  <c:v>6478.0298000000003</c:v>
                </c:pt>
                <c:pt idx="1865">
                  <c:v>6460.4750999999997</c:v>
                </c:pt>
                <c:pt idx="1866">
                  <c:v>6473.27</c:v>
                </c:pt>
                <c:pt idx="1867">
                  <c:v>6490.5165999999999</c:v>
                </c:pt>
                <c:pt idx="1868">
                  <c:v>6482.7847000000002</c:v>
                </c:pt>
                <c:pt idx="1869">
                  <c:v>6467.0405000000001</c:v>
                </c:pt>
                <c:pt idx="1870">
                  <c:v>6465.4795000000004</c:v>
                </c:pt>
                <c:pt idx="1871">
                  <c:v>6487.4341000000004</c:v>
                </c:pt>
                <c:pt idx="1872">
                  <c:v>6470.1709000000001</c:v>
                </c:pt>
                <c:pt idx="1873">
                  <c:v>6494.2915000000003</c:v>
                </c:pt>
                <c:pt idx="1874">
                  <c:v>6488.3275999999996</c:v>
                </c:pt>
                <c:pt idx="1875">
                  <c:v>6444.6035000000002</c:v>
                </c:pt>
                <c:pt idx="1876">
                  <c:v>6455.0502999999999</c:v>
                </c:pt>
                <c:pt idx="1877">
                  <c:v>6464.0913</c:v>
                </c:pt>
                <c:pt idx="1878">
                  <c:v>6475.7837</c:v>
                </c:pt>
                <c:pt idx="1879">
                  <c:v>6465.6543000000001</c:v>
                </c:pt>
                <c:pt idx="1880">
                  <c:v>6483.7280000000001</c:v>
                </c:pt>
                <c:pt idx="1881">
                  <c:v>6472.9540999999999</c:v>
                </c:pt>
                <c:pt idx="1882">
                  <c:v>6468.5352000000003</c:v>
                </c:pt>
                <c:pt idx="1883">
                  <c:v>6464.6489000000001</c:v>
                </c:pt>
                <c:pt idx="1884">
                  <c:v>6483.7929999999997</c:v>
                </c:pt>
                <c:pt idx="1885">
                  <c:v>6484.6923999999999</c:v>
                </c:pt>
                <c:pt idx="1886">
                  <c:v>6482.5839999999998</c:v>
                </c:pt>
                <c:pt idx="1887">
                  <c:v>6482.6602000000003</c:v>
                </c:pt>
                <c:pt idx="1888">
                  <c:v>6481.5727999999999</c:v>
                </c:pt>
                <c:pt idx="1889">
                  <c:v>6473.1073999999999</c:v>
                </c:pt>
                <c:pt idx="1890">
                  <c:v>6472.4897000000001</c:v>
                </c:pt>
                <c:pt idx="1891">
                  <c:v>6489.0171</c:v>
                </c:pt>
                <c:pt idx="1892">
                  <c:v>6482.9076999999997</c:v>
                </c:pt>
                <c:pt idx="1893">
                  <c:v>6468.4736000000003</c:v>
                </c:pt>
                <c:pt idx="1894">
                  <c:v>6475.2987999999996</c:v>
                </c:pt>
                <c:pt idx="1895">
                  <c:v>6489.6112999999996</c:v>
                </c:pt>
                <c:pt idx="1896">
                  <c:v>6487.2650999999996</c:v>
                </c:pt>
                <c:pt idx="1897">
                  <c:v>6470.3280999999997</c:v>
                </c:pt>
                <c:pt idx="1898">
                  <c:v>6472.5522000000001</c:v>
                </c:pt>
                <c:pt idx="1899">
                  <c:v>6487.8622999999998</c:v>
                </c:pt>
                <c:pt idx="1900">
                  <c:v>6478.8643000000002</c:v>
                </c:pt>
                <c:pt idx="1901">
                  <c:v>6465.1108000000004</c:v>
                </c:pt>
                <c:pt idx="1902">
                  <c:v>6493.4263000000001</c:v>
                </c:pt>
                <c:pt idx="1903">
                  <c:v>6487.3627999999999</c:v>
                </c:pt>
                <c:pt idx="1904">
                  <c:v>6477.8037000000004</c:v>
                </c:pt>
                <c:pt idx="1905">
                  <c:v>6464.1674999999996</c:v>
                </c:pt>
                <c:pt idx="1906">
                  <c:v>6484.0752000000002</c:v>
                </c:pt>
                <c:pt idx="1907">
                  <c:v>6483.0111999999999</c:v>
                </c:pt>
                <c:pt idx="1908">
                  <c:v>6486.8315000000002</c:v>
                </c:pt>
                <c:pt idx="1909">
                  <c:v>6489.9237999999996</c:v>
                </c:pt>
                <c:pt idx="1910">
                  <c:v>6502.2812999999996</c:v>
                </c:pt>
                <c:pt idx="1911">
                  <c:v>6469.8027000000002</c:v>
                </c:pt>
                <c:pt idx="1912">
                  <c:v>6482.6283999999996</c:v>
                </c:pt>
                <c:pt idx="1913">
                  <c:v>6485.4224000000004</c:v>
                </c:pt>
                <c:pt idx="1914">
                  <c:v>6493.9706999999999</c:v>
                </c:pt>
                <c:pt idx="1915">
                  <c:v>6480.7313999999997</c:v>
                </c:pt>
                <c:pt idx="1916">
                  <c:v>6491.6073999999999</c:v>
                </c:pt>
                <c:pt idx="1917">
                  <c:v>6480.6298999999999</c:v>
                </c:pt>
                <c:pt idx="1918">
                  <c:v>6482.2934999999998</c:v>
                </c:pt>
                <c:pt idx="1919">
                  <c:v>6484.0087999999996</c:v>
                </c:pt>
                <c:pt idx="1920">
                  <c:v>6496.6225999999997</c:v>
                </c:pt>
                <c:pt idx="1921">
                  <c:v>6486.2318999999998</c:v>
                </c:pt>
                <c:pt idx="1922">
                  <c:v>6465.8188</c:v>
                </c:pt>
                <c:pt idx="1923">
                  <c:v>6465.7437</c:v>
                </c:pt>
                <c:pt idx="1924">
                  <c:v>6498.5097999999998</c:v>
                </c:pt>
                <c:pt idx="1925">
                  <c:v>6492.7046</c:v>
                </c:pt>
                <c:pt idx="1926">
                  <c:v>6480.8711000000003</c:v>
                </c:pt>
                <c:pt idx="1927">
                  <c:v>6487.5326999999997</c:v>
                </c:pt>
                <c:pt idx="1928">
                  <c:v>6484.0717999999997</c:v>
                </c:pt>
                <c:pt idx="1929">
                  <c:v>6481.0986000000003</c:v>
                </c:pt>
                <c:pt idx="1930">
                  <c:v>6486.6986999999999</c:v>
                </c:pt>
                <c:pt idx="1931">
                  <c:v>6491.8290999999999</c:v>
                </c:pt>
                <c:pt idx="1932">
                  <c:v>6499.1045000000004</c:v>
                </c:pt>
                <c:pt idx="1933">
                  <c:v>6477.3184000000001</c:v>
                </c:pt>
                <c:pt idx="1934">
                  <c:v>6486.4775</c:v>
                </c:pt>
                <c:pt idx="1935">
                  <c:v>6486.7309999999998</c:v>
                </c:pt>
                <c:pt idx="1936">
                  <c:v>6485.2943999999998</c:v>
                </c:pt>
                <c:pt idx="1937">
                  <c:v>6491.4102000000003</c:v>
                </c:pt>
                <c:pt idx="1938">
                  <c:v>6487.3647000000001</c:v>
                </c:pt>
                <c:pt idx="1939">
                  <c:v>6496.8242</c:v>
                </c:pt>
                <c:pt idx="1940">
                  <c:v>6477.3535000000002</c:v>
                </c:pt>
                <c:pt idx="1941">
                  <c:v>6482.6010999999999</c:v>
                </c:pt>
                <c:pt idx="1942">
                  <c:v>6504.2479999999996</c:v>
                </c:pt>
                <c:pt idx="1943">
                  <c:v>6495.8158999999996</c:v>
                </c:pt>
                <c:pt idx="1944">
                  <c:v>6483.0693000000001</c:v>
                </c:pt>
                <c:pt idx="1945">
                  <c:v>6499.2367999999997</c:v>
                </c:pt>
                <c:pt idx="1946">
                  <c:v>6485.5967000000001</c:v>
                </c:pt>
                <c:pt idx="1947">
                  <c:v>6466.3798999999999</c:v>
                </c:pt>
                <c:pt idx="1948">
                  <c:v>6500.5361000000003</c:v>
                </c:pt>
                <c:pt idx="1949">
                  <c:v>6512.5780999999997</c:v>
                </c:pt>
                <c:pt idx="1950">
                  <c:v>6501.5513000000001</c:v>
                </c:pt>
                <c:pt idx="1951">
                  <c:v>6481.1967999999997</c:v>
                </c:pt>
                <c:pt idx="1952">
                  <c:v>6496.1890000000003</c:v>
                </c:pt>
                <c:pt idx="1953">
                  <c:v>6498.3379000000004</c:v>
                </c:pt>
                <c:pt idx="1954">
                  <c:v>6491.4589999999998</c:v>
                </c:pt>
                <c:pt idx="1955">
                  <c:v>6502.9097000000002</c:v>
                </c:pt>
                <c:pt idx="1956">
                  <c:v>6501.9272000000001</c:v>
                </c:pt>
                <c:pt idx="1957">
                  <c:v>6474.5038999999997</c:v>
                </c:pt>
                <c:pt idx="1958">
                  <c:v>6481.8500999999997</c:v>
                </c:pt>
                <c:pt idx="1959">
                  <c:v>6490.98</c:v>
                </c:pt>
                <c:pt idx="1960">
                  <c:v>6495.5137000000004</c:v>
                </c:pt>
                <c:pt idx="1961">
                  <c:v>6494.5249000000003</c:v>
                </c:pt>
                <c:pt idx="1962">
                  <c:v>6495.2543999999998</c:v>
                </c:pt>
                <c:pt idx="1963">
                  <c:v>6493.2241000000004</c:v>
                </c:pt>
                <c:pt idx="1964">
                  <c:v>6481.415</c:v>
                </c:pt>
                <c:pt idx="1965">
                  <c:v>6488.7446</c:v>
                </c:pt>
                <c:pt idx="1966">
                  <c:v>6500.6396000000004</c:v>
                </c:pt>
                <c:pt idx="1967">
                  <c:v>6510.1869999999999</c:v>
                </c:pt>
                <c:pt idx="1968">
                  <c:v>6487.0150999999996</c:v>
                </c:pt>
                <c:pt idx="1969">
                  <c:v>6476.1592000000001</c:v>
                </c:pt>
                <c:pt idx="1970">
                  <c:v>6489.6187</c:v>
                </c:pt>
                <c:pt idx="1971">
                  <c:v>6507.0483000000004</c:v>
                </c:pt>
                <c:pt idx="1972">
                  <c:v>6499.6841000000004</c:v>
                </c:pt>
                <c:pt idx="1973">
                  <c:v>6503.1405999999997</c:v>
                </c:pt>
                <c:pt idx="1974">
                  <c:v>6497.9706999999999</c:v>
                </c:pt>
                <c:pt idx="1975">
                  <c:v>6487.9354999999996</c:v>
                </c:pt>
                <c:pt idx="1976">
                  <c:v>6475.4745999999996</c:v>
                </c:pt>
                <c:pt idx="1977">
                  <c:v>6506.2103999999999</c:v>
                </c:pt>
                <c:pt idx="1978">
                  <c:v>6508.5092999999997</c:v>
                </c:pt>
                <c:pt idx="1979">
                  <c:v>6486.3989000000001</c:v>
                </c:pt>
                <c:pt idx="1980">
                  <c:v>6499.6869999999999</c:v>
                </c:pt>
                <c:pt idx="1981">
                  <c:v>6496.9565000000002</c:v>
                </c:pt>
                <c:pt idx="1982">
                  <c:v>6493.6704</c:v>
                </c:pt>
                <c:pt idx="1983">
                  <c:v>6495.7313999999997</c:v>
                </c:pt>
                <c:pt idx="1984">
                  <c:v>6520.1890000000003</c:v>
                </c:pt>
                <c:pt idx="1985">
                  <c:v>6494.0391</c:v>
                </c:pt>
                <c:pt idx="1986">
                  <c:v>6483.7543999999998</c:v>
                </c:pt>
                <c:pt idx="1987">
                  <c:v>6481.6597000000002</c:v>
                </c:pt>
                <c:pt idx="1988">
                  <c:v>6500.6513999999997</c:v>
                </c:pt>
                <c:pt idx="1989">
                  <c:v>6499.0537000000004</c:v>
                </c:pt>
                <c:pt idx="1990">
                  <c:v>6503.5913</c:v>
                </c:pt>
                <c:pt idx="1991">
                  <c:v>6503.4570000000003</c:v>
                </c:pt>
                <c:pt idx="1992">
                  <c:v>6502.2803000000004</c:v>
                </c:pt>
                <c:pt idx="1993">
                  <c:v>6492.1318000000001</c:v>
                </c:pt>
                <c:pt idx="1994">
                  <c:v>6481.0219999999999</c:v>
                </c:pt>
                <c:pt idx="1995">
                  <c:v>6525.0562</c:v>
                </c:pt>
                <c:pt idx="1996">
                  <c:v>6524.7983000000004</c:v>
                </c:pt>
                <c:pt idx="1997">
                  <c:v>6497.3397999999997</c:v>
                </c:pt>
                <c:pt idx="1998">
                  <c:v>6496.5811000000003</c:v>
                </c:pt>
                <c:pt idx="1999">
                  <c:v>6515.3774000000003</c:v>
                </c:pt>
                <c:pt idx="2000">
                  <c:v>6501.6283999999996</c:v>
                </c:pt>
                <c:pt idx="2001">
                  <c:v>6513.1768000000002</c:v>
                </c:pt>
                <c:pt idx="2002">
                  <c:v>6516.2573000000002</c:v>
                </c:pt>
                <c:pt idx="2003">
                  <c:v>6505.9272000000001</c:v>
                </c:pt>
                <c:pt idx="2004">
                  <c:v>6489.9233000000004</c:v>
                </c:pt>
                <c:pt idx="2005">
                  <c:v>6515.3744999999999</c:v>
                </c:pt>
                <c:pt idx="2006">
                  <c:v>6510.8516</c:v>
                </c:pt>
                <c:pt idx="2007">
                  <c:v>6522.6854999999996</c:v>
                </c:pt>
                <c:pt idx="2008">
                  <c:v>6505.27</c:v>
                </c:pt>
                <c:pt idx="2009">
                  <c:v>6520.7524000000003</c:v>
                </c:pt>
                <c:pt idx="2010">
                  <c:v>6506.6318000000001</c:v>
                </c:pt>
                <c:pt idx="2011">
                  <c:v>6494.1948000000002</c:v>
                </c:pt>
                <c:pt idx="2012">
                  <c:v>6506.1138000000001</c:v>
                </c:pt>
                <c:pt idx="2013">
                  <c:v>6511.9018999999998</c:v>
                </c:pt>
                <c:pt idx="2014">
                  <c:v>6512.1777000000002</c:v>
                </c:pt>
                <c:pt idx="2015">
                  <c:v>6496.9380000000001</c:v>
                </c:pt>
                <c:pt idx="2016">
                  <c:v>6506.9897000000001</c:v>
                </c:pt>
                <c:pt idx="2017">
                  <c:v>6517.1904000000004</c:v>
                </c:pt>
                <c:pt idx="2018">
                  <c:v>6507.5595999999996</c:v>
                </c:pt>
                <c:pt idx="2019">
                  <c:v>6522.3926000000001</c:v>
                </c:pt>
                <c:pt idx="2020">
                  <c:v>6516.9198999999999</c:v>
                </c:pt>
                <c:pt idx="2021">
                  <c:v>6492.1518999999998</c:v>
                </c:pt>
                <c:pt idx="2022">
                  <c:v>6486.2568000000001</c:v>
                </c:pt>
                <c:pt idx="2023">
                  <c:v>6503.7466000000004</c:v>
                </c:pt>
                <c:pt idx="2024">
                  <c:v>6508.5087999999996</c:v>
                </c:pt>
                <c:pt idx="2025">
                  <c:v>6508.4375</c:v>
                </c:pt>
                <c:pt idx="2026">
                  <c:v>6499.7578000000003</c:v>
                </c:pt>
                <c:pt idx="2027">
                  <c:v>6501.8599000000004</c:v>
                </c:pt>
                <c:pt idx="2028">
                  <c:v>6508.2241000000004</c:v>
                </c:pt>
                <c:pt idx="2029">
                  <c:v>6494.0150999999996</c:v>
                </c:pt>
                <c:pt idx="2030">
                  <c:v>6519.1059999999998</c:v>
                </c:pt>
                <c:pt idx="2031">
                  <c:v>6517.8896000000004</c:v>
                </c:pt>
                <c:pt idx="2032">
                  <c:v>6514.0478999999996</c:v>
                </c:pt>
                <c:pt idx="2033">
                  <c:v>6505.5956999999999</c:v>
                </c:pt>
                <c:pt idx="2034">
                  <c:v>6508.4696999999996</c:v>
                </c:pt>
                <c:pt idx="2035">
                  <c:v>6520.1576999999997</c:v>
                </c:pt>
                <c:pt idx="2036">
                  <c:v>6530.3252000000002</c:v>
                </c:pt>
                <c:pt idx="2037">
                  <c:v>6505.3212999999996</c:v>
                </c:pt>
                <c:pt idx="2038">
                  <c:v>6521.7304999999997</c:v>
                </c:pt>
                <c:pt idx="2039">
                  <c:v>6514.1220999999996</c:v>
                </c:pt>
                <c:pt idx="2040">
                  <c:v>6500.7714999999998</c:v>
                </c:pt>
                <c:pt idx="2041">
                  <c:v>6508.6587</c:v>
                </c:pt>
                <c:pt idx="2042">
                  <c:v>6523.5757000000003</c:v>
                </c:pt>
                <c:pt idx="2043">
                  <c:v>6504.6684999999998</c:v>
                </c:pt>
                <c:pt idx="2044">
                  <c:v>6508.9004000000004</c:v>
                </c:pt>
                <c:pt idx="2045">
                  <c:v>6515.8612999999996</c:v>
                </c:pt>
                <c:pt idx="2046">
                  <c:v>6514.2929999999997</c:v>
                </c:pt>
                <c:pt idx="2047">
                  <c:v>6532.2587999999996</c:v>
                </c:pt>
                <c:pt idx="2048">
                  <c:v>6519.6733000000004</c:v>
                </c:pt>
                <c:pt idx="2049">
                  <c:v>6518.2520000000004</c:v>
                </c:pt>
                <c:pt idx="2050">
                  <c:v>6510.7617</c:v>
                </c:pt>
                <c:pt idx="2051">
                  <c:v>6499.5459000000001</c:v>
                </c:pt>
                <c:pt idx="2052">
                  <c:v>6507.9551000000001</c:v>
                </c:pt>
                <c:pt idx="2053">
                  <c:v>6534.4712</c:v>
                </c:pt>
                <c:pt idx="2054">
                  <c:v>6516.8179</c:v>
                </c:pt>
                <c:pt idx="2055">
                  <c:v>6522.1298999999999</c:v>
                </c:pt>
                <c:pt idx="2056">
                  <c:v>6512.1347999999998</c:v>
                </c:pt>
                <c:pt idx="2057">
                  <c:v>6506.6494000000002</c:v>
                </c:pt>
                <c:pt idx="2058">
                  <c:v>6515.0907999999999</c:v>
                </c:pt>
                <c:pt idx="2059">
                  <c:v>6533.1426000000001</c:v>
                </c:pt>
                <c:pt idx="2060">
                  <c:v>6528.7578000000003</c:v>
                </c:pt>
                <c:pt idx="2061">
                  <c:v>6523.3315000000002</c:v>
                </c:pt>
                <c:pt idx="2062">
                  <c:v>6502.9673000000003</c:v>
                </c:pt>
                <c:pt idx="2063">
                  <c:v>6510.9712</c:v>
                </c:pt>
                <c:pt idx="2064">
                  <c:v>6516.5518000000002</c:v>
                </c:pt>
                <c:pt idx="2065">
                  <c:v>6521.79</c:v>
                </c:pt>
                <c:pt idx="2066">
                  <c:v>6526.3285999999998</c:v>
                </c:pt>
                <c:pt idx="2067">
                  <c:v>6524.1660000000002</c:v>
                </c:pt>
                <c:pt idx="2068">
                  <c:v>6512.6309000000001</c:v>
                </c:pt>
                <c:pt idx="2069">
                  <c:v>6511.6229999999996</c:v>
                </c:pt>
                <c:pt idx="2070">
                  <c:v>6527.4429</c:v>
                </c:pt>
                <c:pt idx="2071">
                  <c:v>6518.5429999999997</c:v>
                </c:pt>
                <c:pt idx="2072">
                  <c:v>6518.0712999999996</c:v>
                </c:pt>
                <c:pt idx="2073">
                  <c:v>6520.5150999999996</c:v>
                </c:pt>
                <c:pt idx="2074">
                  <c:v>6521.3056999999999</c:v>
                </c:pt>
                <c:pt idx="2075">
                  <c:v>6511.3612999999996</c:v>
                </c:pt>
                <c:pt idx="2076">
                  <c:v>6520.4438</c:v>
                </c:pt>
                <c:pt idx="2077">
                  <c:v>6534.3374000000003</c:v>
                </c:pt>
                <c:pt idx="2078">
                  <c:v>6542.5239000000001</c:v>
                </c:pt>
                <c:pt idx="2079">
                  <c:v>6520.5518000000002</c:v>
                </c:pt>
                <c:pt idx="2080">
                  <c:v>6515.8280999999997</c:v>
                </c:pt>
                <c:pt idx="2081">
                  <c:v>6530.8125</c:v>
                </c:pt>
                <c:pt idx="2082">
                  <c:v>6518.9849000000004</c:v>
                </c:pt>
                <c:pt idx="2083">
                  <c:v>6520.4877999999999</c:v>
                </c:pt>
                <c:pt idx="2084">
                  <c:v>6531.9872999999998</c:v>
                </c:pt>
                <c:pt idx="2085">
                  <c:v>6522.5146000000004</c:v>
                </c:pt>
                <c:pt idx="2086">
                  <c:v>6510.8989000000001</c:v>
                </c:pt>
                <c:pt idx="2087">
                  <c:v>6511.2559000000001</c:v>
                </c:pt>
                <c:pt idx="2088">
                  <c:v>6537.7231000000002</c:v>
                </c:pt>
                <c:pt idx="2089">
                  <c:v>6526.1440000000002</c:v>
                </c:pt>
                <c:pt idx="2090">
                  <c:v>6531.3109999999997</c:v>
                </c:pt>
                <c:pt idx="2091">
                  <c:v>6530.0518000000002</c:v>
                </c:pt>
                <c:pt idx="2092">
                  <c:v>6522.5658999999996</c:v>
                </c:pt>
                <c:pt idx="2093">
                  <c:v>6513.6431000000002</c:v>
                </c:pt>
                <c:pt idx="2094">
                  <c:v>6528.875</c:v>
                </c:pt>
                <c:pt idx="2095">
                  <c:v>6535.7143999999998</c:v>
                </c:pt>
                <c:pt idx="2096">
                  <c:v>6528.8051999999998</c:v>
                </c:pt>
                <c:pt idx="2097">
                  <c:v>6515.3104999999996</c:v>
                </c:pt>
                <c:pt idx="2098">
                  <c:v>6521.7089999999998</c:v>
                </c:pt>
                <c:pt idx="2099">
                  <c:v>6524.8374000000003</c:v>
                </c:pt>
                <c:pt idx="2100">
                  <c:v>6529.0527000000002</c:v>
                </c:pt>
                <c:pt idx="2101">
                  <c:v>6541.6611000000003</c:v>
                </c:pt>
                <c:pt idx="2102">
                  <c:v>6531.3525</c:v>
                </c:pt>
                <c:pt idx="2103">
                  <c:v>6524.9242999999997</c:v>
                </c:pt>
                <c:pt idx="2104">
                  <c:v>6516.6787000000004</c:v>
                </c:pt>
                <c:pt idx="2105">
                  <c:v>6528.6356999999998</c:v>
                </c:pt>
                <c:pt idx="2106">
                  <c:v>6536.9375</c:v>
                </c:pt>
                <c:pt idx="2107">
                  <c:v>6525.8818000000001</c:v>
                </c:pt>
                <c:pt idx="2108">
                  <c:v>6512.5106999999998</c:v>
                </c:pt>
                <c:pt idx="2109">
                  <c:v>6535.4116000000004</c:v>
                </c:pt>
                <c:pt idx="2110">
                  <c:v>6522.0933000000005</c:v>
                </c:pt>
                <c:pt idx="2111">
                  <c:v>6526.3301000000001</c:v>
                </c:pt>
                <c:pt idx="2112">
                  <c:v>6550.3423000000003</c:v>
                </c:pt>
                <c:pt idx="2113">
                  <c:v>6527.3505999999998</c:v>
                </c:pt>
                <c:pt idx="2114">
                  <c:v>6521.0132000000003</c:v>
                </c:pt>
                <c:pt idx="2115">
                  <c:v>6513.3530000000001</c:v>
                </c:pt>
                <c:pt idx="2116">
                  <c:v>6545.1099000000004</c:v>
                </c:pt>
                <c:pt idx="2117">
                  <c:v>6538.5415000000003</c:v>
                </c:pt>
                <c:pt idx="2118">
                  <c:v>6532.5171</c:v>
                </c:pt>
                <c:pt idx="2119">
                  <c:v>6526.6387000000004</c:v>
                </c:pt>
                <c:pt idx="2120">
                  <c:v>6539.7222000000002</c:v>
                </c:pt>
                <c:pt idx="2121">
                  <c:v>6517.6103999999996</c:v>
                </c:pt>
                <c:pt idx="2122">
                  <c:v>6519.6806999999999</c:v>
                </c:pt>
                <c:pt idx="2123">
                  <c:v>6542.4486999999999</c:v>
                </c:pt>
                <c:pt idx="2124">
                  <c:v>6546.7831999999999</c:v>
                </c:pt>
                <c:pt idx="2125">
                  <c:v>6540.0020000000004</c:v>
                </c:pt>
                <c:pt idx="2126">
                  <c:v>6527.7358000000004</c:v>
                </c:pt>
                <c:pt idx="2127">
                  <c:v>6540.6929</c:v>
                </c:pt>
                <c:pt idx="2128">
                  <c:v>6533.2030999999997</c:v>
                </c:pt>
                <c:pt idx="2129">
                  <c:v>6538.3638000000001</c:v>
                </c:pt>
                <c:pt idx="2130">
                  <c:v>6535.3320000000003</c:v>
                </c:pt>
                <c:pt idx="2131">
                  <c:v>6535.3027000000002</c:v>
                </c:pt>
                <c:pt idx="2132">
                  <c:v>6523.5600999999997</c:v>
                </c:pt>
                <c:pt idx="2133">
                  <c:v>6528.2412000000004</c:v>
                </c:pt>
                <c:pt idx="2134">
                  <c:v>6547.6239999999998</c:v>
                </c:pt>
                <c:pt idx="2135">
                  <c:v>6537.4092000000001</c:v>
                </c:pt>
                <c:pt idx="2136">
                  <c:v>6530.9668000000001</c:v>
                </c:pt>
                <c:pt idx="2137">
                  <c:v>6534.6641</c:v>
                </c:pt>
                <c:pt idx="2138">
                  <c:v>6531.9507000000003</c:v>
                </c:pt>
                <c:pt idx="2139">
                  <c:v>6530.4174999999996</c:v>
                </c:pt>
                <c:pt idx="2140">
                  <c:v>6537.0801000000001</c:v>
                </c:pt>
                <c:pt idx="2141">
                  <c:v>6556.9237999999996</c:v>
                </c:pt>
                <c:pt idx="2142">
                  <c:v>6539.5571</c:v>
                </c:pt>
                <c:pt idx="2143">
                  <c:v>6522.7362999999996</c:v>
                </c:pt>
                <c:pt idx="2144">
                  <c:v>6528.8856999999998</c:v>
                </c:pt>
                <c:pt idx="2145">
                  <c:v>6552.1815999999999</c:v>
                </c:pt>
                <c:pt idx="2146">
                  <c:v>6549.0541999999996</c:v>
                </c:pt>
                <c:pt idx="2147">
                  <c:v>6536.4946</c:v>
                </c:pt>
                <c:pt idx="2148">
                  <c:v>6540.8510999999999</c:v>
                </c:pt>
                <c:pt idx="2149">
                  <c:v>6541.5415000000003</c:v>
                </c:pt>
                <c:pt idx="2150">
                  <c:v>6529.4008999999996</c:v>
                </c:pt>
                <c:pt idx="2151">
                  <c:v>6529.7344000000003</c:v>
                </c:pt>
                <c:pt idx="2152">
                  <c:v>6557.7372999999998</c:v>
                </c:pt>
                <c:pt idx="2153">
                  <c:v>6539.5532000000003</c:v>
                </c:pt>
                <c:pt idx="2154">
                  <c:v>6530.7627000000002</c:v>
                </c:pt>
                <c:pt idx="2155">
                  <c:v>6530.9603999999999</c:v>
                </c:pt>
                <c:pt idx="2156">
                  <c:v>6537.8383999999996</c:v>
                </c:pt>
                <c:pt idx="2157">
                  <c:v>6540.5225</c:v>
                </c:pt>
                <c:pt idx="2158">
                  <c:v>6550.8280999999997</c:v>
                </c:pt>
                <c:pt idx="2159">
                  <c:v>6557.5717999999997</c:v>
                </c:pt>
                <c:pt idx="2160">
                  <c:v>6540.5239000000001</c:v>
                </c:pt>
                <c:pt idx="2161">
                  <c:v>6531.2704999999996</c:v>
                </c:pt>
                <c:pt idx="2162">
                  <c:v>6543.6005999999998</c:v>
                </c:pt>
                <c:pt idx="2163">
                  <c:v>6556.4525999999996</c:v>
                </c:pt>
                <c:pt idx="2164">
                  <c:v>6543.0454</c:v>
                </c:pt>
                <c:pt idx="2165">
                  <c:v>6548.3462</c:v>
                </c:pt>
                <c:pt idx="2166">
                  <c:v>6547.4345999999996</c:v>
                </c:pt>
                <c:pt idx="2167">
                  <c:v>6540</c:v>
                </c:pt>
                <c:pt idx="2168">
                  <c:v>6541.4453000000003</c:v>
                </c:pt>
                <c:pt idx="2169">
                  <c:v>6540.6030000000001</c:v>
                </c:pt>
                <c:pt idx="2170">
                  <c:v>6549.2129000000004</c:v>
                </c:pt>
                <c:pt idx="2171">
                  <c:v>6536.1938</c:v>
                </c:pt>
                <c:pt idx="2172">
                  <c:v>6537.1279000000004</c:v>
                </c:pt>
                <c:pt idx="2173">
                  <c:v>6547.2997999999998</c:v>
                </c:pt>
                <c:pt idx="2174">
                  <c:v>6541.6885000000002</c:v>
                </c:pt>
                <c:pt idx="2175">
                  <c:v>6547.4888000000001</c:v>
                </c:pt>
                <c:pt idx="2176">
                  <c:v>6555.3666999999996</c:v>
                </c:pt>
                <c:pt idx="2177">
                  <c:v>6554.2217000000001</c:v>
                </c:pt>
                <c:pt idx="2178">
                  <c:v>6552.71</c:v>
                </c:pt>
                <c:pt idx="2179">
                  <c:v>6540.3451999999997</c:v>
                </c:pt>
                <c:pt idx="2180">
                  <c:v>6537.5150999999996</c:v>
                </c:pt>
                <c:pt idx="2181">
                  <c:v>6561.2231000000002</c:v>
                </c:pt>
                <c:pt idx="2182">
                  <c:v>6548.4481999999998</c:v>
                </c:pt>
                <c:pt idx="2183">
                  <c:v>6560.1229999999996</c:v>
                </c:pt>
                <c:pt idx="2184">
                  <c:v>6542.7012000000004</c:v>
                </c:pt>
                <c:pt idx="2185">
                  <c:v>6540.0609999999997</c:v>
                </c:pt>
                <c:pt idx="2186">
                  <c:v>6550.5308000000005</c:v>
                </c:pt>
                <c:pt idx="2187">
                  <c:v>6568.6850999999997</c:v>
                </c:pt>
                <c:pt idx="2188">
                  <c:v>6566.5933000000005</c:v>
                </c:pt>
                <c:pt idx="2189">
                  <c:v>6549.8681999999999</c:v>
                </c:pt>
                <c:pt idx="2190">
                  <c:v>6531.2227000000003</c:v>
                </c:pt>
                <c:pt idx="2191">
                  <c:v>6554.5160999999998</c:v>
                </c:pt>
                <c:pt idx="2192">
                  <c:v>6544.8579</c:v>
                </c:pt>
                <c:pt idx="2193">
                  <c:v>6539.8867</c:v>
                </c:pt>
                <c:pt idx="2194">
                  <c:v>6546.79</c:v>
                </c:pt>
                <c:pt idx="2195">
                  <c:v>6555.2129000000004</c:v>
                </c:pt>
                <c:pt idx="2196">
                  <c:v>6543.0649000000003</c:v>
                </c:pt>
                <c:pt idx="2197">
                  <c:v>6539.9008999999996</c:v>
                </c:pt>
                <c:pt idx="2198">
                  <c:v>6569.1704</c:v>
                </c:pt>
                <c:pt idx="2199">
                  <c:v>6556.6049999999996</c:v>
                </c:pt>
                <c:pt idx="2200">
                  <c:v>6542.7416999999996</c:v>
                </c:pt>
                <c:pt idx="2201">
                  <c:v>6545.8193000000001</c:v>
                </c:pt>
                <c:pt idx="2202">
                  <c:v>6560.4448000000002</c:v>
                </c:pt>
                <c:pt idx="2203">
                  <c:v>6550.3921</c:v>
                </c:pt>
                <c:pt idx="2204">
                  <c:v>6554.3804</c:v>
                </c:pt>
                <c:pt idx="2205">
                  <c:v>6558.9970999999996</c:v>
                </c:pt>
                <c:pt idx="2206">
                  <c:v>6557.3423000000003</c:v>
                </c:pt>
                <c:pt idx="2207">
                  <c:v>6559.0083000000004</c:v>
                </c:pt>
                <c:pt idx="2208">
                  <c:v>6549.2163</c:v>
                </c:pt>
                <c:pt idx="2209">
                  <c:v>6548.6484</c:v>
                </c:pt>
                <c:pt idx="2210">
                  <c:v>6579.4673000000003</c:v>
                </c:pt>
                <c:pt idx="2211">
                  <c:v>6554.9946</c:v>
                </c:pt>
                <c:pt idx="2212">
                  <c:v>6572.2777999999998</c:v>
                </c:pt>
                <c:pt idx="2213">
                  <c:v>6556.8212999999996</c:v>
                </c:pt>
                <c:pt idx="2214">
                  <c:v>6549.9111000000003</c:v>
                </c:pt>
                <c:pt idx="2215">
                  <c:v>6559.7025999999996</c:v>
                </c:pt>
                <c:pt idx="2216">
                  <c:v>6567.5141999999996</c:v>
                </c:pt>
                <c:pt idx="2217">
                  <c:v>6564.7563</c:v>
                </c:pt>
                <c:pt idx="2218">
                  <c:v>6542.3495999999996</c:v>
                </c:pt>
                <c:pt idx="2219">
                  <c:v>6537.9946</c:v>
                </c:pt>
                <c:pt idx="2220">
                  <c:v>6548.3104999999996</c:v>
                </c:pt>
                <c:pt idx="2221">
                  <c:v>6548.3940000000002</c:v>
                </c:pt>
                <c:pt idx="2222">
                  <c:v>6559.3926000000001</c:v>
                </c:pt>
                <c:pt idx="2223">
                  <c:v>6570.1244999999999</c:v>
                </c:pt>
                <c:pt idx="2224">
                  <c:v>6564.5668999999998</c:v>
                </c:pt>
                <c:pt idx="2225">
                  <c:v>6546.0513000000001</c:v>
                </c:pt>
                <c:pt idx="2226">
                  <c:v>6557.9975999999997</c:v>
                </c:pt>
                <c:pt idx="2227">
                  <c:v>6570.5195000000003</c:v>
                </c:pt>
                <c:pt idx="2228">
                  <c:v>6577.625</c:v>
                </c:pt>
                <c:pt idx="2229">
                  <c:v>6563.4350999999997</c:v>
                </c:pt>
                <c:pt idx="2230">
                  <c:v>6567.7915000000003</c:v>
                </c:pt>
                <c:pt idx="2231">
                  <c:v>6565.4921999999997</c:v>
                </c:pt>
                <c:pt idx="2232">
                  <c:v>6526.6864999999998</c:v>
                </c:pt>
                <c:pt idx="2233">
                  <c:v>6556.0844999999999</c:v>
                </c:pt>
                <c:pt idx="2234">
                  <c:v>6578.1073999999999</c:v>
                </c:pt>
                <c:pt idx="2235">
                  <c:v>6559.2397000000001</c:v>
                </c:pt>
                <c:pt idx="2236">
                  <c:v>6545.9966000000004</c:v>
                </c:pt>
                <c:pt idx="2237">
                  <c:v>6552.6387000000004</c:v>
                </c:pt>
                <c:pt idx="2238">
                  <c:v>6570.7763999999997</c:v>
                </c:pt>
                <c:pt idx="2239">
                  <c:v>6548.4535999999998</c:v>
                </c:pt>
                <c:pt idx="2240">
                  <c:v>6566.5225</c:v>
                </c:pt>
                <c:pt idx="2241">
                  <c:v>6583.0132000000003</c:v>
                </c:pt>
                <c:pt idx="2242">
                  <c:v>6558.7367999999997</c:v>
                </c:pt>
                <c:pt idx="2243">
                  <c:v>6545.3989000000001</c:v>
                </c:pt>
                <c:pt idx="2244">
                  <c:v>6568.2997999999998</c:v>
                </c:pt>
                <c:pt idx="2245">
                  <c:v>6563.9053000000004</c:v>
                </c:pt>
                <c:pt idx="2246">
                  <c:v>6568.9224000000004</c:v>
                </c:pt>
                <c:pt idx="2247">
                  <c:v>6569.6415999999999</c:v>
                </c:pt>
                <c:pt idx="2248">
                  <c:v>6555.9380000000001</c:v>
                </c:pt>
                <c:pt idx="2249">
                  <c:v>6546.5522000000001</c:v>
                </c:pt>
                <c:pt idx="2250">
                  <c:v>6547.5054</c:v>
                </c:pt>
                <c:pt idx="2251">
                  <c:v>6578.7002000000002</c:v>
                </c:pt>
                <c:pt idx="2252">
                  <c:v>6590.4301999999998</c:v>
                </c:pt>
                <c:pt idx="2253">
                  <c:v>6551.9638999999997</c:v>
                </c:pt>
                <c:pt idx="2254">
                  <c:v>6553.9624000000003</c:v>
                </c:pt>
                <c:pt idx="2255">
                  <c:v>6569.8437999999996</c:v>
                </c:pt>
                <c:pt idx="2256">
                  <c:v>6566.1693999999998</c:v>
                </c:pt>
                <c:pt idx="2257">
                  <c:v>6556.9663</c:v>
                </c:pt>
                <c:pt idx="2258">
                  <c:v>6576.5146000000004</c:v>
                </c:pt>
                <c:pt idx="2259">
                  <c:v>6574.1875</c:v>
                </c:pt>
                <c:pt idx="2260">
                  <c:v>6557.5771000000004</c:v>
                </c:pt>
                <c:pt idx="2261">
                  <c:v>6545.2632000000003</c:v>
                </c:pt>
                <c:pt idx="2262">
                  <c:v>6582.3729999999996</c:v>
                </c:pt>
                <c:pt idx="2263">
                  <c:v>6577.0522000000001</c:v>
                </c:pt>
                <c:pt idx="2264">
                  <c:v>6546.1709000000001</c:v>
                </c:pt>
                <c:pt idx="2265">
                  <c:v>6563.1977999999999</c:v>
                </c:pt>
                <c:pt idx="2266">
                  <c:v>6575.4673000000003</c:v>
                </c:pt>
                <c:pt idx="2267">
                  <c:v>6564.2163</c:v>
                </c:pt>
                <c:pt idx="2268">
                  <c:v>6551.6040000000003</c:v>
                </c:pt>
                <c:pt idx="2269">
                  <c:v>6582.1059999999998</c:v>
                </c:pt>
                <c:pt idx="2270">
                  <c:v>6573.1625999999997</c:v>
                </c:pt>
                <c:pt idx="2271">
                  <c:v>6554.2665999999999</c:v>
                </c:pt>
                <c:pt idx="2272">
                  <c:v>6560.9540999999999</c:v>
                </c:pt>
                <c:pt idx="2273">
                  <c:v>6579.5897999999997</c:v>
                </c:pt>
                <c:pt idx="2274">
                  <c:v>6574.0380999999998</c:v>
                </c:pt>
                <c:pt idx="2275">
                  <c:v>6569.4862999999996</c:v>
                </c:pt>
                <c:pt idx="2276">
                  <c:v>6579.8013000000001</c:v>
                </c:pt>
                <c:pt idx="2277">
                  <c:v>6584.1372000000001</c:v>
                </c:pt>
                <c:pt idx="2278">
                  <c:v>6558.7007000000003</c:v>
                </c:pt>
                <c:pt idx="2279">
                  <c:v>6555.8584000000001</c:v>
                </c:pt>
                <c:pt idx="2280">
                  <c:v>6583.2943999999998</c:v>
                </c:pt>
                <c:pt idx="2281">
                  <c:v>6586.5619999999999</c:v>
                </c:pt>
                <c:pt idx="2282">
                  <c:v>6572.3119999999999</c:v>
                </c:pt>
                <c:pt idx="2283">
                  <c:v>6557.6084000000001</c:v>
                </c:pt>
                <c:pt idx="2284">
                  <c:v>6563.9336000000003</c:v>
                </c:pt>
                <c:pt idx="2285">
                  <c:v>6573.1190999999999</c:v>
                </c:pt>
                <c:pt idx="2286">
                  <c:v>6561.9102000000003</c:v>
                </c:pt>
                <c:pt idx="2287">
                  <c:v>6576.7538999999997</c:v>
                </c:pt>
                <c:pt idx="2288">
                  <c:v>6584.4018999999998</c:v>
                </c:pt>
                <c:pt idx="2289">
                  <c:v>6560.335</c:v>
                </c:pt>
                <c:pt idx="2290">
                  <c:v>6565.6777000000002</c:v>
                </c:pt>
                <c:pt idx="2291">
                  <c:v>6582.4984999999997</c:v>
                </c:pt>
                <c:pt idx="2292">
                  <c:v>6578.9102000000003</c:v>
                </c:pt>
                <c:pt idx="2293">
                  <c:v>6570.2665999999999</c:v>
                </c:pt>
                <c:pt idx="2294">
                  <c:v>6565.5708000000004</c:v>
                </c:pt>
                <c:pt idx="2295">
                  <c:v>6581.3549999999996</c:v>
                </c:pt>
                <c:pt idx="2296">
                  <c:v>6569.0731999999998</c:v>
                </c:pt>
                <c:pt idx="2297">
                  <c:v>6581.2719999999999</c:v>
                </c:pt>
                <c:pt idx="2298">
                  <c:v>6586.8301000000001</c:v>
                </c:pt>
                <c:pt idx="2299">
                  <c:v>6579.6670000000004</c:v>
                </c:pt>
                <c:pt idx="2300">
                  <c:v>6562.8696</c:v>
                </c:pt>
                <c:pt idx="2301">
                  <c:v>6560.8413</c:v>
                </c:pt>
                <c:pt idx="2302">
                  <c:v>6576.7924999999996</c:v>
                </c:pt>
                <c:pt idx="2303">
                  <c:v>6576.8540000000003</c:v>
                </c:pt>
                <c:pt idx="2304">
                  <c:v>6583.7383</c:v>
                </c:pt>
                <c:pt idx="2305">
                  <c:v>6595.5326999999997</c:v>
                </c:pt>
                <c:pt idx="2306">
                  <c:v>6569.2920000000004</c:v>
                </c:pt>
                <c:pt idx="2307">
                  <c:v>6564.9458000000004</c:v>
                </c:pt>
                <c:pt idx="2308">
                  <c:v>6566.5288</c:v>
                </c:pt>
                <c:pt idx="2309">
                  <c:v>6586.9336000000003</c:v>
                </c:pt>
                <c:pt idx="2310">
                  <c:v>6572.9429</c:v>
                </c:pt>
                <c:pt idx="2311">
                  <c:v>6579.0571</c:v>
                </c:pt>
                <c:pt idx="2312">
                  <c:v>6586.4877999999999</c:v>
                </c:pt>
                <c:pt idx="2313">
                  <c:v>6571.7632000000003</c:v>
                </c:pt>
                <c:pt idx="2314">
                  <c:v>6561.9146000000001</c:v>
                </c:pt>
                <c:pt idx="2315">
                  <c:v>6577.4486999999999</c:v>
                </c:pt>
                <c:pt idx="2316">
                  <c:v>6594.7187999999996</c:v>
                </c:pt>
                <c:pt idx="2317">
                  <c:v>6575.2206999999999</c:v>
                </c:pt>
                <c:pt idx="2318">
                  <c:v>6561.8999000000003</c:v>
                </c:pt>
                <c:pt idx="2319">
                  <c:v>6577.4170000000004</c:v>
                </c:pt>
                <c:pt idx="2320">
                  <c:v>6586.4745999999996</c:v>
                </c:pt>
                <c:pt idx="2321">
                  <c:v>6597.4512000000004</c:v>
                </c:pt>
                <c:pt idx="2322">
                  <c:v>6588.1923999999999</c:v>
                </c:pt>
                <c:pt idx="2323">
                  <c:v>6584.0326999999997</c:v>
                </c:pt>
                <c:pt idx="2324">
                  <c:v>6575.9204</c:v>
                </c:pt>
                <c:pt idx="2325">
                  <c:v>6573.7739000000001</c:v>
                </c:pt>
                <c:pt idx="2326">
                  <c:v>6585.4956000000002</c:v>
                </c:pt>
                <c:pt idx="2327">
                  <c:v>6598.4135999999999</c:v>
                </c:pt>
                <c:pt idx="2328">
                  <c:v>6587.9315999999999</c:v>
                </c:pt>
                <c:pt idx="2329">
                  <c:v>6583.9907000000003</c:v>
                </c:pt>
                <c:pt idx="2330">
                  <c:v>6578.4877999999999</c:v>
                </c:pt>
                <c:pt idx="2331">
                  <c:v>6583.2719999999999</c:v>
                </c:pt>
                <c:pt idx="2332">
                  <c:v>6584.6616000000004</c:v>
                </c:pt>
                <c:pt idx="2333">
                  <c:v>6588.3002999999999</c:v>
                </c:pt>
                <c:pt idx="2334">
                  <c:v>6589.6768000000002</c:v>
                </c:pt>
                <c:pt idx="2335">
                  <c:v>6579.8603999999996</c:v>
                </c:pt>
                <c:pt idx="2336">
                  <c:v>6565.3725999999997</c:v>
                </c:pt>
                <c:pt idx="2337">
                  <c:v>6580.6367</c:v>
                </c:pt>
                <c:pt idx="2338">
                  <c:v>6592.8109999999997</c:v>
                </c:pt>
                <c:pt idx="2339">
                  <c:v>6591.5321999999996</c:v>
                </c:pt>
                <c:pt idx="2340">
                  <c:v>6593.1166999999996</c:v>
                </c:pt>
                <c:pt idx="2341">
                  <c:v>6586.5717999999997</c:v>
                </c:pt>
                <c:pt idx="2342">
                  <c:v>6574.5600999999997</c:v>
                </c:pt>
                <c:pt idx="2343">
                  <c:v>6570.4237999999996</c:v>
                </c:pt>
                <c:pt idx="2344">
                  <c:v>6592.6899000000003</c:v>
                </c:pt>
                <c:pt idx="2345">
                  <c:v>6598.9462999999996</c:v>
                </c:pt>
                <c:pt idx="2346">
                  <c:v>6598.4141</c:v>
                </c:pt>
                <c:pt idx="2347">
                  <c:v>6590.6054999999997</c:v>
                </c:pt>
                <c:pt idx="2348">
                  <c:v>6597.4614000000001</c:v>
                </c:pt>
                <c:pt idx="2349">
                  <c:v>6576.0658999999996</c:v>
                </c:pt>
                <c:pt idx="2350">
                  <c:v>6579.9087</c:v>
                </c:pt>
                <c:pt idx="2351">
                  <c:v>6594.0132000000003</c:v>
                </c:pt>
                <c:pt idx="2352">
                  <c:v>6587.6196</c:v>
                </c:pt>
                <c:pt idx="2353">
                  <c:v>6577.7592999999997</c:v>
                </c:pt>
                <c:pt idx="2354">
                  <c:v>6580.6094000000003</c:v>
                </c:pt>
                <c:pt idx="2355">
                  <c:v>6602.4048000000003</c:v>
                </c:pt>
                <c:pt idx="2356">
                  <c:v>6593.5640000000003</c:v>
                </c:pt>
                <c:pt idx="2357">
                  <c:v>6580.6518999999998</c:v>
                </c:pt>
                <c:pt idx="2358">
                  <c:v>6581.4043000000001</c:v>
                </c:pt>
                <c:pt idx="2359">
                  <c:v>6592.5137000000004</c:v>
                </c:pt>
                <c:pt idx="2360">
                  <c:v>6573.7793000000001</c:v>
                </c:pt>
                <c:pt idx="2361">
                  <c:v>6575.0111999999999</c:v>
                </c:pt>
                <c:pt idx="2362">
                  <c:v>6597.3969999999999</c:v>
                </c:pt>
                <c:pt idx="2363">
                  <c:v>6601.6304</c:v>
                </c:pt>
                <c:pt idx="2364">
                  <c:v>6589.8423000000003</c:v>
                </c:pt>
                <c:pt idx="2365">
                  <c:v>6585.8065999999999</c:v>
                </c:pt>
                <c:pt idx="2366">
                  <c:v>6590.7275</c:v>
                </c:pt>
                <c:pt idx="2367">
                  <c:v>6580.0366000000004</c:v>
                </c:pt>
                <c:pt idx="2368">
                  <c:v>6586.0293000000001</c:v>
                </c:pt>
                <c:pt idx="2369">
                  <c:v>6607.5497999999998</c:v>
                </c:pt>
                <c:pt idx="2370">
                  <c:v>6596.5879000000004</c:v>
                </c:pt>
                <c:pt idx="2371">
                  <c:v>6592.0024000000003</c:v>
                </c:pt>
                <c:pt idx="2372">
                  <c:v>6599.1850999999997</c:v>
                </c:pt>
                <c:pt idx="2373">
                  <c:v>6600.7178000000004</c:v>
                </c:pt>
                <c:pt idx="2374">
                  <c:v>6591.2295000000004</c:v>
                </c:pt>
                <c:pt idx="2375">
                  <c:v>6581.4516999999996</c:v>
                </c:pt>
                <c:pt idx="2376">
                  <c:v>6578.1635999999999</c:v>
                </c:pt>
                <c:pt idx="2377">
                  <c:v>6581.7543999999998</c:v>
                </c:pt>
                <c:pt idx="2378">
                  <c:v>6576.0967000000001</c:v>
                </c:pt>
                <c:pt idx="2379">
                  <c:v>6599.5658999999996</c:v>
                </c:pt>
                <c:pt idx="2380">
                  <c:v>6615.5405000000001</c:v>
                </c:pt>
                <c:pt idx="2381">
                  <c:v>6594.6270000000004</c:v>
                </c:pt>
                <c:pt idx="2382">
                  <c:v>6596.1972999999998</c:v>
                </c:pt>
                <c:pt idx="2383">
                  <c:v>6594.4380000000001</c:v>
                </c:pt>
                <c:pt idx="2384">
                  <c:v>6603.8852999999999</c:v>
                </c:pt>
                <c:pt idx="2385">
                  <c:v>6582.6801999999998</c:v>
                </c:pt>
                <c:pt idx="2386">
                  <c:v>6598.5811000000003</c:v>
                </c:pt>
                <c:pt idx="2387">
                  <c:v>6608.1592000000001</c:v>
                </c:pt>
                <c:pt idx="2388">
                  <c:v>6601.2168000000001</c:v>
                </c:pt>
                <c:pt idx="2389">
                  <c:v>6567.3104999999996</c:v>
                </c:pt>
                <c:pt idx="2390">
                  <c:v>6597.9092000000001</c:v>
                </c:pt>
                <c:pt idx="2391">
                  <c:v>6610.8720999999996</c:v>
                </c:pt>
                <c:pt idx="2392">
                  <c:v>6604.9209000000001</c:v>
                </c:pt>
                <c:pt idx="2393">
                  <c:v>6600.3402999999998</c:v>
                </c:pt>
                <c:pt idx="2394">
                  <c:v>6600.6812</c:v>
                </c:pt>
                <c:pt idx="2395">
                  <c:v>6592.5015000000003</c:v>
                </c:pt>
                <c:pt idx="2396">
                  <c:v>6600.4102000000003</c:v>
                </c:pt>
                <c:pt idx="2397">
                  <c:v>6599.8242</c:v>
                </c:pt>
                <c:pt idx="2398">
                  <c:v>6625.4032999999999</c:v>
                </c:pt>
                <c:pt idx="2399">
                  <c:v>6586.4916999999996</c:v>
                </c:pt>
                <c:pt idx="2400">
                  <c:v>6609.1831000000002</c:v>
                </c:pt>
                <c:pt idx="2401">
                  <c:v>6602.7109</c:v>
                </c:pt>
                <c:pt idx="2402">
                  <c:v>6611.6415999999999</c:v>
                </c:pt>
                <c:pt idx="2403">
                  <c:v>6596.9755999999998</c:v>
                </c:pt>
                <c:pt idx="2404">
                  <c:v>6600.5581000000002</c:v>
                </c:pt>
                <c:pt idx="2405">
                  <c:v>6605.5361000000003</c:v>
                </c:pt>
                <c:pt idx="2406">
                  <c:v>6589.3608000000004</c:v>
                </c:pt>
                <c:pt idx="2407">
                  <c:v>6580.8823000000002</c:v>
                </c:pt>
                <c:pt idx="2408">
                  <c:v>6603.4331000000002</c:v>
                </c:pt>
                <c:pt idx="2409">
                  <c:v>6606.4652999999998</c:v>
                </c:pt>
                <c:pt idx="2410">
                  <c:v>6603.6049999999996</c:v>
                </c:pt>
                <c:pt idx="2411">
                  <c:v>6596.0771000000004</c:v>
                </c:pt>
                <c:pt idx="2412">
                  <c:v>6603.6187</c:v>
                </c:pt>
                <c:pt idx="2413">
                  <c:v>6595.7124000000003</c:v>
                </c:pt>
                <c:pt idx="2414">
                  <c:v>6594.0967000000001</c:v>
                </c:pt>
                <c:pt idx="2415">
                  <c:v>6615.5293000000001</c:v>
                </c:pt>
                <c:pt idx="2416">
                  <c:v>6621.3071</c:v>
                </c:pt>
                <c:pt idx="2417">
                  <c:v>6597.1117999999997</c:v>
                </c:pt>
                <c:pt idx="2418">
                  <c:v>6589.8296</c:v>
                </c:pt>
                <c:pt idx="2419">
                  <c:v>6620.9624000000003</c:v>
                </c:pt>
                <c:pt idx="2420">
                  <c:v>6611.5829999999996</c:v>
                </c:pt>
                <c:pt idx="2421">
                  <c:v>6599.7295000000004</c:v>
                </c:pt>
                <c:pt idx="2422">
                  <c:v>6606.1436000000003</c:v>
                </c:pt>
                <c:pt idx="2423">
                  <c:v>6603.5073000000002</c:v>
                </c:pt>
                <c:pt idx="2424">
                  <c:v>6590.3257000000003</c:v>
                </c:pt>
                <c:pt idx="2425">
                  <c:v>6593.1410999999998</c:v>
                </c:pt>
                <c:pt idx="2426">
                  <c:v>6611.0811000000003</c:v>
                </c:pt>
                <c:pt idx="2427">
                  <c:v>6610.5604999999996</c:v>
                </c:pt>
                <c:pt idx="2428">
                  <c:v>6604.5150999999996</c:v>
                </c:pt>
                <c:pt idx="2429">
                  <c:v>6609.9224000000004</c:v>
                </c:pt>
                <c:pt idx="2430">
                  <c:v>6611.7046</c:v>
                </c:pt>
                <c:pt idx="2431">
                  <c:v>6588.9375</c:v>
                </c:pt>
                <c:pt idx="2432">
                  <c:v>6603.8896000000004</c:v>
                </c:pt>
                <c:pt idx="2433">
                  <c:v>6610.8813</c:v>
                </c:pt>
                <c:pt idx="2434">
                  <c:v>6611.8472000000002</c:v>
                </c:pt>
                <c:pt idx="2435">
                  <c:v>6599.23</c:v>
                </c:pt>
                <c:pt idx="2436">
                  <c:v>6597.2749000000003</c:v>
                </c:pt>
                <c:pt idx="2437">
                  <c:v>6617.3062</c:v>
                </c:pt>
                <c:pt idx="2438">
                  <c:v>6608.7046</c:v>
                </c:pt>
                <c:pt idx="2439">
                  <c:v>6614.9102000000003</c:v>
                </c:pt>
                <c:pt idx="2440">
                  <c:v>6607.7686000000003</c:v>
                </c:pt>
                <c:pt idx="2441">
                  <c:v>6601.5063</c:v>
                </c:pt>
                <c:pt idx="2442">
                  <c:v>6602.5609999999997</c:v>
                </c:pt>
                <c:pt idx="2443">
                  <c:v>6603.3950000000004</c:v>
                </c:pt>
                <c:pt idx="2444">
                  <c:v>6631.0150999999996</c:v>
                </c:pt>
                <c:pt idx="2445">
                  <c:v>6628.3208000000004</c:v>
                </c:pt>
                <c:pt idx="2446">
                  <c:v>6606.8549999999996</c:v>
                </c:pt>
                <c:pt idx="2447">
                  <c:v>6600.4375</c:v>
                </c:pt>
                <c:pt idx="2448">
                  <c:v>6613.8521000000001</c:v>
                </c:pt>
                <c:pt idx="2449">
                  <c:v>6603.8793999999998</c:v>
                </c:pt>
                <c:pt idx="2450">
                  <c:v>6610.8828000000003</c:v>
                </c:pt>
                <c:pt idx="2451">
                  <c:v>6621.4013999999997</c:v>
                </c:pt>
                <c:pt idx="2452">
                  <c:v>6615.8486000000003</c:v>
                </c:pt>
                <c:pt idx="2453">
                  <c:v>6605.6655000000001</c:v>
                </c:pt>
                <c:pt idx="2454">
                  <c:v>6607.1079</c:v>
                </c:pt>
                <c:pt idx="2455">
                  <c:v>6621.1791999999996</c:v>
                </c:pt>
                <c:pt idx="2456">
                  <c:v>6620.7992999999997</c:v>
                </c:pt>
                <c:pt idx="2457">
                  <c:v>6609.5254000000004</c:v>
                </c:pt>
                <c:pt idx="2458">
                  <c:v>6620.7559000000001</c:v>
                </c:pt>
                <c:pt idx="2459">
                  <c:v>6614.4829</c:v>
                </c:pt>
                <c:pt idx="2460">
                  <c:v>6595.4561000000003</c:v>
                </c:pt>
                <c:pt idx="2461">
                  <c:v>6610.0820000000003</c:v>
                </c:pt>
                <c:pt idx="2462">
                  <c:v>6628.3374000000003</c:v>
                </c:pt>
                <c:pt idx="2463">
                  <c:v>6617.5897999999997</c:v>
                </c:pt>
                <c:pt idx="2464">
                  <c:v>6611.7524000000003</c:v>
                </c:pt>
                <c:pt idx="2465">
                  <c:v>6604.5033999999996</c:v>
                </c:pt>
                <c:pt idx="2466">
                  <c:v>6620.6099000000004</c:v>
                </c:pt>
                <c:pt idx="2467">
                  <c:v>6611.4731000000002</c:v>
                </c:pt>
                <c:pt idx="2468">
                  <c:v>6619.0956999999999</c:v>
                </c:pt>
                <c:pt idx="2469">
                  <c:v>6615.1352999999999</c:v>
                </c:pt>
                <c:pt idx="2470">
                  <c:v>6603.2241000000004</c:v>
                </c:pt>
                <c:pt idx="2471">
                  <c:v>6605.3397999999997</c:v>
                </c:pt>
                <c:pt idx="2472">
                  <c:v>6616.6763000000001</c:v>
                </c:pt>
                <c:pt idx="2473">
                  <c:v>6620.8320000000003</c:v>
                </c:pt>
                <c:pt idx="2474">
                  <c:v>6609.9013999999997</c:v>
                </c:pt>
                <c:pt idx="2475">
                  <c:v>6609.6602000000003</c:v>
                </c:pt>
                <c:pt idx="2476">
                  <c:v>6604.5532000000003</c:v>
                </c:pt>
                <c:pt idx="2477">
                  <c:v>6615.4755999999998</c:v>
                </c:pt>
                <c:pt idx="2478">
                  <c:v>6596.3706000000002</c:v>
                </c:pt>
                <c:pt idx="2479">
                  <c:v>6628.6709000000001</c:v>
                </c:pt>
                <c:pt idx="2480">
                  <c:v>6637.1836000000003</c:v>
                </c:pt>
                <c:pt idx="2481">
                  <c:v>6608.9668000000001</c:v>
                </c:pt>
                <c:pt idx="2482">
                  <c:v>6605.8056999999999</c:v>
                </c:pt>
                <c:pt idx="2483">
                  <c:v>6608.3402999999998</c:v>
                </c:pt>
                <c:pt idx="2484">
                  <c:v>6620.9336000000003</c:v>
                </c:pt>
                <c:pt idx="2485">
                  <c:v>6626.0020000000004</c:v>
                </c:pt>
                <c:pt idx="2486">
                  <c:v>6621.625</c:v>
                </c:pt>
                <c:pt idx="2487">
                  <c:v>6629.8339999999998</c:v>
                </c:pt>
                <c:pt idx="2488">
                  <c:v>6618.1206000000002</c:v>
                </c:pt>
                <c:pt idx="2489">
                  <c:v>6604.6752999999999</c:v>
                </c:pt>
                <c:pt idx="2490">
                  <c:v>6617.4141</c:v>
                </c:pt>
                <c:pt idx="2491">
                  <c:v>6614.2782999999999</c:v>
                </c:pt>
                <c:pt idx="2492">
                  <c:v>6621.8959999999997</c:v>
                </c:pt>
                <c:pt idx="2493">
                  <c:v>6606.6977999999999</c:v>
                </c:pt>
                <c:pt idx="2494">
                  <c:v>6605.5356000000002</c:v>
                </c:pt>
                <c:pt idx="2495">
                  <c:v>6620.5054</c:v>
                </c:pt>
                <c:pt idx="2496">
                  <c:v>6608.2437</c:v>
                </c:pt>
                <c:pt idx="2497">
                  <c:v>6621.6005999999998</c:v>
                </c:pt>
                <c:pt idx="2498">
                  <c:v>6633.4956000000002</c:v>
                </c:pt>
                <c:pt idx="2499">
                  <c:v>6616.6059999999998</c:v>
                </c:pt>
                <c:pt idx="2500">
                  <c:v>6611.1558000000005</c:v>
                </c:pt>
                <c:pt idx="2501">
                  <c:v>6607.5277999999998</c:v>
                </c:pt>
                <c:pt idx="2502">
                  <c:v>6629.8407999999999</c:v>
                </c:pt>
                <c:pt idx="2503">
                  <c:v>6627.1152000000002</c:v>
                </c:pt>
                <c:pt idx="2504">
                  <c:v>6651.0024000000003</c:v>
                </c:pt>
                <c:pt idx="2505">
                  <c:v>6634.7782999999999</c:v>
                </c:pt>
                <c:pt idx="2506">
                  <c:v>6624.7241000000004</c:v>
                </c:pt>
                <c:pt idx="2507">
                  <c:v>6610.5282999999999</c:v>
                </c:pt>
                <c:pt idx="2508">
                  <c:v>6616.5546999999997</c:v>
                </c:pt>
                <c:pt idx="2509">
                  <c:v>6627.6073999999999</c:v>
                </c:pt>
                <c:pt idx="2510">
                  <c:v>6620.8081000000002</c:v>
                </c:pt>
                <c:pt idx="2511">
                  <c:v>6636.8608000000004</c:v>
                </c:pt>
                <c:pt idx="2512">
                  <c:v>6630.5352000000003</c:v>
                </c:pt>
                <c:pt idx="2513">
                  <c:v>6616.0059000000001</c:v>
                </c:pt>
                <c:pt idx="2514">
                  <c:v>6610.7323999999999</c:v>
                </c:pt>
                <c:pt idx="2515">
                  <c:v>6637.0258999999996</c:v>
                </c:pt>
                <c:pt idx="2516">
                  <c:v>6632.9687999999996</c:v>
                </c:pt>
                <c:pt idx="2517">
                  <c:v>6624.0839999999998</c:v>
                </c:pt>
                <c:pt idx="2518">
                  <c:v>6620.7255999999998</c:v>
                </c:pt>
                <c:pt idx="2519">
                  <c:v>6620.625</c:v>
                </c:pt>
                <c:pt idx="2520">
                  <c:v>6625.4008999999996</c:v>
                </c:pt>
                <c:pt idx="2521">
                  <c:v>6634.6845999999996</c:v>
                </c:pt>
                <c:pt idx="2522">
                  <c:v>6632.1356999999998</c:v>
                </c:pt>
                <c:pt idx="2523">
                  <c:v>6625.4888000000001</c:v>
                </c:pt>
                <c:pt idx="2524">
                  <c:v>6610.77</c:v>
                </c:pt>
                <c:pt idx="2525">
                  <c:v>6602.0132000000003</c:v>
                </c:pt>
                <c:pt idx="2526">
                  <c:v>6625.4141</c:v>
                </c:pt>
                <c:pt idx="2527">
                  <c:v>6642.1665000000003</c:v>
                </c:pt>
                <c:pt idx="2528">
                  <c:v>6616.2782999999999</c:v>
                </c:pt>
                <c:pt idx="2529">
                  <c:v>6627.1728999999996</c:v>
                </c:pt>
                <c:pt idx="2530">
                  <c:v>6628.8798999999999</c:v>
                </c:pt>
                <c:pt idx="2531">
                  <c:v>6629.6063999999997</c:v>
                </c:pt>
                <c:pt idx="2532">
                  <c:v>6635.0815000000002</c:v>
                </c:pt>
                <c:pt idx="2533">
                  <c:v>6645.7524000000003</c:v>
                </c:pt>
                <c:pt idx="2534">
                  <c:v>6633.2655999999997</c:v>
                </c:pt>
                <c:pt idx="2535">
                  <c:v>6619.1724000000004</c:v>
                </c:pt>
                <c:pt idx="2536">
                  <c:v>6623.7183000000005</c:v>
                </c:pt>
                <c:pt idx="2537">
                  <c:v>6621.2842000000001</c:v>
                </c:pt>
                <c:pt idx="2538">
                  <c:v>6638.5556999999999</c:v>
                </c:pt>
                <c:pt idx="2539">
                  <c:v>6639.1821</c:v>
                </c:pt>
                <c:pt idx="2540">
                  <c:v>6635.9287000000004</c:v>
                </c:pt>
                <c:pt idx="2541">
                  <c:v>6627.4551000000001</c:v>
                </c:pt>
                <c:pt idx="2542">
                  <c:v>6626.9390000000003</c:v>
                </c:pt>
                <c:pt idx="2543">
                  <c:v>6623.2974000000004</c:v>
                </c:pt>
                <c:pt idx="2544">
                  <c:v>6639.1752999999999</c:v>
                </c:pt>
                <c:pt idx="2545">
                  <c:v>6644.0020000000004</c:v>
                </c:pt>
                <c:pt idx="2546">
                  <c:v>6613.1958000000004</c:v>
                </c:pt>
                <c:pt idx="2547">
                  <c:v>6628.9603999999999</c:v>
                </c:pt>
                <c:pt idx="2548">
                  <c:v>6626.4937</c:v>
                </c:pt>
                <c:pt idx="2549">
                  <c:v>6612.9018999999998</c:v>
                </c:pt>
                <c:pt idx="2550">
                  <c:v>6629.8446999999996</c:v>
                </c:pt>
                <c:pt idx="2551">
                  <c:v>6644.0844999999999</c:v>
                </c:pt>
                <c:pt idx="2552">
                  <c:v>6640.8847999999998</c:v>
                </c:pt>
                <c:pt idx="2553">
                  <c:v>6624.3173999999999</c:v>
                </c:pt>
                <c:pt idx="2554">
                  <c:v>6608.5097999999998</c:v>
                </c:pt>
                <c:pt idx="2555">
                  <c:v>6651.8334999999997</c:v>
                </c:pt>
                <c:pt idx="2556">
                  <c:v>6650.3301000000001</c:v>
                </c:pt>
                <c:pt idx="2557">
                  <c:v>6642.2461000000003</c:v>
                </c:pt>
                <c:pt idx="2558">
                  <c:v>6636.5087999999996</c:v>
                </c:pt>
                <c:pt idx="2559">
                  <c:v>6638.335</c:v>
                </c:pt>
                <c:pt idx="2560">
                  <c:v>6618.5492999999997</c:v>
                </c:pt>
                <c:pt idx="2561">
                  <c:v>6649.5234</c:v>
                </c:pt>
                <c:pt idx="2562">
                  <c:v>6650.9561000000003</c:v>
                </c:pt>
                <c:pt idx="2563">
                  <c:v>6644.8413</c:v>
                </c:pt>
                <c:pt idx="2564">
                  <c:v>6619.8388999999997</c:v>
                </c:pt>
                <c:pt idx="2565">
                  <c:v>6640.8032000000003</c:v>
                </c:pt>
                <c:pt idx="2566">
                  <c:v>6635.3847999999998</c:v>
                </c:pt>
                <c:pt idx="2567">
                  <c:v>6633.5941999999995</c:v>
                </c:pt>
                <c:pt idx="2568">
                  <c:v>6637.3275999999996</c:v>
                </c:pt>
                <c:pt idx="2569">
                  <c:v>6650.5527000000002</c:v>
                </c:pt>
                <c:pt idx="2570">
                  <c:v>6644.8027000000002</c:v>
                </c:pt>
                <c:pt idx="2571">
                  <c:v>6622.3945000000003</c:v>
                </c:pt>
                <c:pt idx="2572">
                  <c:v>6635.8744999999999</c:v>
                </c:pt>
                <c:pt idx="2573">
                  <c:v>6653.1826000000001</c:v>
                </c:pt>
                <c:pt idx="2574">
                  <c:v>6644.2431999999999</c:v>
                </c:pt>
                <c:pt idx="2575">
                  <c:v>6631.1543000000001</c:v>
                </c:pt>
                <c:pt idx="2576">
                  <c:v>6649.8931000000002</c:v>
                </c:pt>
                <c:pt idx="2577">
                  <c:v>6621.1122999999998</c:v>
                </c:pt>
                <c:pt idx="2578">
                  <c:v>6622.8208000000004</c:v>
                </c:pt>
                <c:pt idx="2579">
                  <c:v>6623.9629000000004</c:v>
                </c:pt>
                <c:pt idx="2580">
                  <c:v>6657.9722000000002</c:v>
                </c:pt>
                <c:pt idx="2581">
                  <c:v>6643.6478999999999</c:v>
                </c:pt>
                <c:pt idx="2582">
                  <c:v>6635.1030000000001</c:v>
                </c:pt>
                <c:pt idx="2583">
                  <c:v>6639.0981000000002</c:v>
                </c:pt>
                <c:pt idx="2584">
                  <c:v>6633.3193000000001</c:v>
                </c:pt>
                <c:pt idx="2585">
                  <c:v>6635.9071999999996</c:v>
                </c:pt>
                <c:pt idx="2586">
                  <c:v>6647.2920000000004</c:v>
                </c:pt>
                <c:pt idx="2587">
                  <c:v>6661.04</c:v>
                </c:pt>
                <c:pt idx="2588">
                  <c:v>6626.9717000000001</c:v>
                </c:pt>
                <c:pt idx="2589">
                  <c:v>6631.9902000000002</c:v>
                </c:pt>
                <c:pt idx="2590">
                  <c:v>6629.5752000000002</c:v>
                </c:pt>
                <c:pt idx="2591">
                  <c:v>6637.5630000000001</c:v>
                </c:pt>
                <c:pt idx="2592">
                  <c:v>6643.3900999999996</c:v>
                </c:pt>
                <c:pt idx="2593">
                  <c:v>6646.1356999999998</c:v>
                </c:pt>
                <c:pt idx="2594">
                  <c:v>6642.6845999999996</c:v>
                </c:pt>
                <c:pt idx="2595">
                  <c:v>6628.8046999999997</c:v>
                </c:pt>
                <c:pt idx="2596">
                  <c:v>6640.6836000000003</c:v>
                </c:pt>
                <c:pt idx="2597">
                  <c:v>6647.4097000000002</c:v>
                </c:pt>
                <c:pt idx="2598">
                  <c:v>6658.8671999999997</c:v>
                </c:pt>
                <c:pt idx="2599">
                  <c:v>6640.1152000000002</c:v>
                </c:pt>
                <c:pt idx="2600">
                  <c:v>6645.9750999999997</c:v>
                </c:pt>
                <c:pt idx="2601">
                  <c:v>6643.1606000000002</c:v>
                </c:pt>
                <c:pt idx="2602">
                  <c:v>6646.8212999999996</c:v>
                </c:pt>
                <c:pt idx="2603">
                  <c:v>6649.1255000000001</c:v>
                </c:pt>
                <c:pt idx="2604">
                  <c:v>6654.8296</c:v>
                </c:pt>
                <c:pt idx="2605">
                  <c:v>6655.5893999999998</c:v>
                </c:pt>
                <c:pt idx="2606">
                  <c:v>6645.0063</c:v>
                </c:pt>
                <c:pt idx="2607">
                  <c:v>6625.3994000000002</c:v>
                </c:pt>
                <c:pt idx="2608">
                  <c:v>6646.2938999999997</c:v>
                </c:pt>
                <c:pt idx="2609">
                  <c:v>6648.6724000000004</c:v>
                </c:pt>
                <c:pt idx="2610">
                  <c:v>6656.6981999999998</c:v>
                </c:pt>
                <c:pt idx="2611">
                  <c:v>6664.8032000000003</c:v>
                </c:pt>
                <c:pt idx="2612">
                  <c:v>6667.4921999999997</c:v>
                </c:pt>
                <c:pt idx="2613">
                  <c:v>6633.7749000000003</c:v>
                </c:pt>
                <c:pt idx="2614">
                  <c:v>6634.3076000000001</c:v>
                </c:pt>
                <c:pt idx="2615">
                  <c:v>6646.5801000000001</c:v>
                </c:pt>
                <c:pt idx="2616">
                  <c:v>6652.3563999999997</c:v>
                </c:pt>
                <c:pt idx="2617">
                  <c:v>6648.1899000000003</c:v>
                </c:pt>
                <c:pt idx="2618">
                  <c:v>6635.3579</c:v>
                </c:pt>
                <c:pt idx="2619">
                  <c:v>6637.6508999999996</c:v>
                </c:pt>
                <c:pt idx="2620">
                  <c:v>6638.5288</c:v>
                </c:pt>
                <c:pt idx="2621">
                  <c:v>6647.3369000000002</c:v>
                </c:pt>
                <c:pt idx="2622">
                  <c:v>6664.1899000000003</c:v>
                </c:pt>
                <c:pt idx="2623">
                  <c:v>6661.0005000000001</c:v>
                </c:pt>
                <c:pt idx="2624">
                  <c:v>6635.1152000000002</c:v>
                </c:pt>
                <c:pt idx="2625">
                  <c:v>6641.8022000000001</c:v>
                </c:pt>
                <c:pt idx="2626">
                  <c:v>6655.3545000000004</c:v>
                </c:pt>
                <c:pt idx="2627">
                  <c:v>6648.48</c:v>
                </c:pt>
                <c:pt idx="2628">
                  <c:v>6656.1566999999995</c:v>
                </c:pt>
                <c:pt idx="2629">
                  <c:v>6651.6279000000004</c:v>
                </c:pt>
                <c:pt idx="2630">
                  <c:v>6650.4657999999999</c:v>
                </c:pt>
                <c:pt idx="2631">
                  <c:v>6629.0897999999997</c:v>
                </c:pt>
                <c:pt idx="2632">
                  <c:v>6640.4862999999996</c:v>
                </c:pt>
                <c:pt idx="2633">
                  <c:v>6659.1904000000004</c:v>
                </c:pt>
                <c:pt idx="2634">
                  <c:v>6637.9829</c:v>
                </c:pt>
                <c:pt idx="2635">
                  <c:v>6651.5303000000004</c:v>
                </c:pt>
                <c:pt idx="2636">
                  <c:v>6661.8954999999996</c:v>
                </c:pt>
                <c:pt idx="2637">
                  <c:v>6649.7133999999996</c:v>
                </c:pt>
                <c:pt idx="2638">
                  <c:v>6641.3441999999995</c:v>
                </c:pt>
                <c:pt idx="2639">
                  <c:v>6638.9516999999996</c:v>
                </c:pt>
                <c:pt idx="2640">
                  <c:v>6661.6187</c:v>
                </c:pt>
                <c:pt idx="2641">
                  <c:v>6665.0454</c:v>
                </c:pt>
                <c:pt idx="2642">
                  <c:v>6650.2266</c:v>
                </c:pt>
                <c:pt idx="2643">
                  <c:v>6644.7250999999997</c:v>
                </c:pt>
                <c:pt idx="2644">
                  <c:v>6650.1196</c:v>
                </c:pt>
                <c:pt idx="2645">
                  <c:v>6645.0347000000002</c:v>
                </c:pt>
                <c:pt idx="2646">
                  <c:v>6658.4888000000001</c:v>
                </c:pt>
                <c:pt idx="2647">
                  <c:v>6662.4678000000004</c:v>
                </c:pt>
                <c:pt idx="2648">
                  <c:v>6664.2821999999996</c:v>
                </c:pt>
                <c:pt idx="2649">
                  <c:v>6631.8290999999999</c:v>
                </c:pt>
                <c:pt idx="2650">
                  <c:v>6656.5645000000004</c:v>
                </c:pt>
                <c:pt idx="2651">
                  <c:v>6661.8154000000004</c:v>
                </c:pt>
                <c:pt idx="2652">
                  <c:v>6647.6806999999999</c:v>
                </c:pt>
                <c:pt idx="2653">
                  <c:v>6655.1587</c:v>
                </c:pt>
                <c:pt idx="2654">
                  <c:v>6660.0249000000003</c:v>
                </c:pt>
                <c:pt idx="2655">
                  <c:v>6666.0625</c:v>
                </c:pt>
                <c:pt idx="2656">
                  <c:v>6633.625</c:v>
                </c:pt>
                <c:pt idx="2657">
                  <c:v>6650.2788</c:v>
                </c:pt>
                <c:pt idx="2658">
                  <c:v>6658.8666999999996</c:v>
                </c:pt>
                <c:pt idx="2659">
                  <c:v>6678.1562999999996</c:v>
                </c:pt>
                <c:pt idx="2660">
                  <c:v>6641.1464999999998</c:v>
                </c:pt>
                <c:pt idx="2661">
                  <c:v>6647.5834999999997</c:v>
                </c:pt>
                <c:pt idx="2662">
                  <c:v>6667.6918999999998</c:v>
                </c:pt>
                <c:pt idx="2663">
                  <c:v>6649.6977999999999</c:v>
                </c:pt>
                <c:pt idx="2664">
                  <c:v>6657.6571999999996</c:v>
                </c:pt>
                <c:pt idx="2665">
                  <c:v>6671.5228999999999</c:v>
                </c:pt>
                <c:pt idx="2666">
                  <c:v>6669.1958000000004</c:v>
                </c:pt>
                <c:pt idx="2667">
                  <c:v>6636.8872000000001</c:v>
                </c:pt>
                <c:pt idx="2668">
                  <c:v>6656.8530000000001</c:v>
                </c:pt>
                <c:pt idx="2669">
                  <c:v>6669.9883</c:v>
                </c:pt>
                <c:pt idx="2670">
                  <c:v>6658.0780999999997</c:v>
                </c:pt>
                <c:pt idx="2671">
                  <c:v>6651.8959999999997</c:v>
                </c:pt>
                <c:pt idx="2672">
                  <c:v>6676.1670000000004</c:v>
                </c:pt>
                <c:pt idx="2673">
                  <c:v>6655.3994000000002</c:v>
                </c:pt>
                <c:pt idx="2674">
                  <c:v>6639.2505000000001</c:v>
                </c:pt>
                <c:pt idx="2675">
                  <c:v>6656.3945000000003</c:v>
                </c:pt>
                <c:pt idx="2676">
                  <c:v>6665.3154000000004</c:v>
                </c:pt>
                <c:pt idx="2677">
                  <c:v>6666.3065999999999</c:v>
                </c:pt>
                <c:pt idx="2678">
                  <c:v>6646.6201000000001</c:v>
                </c:pt>
                <c:pt idx="2679">
                  <c:v>6651.3477000000003</c:v>
                </c:pt>
                <c:pt idx="2680">
                  <c:v>6665.4502000000002</c:v>
                </c:pt>
                <c:pt idx="2681">
                  <c:v>6662.2421999999997</c:v>
                </c:pt>
                <c:pt idx="2682">
                  <c:v>6660.0487999999996</c:v>
                </c:pt>
                <c:pt idx="2683">
                  <c:v>6668.5478999999996</c:v>
                </c:pt>
                <c:pt idx="2684">
                  <c:v>6667.9233000000004</c:v>
                </c:pt>
                <c:pt idx="2685">
                  <c:v>6648.6899000000003</c:v>
                </c:pt>
                <c:pt idx="2686">
                  <c:v>6662.3008</c:v>
                </c:pt>
                <c:pt idx="2687">
                  <c:v>6674.1016</c:v>
                </c:pt>
                <c:pt idx="2688">
                  <c:v>6662.2568000000001</c:v>
                </c:pt>
                <c:pt idx="2689">
                  <c:v>6664.5731999999998</c:v>
                </c:pt>
                <c:pt idx="2690">
                  <c:v>6670.5228999999999</c:v>
                </c:pt>
                <c:pt idx="2691">
                  <c:v>6660.7602999999999</c:v>
                </c:pt>
                <c:pt idx="2692">
                  <c:v>6661.9966000000004</c:v>
                </c:pt>
                <c:pt idx="2693">
                  <c:v>6667.6929</c:v>
                </c:pt>
                <c:pt idx="2694">
                  <c:v>6668.2954</c:v>
                </c:pt>
                <c:pt idx="2695">
                  <c:v>6648.3109999999997</c:v>
                </c:pt>
                <c:pt idx="2696">
                  <c:v>6646.2271000000001</c:v>
                </c:pt>
                <c:pt idx="2697">
                  <c:v>6665.3154000000004</c:v>
                </c:pt>
                <c:pt idx="2698">
                  <c:v>6659.8711000000003</c:v>
                </c:pt>
                <c:pt idx="2699">
                  <c:v>6673.6665000000003</c:v>
                </c:pt>
                <c:pt idx="2700">
                  <c:v>6673.5727999999999</c:v>
                </c:pt>
                <c:pt idx="2701">
                  <c:v>6681.2030999999997</c:v>
                </c:pt>
                <c:pt idx="2702">
                  <c:v>6657.5541999999996</c:v>
                </c:pt>
                <c:pt idx="2703">
                  <c:v>6651.4106000000002</c:v>
                </c:pt>
                <c:pt idx="2704">
                  <c:v>6663.2744000000002</c:v>
                </c:pt>
                <c:pt idx="2705">
                  <c:v>6673.9242999999997</c:v>
                </c:pt>
                <c:pt idx="2706">
                  <c:v>6671.7627000000002</c:v>
                </c:pt>
                <c:pt idx="2707">
                  <c:v>6661.9135999999999</c:v>
                </c:pt>
                <c:pt idx="2708">
                  <c:v>6664.0951999999997</c:v>
                </c:pt>
                <c:pt idx="2709">
                  <c:v>6652.7440999999999</c:v>
                </c:pt>
                <c:pt idx="2710">
                  <c:v>6663.1010999999999</c:v>
                </c:pt>
                <c:pt idx="2711">
                  <c:v>6683.0298000000003</c:v>
                </c:pt>
                <c:pt idx="2712">
                  <c:v>6660.8989000000001</c:v>
                </c:pt>
                <c:pt idx="2713">
                  <c:v>6670.8339999999998</c:v>
                </c:pt>
                <c:pt idx="2714">
                  <c:v>6644.1620999999996</c:v>
                </c:pt>
                <c:pt idx="2715">
                  <c:v>6669.5078000000003</c:v>
                </c:pt>
                <c:pt idx="2716">
                  <c:v>6669.9512000000004</c:v>
                </c:pt>
                <c:pt idx="2717">
                  <c:v>6666.0092999999997</c:v>
                </c:pt>
                <c:pt idx="2718">
                  <c:v>6684.3671999999997</c:v>
                </c:pt>
                <c:pt idx="2719">
                  <c:v>6678.1938</c:v>
                </c:pt>
                <c:pt idx="2720">
                  <c:v>6664.3530000000001</c:v>
                </c:pt>
                <c:pt idx="2721">
                  <c:v>6658.4081999999999</c:v>
                </c:pt>
                <c:pt idx="2722">
                  <c:v>6669.75</c:v>
                </c:pt>
                <c:pt idx="2723">
                  <c:v>6688.1655000000001</c:v>
                </c:pt>
                <c:pt idx="2724">
                  <c:v>6676.4668000000001</c:v>
                </c:pt>
                <c:pt idx="2725">
                  <c:v>6665.8065999999999</c:v>
                </c:pt>
                <c:pt idx="2726">
                  <c:v>6675.3872000000001</c:v>
                </c:pt>
                <c:pt idx="2727">
                  <c:v>6659.6117999999997</c:v>
                </c:pt>
                <c:pt idx="2728">
                  <c:v>6666.1948000000002</c:v>
                </c:pt>
                <c:pt idx="2729">
                  <c:v>6682.5600999999997</c:v>
                </c:pt>
                <c:pt idx="2730">
                  <c:v>6684.3837999999996</c:v>
                </c:pt>
                <c:pt idx="2731">
                  <c:v>6669.415</c:v>
                </c:pt>
                <c:pt idx="2732">
                  <c:v>6657.3662000000004</c:v>
                </c:pt>
                <c:pt idx="2733">
                  <c:v>6673.5288</c:v>
                </c:pt>
                <c:pt idx="2734">
                  <c:v>6660.0272999999997</c:v>
                </c:pt>
                <c:pt idx="2735">
                  <c:v>6679.0010000000002</c:v>
                </c:pt>
                <c:pt idx="2736">
                  <c:v>6684.6904000000004</c:v>
                </c:pt>
                <c:pt idx="2737">
                  <c:v>6678.7191999999995</c:v>
                </c:pt>
                <c:pt idx="2738">
                  <c:v>6656.5106999999998</c:v>
                </c:pt>
                <c:pt idx="2739">
                  <c:v>6652.6387000000004</c:v>
                </c:pt>
                <c:pt idx="2740">
                  <c:v>6663.7129000000004</c:v>
                </c:pt>
                <c:pt idx="2741">
                  <c:v>6683.2143999999998</c:v>
                </c:pt>
                <c:pt idx="2742">
                  <c:v>6665.5762000000004</c:v>
                </c:pt>
                <c:pt idx="2743">
                  <c:v>6672.165</c:v>
                </c:pt>
                <c:pt idx="2744">
                  <c:v>6673.4048000000003</c:v>
                </c:pt>
                <c:pt idx="2745">
                  <c:v>6686.7611999999999</c:v>
                </c:pt>
                <c:pt idx="2746">
                  <c:v>6673.77</c:v>
                </c:pt>
                <c:pt idx="2747">
                  <c:v>6694.8905999999997</c:v>
                </c:pt>
                <c:pt idx="2748">
                  <c:v>6698.5228999999999</c:v>
                </c:pt>
                <c:pt idx="2749">
                  <c:v>6669.8379000000004</c:v>
                </c:pt>
                <c:pt idx="2750">
                  <c:v>6673.6791999999996</c:v>
                </c:pt>
                <c:pt idx="2751">
                  <c:v>6683.0630000000001</c:v>
                </c:pt>
                <c:pt idx="2752">
                  <c:v>6667.5796</c:v>
                </c:pt>
                <c:pt idx="2753">
                  <c:v>6679.4916999999996</c:v>
                </c:pt>
                <c:pt idx="2754">
                  <c:v>6700.1387000000004</c:v>
                </c:pt>
                <c:pt idx="2755">
                  <c:v>6674.8882000000003</c:v>
                </c:pt>
                <c:pt idx="2756">
                  <c:v>6673.4315999999999</c:v>
                </c:pt>
                <c:pt idx="2757">
                  <c:v>6663.3266999999996</c:v>
                </c:pt>
                <c:pt idx="2758">
                  <c:v>6690.1836000000003</c:v>
                </c:pt>
                <c:pt idx="2759">
                  <c:v>6685.2295000000004</c:v>
                </c:pt>
                <c:pt idx="2760">
                  <c:v>6687.3725999999997</c:v>
                </c:pt>
                <c:pt idx="2761">
                  <c:v>6667.0722999999998</c:v>
                </c:pt>
                <c:pt idx="2762">
                  <c:v>6691.1035000000002</c:v>
                </c:pt>
                <c:pt idx="2763">
                  <c:v>6671.2924999999996</c:v>
                </c:pt>
                <c:pt idx="2764">
                  <c:v>6676.7533999999996</c:v>
                </c:pt>
                <c:pt idx="2765">
                  <c:v>6696.2084999999997</c:v>
                </c:pt>
                <c:pt idx="2766">
                  <c:v>6681.7178000000004</c:v>
                </c:pt>
                <c:pt idx="2767">
                  <c:v>6674.4385000000002</c:v>
                </c:pt>
                <c:pt idx="2768">
                  <c:v>6674.9839000000002</c:v>
                </c:pt>
                <c:pt idx="2769">
                  <c:v>6679.7597999999998</c:v>
                </c:pt>
                <c:pt idx="2770">
                  <c:v>6655.6688999999997</c:v>
                </c:pt>
                <c:pt idx="2771">
                  <c:v>6675.1763000000001</c:v>
                </c:pt>
                <c:pt idx="2772">
                  <c:v>6678.5024000000003</c:v>
                </c:pt>
                <c:pt idx="2773">
                  <c:v>6690.0106999999998</c:v>
                </c:pt>
                <c:pt idx="2774">
                  <c:v>6681.4486999999999</c:v>
                </c:pt>
                <c:pt idx="2775">
                  <c:v>6689.9673000000003</c:v>
                </c:pt>
                <c:pt idx="2776">
                  <c:v>6690.7837</c:v>
                </c:pt>
                <c:pt idx="2777">
                  <c:v>6682.9647999999997</c:v>
                </c:pt>
                <c:pt idx="2778">
                  <c:v>6685.5668999999998</c:v>
                </c:pt>
                <c:pt idx="2779">
                  <c:v>6690.5883999999996</c:v>
                </c:pt>
                <c:pt idx="2780">
                  <c:v>6697.8467000000001</c:v>
                </c:pt>
                <c:pt idx="2781">
                  <c:v>6670.6361999999999</c:v>
                </c:pt>
                <c:pt idx="2782">
                  <c:v>6676.8887000000004</c:v>
                </c:pt>
                <c:pt idx="2783">
                  <c:v>6699.9369999999999</c:v>
                </c:pt>
                <c:pt idx="2784">
                  <c:v>6682.6958000000004</c:v>
                </c:pt>
                <c:pt idx="2785">
                  <c:v>6678.7255999999998</c:v>
                </c:pt>
                <c:pt idx="2786">
                  <c:v>6686.2992999999997</c:v>
                </c:pt>
                <c:pt idx="2787">
                  <c:v>6680.9556000000002</c:v>
                </c:pt>
                <c:pt idx="2788">
                  <c:v>6682.0941999999995</c:v>
                </c:pt>
                <c:pt idx="2789">
                  <c:v>6691.9038</c:v>
                </c:pt>
                <c:pt idx="2790">
                  <c:v>6687.7070000000003</c:v>
                </c:pt>
                <c:pt idx="2791">
                  <c:v>6693.3549999999996</c:v>
                </c:pt>
                <c:pt idx="2792">
                  <c:v>6669.5092999999997</c:v>
                </c:pt>
                <c:pt idx="2793">
                  <c:v>6682.3804</c:v>
                </c:pt>
                <c:pt idx="2794">
                  <c:v>6698.6478999999999</c:v>
                </c:pt>
                <c:pt idx="2795">
                  <c:v>6674.6244999999999</c:v>
                </c:pt>
                <c:pt idx="2796">
                  <c:v>6688.1895000000004</c:v>
                </c:pt>
                <c:pt idx="2797">
                  <c:v>6700.6943000000001</c:v>
                </c:pt>
                <c:pt idx="2798">
                  <c:v>6697.6133</c:v>
                </c:pt>
                <c:pt idx="2799">
                  <c:v>6656.5234</c:v>
                </c:pt>
                <c:pt idx="2800">
                  <c:v>6676.0874000000003</c:v>
                </c:pt>
                <c:pt idx="2801">
                  <c:v>6679.8231999999998</c:v>
                </c:pt>
                <c:pt idx="2802">
                  <c:v>6680.0635000000002</c:v>
                </c:pt>
                <c:pt idx="2803">
                  <c:v>6682.9160000000002</c:v>
                </c:pt>
                <c:pt idx="2804">
                  <c:v>6696.3954999999996</c:v>
                </c:pt>
                <c:pt idx="2805">
                  <c:v>6691.9712</c:v>
                </c:pt>
                <c:pt idx="2806">
                  <c:v>6689.8739999999998</c:v>
                </c:pt>
                <c:pt idx="2807">
                  <c:v>6692.9551000000001</c:v>
                </c:pt>
                <c:pt idx="2808">
                  <c:v>6710.4556000000002</c:v>
                </c:pt>
                <c:pt idx="2809">
                  <c:v>6686.6728999999996</c:v>
                </c:pt>
                <c:pt idx="2810">
                  <c:v>6675.9525999999996</c:v>
                </c:pt>
                <c:pt idx="2811">
                  <c:v>6677.4043000000001</c:v>
                </c:pt>
                <c:pt idx="2812">
                  <c:v>6699.2896000000001</c:v>
                </c:pt>
                <c:pt idx="2813">
                  <c:v>6687.4418999999998</c:v>
                </c:pt>
                <c:pt idx="2814">
                  <c:v>6700.2109</c:v>
                </c:pt>
                <c:pt idx="2815">
                  <c:v>6702.9081999999999</c:v>
                </c:pt>
                <c:pt idx="2816">
                  <c:v>6677.4188999999997</c:v>
                </c:pt>
                <c:pt idx="2817">
                  <c:v>6682.8179</c:v>
                </c:pt>
                <c:pt idx="2818">
                  <c:v>6692.4760999999999</c:v>
                </c:pt>
                <c:pt idx="2819">
                  <c:v>6698.1229999999996</c:v>
                </c:pt>
                <c:pt idx="2820">
                  <c:v>6694.4584999999997</c:v>
                </c:pt>
                <c:pt idx="2821">
                  <c:v>6694.0146000000004</c:v>
                </c:pt>
                <c:pt idx="2822">
                  <c:v>6696.8257000000003</c:v>
                </c:pt>
                <c:pt idx="2823">
                  <c:v>6694.4321</c:v>
                </c:pt>
                <c:pt idx="2824">
                  <c:v>6672.4979999999996</c:v>
                </c:pt>
                <c:pt idx="2825">
                  <c:v>6702.8125</c:v>
                </c:pt>
                <c:pt idx="2826">
                  <c:v>6698.6641</c:v>
                </c:pt>
                <c:pt idx="2827">
                  <c:v>6678.4341000000004</c:v>
                </c:pt>
                <c:pt idx="2828">
                  <c:v>6685.3755000000001</c:v>
                </c:pt>
                <c:pt idx="2829">
                  <c:v>6690.4551000000001</c:v>
                </c:pt>
                <c:pt idx="2830">
                  <c:v>6691.9092000000001</c:v>
                </c:pt>
                <c:pt idx="2831">
                  <c:v>6698.8770000000004</c:v>
                </c:pt>
                <c:pt idx="2832">
                  <c:v>6705.9429</c:v>
                </c:pt>
                <c:pt idx="2833">
                  <c:v>6710.2377999999999</c:v>
                </c:pt>
                <c:pt idx="2834">
                  <c:v>6676.9341000000004</c:v>
                </c:pt>
                <c:pt idx="2835">
                  <c:v>6667.5630000000001</c:v>
                </c:pt>
                <c:pt idx="2836">
                  <c:v>6708.9893000000002</c:v>
                </c:pt>
                <c:pt idx="2837">
                  <c:v>6700.7344000000003</c:v>
                </c:pt>
                <c:pt idx="2838">
                  <c:v>6686.5844999999999</c:v>
                </c:pt>
                <c:pt idx="2839">
                  <c:v>6693.2739000000001</c:v>
                </c:pt>
                <c:pt idx="2840">
                  <c:v>6685.2183000000005</c:v>
                </c:pt>
                <c:pt idx="2841">
                  <c:v>6685.7227000000003</c:v>
                </c:pt>
                <c:pt idx="2842">
                  <c:v>6689.4492</c:v>
                </c:pt>
                <c:pt idx="2843">
                  <c:v>6709.5024000000003</c:v>
                </c:pt>
                <c:pt idx="2844">
                  <c:v>6706.6216000000004</c:v>
                </c:pt>
                <c:pt idx="2845">
                  <c:v>6703.8984</c:v>
                </c:pt>
                <c:pt idx="2846">
                  <c:v>6685.1698999999999</c:v>
                </c:pt>
                <c:pt idx="2847">
                  <c:v>6698.4633999999996</c:v>
                </c:pt>
                <c:pt idx="2848">
                  <c:v>6702.3271000000004</c:v>
                </c:pt>
                <c:pt idx="2849">
                  <c:v>6703.7563</c:v>
                </c:pt>
                <c:pt idx="2850">
                  <c:v>6727.4141</c:v>
                </c:pt>
                <c:pt idx="2851">
                  <c:v>6719.3491000000004</c:v>
                </c:pt>
                <c:pt idx="2852">
                  <c:v>6694.2163</c:v>
                </c:pt>
                <c:pt idx="2853">
                  <c:v>6684.4683000000005</c:v>
                </c:pt>
                <c:pt idx="2854">
                  <c:v>6706.2313999999997</c:v>
                </c:pt>
                <c:pt idx="2855">
                  <c:v>6702.0698000000002</c:v>
                </c:pt>
                <c:pt idx="2856">
                  <c:v>6714.2353999999996</c:v>
                </c:pt>
                <c:pt idx="2857">
                  <c:v>6700.3887000000004</c:v>
                </c:pt>
                <c:pt idx="2858">
                  <c:v>6706.2329</c:v>
                </c:pt>
                <c:pt idx="2859">
                  <c:v>6679.1630999999998</c:v>
                </c:pt>
                <c:pt idx="2860">
                  <c:v>6690.1108000000004</c:v>
                </c:pt>
                <c:pt idx="2861">
                  <c:v>6712.9179999999997</c:v>
                </c:pt>
                <c:pt idx="2862">
                  <c:v>6715.7016999999996</c:v>
                </c:pt>
                <c:pt idx="2863">
                  <c:v>6699.9097000000002</c:v>
                </c:pt>
                <c:pt idx="2864">
                  <c:v>6694.1611000000003</c:v>
                </c:pt>
                <c:pt idx="2865">
                  <c:v>6711.6728999999996</c:v>
                </c:pt>
                <c:pt idx="2866">
                  <c:v>6685.5703000000003</c:v>
                </c:pt>
                <c:pt idx="2867">
                  <c:v>6695.8407999999999</c:v>
                </c:pt>
                <c:pt idx="2868">
                  <c:v>6721.7089999999998</c:v>
                </c:pt>
                <c:pt idx="2869">
                  <c:v>6701.7548999999999</c:v>
                </c:pt>
                <c:pt idx="2870">
                  <c:v>6688.3359</c:v>
                </c:pt>
                <c:pt idx="2871">
                  <c:v>6690.8954999999996</c:v>
                </c:pt>
                <c:pt idx="2872">
                  <c:v>6716.1196</c:v>
                </c:pt>
                <c:pt idx="2873">
                  <c:v>6707.7798000000003</c:v>
                </c:pt>
                <c:pt idx="2874">
                  <c:v>6710.3027000000002</c:v>
                </c:pt>
                <c:pt idx="2875">
                  <c:v>6699.5454</c:v>
                </c:pt>
                <c:pt idx="2876">
                  <c:v>6704.7285000000002</c:v>
                </c:pt>
                <c:pt idx="2877">
                  <c:v>6684.9364999999998</c:v>
                </c:pt>
                <c:pt idx="2878">
                  <c:v>6704.4354999999996</c:v>
                </c:pt>
                <c:pt idx="2879">
                  <c:v>6728.2660999999998</c:v>
                </c:pt>
                <c:pt idx="2880">
                  <c:v>6716.3521000000001</c:v>
                </c:pt>
                <c:pt idx="2881">
                  <c:v>6714.2222000000002</c:v>
                </c:pt>
                <c:pt idx="2882">
                  <c:v>6711.7245999999996</c:v>
                </c:pt>
                <c:pt idx="2883">
                  <c:v>6705.1782000000003</c:v>
                </c:pt>
                <c:pt idx="2884">
                  <c:v>6715.1558000000005</c:v>
                </c:pt>
                <c:pt idx="2885">
                  <c:v>6715.0673999999999</c:v>
                </c:pt>
                <c:pt idx="2886">
                  <c:v>6716.3905999999997</c:v>
                </c:pt>
                <c:pt idx="2887">
                  <c:v>6695.3364000000001</c:v>
                </c:pt>
                <c:pt idx="2888">
                  <c:v>6705.1021000000001</c:v>
                </c:pt>
                <c:pt idx="2889">
                  <c:v>6698.3535000000002</c:v>
                </c:pt>
                <c:pt idx="2890">
                  <c:v>6722.1157000000003</c:v>
                </c:pt>
                <c:pt idx="2891">
                  <c:v>6717.7861000000003</c:v>
                </c:pt>
                <c:pt idx="2892">
                  <c:v>6708.8311000000003</c:v>
                </c:pt>
                <c:pt idx="2893">
                  <c:v>6714.2201999999997</c:v>
                </c:pt>
                <c:pt idx="2894">
                  <c:v>6701.5225</c:v>
                </c:pt>
                <c:pt idx="2895">
                  <c:v>6693.7763999999997</c:v>
                </c:pt>
                <c:pt idx="2896">
                  <c:v>6708.9277000000002</c:v>
                </c:pt>
                <c:pt idx="2897">
                  <c:v>6719.9071999999996</c:v>
                </c:pt>
                <c:pt idx="2898">
                  <c:v>6706.9336000000003</c:v>
                </c:pt>
                <c:pt idx="2899">
                  <c:v>6692.3729999999996</c:v>
                </c:pt>
                <c:pt idx="2900">
                  <c:v>6713.4937</c:v>
                </c:pt>
                <c:pt idx="2901">
                  <c:v>6710.0356000000002</c:v>
                </c:pt>
                <c:pt idx="2902">
                  <c:v>6713.1981999999998</c:v>
                </c:pt>
                <c:pt idx="2903">
                  <c:v>6710.7660999999998</c:v>
                </c:pt>
                <c:pt idx="2904">
                  <c:v>6721.0160999999998</c:v>
                </c:pt>
                <c:pt idx="2905">
                  <c:v>6714.4453000000003</c:v>
                </c:pt>
                <c:pt idx="2906">
                  <c:v>6696.7421999999997</c:v>
                </c:pt>
                <c:pt idx="2907">
                  <c:v>6702.8994000000002</c:v>
                </c:pt>
                <c:pt idx="2908">
                  <c:v>6726.0225</c:v>
                </c:pt>
                <c:pt idx="2909">
                  <c:v>6720.9722000000002</c:v>
                </c:pt>
                <c:pt idx="2910">
                  <c:v>6699.4946</c:v>
                </c:pt>
                <c:pt idx="2911">
                  <c:v>6725.6522999999997</c:v>
                </c:pt>
                <c:pt idx="2912">
                  <c:v>6712.4331000000002</c:v>
                </c:pt>
                <c:pt idx="2913">
                  <c:v>6718.2016999999996</c:v>
                </c:pt>
                <c:pt idx="2914">
                  <c:v>6720.5565999999999</c:v>
                </c:pt>
                <c:pt idx="2915">
                  <c:v>6732.5679</c:v>
                </c:pt>
                <c:pt idx="2916">
                  <c:v>6724.6010999999999</c:v>
                </c:pt>
                <c:pt idx="2917">
                  <c:v>6712.1356999999998</c:v>
                </c:pt>
                <c:pt idx="2918">
                  <c:v>6705.3915999999999</c:v>
                </c:pt>
                <c:pt idx="2919">
                  <c:v>6717.7587999999996</c:v>
                </c:pt>
                <c:pt idx="2920">
                  <c:v>6723.4760999999999</c:v>
                </c:pt>
                <c:pt idx="2921">
                  <c:v>6719.3135000000002</c:v>
                </c:pt>
                <c:pt idx="2922">
                  <c:v>6726.5171</c:v>
                </c:pt>
                <c:pt idx="2923">
                  <c:v>6716.3320000000003</c:v>
                </c:pt>
                <c:pt idx="2924">
                  <c:v>6699.5352000000003</c:v>
                </c:pt>
                <c:pt idx="2925">
                  <c:v>6706.6000999999997</c:v>
                </c:pt>
                <c:pt idx="2926">
                  <c:v>6722.4984999999997</c:v>
                </c:pt>
                <c:pt idx="2927">
                  <c:v>6708.8900999999996</c:v>
                </c:pt>
                <c:pt idx="2928">
                  <c:v>6721.3525</c:v>
                </c:pt>
                <c:pt idx="2929">
                  <c:v>6731.7520000000004</c:v>
                </c:pt>
                <c:pt idx="2930">
                  <c:v>6724.9071999999996</c:v>
                </c:pt>
                <c:pt idx="2931">
                  <c:v>6707.5586000000003</c:v>
                </c:pt>
                <c:pt idx="2932">
                  <c:v>6728.0693000000001</c:v>
                </c:pt>
                <c:pt idx="2933">
                  <c:v>6734.9849000000004</c:v>
                </c:pt>
                <c:pt idx="2934">
                  <c:v>6720.2334000000001</c:v>
                </c:pt>
                <c:pt idx="2935">
                  <c:v>6717.2285000000002</c:v>
                </c:pt>
                <c:pt idx="2936">
                  <c:v>6711.9712</c:v>
                </c:pt>
                <c:pt idx="2937">
                  <c:v>6709.5956999999999</c:v>
                </c:pt>
                <c:pt idx="2938">
                  <c:v>6696.9853999999996</c:v>
                </c:pt>
                <c:pt idx="2939">
                  <c:v>6722.7587999999996</c:v>
                </c:pt>
                <c:pt idx="2940">
                  <c:v>6738.7470999999996</c:v>
                </c:pt>
                <c:pt idx="2941">
                  <c:v>6721.2602999999999</c:v>
                </c:pt>
                <c:pt idx="2942">
                  <c:v>6714.0581000000002</c:v>
                </c:pt>
                <c:pt idx="2943">
                  <c:v>6720.3823000000002</c:v>
                </c:pt>
                <c:pt idx="2944">
                  <c:v>6722.3071</c:v>
                </c:pt>
                <c:pt idx="2945">
                  <c:v>6716.9359999999997</c:v>
                </c:pt>
                <c:pt idx="2946">
                  <c:v>6740.2103999999999</c:v>
                </c:pt>
                <c:pt idx="2947">
                  <c:v>6724.7089999999998</c:v>
                </c:pt>
                <c:pt idx="2948">
                  <c:v>6719.5209999999997</c:v>
                </c:pt>
                <c:pt idx="2949">
                  <c:v>6713.8975</c:v>
                </c:pt>
                <c:pt idx="2950">
                  <c:v>6731.9170000000004</c:v>
                </c:pt>
                <c:pt idx="2951">
                  <c:v>6729.9467999999997</c:v>
                </c:pt>
                <c:pt idx="2952">
                  <c:v>6718.5879000000004</c:v>
                </c:pt>
                <c:pt idx="2953">
                  <c:v>6712.9823999999999</c:v>
                </c:pt>
                <c:pt idx="2954">
                  <c:v>6722.6035000000002</c:v>
                </c:pt>
                <c:pt idx="2955">
                  <c:v>6716.0059000000001</c:v>
                </c:pt>
                <c:pt idx="2956">
                  <c:v>6719.0059000000001</c:v>
                </c:pt>
                <c:pt idx="2957">
                  <c:v>6740.6216000000004</c:v>
                </c:pt>
                <c:pt idx="2958">
                  <c:v>6739.5497999999998</c:v>
                </c:pt>
                <c:pt idx="2959">
                  <c:v>6711.6279000000004</c:v>
                </c:pt>
                <c:pt idx="2960">
                  <c:v>6706.8125</c:v>
                </c:pt>
                <c:pt idx="2961">
                  <c:v>6711.9731000000002</c:v>
                </c:pt>
                <c:pt idx="2962">
                  <c:v>6734.6655000000001</c:v>
                </c:pt>
                <c:pt idx="2963">
                  <c:v>6731.5137000000004</c:v>
                </c:pt>
                <c:pt idx="2964">
                  <c:v>6735.3456999999999</c:v>
                </c:pt>
                <c:pt idx="2965">
                  <c:v>6739.9502000000002</c:v>
                </c:pt>
                <c:pt idx="2966">
                  <c:v>6709.5551999999998</c:v>
                </c:pt>
                <c:pt idx="2967">
                  <c:v>6706.5951999999997</c:v>
                </c:pt>
                <c:pt idx="2968">
                  <c:v>6731.7997999999998</c:v>
                </c:pt>
                <c:pt idx="2969">
                  <c:v>6724.9834000000001</c:v>
                </c:pt>
                <c:pt idx="2970">
                  <c:v>6739.0073000000002</c:v>
                </c:pt>
                <c:pt idx="2971">
                  <c:v>6722.3018000000002</c:v>
                </c:pt>
                <c:pt idx="2972">
                  <c:v>6727.4354999999996</c:v>
                </c:pt>
                <c:pt idx="2973">
                  <c:v>6725.1801999999998</c:v>
                </c:pt>
                <c:pt idx="2974">
                  <c:v>6719.3193000000001</c:v>
                </c:pt>
                <c:pt idx="2975">
                  <c:v>6739.7650999999996</c:v>
                </c:pt>
                <c:pt idx="2976">
                  <c:v>6748.3495999999996</c:v>
                </c:pt>
                <c:pt idx="2977">
                  <c:v>6720.0747000000001</c:v>
                </c:pt>
                <c:pt idx="2978">
                  <c:v>6718.9750999999997</c:v>
                </c:pt>
                <c:pt idx="2979">
                  <c:v>6735.6742999999997</c:v>
                </c:pt>
                <c:pt idx="2980">
                  <c:v>6733.9179999999997</c:v>
                </c:pt>
                <c:pt idx="2981">
                  <c:v>6723.0541999999996</c:v>
                </c:pt>
                <c:pt idx="2982">
                  <c:v>6738.4540999999999</c:v>
                </c:pt>
                <c:pt idx="2983">
                  <c:v>6726.3208000000004</c:v>
                </c:pt>
                <c:pt idx="2984">
                  <c:v>6713.2079999999996</c:v>
                </c:pt>
                <c:pt idx="2985">
                  <c:v>6732.0029000000004</c:v>
                </c:pt>
                <c:pt idx="2986">
                  <c:v>6738.7938999999997</c:v>
                </c:pt>
                <c:pt idx="2987">
                  <c:v>6727.5337</c:v>
                </c:pt>
                <c:pt idx="2988">
                  <c:v>6725.5005000000001</c:v>
                </c:pt>
                <c:pt idx="2989">
                  <c:v>6732.8744999999999</c:v>
                </c:pt>
                <c:pt idx="2990">
                  <c:v>6745.7266</c:v>
                </c:pt>
                <c:pt idx="2991">
                  <c:v>6725.2826999999997</c:v>
                </c:pt>
                <c:pt idx="2992">
                  <c:v>6728.5438999999997</c:v>
                </c:pt>
                <c:pt idx="2993">
                  <c:v>6742.4198999999999</c:v>
                </c:pt>
                <c:pt idx="2994">
                  <c:v>6752.6181999999999</c:v>
                </c:pt>
                <c:pt idx="2995">
                  <c:v>6731.3437999999996</c:v>
                </c:pt>
                <c:pt idx="2996">
                  <c:v>6726.3945000000003</c:v>
                </c:pt>
                <c:pt idx="2997">
                  <c:v>6719.2622000000001</c:v>
                </c:pt>
                <c:pt idx="2998">
                  <c:v>6728.73</c:v>
                </c:pt>
                <c:pt idx="2999">
                  <c:v>6738.9687999999996</c:v>
                </c:pt>
                <c:pt idx="3000">
                  <c:v>6738.5204999999996</c:v>
                </c:pt>
                <c:pt idx="3001">
                  <c:v>6744.6850999999997</c:v>
                </c:pt>
                <c:pt idx="3002">
                  <c:v>6732.585</c:v>
                </c:pt>
                <c:pt idx="3003">
                  <c:v>6722.1216000000004</c:v>
                </c:pt>
                <c:pt idx="3004">
                  <c:v>6750.0541999999996</c:v>
                </c:pt>
                <c:pt idx="3005">
                  <c:v>6723.6709000000001</c:v>
                </c:pt>
                <c:pt idx="3006">
                  <c:v>6732.4823999999999</c:v>
                </c:pt>
                <c:pt idx="3007">
                  <c:v>6746.0132000000003</c:v>
                </c:pt>
                <c:pt idx="3008">
                  <c:v>6741.4902000000002</c:v>
                </c:pt>
                <c:pt idx="3009">
                  <c:v>6728.7260999999999</c:v>
                </c:pt>
                <c:pt idx="3010">
                  <c:v>6726.7997999999998</c:v>
                </c:pt>
                <c:pt idx="3011">
                  <c:v>6740.2271000000001</c:v>
                </c:pt>
                <c:pt idx="3012">
                  <c:v>6739.8135000000002</c:v>
                </c:pt>
                <c:pt idx="3013">
                  <c:v>6737.6812</c:v>
                </c:pt>
                <c:pt idx="3014">
                  <c:v>6718.3495999999996</c:v>
                </c:pt>
                <c:pt idx="3015">
                  <c:v>6730.0513000000001</c:v>
                </c:pt>
                <c:pt idx="3016">
                  <c:v>6729.5532000000003</c:v>
                </c:pt>
                <c:pt idx="3017">
                  <c:v>6732.5918000000001</c:v>
                </c:pt>
                <c:pt idx="3018">
                  <c:v>6751.2168000000001</c:v>
                </c:pt>
                <c:pt idx="3019">
                  <c:v>6747.0688</c:v>
                </c:pt>
                <c:pt idx="3020">
                  <c:v>6730.5038999999997</c:v>
                </c:pt>
                <c:pt idx="3021">
                  <c:v>6738.0946999999996</c:v>
                </c:pt>
                <c:pt idx="3022">
                  <c:v>6737.7969000000003</c:v>
                </c:pt>
                <c:pt idx="3023">
                  <c:v>6728.8481000000002</c:v>
                </c:pt>
                <c:pt idx="3024">
                  <c:v>6729.7563</c:v>
                </c:pt>
                <c:pt idx="3025">
                  <c:v>6759.5708000000004</c:v>
                </c:pt>
                <c:pt idx="3026">
                  <c:v>6744.5181000000002</c:v>
                </c:pt>
                <c:pt idx="3027">
                  <c:v>6712.2470999999996</c:v>
                </c:pt>
                <c:pt idx="3028">
                  <c:v>6732.7885999999999</c:v>
                </c:pt>
                <c:pt idx="3029">
                  <c:v>6757.9116000000004</c:v>
                </c:pt>
                <c:pt idx="3030">
                  <c:v>6742.9076999999997</c:v>
                </c:pt>
                <c:pt idx="3031">
                  <c:v>6739.7075000000004</c:v>
                </c:pt>
                <c:pt idx="3032">
                  <c:v>6748.3236999999999</c:v>
                </c:pt>
                <c:pt idx="3033">
                  <c:v>6732.5649000000003</c:v>
                </c:pt>
                <c:pt idx="3034">
                  <c:v>6718.7046</c:v>
                </c:pt>
                <c:pt idx="3035">
                  <c:v>6733.1646000000001</c:v>
                </c:pt>
                <c:pt idx="3036">
                  <c:v>6738.5150999999996</c:v>
                </c:pt>
                <c:pt idx="3037">
                  <c:v>6756.375</c:v>
                </c:pt>
                <c:pt idx="3038">
                  <c:v>6737.4188999999997</c:v>
                </c:pt>
                <c:pt idx="3039">
                  <c:v>6724.4395000000004</c:v>
                </c:pt>
                <c:pt idx="3040">
                  <c:v>6723.6068999999998</c:v>
                </c:pt>
                <c:pt idx="3041">
                  <c:v>6735.1255000000001</c:v>
                </c:pt>
                <c:pt idx="3042">
                  <c:v>6743.8280999999997</c:v>
                </c:pt>
                <c:pt idx="3043">
                  <c:v>6755.9380000000001</c:v>
                </c:pt>
                <c:pt idx="3044">
                  <c:v>6748.0127000000002</c:v>
                </c:pt>
                <c:pt idx="3045">
                  <c:v>6742.8062</c:v>
                </c:pt>
                <c:pt idx="3046">
                  <c:v>6741.4867999999997</c:v>
                </c:pt>
                <c:pt idx="3047">
                  <c:v>6757.0693000000001</c:v>
                </c:pt>
                <c:pt idx="3048">
                  <c:v>6757.2124000000003</c:v>
                </c:pt>
                <c:pt idx="3049">
                  <c:v>6746.0487999999996</c:v>
                </c:pt>
                <c:pt idx="3050">
                  <c:v>6745.2758999999996</c:v>
                </c:pt>
                <c:pt idx="3051">
                  <c:v>6732.2671</c:v>
                </c:pt>
                <c:pt idx="3052">
                  <c:v>6734.1337999999996</c:v>
                </c:pt>
                <c:pt idx="3053">
                  <c:v>6744.6239999999998</c:v>
                </c:pt>
                <c:pt idx="3054">
                  <c:v>6758.3002999999999</c:v>
                </c:pt>
                <c:pt idx="3055">
                  <c:v>6737.3433000000005</c:v>
                </c:pt>
                <c:pt idx="3056">
                  <c:v>6725.4804999999997</c:v>
                </c:pt>
                <c:pt idx="3057">
                  <c:v>6747.6377000000002</c:v>
                </c:pt>
                <c:pt idx="3058">
                  <c:v>6740.2788</c:v>
                </c:pt>
                <c:pt idx="3059">
                  <c:v>6741.8247000000001</c:v>
                </c:pt>
                <c:pt idx="3060">
                  <c:v>6767.5977000000003</c:v>
                </c:pt>
                <c:pt idx="3061">
                  <c:v>6759.6986999999999</c:v>
                </c:pt>
                <c:pt idx="3062">
                  <c:v>6745.7856000000002</c:v>
                </c:pt>
                <c:pt idx="3063">
                  <c:v>6731.4561000000003</c:v>
                </c:pt>
                <c:pt idx="3064">
                  <c:v>6738.6288999999997</c:v>
                </c:pt>
                <c:pt idx="3065">
                  <c:v>6754.8086000000003</c:v>
                </c:pt>
                <c:pt idx="3066">
                  <c:v>6762.4570000000003</c:v>
                </c:pt>
                <c:pt idx="3067">
                  <c:v>6749.2646000000004</c:v>
                </c:pt>
                <c:pt idx="3068">
                  <c:v>6751.2152999999998</c:v>
                </c:pt>
                <c:pt idx="3069">
                  <c:v>6737.6752999999999</c:v>
                </c:pt>
                <c:pt idx="3070">
                  <c:v>6731.4296999999997</c:v>
                </c:pt>
                <c:pt idx="3071">
                  <c:v>6751.7861000000003</c:v>
                </c:pt>
                <c:pt idx="3072">
                  <c:v>6747.7929999999997</c:v>
                </c:pt>
                <c:pt idx="3073">
                  <c:v>6751.3760000000002</c:v>
                </c:pt>
                <c:pt idx="3074">
                  <c:v>6733.2040999999999</c:v>
                </c:pt>
                <c:pt idx="3075">
                  <c:v>6756.5645000000004</c:v>
                </c:pt>
                <c:pt idx="3076">
                  <c:v>6745.2725</c:v>
                </c:pt>
                <c:pt idx="3077">
                  <c:v>6757.6791999999996</c:v>
                </c:pt>
                <c:pt idx="3078">
                  <c:v>6775.8032000000003</c:v>
                </c:pt>
                <c:pt idx="3079">
                  <c:v>6766.875</c:v>
                </c:pt>
                <c:pt idx="3080">
                  <c:v>6756.8130000000001</c:v>
                </c:pt>
                <c:pt idx="3081">
                  <c:v>6721.5474000000004</c:v>
                </c:pt>
                <c:pt idx="3082">
                  <c:v>6758.2856000000002</c:v>
                </c:pt>
                <c:pt idx="3083">
                  <c:v>6756.4525999999996</c:v>
                </c:pt>
                <c:pt idx="3084">
                  <c:v>6738.5150999999996</c:v>
                </c:pt>
                <c:pt idx="3085">
                  <c:v>6760.9448000000002</c:v>
                </c:pt>
                <c:pt idx="3086">
                  <c:v>6760.9561000000003</c:v>
                </c:pt>
                <c:pt idx="3087">
                  <c:v>6750.5902999999998</c:v>
                </c:pt>
                <c:pt idx="3088">
                  <c:v>6748.7217000000001</c:v>
                </c:pt>
                <c:pt idx="3089">
                  <c:v>6765.0087999999996</c:v>
                </c:pt>
                <c:pt idx="3090">
                  <c:v>6751.3388999999997</c:v>
                </c:pt>
                <c:pt idx="3091">
                  <c:v>6746.2686000000003</c:v>
                </c:pt>
                <c:pt idx="3092">
                  <c:v>6759.1880000000001</c:v>
                </c:pt>
                <c:pt idx="3093">
                  <c:v>6749.8130000000001</c:v>
                </c:pt>
                <c:pt idx="3094">
                  <c:v>6741.4027999999998</c:v>
                </c:pt>
                <c:pt idx="3095">
                  <c:v>6749.7426999999998</c:v>
                </c:pt>
                <c:pt idx="3096">
                  <c:v>6761.5303000000004</c:v>
                </c:pt>
                <c:pt idx="3097">
                  <c:v>6755.4589999999998</c:v>
                </c:pt>
                <c:pt idx="3098">
                  <c:v>6760.3573999999999</c:v>
                </c:pt>
                <c:pt idx="3099">
                  <c:v>6739.0150999999996</c:v>
                </c:pt>
                <c:pt idx="3100">
                  <c:v>6751.3720999999996</c:v>
                </c:pt>
                <c:pt idx="3101">
                  <c:v>6748.0150999999996</c:v>
                </c:pt>
                <c:pt idx="3102">
                  <c:v>6752.8994000000002</c:v>
                </c:pt>
                <c:pt idx="3103">
                  <c:v>6737.3666999999996</c:v>
                </c:pt>
                <c:pt idx="3104">
                  <c:v>6762.7870999999996</c:v>
                </c:pt>
                <c:pt idx="3105">
                  <c:v>6761.2529000000004</c:v>
                </c:pt>
                <c:pt idx="3106">
                  <c:v>6733.5883999999996</c:v>
                </c:pt>
                <c:pt idx="3107">
                  <c:v>6743.8549999999996</c:v>
                </c:pt>
                <c:pt idx="3108">
                  <c:v>6760.5190000000002</c:v>
                </c:pt>
                <c:pt idx="3109">
                  <c:v>6763.8125</c:v>
                </c:pt>
                <c:pt idx="3110">
                  <c:v>6767.9237999999996</c:v>
                </c:pt>
                <c:pt idx="3111">
                  <c:v>6770.7880999999998</c:v>
                </c:pt>
                <c:pt idx="3112">
                  <c:v>6752.9174999999996</c:v>
                </c:pt>
                <c:pt idx="3113">
                  <c:v>6745.6454999999996</c:v>
                </c:pt>
                <c:pt idx="3114">
                  <c:v>6759.0591000000004</c:v>
                </c:pt>
                <c:pt idx="3115">
                  <c:v>6754.3945000000003</c:v>
                </c:pt>
                <c:pt idx="3116">
                  <c:v>6756.1265000000003</c:v>
                </c:pt>
                <c:pt idx="3117">
                  <c:v>6746.9706999999999</c:v>
                </c:pt>
                <c:pt idx="3118">
                  <c:v>6756.1513999999997</c:v>
                </c:pt>
                <c:pt idx="3119">
                  <c:v>6747.5962</c:v>
                </c:pt>
                <c:pt idx="3120">
                  <c:v>6753.2012000000004</c:v>
                </c:pt>
                <c:pt idx="3121">
                  <c:v>6785.2538999999997</c:v>
                </c:pt>
                <c:pt idx="3122">
                  <c:v>6772.8706000000002</c:v>
                </c:pt>
                <c:pt idx="3123">
                  <c:v>6761.9931999999999</c:v>
                </c:pt>
                <c:pt idx="3124">
                  <c:v>6742.0981000000002</c:v>
                </c:pt>
                <c:pt idx="3125">
                  <c:v>6766.9312</c:v>
                </c:pt>
                <c:pt idx="3126">
                  <c:v>6761.9111000000003</c:v>
                </c:pt>
                <c:pt idx="3127">
                  <c:v>6761.8989000000001</c:v>
                </c:pt>
                <c:pt idx="3128">
                  <c:v>6761.2548999999999</c:v>
                </c:pt>
                <c:pt idx="3129">
                  <c:v>6757.9760999999999</c:v>
                </c:pt>
                <c:pt idx="3130">
                  <c:v>6744.8975</c:v>
                </c:pt>
                <c:pt idx="3131">
                  <c:v>6743.4912000000004</c:v>
                </c:pt>
                <c:pt idx="3132">
                  <c:v>6775.6361999999999</c:v>
                </c:pt>
                <c:pt idx="3133">
                  <c:v>6765.2367999999997</c:v>
                </c:pt>
                <c:pt idx="3134">
                  <c:v>6745.8793999999998</c:v>
                </c:pt>
                <c:pt idx="3135">
                  <c:v>6770.0722999999998</c:v>
                </c:pt>
                <c:pt idx="3136">
                  <c:v>6755.1646000000001</c:v>
                </c:pt>
                <c:pt idx="3137">
                  <c:v>6762.1108000000004</c:v>
                </c:pt>
                <c:pt idx="3138">
                  <c:v>6756.9834000000001</c:v>
                </c:pt>
                <c:pt idx="3139">
                  <c:v>6784.6948000000002</c:v>
                </c:pt>
                <c:pt idx="3140">
                  <c:v>6766.2837</c:v>
                </c:pt>
                <c:pt idx="3141">
                  <c:v>6742.5024000000003</c:v>
                </c:pt>
                <c:pt idx="3142">
                  <c:v>6746.4219000000003</c:v>
                </c:pt>
                <c:pt idx="3143">
                  <c:v>6763.2808000000005</c:v>
                </c:pt>
                <c:pt idx="3144">
                  <c:v>6771.2056000000002</c:v>
                </c:pt>
                <c:pt idx="3145">
                  <c:v>6770.1122999999998</c:v>
                </c:pt>
                <c:pt idx="3146">
                  <c:v>6774.5668999999998</c:v>
                </c:pt>
                <c:pt idx="3147">
                  <c:v>6770.0532000000003</c:v>
                </c:pt>
                <c:pt idx="3148">
                  <c:v>6743.9106000000002</c:v>
                </c:pt>
                <c:pt idx="3149">
                  <c:v>6762.5717999999997</c:v>
                </c:pt>
                <c:pt idx="3150">
                  <c:v>6786.0111999999999</c:v>
                </c:pt>
                <c:pt idx="3151">
                  <c:v>6776.5375999999997</c:v>
                </c:pt>
                <c:pt idx="3152">
                  <c:v>6750.4404000000004</c:v>
                </c:pt>
                <c:pt idx="3153">
                  <c:v>6765.9961000000003</c:v>
                </c:pt>
                <c:pt idx="3154">
                  <c:v>6766.7543999999998</c:v>
                </c:pt>
                <c:pt idx="3155">
                  <c:v>6753.2451000000001</c:v>
                </c:pt>
                <c:pt idx="3156">
                  <c:v>6766.2959000000001</c:v>
                </c:pt>
                <c:pt idx="3157">
                  <c:v>6789.6997000000001</c:v>
                </c:pt>
                <c:pt idx="3158">
                  <c:v>6769.2094999999999</c:v>
                </c:pt>
                <c:pt idx="3159">
                  <c:v>6758.8222999999998</c:v>
                </c:pt>
                <c:pt idx="3160">
                  <c:v>6760.0454</c:v>
                </c:pt>
                <c:pt idx="3161">
                  <c:v>6776.8954999999996</c:v>
                </c:pt>
                <c:pt idx="3162">
                  <c:v>6771.73</c:v>
                </c:pt>
                <c:pt idx="3163">
                  <c:v>6761.8467000000001</c:v>
                </c:pt>
                <c:pt idx="3164">
                  <c:v>6775.8984</c:v>
                </c:pt>
                <c:pt idx="3165">
                  <c:v>6775.9809999999998</c:v>
                </c:pt>
                <c:pt idx="3166">
                  <c:v>6763.7812999999996</c:v>
                </c:pt>
                <c:pt idx="3167">
                  <c:v>6770.8285999999998</c:v>
                </c:pt>
                <c:pt idx="3168">
                  <c:v>6770.8491000000004</c:v>
                </c:pt>
                <c:pt idx="3169">
                  <c:v>6782.0541999999996</c:v>
                </c:pt>
                <c:pt idx="3170">
                  <c:v>6764.2847000000002</c:v>
                </c:pt>
                <c:pt idx="3171">
                  <c:v>6771.4188999999997</c:v>
                </c:pt>
                <c:pt idx="3172">
                  <c:v>6774.7089999999998</c:v>
                </c:pt>
                <c:pt idx="3173">
                  <c:v>6761.1499000000003</c:v>
                </c:pt>
                <c:pt idx="3174">
                  <c:v>6766.3037000000004</c:v>
                </c:pt>
                <c:pt idx="3175">
                  <c:v>6786.5790999999999</c:v>
                </c:pt>
                <c:pt idx="3176">
                  <c:v>6775.4170000000004</c:v>
                </c:pt>
                <c:pt idx="3177">
                  <c:v>6759.1094000000003</c:v>
                </c:pt>
                <c:pt idx="3178">
                  <c:v>6761.7147999999997</c:v>
                </c:pt>
                <c:pt idx="3179">
                  <c:v>6774.3510999999999</c:v>
                </c:pt>
                <c:pt idx="3180">
                  <c:v>6764.7954</c:v>
                </c:pt>
                <c:pt idx="3181">
                  <c:v>6782.1836000000003</c:v>
                </c:pt>
                <c:pt idx="3182">
                  <c:v>6776.3896000000004</c:v>
                </c:pt>
                <c:pt idx="3183">
                  <c:v>6776.2061000000003</c:v>
                </c:pt>
                <c:pt idx="3184">
                  <c:v>6758.6396000000004</c:v>
                </c:pt>
                <c:pt idx="3185">
                  <c:v>6768.7529000000004</c:v>
                </c:pt>
                <c:pt idx="3186">
                  <c:v>6779.7133999999996</c:v>
                </c:pt>
                <c:pt idx="3187">
                  <c:v>6773.8798999999999</c:v>
                </c:pt>
                <c:pt idx="3188">
                  <c:v>6761.6821</c:v>
                </c:pt>
                <c:pt idx="3189">
                  <c:v>6775.5673999999999</c:v>
                </c:pt>
                <c:pt idx="3190">
                  <c:v>6760.8945000000003</c:v>
                </c:pt>
                <c:pt idx="3191">
                  <c:v>6756.8994000000002</c:v>
                </c:pt>
                <c:pt idx="3192">
                  <c:v>6777.3950000000004</c:v>
                </c:pt>
                <c:pt idx="3193">
                  <c:v>6794.0204999999996</c:v>
                </c:pt>
                <c:pt idx="3194">
                  <c:v>6768.3823000000002</c:v>
                </c:pt>
                <c:pt idx="3195">
                  <c:v>6758.7641999999996</c:v>
                </c:pt>
                <c:pt idx="3196">
                  <c:v>6783.5122000000001</c:v>
                </c:pt>
                <c:pt idx="3197">
                  <c:v>6785.4092000000001</c:v>
                </c:pt>
                <c:pt idx="3198">
                  <c:v>6776.4242999999997</c:v>
                </c:pt>
                <c:pt idx="3199">
                  <c:v>6774.1059999999998</c:v>
                </c:pt>
                <c:pt idx="3200">
                  <c:v>6777.3701000000001</c:v>
                </c:pt>
                <c:pt idx="3201">
                  <c:v>6759.6405999999997</c:v>
                </c:pt>
                <c:pt idx="3202">
                  <c:v>6765.0209999999997</c:v>
                </c:pt>
                <c:pt idx="3203">
                  <c:v>6775.0298000000003</c:v>
                </c:pt>
                <c:pt idx="3204">
                  <c:v>6791.5239000000001</c:v>
                </c:pt>
                <c:pt idx="3205">
                  <c:v>6794.3247000000001</c:v>
                </c:pt>
                <c:pt idx="3206">
                  <c:v>6784.1850999999997</c:v>
                </c:pt>
                <c:pt idx="3207">
                  <c:v>6794.5771000000004</c:v>
                </c:pt>
                <c:pt idx="3208">
                  <c:v>6771.6625999999997</c:v>
                </c:pt>
                <c:pt idx="3209">
                  <c:v>6761.9120999999996</c:v>
                </c:pt>
                <c:pt idx="3210">
                  <c:v>6781.2510000000002</c:v>
                </c:pt>
                <c:pt idx="3211">
                  <c:v>6785.8257000000003</c:v>
                </c:pt>
                <c:pt idx="3212">
                  <c:v>6794.7880999999998</c:v>
                </c:pt>
                <c:pt idx="3213">
                  <c:v>6785.1122999999998</c:v>
                </c:pt>
                <c:pt idx="3214">
                  <c:v>6771.6854999999996</c:v>
                </c:pt>
                <c:pt idx="3215">
                  <c:v>6789.1948000000002</c:v>
                </c:pt>
                <c:pt idx="3216">
                  <c:v>6765.1655000000001</c:v>
                </c:pt>
                <c:pt idx="3217">
                  <c:v>6786.1791999999996</c:v>
                </c:pt>
                <c:pt idx="3218">
                  <c:v>6779.8433000000005</c:v>
                </c:pt>
                <c:pt idx="3219">
                  <c:v>6774.2388000000001</c:v>
                </c:pt>
                <c:pt idx="3220">
                  <c:v>6772.4877999999999</c:v>
                </c:pt>
                <c:pt idx="3221">
                  <c:v>6775.1782000000003</c:v>
                </c:pt>
                <c:pt idx="3222">
                  <c:v>6776.5649000000003</c:v>
                </c:pt>
                <c:pt idx="3223">
                  <c:v>6786.2739000000001</c:v>
                </c:pt>
                <c:pt idx="3224">
                  <c:v>6788.7728999999999</c:v>
                </c:pt>
                <c:pt idx="3225">
                  <c:v>6792.4966000000004</c:v>
                </c:pt>
                <c:pt idx="3226">
                  <c:v>6773.9004000000004</c:v>
                </c:pt>
                <c:pt idx="3227">
                  <c:v>6768.6288999999997</c:v>
                </c:pt>
                <c:pt idx="3228">
                  <c:v>6799.6328000000003</c:v>
                </c:pt>
                <c:pt idx="3229">
                  <c:v>6793.8413</c:v>
                </c:pt>
                <c:pt idx="3230">
                  <c:v>6779.5693000000001</c:v>
                </c:pt>
                <c:pt idx="3231">
                  <c:v>6784.2533999999996</c:v>
                </c:pt>
                <c:pt idx="3232">
                  <c:v>6771.23</c:v>
                </c:pt>
                <c:pt idx="3233">
                  <c:v>6770.7231000000002</c:v>
                </c:pt>
                <c:pt idx="3234">
                  <c:v>6789.0771000000004</c:v>
                </c:pt>
                <c:pt idx="3235">
                  <c:v>6798.9609</c:v>
                </c:pt>
                <c:pt idx="3236">
                  <c:v>6801.1073999999999</c:v>
                </c:pt>
                <c:pt idx="3237">
                  <c:v>6766.8212999999996</c:v>
                </c:pt>
                <c:pt idx="3238">
                  <c:v>6775.0497999999998</c:v>
                </c:pt>
                <c:pt idx="3239">
                  <c:v>6786.7510000000002</c:v>
                </c:pt>
                <c:pt idx="3240">
                  <c:v>6801.9530999999997</c:v>
                </c:pt>
                <c:pt idx="3241">
                  <c:v>6784.3954999999996</c:v>
                </c:pt>
                <c:pt idx="3242">
                  <c:v>6778.7782999999999</c:v>
                </c:pt>
                <c:pt idx="3243">
                  <c:v>6798.0977000000003</c:v>
                </c:pt>
                <c:pt idx="3244">
                  <c:v>6767.4146000000001</c:v>
                </c:pt>
                <c:pt idx="3245">
                  <c:v>6784.3720999999996</c:v>
                </c:pt>
                <c:pt idx="3246">
                  <c:v>6787.2094999999999</c:v>
                </c:pt>
                <c:pt idx="3247">
                  <c:v>6791.9423999999999</c:v>
                </c:pt>
                <c:pt idx="3248">
                  <c:v>6778.5308000000005</c:v>
                </c:pt>
                <c:pt idx="3249">
                  <c:v>6777.4760999999999</c:v>
                </c:pt>
                <c:pt idx="3250">
                  <c:v>6797.1630999999998</c:v>
                </c:pt>
                <c:pt idx="3251">
                  <c:v>6781.2124000000003</c:v>
                </c:pt>
                <c:pt idx="3252">
                  <c:v>6785.7563</c:v>
                </c:pt>
                <c:pt idx="3253">
                  <c:v>6809.4853999999996</c:v>
                </c:pt>
                <c:pt idx="3254">
                  <c:v>6787.4291999999996</c:v>
                </c:pt>
                <c:pt idx="3255">
                  <c:v>6785.1166999999996</c:v>
                </c:pt>
                <c:pt idx="3256">
                  <c:v>6771.2719999999999</c:v>
                </c:pt>
                <c:pt idx="3257">
                  <c:v>6790.4712</c:v>
                </c:pt>
                <c:pt idx="3258">
                  <c:v>6798.2119000000002</c:v>
                </c:pt>
                <c:pt idx="3259">
                  <c:v>6781.8051999999998</c:v>
                </c:pt>
                <c:pt idx="3260">
                  <c:v>6797.0137000000004</c:v>
                </c:pt>
                <c:pt idx="3261">
                  <c:v>6788.7157999999999</c:v>
                </c:pt>
                <c:pt idx="3262">
                  <c:v>6775.6890000000003</c:v>
                </c:pt>
                <c:pt idx="3263">
                  <c:v>6780.6410999999998</c:v>
                </c:pt>
                <c:pt idx="3264">
                  <c:v>6787.4926999999998</c:v>
                </c:pt>
                <c:pt idx="3265">
                  <c:v>6798.1143000000002</c:v>
                </c:pt>
                <c:pt idx="3266">
                  <c:v>6787.4561000000003</c:v>
                </c:pt>
                <c:pt idx="3267">
                  <c:v>6786.6981999999998</c:v>
                </c:pt>
                <c:pt idx="3268">
                  <c:v>6778.5897999999997</c:v>
                </c:pt>
                <c:pt idx="3269">
                  <c:v>6796.1831000000002</c:v>
                </c:pt>
                <c:pt idx="3270">
                  <c:v>6798.0941999999995</c:v>
                </c:pt>
                <c:pt idx="3271">
                  <c:v>6802.7323999999999</c:v>
                </c:pt>
                <c:pt idx="3272">
                  <c:v>6802.4458000000004</c:v>
                </c:pt>
                <c:pt idx="3273">
                  <c:v>6779.5160999999998</c:v>
                </c:pt>
                <c:pt idx="3274">
                  <c:v>6774.4912000000004</c:v>
                </c:pt>
                <c:pt idx="3275">
                  <c:v>6802.3173999999999</c:v>
                </c:pt>
                <c:pt idx="3276">
                  <c:v>6804.8622999999998</c:v>
                </c:pt>
                <c:pt idx="3277">
                  <c:v>6790.1309000000001</c:v>
                </c:pt>
                <c:pt idx="3278">
                  <c:v>6812.4380000000001</c:v>
                </c:pt>
                <c:pt idx="3279">
                  <c:v>6791.1084000000001</c:v>
                </c:pt>
                <c:pt idx="3280">
                  <c:v>6784.2183000000005</c:v>
                </c:pt>
                <c:pt idx="3281">
                  <c:v>6782.7168000000001</c:v>
                </c:pt>
                <c:pt idx="3282">
                  <c:v>6797.9589999999998</c:v>
                </c:pt>
                <c:pt idx="3283">
                  <c:v>6811.5752000000002</c:v>
                </c:pt>
                <c:pt idx="3284">
                  <c:v>6797.4399000000003</c:v>
                </c:pt>
                <c:pt idx="3285">
                  <c:v>6789.1587</c:v>
                </c:pt>
                <c:pt idx="3286">
                  <c:v>6791.7676000000001</c:v>
                </c:pt>
                <c:pt idx="3287">
                  <c:v>6794.4512000000004</c:v>
                </c:pt>
                <c:pt idx="3288">
                  <c:v>6796.7147999999997</c:v>
                </c:pt>
                <c:pt idx="3289">
                  <c:v>6805.0254000000004</c:v>
                </c:pt>
                <c:pt idx="3290">
                  <c:v>6801.8495999999996</c:v>
                </c:pt>
                <c:pt idx="3291">
                  <c:v>6777.4429</c:v>
                </c:pt>
                <c:pt idx="3292">
                  <c:v>6782.7012000000004</c:v>
                </c:pt>
                <c:pt idx="3293">
                  <c:v>6792.7788</c:v>
                </c:pt>
                <c:pt idx="3294">
                  <c:v>6797.4565000000002</c:v>
                </c:pt>
                <c:pt idx="3295">
                  <c:v>6804.9193999999998</c:v>
                </c:pt>
                <c:pt idx="3296">
                  <c:v>6805.0160999999998</c:v>
                </c:pt>
                <c:pt idx="3297">
                  <c:v>6799.2241000000004</c:v>
                </c:pt>
                <c:pt idx="3298">
                  <c:v>6783.3227999999999</c:v>
                </c:pt>
                <c:pt idx="3299">
                  <c:v>6792.6558000000005</c:v>
                </c:pt>
                <c:pt idx="3300">
                  <c:v>6814.3486000000003</c:v>
                </c:pt>
                <c:pt idx="3301">
                  <c:v>6809.5684000000001</c:v>
                </c:pt>
                <c:pt idx="3302">
                  <c:v>6797.8690999999999</c:v>
                </c:pt>
                <c:pt idx="3303">
                  <c:v>6812.9160000000002</c:v>
                </c:pt>
                <c:pt idx="3304">
                  <c:v>6787.7191999999995</c:v>
                </c:pt>
                <c:pt idx="3305">
                  <c:v>6793.8804</c:v>
                </c:pt>
                <c:pt idx="3306">
                  <c:v>6799.5117</c:v>
                </c:pt>
                <c:pt idx="3307">
                  <c:v>6806.0757000000003</c:v>
                </c:pt>
                <c:pt idx="3308">
                  <c:v>6792.4315999999999</c:v>
                </c:pt>
                <c:pt idx="3309">
                  <c:v>6791.5165999999999</c:v>
                </c:pt>
                <c:pt idx="3310">
                  <c:v>6799.4940999999999</c:v>
                </c:pt>
                <c:pt idx="3311">
                  <c:v>6806.6333000000004</c:v>
                </c:pt>
                <c:pt idx="3312">
                  <c:v>6804.2290000000003</c:v>
                </c:pt>
                <c:pt idx="3313">
                  <c:v>6800.8227999999999</c:v>
                </c:pt>
                <c:pt idx="3314">
                  <c:v>6818.3486000000003</c:v>
                </c:pt>
                <c:pt idx="3315">
                  <c:v>6797.3652000000002</c:v>
                </c:pt>
                <c:pt idx="3316">
                  <c:v>6796.9813999999997</c:v>
                </c:pt>
                <c:pt idx="3317">
                  <c:v>6801.2812999999996</c:v>
                </c:pt>
                <c:pt idx="3318">
                  <c:v>6802.6304</c:v>
                </c:pt>
                <c:pt idx="3319">
                  <c:v>6810.0029000000004</c:v>
                </c:pt>
                <c:pt idx="3320">
                  <c:v>6795.8154000000004</c:v>
                </c:pt>
                <c:pt idx="3321">
                  <c:v>6805.6099000000004</c:v>
                </c:pt>
                <c:pt idx="3322">
                  <c:v>6802.7475999999997</c:v>
                </c:pt>
                <c:pt idx="3323">
                  <c:v>6790.9242999999997</c:v>
                </c:pt>
                <c:pt idx="3324">
                  <c:v>6803.2012000000004</c:v>
                </c:pt>
                <c:pt idx="3325">
                  <c:v>6828.8456999999999</c:v>
                </c:pt>
                <c:pt idx="3326">
                  <c:v>6798.6265000000003</c:v>
                </c:pt>
                <c:pt idx="3327">
                  <c:v>6797.3027000000002</c:v>
                </c:pt>
                <c:pt idx="3328">
                  <c:v>6795.6475</c:v>
                </c:pt>
                <c:pt idx="3329">
                  <c:v>6818.2388000000001</c:v>
                </c:pt>
                <c:pt idx="3330">
                  <c:v>6812.1475</c:v>
                </c:pt>
                <c:pt idx="3331">
                  <c:v>6816.8018000000002</c:v>
                </c:pt>
                <c:pt idx="3332">
                  <c:v>6818.9008999999996</c:v>
                </c:pt>
                <c:pt idx="3333">
                  <c:v>6784.0513000000001</c:v>
                </c:pt>
                <c:pt idx="3334">
                  <c:v>6784.9961000000003</c:v>
                </c:pt>
                <c:pt idx="3335">
                  <c:v>6814.0288</c:v>
                </c:pt>
                <c:pt idx="3336">
                  <c:v>6811.9252999999999</c:v>
                </c:pt>
                <c:pt idx="3337">
                  <c:v>6798.8545000000004</c:v>
                </c:pt>
                <c:pt idx="3338">
                  <c:v>6811.3861999999999</c:v>
                </c:pt>
                <c:pt idx="3339">
                  <c:v>6805.5316999999995</c:v>
                </c:pt>
                <c:pt idx="3340">
                  <c:v>6801.2227000000003</c:v>
                </c:pt>
                <c:pt idx="3341">
                  <c:v>6794.3290999999999</c:v>
                </c:pt>
                <c:pt idx="3342">
                  <c:v>6806.9633999999996</c:v>
                </c:pt>
                <c:pt idx="3343">
                  <c:v>6820.3793999999998</c:v>
                </c:pt>
                <c:pt idx="3344">
                  <c:v>6797.2573000000002</c:v>
                </c:pt>
                <c:pt idx="3345">
                  <c:v>6802.5214999999998</c:v>
                </c:pt>
                <c:pt idx="3346">
                  <c:v>6806.1977999999999</c:v>
                </c:pt>
                <c:pt idx="3347">
                  <c:v>6795.4458000000004</c:v>
                </c:pt>
                <c:pt idx="3348">
                  <c:v>6813.7344000000003</c:v>
                </c:pt>
                <c:pt idx="3349">
                  <c:v>6814.7891</c:v>
                </c:pt>
                <c:pt idx="3350">
                  <c:v>6813.9399000000003</c:v>
                </c:pt>
                <c:pt idx="3351">
                  <c:v>6794.4619000000002</c:v>
                </c:pt>
                <c:pt idx="3352">
                  <c:v>6798.5844999999999</c:v>
                </c:pt>
                <c:pt idx="3353">
                  <c:v>6825.7489999999998</c:v>
                </c:pt>
                <c:pt idx="3354">
                  <c:v>6799.1581999999999</c:v>
                </c:pt>
                <c:pt idx="3355">
                  <c:v>6807.6475</c:v>
                </c:pt>
                <c:pt idx="3356">
                  <c:v>6829.9179999999997</c:v>
                </c:pt>
                <c:pt idx="3357">
                  <c:v>6810.2157999999999</c:v>
                </c:pt>
                <c:pt idx="3358">
                  <c:v>6812.0176000000001</c:v>
                </c:pt>
                <c:pt idx="3359">
                  <c:v>6789.2831999999999</c:v>
                </c:pt>
                <c:pt idx="3360">
                  <c:v>6830.6864999999998</c:v>
                </c:pt>
                <c:pt idx="3361">
                  <c:v>6834.6117999999997</c:v>
                </c:pt>
                <c:pt idx="3362">
                  <c:v>6817.4750999999997</c:v>
                </c:pt>
                <c:pt idx="3363">
                  <c:v>6803.2714999999998</c:v>
                </c:pt>
                <c:pt idx="3364">
                  <c:v>6806.5874000000003</c:v>
                </c:pt>
                <c:pt idx="3365">
                  <c:v>6803.8046999999997</c:v>
                </c:pt>
                <c:pt idx="3366">
                  <c:v>6814.9872999999998</c:v>
                </c:pt>
                <c:pt idx="3367">
                  <c:v>6831.0258999999996</c:v>
                </c:pt>
                <c:pt idx="3368">
                  <c:v>6827.6478999999999</c:v>
                </c:pt>
                <c:pt idx="3369">
                  <c:v>6806.6831000000002</c:v>
                </c:pt>
                <c:pt idx="3370">
                  <c:v>6805.9027999999998</c:v>
                </c:pt>
                <c:pt idx="3371">
                  <c:v>6824.9043000000001</c:v>
                </c:pt>
                <c:pt idx="3372">
                  <c:v>6811.1298999999999</c:v>
                </c:pt>
                <c:pt idx="3373">
                  <c:v>6822.6157000000003</c:v>
                </c:pt>
                <c:pt idx="3374">
                  <c:v>6816.7489999999998</c:v>
                </c:pt>
                <c:pt idx="3375">
                  <c:v>6816.4862999999996</c:v>
                </c:pt>
                <c:pt idx="3376">
                  <c:v>6808.7187999999996</c:v>
                </c:pt>
                <c:pt idx="3377">
                  <c:v>6819.3568999999998</c:v>
                </c:pt>
                <c:pt idx="3378">
                  <c:v>6821.7842000000001</c:v>
                </c:pt>
                <c:pt idx="3379">
                  <c:v>6816.3627999999999</c:v>
                </c:pt>
                <c:pt idx="3380">
                  <c:v>6809.8739999999998</c:v>
                </c:pt>
                <c:pt idx="3381">
                  <c:v>6829.5897999999997</c:v>
                </c:pt>
                <c:pt idx="3382">
                  <c:v>6810.6806999999999</c:v>
                </c:pt>
                <c:pt idx="3383">
                  <c:v>6828.7798000000003</c:v>
                </c:pt>
                <c:pt idx="3384">
                  <c:v>6823.4603999999999</c:v>
                </c:pt>
                <c:pt idx="3385">
                  <c:v>6840.2201999999997</c:v>
                </c:pt>
                <c:pt idx="3386">
                  <c:v>6814.1211000000003</c:v>
                </c:pt>
                <c:pt idx="3387">
                  <c:v>6811.3701000000001</c:v>
                </c:pt>
                <c:pt idx="3388">
                  <c:v>6811.4888000000001</c:v>
                </c:pt>
                <c:pt idx="3389">
                  <c:v>6832.8212999999996</c:v>
                </c:pt>
                <c:pt idx="3390">
                  <c:v>6824.6977999999999</c:v>
                </c:pt>
                <c:pt idx="3391">
                  <c:v>6804.7808000000005</c:v>
                </c:pt>
                <c:pt idx="3392">
                  <c:v>6824.1527999999998</c:v>
                </c:pt>
                <c:pt idx="3393">
                  <c:v>6802.2524000000003</c:v>
                </c:pt>
                <c:pt idx="3394">
                  <c:v>6809.5347000000002</c:v>
                </c:pt>
                <c:pt idx="3395">
                  <c:v>6814.3486000000003</c:v>
                </c:pt>
                <c:pt idx="3396">
                  <c:v>6825.5033999999996</c:v>
                </c:pt>
                <c:pt idx="3397">
                  <c:v>6817.6532999999999</c:v>
                </c:pt>
                <c:pt idx="3398">
                  <c:v>6812.3978999999999</c:v>
                </c:pt>
                <c:pt idx="3399">
                  <c:v>6823.0893999999998</c:v>
                </c:pt>
                <c:pt idx="3400">
                  <c:v>6818.9584999999997</c:v>
                </c:pt>
                <c:pt idx="3401">
                  <c:v>6821.27</c:v>
                </c:pt>
                <c:pt idx="3402">
                  <c:v>6828.3608000000004</c:v>
                </c:pt>
                <c:pt idx="3403">
                  <c:v>6839.6162000000004</c:v>
                </c:pt>
                <c:pt idx="3404">
                  <c:v>6821.8823000000002</c:v>
                </c:pt>
                <c:pt idx="3405">
                  <c:v>6810.7554</c:v>
                </c:pt>
                <c:pt idx="3406">
                  <c:v>6816.4795000000004</c:v>
                </c:pt>
                <c:pt idx="3407">
                  <c:v>6825.4224000000004</c:v>
                </c:pt>
                <c:pt idx="3408">
                  <c:v>6827.8402999999998</c:v>
                </c:pt>
                <c:pt idx="3409">
                  <c:v>6816.8788999999997</c:v>
                </c:pt>
                <c:pt idx="3410">
                  <c:v>6829.1679999999997</c:v>
                </c:pt>
                <c:pt idx="3411">
                  <c:v>6805.2334000000001</c:v>
                </c:pt>
                <c:pt idx="3412">
                  <c:v>6807.27</c:v>
                </c:pt>
                <c:pt idx="3413">
                  <c:v>6835.3032000000003</c:v>
                </c:pt>
                <c:pt idx="3414">
                  <c:v>6822.9760999999999</c:v>
                </c:pt>
                <c:pt idx="3415">
                  <c:v>6829.9004000000004</c:v>
                </c:pt>
                <c:pt idx="3416">
                  <c:v>6827.3823000000002</c:v>
                </c:pt>
                <c:pt idx="3417">
                  <c:v>6832.1597000000002</c:v>
                </c:pt>
                <c:pt idx="3418">
                  <c:v>6815.7671</c:v>
                </c:pt>
                <c:pt idx="3419">
                  <c:v>6818.9399000000003</c:v>
                </c:pt>
                <c:pt idx="3420">
                  <c:v>6820.2987999999996</c:v>
                </c:pt>
                <c:pt idx="3421">
                  <c:v>6845.4633999999996</c:v>
                </c:pt>
                <c:pt idx="3422">
                  <c:v>6827.9345999999996</c:v>
                </c:pt>
                <c:pt idx="3423">
                  <c:v>6820.6309000000001</c:v>
                </c:pt>
                <c:pt idx="3424">
                  <c:v>6831.1464999999998</c:v>
                </c:pt>
                <c:pt idx="3425">
                  <c:v>6827.3711000000003</c:v>
                </c:pt>
                <c:pt idx="3426">
                  <c:v>6835.9849000000004</c:v>
                </c:pt>
                <c:pt idx="3427">
                  <c:v>6828.8535000000002</c:v>
                </c:pt>
                <c:pt idx="3428">
                  <c:v>6851.4170000000004</c:v>
                </c:pt>
                <c:pt idx="3429">
                  <c:v>6820.3837999999996</c:v>
                </c:pt>
                <c:pt idx="3430">
                  <c:v>6809.3729999999996</c:v>
                </c:pt>
                <c:pt idx="3431">
                  <c:v>6824.3076000000001</c:v>
                </c:pt>
                <c:pt idx="3432">
                  <c:v>6846.1391999999996</c:v>
                </c:pt>
                <c:pt idx="3433">
                  <c:v>6838.8062</c:v>
                </c:pt>
                <c:pt idx="3434">
                  <c:v>6814.1908999999996</c:v>
                </c:pt>
                <c:pt idx="3435">
                  <c:v>6825.7763999999997</c:v>
                </c:pt>
                <c:pt idx="3436">
                  <c:v>6834.6244999999999</c:v>
                </c:pt>
                <c:pt idx="3437">
                  <c:v>6834.3994000000002</c:v>
                </c:pt>
                <c:pt idx="3438">
                  <c:v>6822.6152000000002</c:v>
                </c:pt>
                <c:pt idx="3439">
                  <c:v>6836.1660000000002</c:v>
                </c:pt>
                <c:pt idx="3440">
                  <c:v>6816.6367</c:v>
                </c:pt>
                <c:pt idx="3441">
                  <c:v>6813.7816999999995</c:v>
                </c:pt>
                <c:pt idx="3442">
                  <c:v>6827.9058000000005</c:v>
                </c:pt>
                <c:pt idx="3443">
                  <c:v>6837.0640000000003</c:v>
                </c:pt>
                <c:pt idx="3444">
                  <c:v>6837.7543999999998</c:v>
                </c:pt>
                <c:pt idx="3445">
                  <c:v>6822.5293000000001</c:v>
                </c:pt>
                <c:pt idx="3446">
                  <c:v>6832.9228999999996</c:v>
                </c:pt>
                <c:pt idx="3447">
                  <c:v>6827.7646000000004</c:v>
                </c:pt>
                <c:pt idx="3448">
                  <c:v>6811.4701999999997</c:v>
                </c:pt>
                <c:pt idx="3449">
                  <c:v>6846.6426000000001</c:v>
                </c:pt>
                <c:pt idx="3450">
                  <c:v>6839.4486999999999</c:v>
                </c:pt>
                <c:pt idx="3451">
                  <c:v>6821.2250999999997</c:v>
                </c:pt>
                <c:pt idx="3452">
                  <c:v>6812.7744000000002</c:v>
                </c:pt>
                <c:pt idx="3453">
                  <c:v>6826.7025999999996</c:v>
                </c:pt>
                <c:pt idx="3454">
                  <c:v>6821.9472999999998</c:v>
                </c:pt>
                <c:pt idx="3455">
                  <c:v>6835.7046</c:v>
                </c:pt>
                <c:pt idx="3456">
                  <c:v>6846.125</c:v>
                </c:pt>
                <c:pt idx="3457">
                  <c:v>6830.5117</c:v>
                </c:pt>
                <c:pt idx="3458">
                  <c:v>6807.1431000000002</c:v>
                </c:pt>
                <c:pt idx="3459">
                  <c:v>6810.9354999999996</c:v>
                </c:pt>
                <c:pt idx="3460">
                  <c:v>6841.6782000000003</c:v>
                </c:pt>
                <c:pt idx="3461">
                  <c:v>6840.7875999999997</c:v>
                </c:pt>
                <c:pt idx="3462">
                  <c:v>6826.9263000000001</c:v>
                </c:pt>
                <c:pt idx="3463">
                  <c:v>6841.8984</c:v>
                </c:pt>
                <c:pt idx="3464">
                  <c:v>6837.4521000000004</c:v>
                </c:pt>
                <c:pt idx="3465">
                  <c:v>6834.7344000000003</c:v>
                </c:pt>
                <c:pt idx="3466">
                  <c:v>6837.3954999999996</c:v>
                </c:pt>
                <c:pt idx="3467">
                  <c:v>6838.3525</c:v>
                </c:pt>
                <c:pt idx="3468">
                  <c:v>6848.7191999999995</c:v>
                </c:pt>
                <c:pt idx="3469">
                  <c:v>6831.7772999999997</c:v>
                </c:pt>
                <c:pt idx="3470">
                  <c:v>6831.3231999999998</c:v>
                </c:pt>
                <c:pt idx="3471">
                  <c:v>6845.1958000000004</c:v>
                </c:pt>
                <c:pt idx="3472">
                  <c:v>6836.6489000000001</c:v>
                </c:pt>
                <c:pt idx="3473">
                  <c:v>6828.9066999999995</c:v>
                </c:pt>
                <c:pt idx="3474">
                  <c:v>6844.48</c:v>
                </c:pt>
                <c:pt idx="3475">
                  <c:v>6839.4277000000002</c:v>
                </c:pt>
                <c:pt idx="3476">
                  <c:v>6825.0219999999999</c:v>
                </c:pt>
                <c:pt idx="3477">
                  <c:v>6826.7929999999997</c:v>
                </c:pt>
                <c:pt idx="3478">
                  <c:v>6848.0869000000002</c:v>
                </c:pt>
                <c:pt idx="3479">
                  <c:v>6857.6597000000002</c:v>
                </c:pt>
                <c:pt idx="3480">
                  <c:v>6846.0825000000004</c:v>
                </c:pt>
                <c:pt idx="3481">
                  <c:v>6836.2910000000002</c:v>
                </c:pt>
                <c:pt idx="3482">
                  <c:v>6839.5513000000001</c:v>
                </c:pt>
                <c:pt idx="3483">
                  <c:v>6831.8687</c:v>
                </c:pt>
                <c:pt idx="3484">
                  <c:v>6836.5298000000003</c:v>
                </c:pt>
                <c:pt idx="3485">
                  <c:v>6852.2329</c:v>
                </c:pt>
                <c:pt idx="3486">
                  <c:v>6853.5111999999999</c:v>
                </c:pt>
                <c:pt idx="3487">
                  <c:v>6838.3446999999996</c:v>
                </c:pt>
                <c:pt idx="3488">
                  <c:v>6827.5020000000004</c:v>
                </c:pt>
                <c:pt idx="3489">
                  <c:v>6833.0766999999996</c:v>
                </c:pt>
                <c:pt idx="3490">
                  <c:v>6834.2719999999999</c:v>
                </c:pt>
                <c:pt idx="3491">
                  <c:v>6834.0645000000004</c:v>
                </c:pt>
                <c:pt idx="3492">
                  <c:v>6848.3662000000004</c:v>
                </c:pt>
                <c:pt idx="3493">
                  <c:v>6834.5366000000004</c:v>
                </c:pt>
                <c:pt idx="3494">
                  <c:v>6831.9413999999997</c:v>
                </c:pt>
                <c:pt idx="3495">
                  <c:v>6836.9013999999997</c:v>
                </c:pt>
                <c:pt idx="3496">
                  <c:v>6848.9062999999996</c:v>
                </c:pt>
                <c:pt idx="3497">
                  <c:v>6851.7543999999998</c:v>
                </c:pt>
                <c:pt idx="3498">
                  <c:v>6841.8481000000002</c:v>
                </c:pt>
                <c:pt idx="3499">
                  <c:v>6843.4369999999999</c:v>
                </c:pt>
                <c:pt idx="3500">
                  <c:v>6843.3813</c:v>
                </c:pt>
                <c:pt idx="3501">
                  <c:v>6835.0645000000004</c:v>
                </c:pt>
                <c:pt idx="3502">
                  <c:v>6857.8994000000002</c:v>
                </c:pt>
                <c:pt idx="3503">
                  <c:v>6854.2847000000002</c:v>
                </c:pt>
                <c:pt idx="3504">
                  <c:v>6843.1981999999998</c:v>
                </c:pt>
                <c:pt idx="3505">
                  <c:v>6829.2559000000001</c:v>
                </c:pt>
                <c:pt idx="3506">
                  <c:v>6836.5288</c:v>
                </c:pt>
                <c:pt idx="3507">
                  <c:v>6847.3666999999996</c:v>
                </c:pt>
                <c:pt idx="3508">
                  <c:v>6851.3603999999996</c:v>
                </c:pt>
                <c:pt idx="3509">
                  <c:v>6855.4663</c:v>
                </c:pt>
                <c:pt idx="3510">
                  <c:v>6857.4691999999995</c:v>
                </c:pt>
                <c:pt idx="3511">
                  <c:v>6815.9282000000003</c:v>
                </c:pt>
                <c:pt idx="3512">
                  <c:v>6822.8687</c:v>
                </c:pt>
                <c:pt idx="3513">
                  <c:v>6839.2739000000001</c:v>
                </c:pt>
                <c:pt idx="3514">
                  <c:v>6847.6157000000003</c:v>
                </c:pt>
                <c:pt idx="3515">
                  <c:v>6844.5263999999997</c:v>
                </c:pt>
                <c:pt idx="3516">
                  <c:v>6846.0518000000002</c:v>
                </c:pt>
                <c:pt idx="3517">
                  <c:v>6834.0762000000004</c:v>
                </c:pt>
                <c:pt idx="3518">
                  <c:v>6838.8734999999997</c:v>
                </c:pt>
                <c:pt idx="3519">
                  <c:v>6828.1244999999999</c:v>
                </c:pt>
                <c:pt idx="3520">
                  <c:v>6851.2114000000001</c:v>
                </c:pt>
                <c:pt idx="3521">
                  <c:v>6853.2524000000003</c:v>
                </c:pt>
                <c:pt idx="3522">
                  <c:v>6848.2061000000003</c:v>
                </c:pt>
                <c:pt idx="3523">
                  <c:v>6844.4521000000004</c:v>
                </c:pt>
                <c:pt idx="3524">
                  <c:v>6855.7788</c:v>
                </c:pt>
                <c:pt idx="3525">
                  <c:v>6852.2046</c:v>
                </c:pt>
                <c:pt idx="3526">
                  <c:v>6839.4053000000004</c:v>
                </c:pt>
                <c:pt idx="3527">
                  <c:v>6854.5375999999997</c:v>
                </c:pt>
                <c:pt idx="3528">
                  <c:v>6858.1426000000001</c:v>
                </c:pt>
                <c:pt idx="3529">
                  <c:v>6840.6260000000002</c:v>
                </c:pt>
                <c:pt idx="3530">
                  <c:v>6835.8193000000001</c:v>
                </c:pt>
                <c:pt idx="3531">
                  <c:v>6849.2260999999999</c:v>
                </c:pt>
                <c:pt idx="3532">
                  <c:v>6850.9364999999998</c:v>
                </c:pt>
                <c:pt idx="3533">
                  <c:v>6847.4584999999997</c:v>
                </c:pt>
                <c:pt idx="3534">
                  <c:v>6847.4619000000002</c:v>
                </c:pt>
                <c:pt idx="3535">
                  <c:v>6846.5342000000001</c:v>
                </c:pt>
                <c:pt idx="3536">
                  <c:v>6840.1127999999999</c:v>
                </c:pt>
                <c:pt idx="3537">
                  <c:v>6838.0239000000001</c:v>
                </c:pt>
                <c:pt idx="3538">
                  <c:v>6861.7524000000003</c:v>
                </c:pt>
                <c:pt idx="3539">
                  <c:v>6870.5443999999998</c:v>
                </c:pt>
                <c:pt idx="3540">
                  <c:v>6845.6089000000002</c:v>
                </c:pt>
                <c:pt idx="3541">
                  <c:v>6847.6826000000001</c:v>
                </c:pt>
                <c:pt idx="3542">
                  <c:v>6851.6620999999996</c:v>
                </c:pt>
                <c:pt idx="3543">
                  <c:v>6857.4008999999996</c:v>
                </c:pt>
                <c:pt idx="3544">
                  <c:v>6853.1674999999996</c:v>
                </c:pt>
                <c:pt idx="3545">
                  <c:v>6860.2173000000003</c:v>
                </c:pt>
                <c:pt idx="3546">
                  <c:v>6850.2763999999997</c:v>
                </c:pt>
                <c:pt idx="3547">
                  <c:v>6827.7578000000003</c:v>
                </c:pt>
                <c:pt idx="3548">
                  <c:v>6856.7728999999999</c:v>
                </c:pt>
                <c:pt idx="3549">
                  <c:v>6866.3212999999996</c:v>
                </c:pt>
                <c:pt idx="3550">
                  <c:v>6868.2875999999997</c:v>
                </c:pt>
                <c:pt idx="3551">
                  <c:v>6849.5054</c:v>
                </c:pt>
                <c:pt idx="3552">
                  <c:v>6854.5780999999997</c:v>
                </c:pt>
                <c:pt idx="3553">
                  <c:v>6855.0380999999998</c:v>
                </c:pt>
                <c:pt idx="3554">
                  <c:v>6843.3505999999998</c:v>
                </c:pt>
                <c:pt idx="3555">
                  <c:v>6842.5532000000003</c:v>
                </c:pt>
                <c:pt idx="3556">
                  <c:v>6863.1997000000001</c:v>
                </c:pt>
                <c:pt idx="3557">
                  <c:v>6860.6356999999998</c:v>
                </c:pt>
                <c:pt idx="3558">
                  <c:v>6849.3208000000004</c:v>
                </c:pt>
                <c:pt idx="3559">
                  <c:v>6842.2969000000003</c:v>
                </c:pt>
                <c:pt idx="3560">
                  <c:v>7335.6021000000001</c:v>
                </c:pt>
                <c:pt idx="3561">
                  <c:v>7325.1450000000004</c:v>
                </c:pt>
                <c:pt idx="3562">
                  <c:v>7321.1313</c:v>
                </c:pt>
                <c:pt idx="3563">
                  <c:v>7334.6831000000002</c:v>
                </c:pt>
                <c:pt idx="3564">
                  <c:v>7342.0928000000004</c:v>
                </c:pt>
                <c:pt idx="3565">
                  <c:v>7348.9940999999999</c:v>
                </c:pt>
                <c:pt idx="3566">
                  <c:v>7372.7489999999998</c:v>
                </c:pt>
                <c:pt idx="3567">
                  <c:v>7401.6548000000003</c:v>
                </c:pt>
                <c:pt idx="3568">
                  <c:v>7406.2285000000002</c:v>
                </c:pt>
                <c:pt idx="3569">
                  <c:v>7452.7388000000001</c:v>
                </c:pt>
                <c:pt idx="3570">
                  <c:v>7435.0537000000004</c:v>
                </c:pt>
                <c:pt idx="3571">
                  <c:v>7457.4877999999999</c:v>
                </c:pt>
                <c:pt idx="3572">
                  <c:v>7482.3978999999999</c:v>
                </c:pt>
                <c:pt idx="3573">
                  <c:v>7501.5937999999996</c:v>
                </c:pt>
                <c:pt idx="3574">
                  <c:v>7518.6913999999997</c:v>
                </c:pt>
                <c:pt idx="3575">
                  <c:v>7549.5195000000003</c:v>
                </c:pt>
                <c:pt idx="3576">
                  <c:v>7546.2875999999997</c:v>
                </c:pt>
                <c:pt idx="3577">
                  <c:v>7560.5722999999998</c:v>
                </c:pt>
                <c:pt idx="3578">
                  <c:v>7581.8212999999996</c:v>
                </c:pt>
                <c:pt idx="3579">
                  <c:v>7611.625</c:v>
                </c:pt>
                <c:pt idx="3580">
                  <c:v>7625.8681999999999</c:v>
                </c:pt>
                <c:pt idx="3581">
                  <c:v>7642.3617999999997</c:v>
                </c:pt>
                <c:pt idx="3582">
                  <c:v>7643.1410999999998</c:v>
                </c:pt>
                <c:pt idx="3583">
                  <c:v>7664.1152000000002</c:v>
                </c:pt>
                <c:pt idx="3584">
                  <c:v>7688.6484</c:v>
                </c:pt>
                <c:pt idx="3585">
                  <c:v>7705.5537000000004</c:v>
                </c:pt>
                <c:pt idx="3586">
                  <c:v>7720.5443999999998</c:v>
                </c:pt>
                <c:pt idx="3587">
                  <c:v>7737.9668000000001</c:v>
                </c:pt>
                <c:pt idx="3588">
                  <c:v>7744.2948999999999</c:v>
                </c:pt>
                <c:pt idx="3589">
                  <c:v>7761.0165999999999</c:v>
                </c:pt>
                <c:pt idx="3590">
                  <c:v>7780.1440000000002</c:v>
                </c:pt>
                <c:pt idx="3591">
                  <c:v>7802.3119999999999</c:v>
                </c:pt>
                <c:pt idx="3592">
                  <c:v>7756.7924999999996</c:v>
                </c:pt>
                <c:pt idx="3593">
                  <c:v>7740.4629000000004</c:v>
                </c:pt>
                <c:pt idx="3594">
                  <c:v>7746.3140000000003</c:v>
                </c:pt>
                <c:pt idx="3595">
                  <c:v>7747.6587</c:v>
                </c:pt>
                <c:pt idx="3596">
                  <c:v>7788.7646000000004</c:v>
                </c:pt>
                <c:pt idx="3597">
                  <c:v>7801.6045000000004</c:v>
                </c:pt>
                <c:pt idx="3598">
                  <c:v>7786.9912000000004</c:v>
                </c:pt>
                <c:pt idx="3599">
                  <c:v>7793.7025999999996</c:v>
                </c:pt>
                <c:pt idx="3600">
                  <c:v>7797.1454999999996</c:v>
                </c:pt>
                <c:pt idx="3601">
                  <c:v>7786.5595999999996</c:v>
                </c:pt>
                <c:pt idx="3602">
                  <c:v>7823.4066999999995</c:v>
                </c:pt>
                <c:pt idx="3603">
                  <c:v>7836.0614999999998</c:v>
                </c:pt>
                <c:pt idx="3604">
                  <c:v>7833.8954999999996</c:v>
                </c:pt>
                <c:pt idx="3605">
                  <c:v>7835.5347000000002</c:v>
                </c:pt>
                <c:pt idx="3606">
                  <c:v>7835.3638000000001</c:v>
                </c:pt>
                <c:pt idx="3607">
                  <c:v>7839.9844000000003</c:v>
                </c:pt>
                <c:pt idx="3608">
                  <c:v>7852.3716000000004</c:v>
                </c:pt>
                <c:pt idx="3609">
                  <c:v>7883.7339000000002</c:v>
                </c:pt>
                <c:pt idx="3610">
                  <c:v>7887.9893000000002</c:v>
                </c:pt>
                <c:pt idx="3611">
                  <c:v>7877.0703000000003</c:v>
                </c:pt>
                <c:pt idx="3612">
                  <c:v>7899.8217999999997</c:v>
                </c:pt>
                <c:pt idx="3613">
                  <c:v>7899.1206000000002</c:v>
                </c:pt>
                <c:pt idx="3614">
                  <c:v>7914.0546999999997</c:v>
                </c:pt>
                <c:pt idx="3615">
                  <c:v>7925.3046999999997</c:v>
                </c:pt>
                <c:pt idx="3616">
                  <c:v>7928.6806999999999</c:v>
                </c:pt>
                <c:pt idx="3617">
                  <c:v>7924.2690000000002</c:v>
                </c:pt>
                <c:pt idx="3618">
                  <c:v>7935.7573000000002</c:v>
                </c:pt>
                <c:pt idx="3619">
                  <c:v>7926.8891999999996</c:v>
                </c:pt>
                <c:pt idx="3620">
                  <c:v>7948.71</c:v>
                </c:pt>
                <c:pt idx="3621">
                  <c:v>7973.0556999999999</c:v>
                </c:pt>
                <c:pt idx="3622">
                  <c:v>7970.0312999999996</c:v>
                </c:pt>
                <c:pt idx="3623">
                  <c:v>7958.9673000000003</c:v>
                </c:pt>
                <c:pt idx="3624">
                  <c:v>7957.9795000000004</c:v>
                </c:pt>
                <c:pt idx="3625">
                  <c:v>7980.1522999999997</c:v>
                </c:pt>
                <c:pt idx="3626">
                  <c:v>7984.6875</c:v>
                </c:pt>
                <c:pt idx="3627">
                  <c:v>7980.8329999999996</c:v>
                </c:pt>
                <c:pt idx="3628">
                  <c:v>7999.5312999999996</c:v>
                </c:pt>
                <c:pt idx="3629">
                  <c:v>7982.4359999999997</c:v>
                </c:pt>
                <c:pt idx="3630">
                  <c:v>7992.6021000000001</c:v>
                </c:pt>
                <c:pt idx="3631">
                  <c:v>8006.3716000000004</c:v>
                </c:pt>
                <c:pt idx="3632">
                  <c:v>8030.9706999999999</c:v>
                </c:pt>
                <c:pt idx="3633">
                  <c:v>8033.6953000000003</c:v>
                </c:pt>
                <c:pt idx="3634">
                  <c:v>8034.3266999999996</c:v>
                </c:pt>
                <c:pt idx="3635">
                  <c:v>8038.9291999999996</c:v>
                </c:pt>
                <c:pt idx="3636">
                  <c:v>8034.2896000000001</c:v>
                </c:pt>
                <c:pt idx="3637">
                  <c:v>8048.6318000000001</c:v>
                </c:pt>
                <c:pt idx="3638">
                  <c:v>8064.9165000000003</c:v>
                </c:pt>
                <c:pt idx="3639">
                  <c:v>8080.6597000000002</c:v>
                </c:pt>
                <c:pt idx="3640">
                  <c:v>8053.0165999999999</c:v>
                </c:pt>
                <c:pt idx="3641">
                  <c:v>8051.3525</c:v>
                </c:pt>
                <c:pt idx="3642">
                  <c:v>8084.2227000000003</c:v>
                </c:pt>
                <c:pt idx="3643">
                  <c:v>8094.7563</c:v>
                </c:pt>
                <c:pt idx="3644">
                  <c:v>8098.5879000000004</c:v>
                </c:pt>
                <c:pt idx="3645">
                  <c:v>8113.3720999999996</c:v>
                </c:pt>
                <c:pt idx="3646">
                  <c:v>8099.9937</c:v>
                </c:pt>
                <c:pt idx="3647">
                  <c:v>8109.5693000000001</c:v>
                </c:pt>
                <c:pt idx="3648">
                  <c:v>8115.3833000000004</c:v>
                </c:pt>
                <c:pt idx="3649">
                  <c:v>8128.0518000000002</c:v>
                </c:pt>
                <c:pt idx="3650">
                  <c:v>8131.0063</c:v>
                </c:pt>
                <c:pt idx="3651">
                  <c:v>8132.7002000000002</c:v>
                </c:pt>
                <c:pt idx="3652">
                  <c:v>8139.8193000000001</c:v>
                </c:pt>
                <c:pt idx="3653">
                  <c:v>8137.0981000000002</c:v>
                </c:pt>
                <c:pt idx="3654">
                  <c:v>8139.8446999999996</c:v>
                </c:pt>
                <c:pt idx="3655">
                  <c:v>8149.3608000000004</c:v>
                </c:pt>
                <c:pt idx="3656">
                  <c:v>8172.2964000000002</c:v>
                </c:pt>
                <c:pt idx="3657">
                  <c:v>8510.6025000000009</c:v>
                </c:pt>
                <c:pt idx="3658">
                  <c:v>8594.3711000000003</c:v>
                </c:pt>
                <c:pt idx="3659">
                  <c:v>8683.4609</c:v>
                </c:pt>
                <c:pt idx="3660">
                  <c:v>8780.6659999999993</c:v>
                </c:pt>
                <c:pt idx="3661">
                  <c:v>8881.2978999999996</c:v>
                </c:pt>
                <c:pt idx="3662">
                  <c:v>8905.6317999999992</c:v>
                </c:pt>
                <c:pt idx="3663">
                  <c:v>8980.9063000000006</c:v>
                </c:pt>
                <c:pt idx="3664">
                  <c:v>9040.2217000000001</c:v>
                </c:pt>
                <c:pt idx="3665">
                  <c:v>9084.1679999999997</c:v>
                </c:pt>
                <c:pt idx="3666">
                  <c:v>9113.1982000000007</c:v>
                </c:pt>
                <c:pt idx="3667">
                  <c:v>9172.5370999999996</c:v>
                </c:pt>
                <c:pt idx="3668">
                  <c:v>9198.8544999999995</c:v>
                </c:pt>
                <c:pt idx="3669">
                  <c:v>9184.4141</c:v>
                </c:pt>
                <c:pt idx="3670">
                  <c:v>9213.6991999999991</c:v>
                </c:pt>
                <c:pt idx="3671">
                  <c:v>9231.1494000000002</c:v>
                </c:pt>
                <c:pt idx="3672">
                  <c:v>9254.7011999999995</c:v>
                </c:pt>
                <c:pt idx="3673">
                  <c:v>9262.6602000000003</c:v>
                </c:pt>
                <c:pt idx="3674">
                  <c:v>9251.6748000000007</c:v>
                </c:pt>
                <c:pt idx="3675">
                  <c:v>9238.1571999999996</c:v>
                </c:pt>
                <c:pt idx="3676">
                  <c:v>9199.8974999999991</c:v>
                </c:pt>
                <c:pt idx="3677">
                  <c:v>9179.6875</c:v>
                </c:pt>
                <c:pt idx="3678">
                  <c:v>9131.3369000000002</c:v>
                </c:pt>
                <c:pt idx="3679">
                  <c:v>8823.4863000000005</c:v>
                </c:pt>
              </c:numCache>
            </c:numRef>
          </c:yVal>
          <c:smooth val="1"/>
          <c:extLst>
            <c:ext xmlns:c16="http://schemas.microsoft.com/office/drawing/2014/chart" uri="{C3380CC4-5D6E-409C-BE32-E72D297353CC}">
              <c16:uniqueId val="{00000000-F8EA-4917-951E-9618C27DBBEE}"/>
            </c:ext>
          </c:extLst>
        </c:ser>
        <c:ser>
          <c:idx val="1"/>
          <c:order val="1"/>
          <c:tx>
            <c:v>Theoretical</c:v>
          </c:tx>
          <c:spPr>
            <a:ln w="50800" cap="rnd">
              <a:solidFill>
                <a:srgbClr val="FF0000"/>
              </a:solidFill>
              <a:round/>
            </a:ln>
            <a:effectLst/>
          </c:spPr>
          <c:marker>
            <c:symbol val="none"/>
          </c:marker>
          <c:xVal>
            <c:numRef>
              <c:f>Sheet2!$B:$B</c:f>
              <c:numCache>
                <c:formatCode>General</c:formatCode>
                <c:ptCount val="1048576"/>
                <c:pt idx="0">
                  <c:v>-1.309514E-2</c:v>
                </c:pt>
                <c:pt idx="1">
                  <c:v>-1.2427568E-2</c:v>
                </c:pt>
                <c:pt idx="2">
                  <c:v>-9.1552734000000004E-3</c:v>
                </c:pt>
                <c:pt idx="3">
                  <c:v>-5.9306621999999998E-3</c:v>
                </c:pt>
                <c:pt idx="4">
                  <c:v>7.0929526999999998E-4</c:v>
                </c:pt>
                <c:pt idx="5">
                  <c:v>7.1048737000000001E-3</c:v>
                </c:pt>
                <c:pt idx="6">
                  <c:v>1.5753507999999999E-2</c:v>
                </c:pt>
                <c:pt idx="7">
                  <c:v>1.8346310000000001E-2</c:v>
                </c:pt>
                <c:pt idx="8">
                  <c:v>2.2965670000000001E-2</c:v>
                </c:pt>
                <c:pt idx="9">
                  <c:v>2.8502941E-2</c:v>
                </c:pt>
                <c:pt idx="10">
                  <c:v>3.1650065999999998E-2</c:v>
                </c:pt>
                <c:pt idx="11">
                  <c:v>3.6984681999999998E-2</c:v>
                </c:pt>
                <c:pt idx="12">
                  <c:v>4.2641163000000003E-2</c:v>
                </c:pt>
                <c:pt idx="13">
                  <c:v>4.7290325000000001E-2</c:v>
                </c:pt>
                <c:pt idx="14">
                  <c:v>5.1754713000000001E-2</c:v>
                </c:pt>
                <c:pt idx="15">
                  <c:v>5.6701899E-2</c:v>
                </c:pt>
                <c:pt idx="16">
                  <c:v>6.2149762999999997E-2</c:v>
                </c:pt>
                <c:pt idx="17">
                  <c:v>6.7180395000000004E-2</c:v>
                </c:pt>
                <c:pt idx="18">
                  <c:v>7.2705746000000002E-2</c:v>
                </c:pt>
                <c:pt idx="19">
                  <c:v>7.6884031000000005E-2</c:v>
                </c:pt>
                <c:pt idx="20">
                  <c:v>8.3273649000000005E-2</c:v>
                </c:pt>
                <c:pt idx="21">
                  <c:v>8.6832046999999996E-2</c:v>
                </c:pt>
                <c:pt idx="22">
                  <c:v>9.2774629999999997E-2</c:v>
                </c:pt>
                <c:pt idx="23">
                  <c:v>9.8043679999999994E-2</c:v>
                </c:pt>
                <c:pt idx="24">
                  <c:v>0.10299683</c:v>
                </c:pt>
                <c:pt idx="25">
                  <c:v>0.10780096</c:v>
                </c:pt>
                <c:pt idx="26">
                  <c:v>0.11303425</c:v>
                </c:pt>
                <c:pt idx="27">
                  <c:v>0.11696815000000001</c:v>
                </c:pt>
                <c:pt idx="28">
                  <c:v>0.12204647</c:v>
                </c:pt>
                <c:pt idx="29">
                  <c:v>0.12800694000000001</c:v>
                </c:pt>
                <c:pt idx="30">
                  <c:v>0.1319766</c:v>
                </c:pt>
                <c:pt idx="31">
                  <c:v>0.1370132</c:v>
                </c:pt>
                <c:pt idx="32">
                  <c:v>0.14298558</c:v>
                </c:pt>
                <c:pt idx="33">
                  <c:v>0.14673470999999999</c:v>
                </c:pt>
                <c:pt idx="34">
                  <c:v>0.15189052</c:v>
                </c:pt>
                <c:pt idx="35">
                  <c:v>0.15865563999999999</c:v>
                </c:pt>
                <c:pt idx="36">
                  <c:v>0.16252398000000001</c:v>
                </c:pt>
                <c:pt idx="37">
                  <c:v>0.16912817999999999</c:v>
                </c:pt>
                <c:pt idx="38">
                  <c:v>0.17300247999999999</c:v>
                </c:pt>
                <c:pt idx="39">
                  <c:v>0.17770528999999999</c:v>
                </c:pt>
                <c:pt idx="40">
                  <c:v>0.18271804</c:v>
                </c:pt>
                <c:pt idx="41">
                  <c:v>0.18776655</c:v>
                </c:pt>
                <c:pt idx="42">
                  <c:v>0.19224285999999999</c:v>
                </c:pt>
                <c:pt idx="43">
                  <c:v>0.19913316</c:v>
                </c:pt>
                <c:pt idx="44">
                  <c:v>0.20323991999999999</c:v>
                </c:pt>
                <c:pt idx="45">
                  <c:v>0.20635724</c:v>
                </c:pt>
                <c:pt idx="46">
                  <c:v>0.21312833</c:v>
                </c:pt>
                <c:pt idx="47">
                  <c:v>0.21886230000000001</c:v>
                </c:pt>
                <c:pt idx="48">
                  <c:v>0.22277832</c:v>
                </c:pt>
                <c:pt idx="49">
                  <c:v>0.22825002999999999</c:v>
                </c:pt>
                <c:pt idx="50">
                  <c:v>0.23263096999999999</c:v>
                </c:pt>
                <c:pt idx="51">
                  <c:v>0.23608804</c:v>
                </c:pt>
                <c:pt idx="52">
                  <c:v>0.24296640999999999</c:v>
                </c:pt>
                <c:pt idx="53">
                  <c:v>0.24683474999999999</c:v>
                </c:pt>
                <c:pt idx="54">
                  <c:v>0.25269388999999998</c:v>
                </c:pt>
                <c:pt idx="55">
                  <c:v>0.25920868000000002</c:v>
                </c:pt>
                <c:pt idx="56">
                  <c:v>0.26219487000000002</c:v>
                </c:pt>
                <c:pt idx="57">
                  <c:v>0.26714206000000001</c:v>
                </c:pt>
                <c:pt idx="58">
                  <c:v>0.27392506999999999</c:v>
                </c:pt>
                <c:pt idx="59">
                  <c:v>0.27731061000000001</c:v>
                </c:pt>
                <c:pt idx="60">
                  <c:v>0.28373598999999999</c:v>
                </c:pt>
                <c:pt idx="61">
                  <c:v>0.28852820000000001</c:v>
                </c:pt>
                <c:pt idx="62">
                  <c:v>0.29286741999999999</c:v>
                </c:pt>
                <c:pt idx="63">
                  <c:v>0.29782057000000001</c:v>
                </c:pt>
                <c:pt idx="64">
                  <c:v>0.30233263999999999</c:v>
                </c:pt>
                <c:pt idx="65">
                  <c:v>0.30791162999999999</c:v>
                </c:pt>
                <c:pt idx="66">
                  <c:v>0.31345487</c:v>
                </c:pt>
                <c:pt idx="67">
                  <c:v>0.31966567000000001</c:v>
                </c:pt>
                <c:pt idx="68">
                  <c:v>0.32238364000000003</c:v>
                </c:pt>
                <c:pt idx="69">
                  <c:v>0.32752752000000002</c:v>
                </c:pt>
                <c:pt idx="70">
                  <c:v>0.33382177000000002</c:v>
                </c:pt>
                <c:pt idx="71">
                  <c:v>0.33814907</c:v>
                </c:pt>
                <c:pt idx="72">
                  <c:v>0.34359097</c:v>
                </c:pt>
                <c:pt idx="73">
                  <c:v>0.34831166000000002</c:v>
                </c:pt>
                <c:pt idx="74">
                  <c:v>0.35400987</c:v>
                </c:pt>
                <c:pt idx="75">
                  <c:v>0.35884976000000002</c:v>
                </c:pt>
                <c:pt idx="76">
                  <c:v>0.36229491000000003</c:v>
                </c:pt>
                <c:pt idx="77">
                  <c:v>0.36791562999999999</c:v>
                </c:pt>
                <c:pt idx="78">
                  <c:v>0.37413836</c:v>
                </c:pt>
                <c:pt idx="79">
                  <c:v>0.37941933</c:v>
                </c:pt>
                <c:pt idx="80">
                  <c:v>0.38311480999999997</c:v>
                </c:pt>
                <c:pt idx="81">
                  <c:v>0.38870573000000003</c:v>
                </c:pt>
                <c:pt idx="82">
                  <c:v>0.39408802999999998</c:v>
                </c:pt>
                <c:pt idx="83">
                  <c:v>0.39844512999999998</c:v>
                </c:pt>
                <c:pt idx="84">
                  <c:v>0.40366054000000001</c:v>
                </c:pt>
                <c:pt idx="85">
                  <c:v>0.40778518000000002</c:v>
                </c:pt>
                <c:pt idx="86">
                  <c:v>0.41412711000000002</c:v>
                </c:pt>
                <c:pt idx="87">
                  <c:v>0.41912793999999998</c:v>
                </c:pt>
                <c:pt idx="88">
                  <c:v>0.42399167999999998</c:v>
                </c:pt>
                <c:pt idx="89">
                  <c:v>0.42796730999999999</c:v>
                </c:pt>
                <c:pt idx="90">
                  <c:v>0.43485761000000001</c:v>
                </c:pt>
                <c:pt idx="91">
                  <c:v>0.43874978999999997</c:v>
                </c:pt>
                <c:pt idx="92">
                  <c:v>0.44415592999999998</c:v>
                </c:pt>
                <c:pt idx="93">
                  <c:v>0.44949651000000002</c:v>
                </c:pt>
                <c:pt idx="94">
                  <c:v>0.45365095</c:v>
                </c:pt>
                <c:pt idx="95">
                  <c:v>0.46025515</c:v>
                </c:pt>
                <c:pt idx="96">
                  <c:v>0.46368837000000002</c:v>
                </c:pt>
                <c:pt idx="97">
                  <c:v>0.46745539000000003</c:v>
                </c:pt>
                <c:pt idx="98">
                  <c:v>0.47373176</c:v>
                </c:pt>
                <c:pt idx="99">
                  <c:v>0.47912001999999998</c:v>
                </c:pt>
                <c:pt idx="100">
                  <c:v>0.48356055999999997</c:v>
                </c:pt>
                <c:pt idx="101">
                  <c:v>0.48891901999999998</c:v>
                </c:pt>
                <c:pt idx="102">
                  <c:v>0.49344301000000002</c:v>
                </c:pt>
                <c:pt idx="103">
                  <c:v>0.49767494000000001</c:v>
                </c:pt>
                <c:pt idx="104">
                  <c:v>0.50430297999999996</c:v>
                </c:pt>
                <c:pt idx="105">
                  <c:v>0.50928593</c:v>
                </c:pt>
                <c:pt idx="106">
                  <c:v>0.51407813999999996</c:v>
                </c:pt>
                <c:pt idx="107">
                  <c:v>0.51954984999999998</c:v>
                </c:pt>
                <c:pt idx="108">
                  <c:v>0.52403807999999996</c:v>
                </c:pt>
                <c:pt idx="109">
                  <c:v>0.52908659000000002</c:v>
                </c:pt>
                <c:pt idx="110">
                  <c:v>0.53361654000000003</c:v>
                </c:pt>
                <c:pt idx="111">
                  <c:v>0.53918361999999997</c:v>
                </c:pt>
                <c:pt idx="112">
                  <c:v>0.54290295</c:v>
                </c:pt>
                <c:pt idx="113">
                  <c:v>0.54908990999999996</c:v>
                </c:pt>
                <c:pt idx="114">
                  <c:v>0.55610537999999998</c:v>
                </c:pt>
                <c:pt idx="115">
                  <c:v>0.55851340000000005</c:v>
                </c:pt>
                <c:pt idx="116">
                  <c:v>0.56329370000000001</c:v>
                </c:pt>
                <c:pt idx="117">
                  <c:v>0.5694747</c:v>
                </c:pt>
                <c:pt idx="118">
                  <c:v>0.57563186</c:v>
                </c:pt>
                <c:pt idx="119">
                  <c:v>0.57916045000000005</c:v>
                </c:pt>
                <c:pt idx="120">
                  <c:v>0.58356523999999999</c:v>
                </c:pt>
                <c:pt idx="121">
                  <c:v>0.58776735999999996</c:v>
                </c:pt>
                <c:pt idx="122">
                  <c:v>0.59405565000000005</c:v>
                </c:pt>
                <c:pt idx="123">
                  <c:v>0.60052872000000002</c:v>
                </c:pt>
                <c:pt idx="124">
                  <c:v>0.60470104000000002</c:v>
                </c:pt>
                <c:pt idx="125">
                  <c:v>0.60905218000000005</c:v>
                </c:pt>
                <c:pt idx="126">
                  <c:v>0.61511397000000001</c:v>
                </c:pt>
                <c:pt idx="127">
                  <c:v>0.62015653000000004</c:v>
                </c:pt>
                <c:pt idx="128">
                  <c:v>0.62478781000000005</c:v>
                </c:pt>
                <c:pt idx="129">
                  <c:v>0.62950850000000003</c:v>
                </c:pt>
                <c:pt idx="130">
                  <c:v>0.63517093999999996</c:v>
                </c:pt>
                <c:pt idx="131">
                  <c:v>0.64183473999999996</c:v>
                </c:pt>
                <c:pt idx="132">
                  <c:v>0.64423083999999997</c:v>
                </c:pt>
                <c:pt idx="133">
                  <c:v>0.64986944000000002</c:v>
                </c:pt>
                <c:pt idx="134">
                  <c:v>0.65460205000000005</c:v>
                </c:pt>
                <c:pt idx="135">
                  <c:v>0.65773725999999999</c:v>
                </c:pt>
                <c:pt idx="136">
                  <c:v>0.66463351000000004</c:v>
                </c:pt>
                <c:pt idx="137">
                  <c:v>0.67073702999999996</c:v>
                </c:pt>
                <c:pt idx="138">
                  <c:v>0.67513584999999998</c:v>
                </c:pt>
                <c:pt idx="139">
                  <c:v>0.68070889000000001</c:v>
                </c:pt>
                <c:pt idx="140">
                  <c:v>0.68679451999999996</c:v>
                </c:pt>
                <c:pt idx="141">
                  <c:v>0.68982840000000001</c:v>
                </c:pt>
                <c:pt idx="142">
                  <c:v>0.69454908000000004</c:v>
                </c:pt>
                <c:pt idx="143">
                  <c:v>0.69894195000000003</c:v>
                </c:pt>
                <c:pt idx="144">
                  <c:v>0.70369243999999997</c:v>
                </c:pt>
                <c:pt idx="145">
                  <c:v>0.71063637999999996</c:v>
                </c:pt>
                <c:pt idx="146">
                  <c:v>0.71485639000000001</c:v>
                </c:pt>
                <c:pt idx="147">
                  <c:v>0.71911216</c:v>
                </c:pt>
                <c:pt idx="148">
                  <c:v>0.72411895000000004</c:v>
                </c:pt>
                <c:pt idx="149">
                  <c:v>0.73071717999999997</c:v>
                </c:pt>
                <c:pt idx="150">
                  <c:v>0.73484777999999995</c:v>
                </c:pt>
                <c:pt idx="151">
                  <c:v>0.74036716999999996</c:v>
                </c:pt>
                <c:pt idx="152">
                  <c:v>0.74587464000000003</c:v>
                </c:pt>
                <c:pt idx="153">
                  <c:v>0.74903964999999995</c:v>
                </c:pt>
                <c:pt idx="154">
                  <c:v>0.75563787999999998</c:v>
                </c:pt>
                <c:pt idx="155">
                  <c:v>0.75966716000000001</c:v>
                </c:pt>
                <c:pt idx="156">
                  <c:v>0.76534747999999997</c:v>
                </c:pt>
                <c:pt idx="157">
                  <c:v>0.77018142000000001</c:v>
                </c:pt>
                <c:pt idx="158">
                  <c:v>0.77439546999999997</c:v>
                </c:pt>
                <c:pt idx="159">
                  <c:v>0.77880621000000005</c:v>
                </c:pt>
                <c:pt idx="160">
                  <c:v>0.78502892999999996</c:v>
                </c:pt>
                <c:pt idx="161">
                  <c:v>0.78929066999999997</c:v>
                </c:pt>
                <c:pt idx="162">
                  <c:v>0.79479217999999996</c:v>
                </c:pt>
                <c:pt idx="163">
                  <c:v>0.80187916999999997</c:v>
                </c:pt>
                <c:pt idx="164">
                  <c:v>0.80460310000000002</c:v>
                </c:pt>
                <c:pt idx="165">
                  <c:v>0.80960392999999997</c:v>
                </c:pt>
                <c:pt idx="166">
                  <c:v>0.81544517999999999</c:v>
                </c:pt>
                <c:pt idx="167">
                  <c:v>0.82085132999999999</c:v>
                </c:pt>
                <c:pt idx="168">
                  <c:v>0.82503557000000005</c:v>
                </c:pt>
                <c:pt idx="169">
                  <c:v>0.83060860999999997</c:v>
                </c:pt>
                <c:pt idx="170">
                  <c:v>0.83490609999999998</c:v>
                </c:pt>
                <c:pt idx="171">
                  <c:v>0.84109902000000003</c:v>
                </c:pt>
                <c:pt idx="172">
                  <c:v>0.84602833</c:v>
                </c:pt>
                <c:pt idx="173">
                  <c:v>0.85036754999999997</c:v>
                </c:pt>
                <c:pt idx="174">
                  <c:v>0.85613728</c:v>
                </c:pt>
                <c:pt idx="175">
                  <c:v>0.86121559000000003</c:v>
                </c:pt>
                <c:pt idx="176">
                  <c:v>0.86429118999999999</c:v>
                </c:pt>
                <c:pt idx="177">
                  <c:v>0.87221861000000001</c:v>
                </c:pt>
                <c:pt idx="178">
                  <c:v>0.87373257000000004</c:v>
                </c:pt>
                <c:pt idx="179">
                  <c:v>0.88015794999999997</c:v>
                </c:pt>
                <c:pt idx="180">
                  <c:v>0.88539124000000002</c:v>
                </c:pt>
                <c:pt idx="181">
                  <c:v>0.89101195</c:v>
                </c:pt>
                <c:pt idx="182">
                  <c:v>0.89561939000000002</c:v>
                </c:pt>
                <c:pt idx="183">
                  <c:v>0.90051292999999999</c:v>
                </c:pt>
                <c:pt idx="184">
                  <c:v>0.90423226000000001</c:v>
                </c:pt>
                <c:pt idx="185">
                  <c:v>0.90880393999999998</c:v>
                </c:pt>
                <c:pt idx="186">
                  <c:v>0.91505051000000004</c:v>
                </c:pt>
                <c:pt idx="187">
                  <c:v>0.92061161999999996</c:v>
                </c:pt>
                <c:pt idx="188">
                  <c:v>0.92605948000000005</c:v>
                </c:pt>
                <c:pt idx="189">
                  <c:v>0.93042254000000002</c:v>
                </c:pt>
                <c:pt idx="190">
                  <c:v>0.93466640000000001</c:v>
                </c:pt>
                <c:pt idx="191">
                  <c:v>0.94018579000000002</c:v>
                </c:pt>
                <c:pt idx="192">
                  <c:v>0.94473958000000002</c:v>
                </c:pt>
                <c:pt idx="193">
                  <c:v>0.95164179999999998</c:v>
                </c:pt>
                <c:pt idx="194">
                  <c:v>0.95530747999999999</c:v>
                </c:pt>
                <c:pt idx="195">
                  <c:v>0.95998048999999996</c:v>
                </c:pt>
                <c:pt idx="196">
                  <c:v>0.96591711000000002</c:v>
                </c:pt>
                <c:pt idx="197">
                  <c:v>0.96960663999999996</c:v>
                </c:pt>
                <c:pt idx="198">
                  <c:v>0.97671746999999998</c:v>
                </c:pt>
                <c:pt idx="199">
                  <c:v>0.97929834999999998</c:v>
                </c:pt>
                <c:pt idx="200">
                  <c:v>0.98382234999999996</c:v>
                </c:pt>
                <c:pt idx="201">
                  <c:v>0.99097489999999999</c:v>
                </c:pt>
                <c:pt idx="202">
                  <c:v>0.99413991000000002</c:v>
                </c:pt>
                <c:pt idx="203">
                  <c:v>1.0006546999999999</c:v>
                </c:pt>
                <c:pt idx="204">
                  <c:v>1.0064423</c:v>
                </c:pt>
                <c:pt idx="205">
                  <c:v>1.010251</c:v>
                </c:pt>
                <c:pt idx="206">
                  <c:v>1.0154247000000001</c:v>
                </c:pt>
                <c:pt idx="207">
                  <c:v>1.0200083</c:v>
                </c:pt>
                <c:pt idx="208">
                  <c:v>1.0257780999999999</c:v>
                </c:pt>
                <c:pt idx="209">
                  <c:v>1.0310769</c:v>
                </c:pt>
                <c:pt idx="210">
                  <c:v>1.0357022</c:v>
                </c:pt>
                <c:pt idx="211">
                  <c:v>1.0405958</c:v>
                </c:pt>
                <c:pt idx="212">
                  <c:v>1.0470033000000001</c:v>
                </c:pt>
                <c:pt idx="213">
                  <c:v>1.0506272000000001</c:v>
                </c:pt>
                <c:pt idx="214">
                  <c:v>1.0553777</c:v>
                </c:pt>
                <c:pt idx="215">
                  <c:v>1.0615408</c:v>
                </c:pt>
                <c:pt idx="216">
                  <c:v>1.0663210999999999</c:v>
                </c:pt>
                <c:pt idx="217">
                  <c:v>1.0712326000000001</c:v>
                </c:pt>
                <c:pt idx="218">
                  <c:v>1.0759056</c:v>
                </c:pt>
                <c:pt idx="219">
                  <c:v>1.0805845000000001</c:v>
                </c:pt>
                <c:pt idx="220">
                  <c:v>1.0852575</c:v>
                </c:pt>
                <c:pt idx="221">
                  <c:v>1.0913134</c:v>
                </c:pt>
                <c:pt idx="222">
                  <c:v>1.0969639</c:v>
                </c:pt>
                <c:pt idx="223">
                  <c:v>1.1017144000000001</c:v>
                </c:pt>
                <c:pt idx="224">
                  <c:v>1.1066079</c:v>
                </c:pt>
                <c:pt idx="225">
                  <c:v>1.1113942000000001</c:v>
                </c:pt>
                <c:pt idx="226">
                  <c:v>1.1165141999999999</c:v>
                </c:pt>
                <c:pt idx="227">
                  <c:v>1.1212348999999999</c:v>
                </c:pt>
                <c:pt idx="228">
                  <c:v>1.1260270999999999</c:v>
                </c:pt>
                <c:pt idx="229">
                  <c:v>1.1312485000000001</c:v>
                </c:pt>
                <c:pt idx="230">
                  <c:v>1.1363387</c:v>
                </c:pt>
                <c:pt idx="231">
                  <c:v>1.1401713</c:v>
                </c:pt>
                <c:pt idx="232">
                  <c:v>1.1462330999999999</c:v>
                </c:pt>
                <c:pt idx="233">
                  <c:v>1.1515141</c:v>
                </c:pt>
                <c:pt idx="234">
                  <c:v>1.155448</c:v>
                </c:pt>
                <c:pt idx="235">
                  <c:v>1.1610031000000001</c:v>
                </c:pt>
                <c:pt idx="236">
                  <c:v>1.1672795</c:v>
                </c:pt>
                <c:pt idx="237">
                  <c:v>1.1712431999999999</c:v>
                </c:pt>
                <c:pt idx="238">
                  <c:v>1.1773108999999999</c:v>
                </c:pt>
                <c:pt idx="239">
                  <c:v>1.1816144</c:v>
                </c:pt>
                <c:pt idx="240">
                  <c:v>1.1870921000000001</c:v>
                </c:pt>
                <c:pt idx="241">
                  <c:v>1.1918306000000001</c:v>
                </c:pt>
                <c:pt idx="242">
                  <c:v>1.1954069</c:v>
                </c:pt>
                <c:pt idx="243">
                  <c:v>1.2005389</c:v>
                </c:pt>
                <c:pt idx="244">
                  <c:v>1.2060641999999999</c:v>
                </c:pt>
                <c:pt idx="245">
                  <c:v>1.2112080999999999</c:v>
                </c:pt>
                <c:pt idx="246">
                  <c:v>1.2158990000000001</c:v>
                </c:pt>
                <c:pt idx="247">
                  <c:v>1.2205064000000001</c:v>
                </c:pt>
                <c:pt idx="248">
                  <c:v>1.2256503000000001</c:v>
                </c:pt>
                <c:pt idx="249">
                  <c:v>1.2306035</c:v>
                </c:pt>
                <c:pt idx="250">
                  <c:v>1.2359023</c:v>
                </c:pt>
                <c:pt idx="251">
                  <c:v>1.2399732999999999</c:v>
                </c:pt>
                <c:pt idx="252">
                  <c:v>1.2461424000000001</c:v>
                </c:pt>
                <c:pt idx="253">
                  <c:v>1.2518346</c:v>
                </c:pt>
                <c:pt idx="254">
                  <c:v>1.2560844</c:v>
                </c:pt>
                <c:pt idx="255">
                  <c:v>1.2628794000000001</c:v>
                </c:pt>
                <c:pt idx="256">
                  <c:v>1.2658894000000001</c:v>
                </c:pt>
                <c:pt idx="257">
                  <c:v>1.271522</c:v>
                </c:pt>
                <c:pt idx="258">
                  <c:v>1.2757480000000001</c:v>
                </c:pt>
                <c:pt idx="259">
                  <c:v>1.2814462</c:v>
                </c:pt>
                <c:pt idx="260">
                  <c:v>1.2872815</c:v>
                </c:pt>
                <c:pt idx="261">
                  <c:v>1.2902378999999999</c:v>
                </c:pt>
                <c:pt idx="262">
                  <c:v>1.297015</c:v>
                </c:pt>
                <c:pt idx="263">
                  <c:v>1.3036132</c:v>
                </c:pt>
                <c:pt idx="264">
                  <c:v>1.3057053000000001</c:v>
                </c:pt>
                <c:pt idx="265">
                  <c:v>1.3127089000000001</c:v>
                </c:pt>
                <c:pt idx="266">
                  <c:v>1.316303</c:v>
                </c:pt>
                <c:pt idx="267">
                  <c:v>1.3223767</c:v>
                </c:pt>
                <c:pt idx="268">
                  <c:v>1.3274550000000001</c:v>
                </c:pt>
                <c:pt idx="269">
                  <c:v>1.3305962</c:v>
                </c:pt>
                <c:pt idx="270">
                  <c:v>1.336813</c:v>
                </c:pt>
                <c:pt idx="271">
                  <c:v>1.3419032</c:v>
                </c:pt>
                <c:pt idx="272">
                  <c:v>1.3448416999999999</c:v>
                </c:pt>
                <c:pt idx="273">
                  <c:v>1.3516246999999999</c:v>
                </c:pt>
                <c:pt idx="274">
                  <c:v>1.3559281999999999</c:v>
                </c:pt>
                <c:pt idx="275">
                  <c:v>1.361084</c:v>
                </c:pt>
                <c:pt idx="276">
                  <c:v>1.3666928</c:v>
                </c:pt>
                <c:pt idx="277">
                  <c:v>1.3714552</c:v>
                </c:pt>
                <c:pt idx="278">
                  <c:v>1.3768077000000001</c:v>
                </c:pt>
                <c:pt idx="279">
                  <c:v>1.3842642000000001</c:v>
                </c:pt>
                <c:pt idx="280">
                  <c:v>1.3869882</c:v>
                </c:pt>
                <c:pt idx="281">
                  <c:v>1.3898432000000001</c:v>
                </c:pt>
                <c:pt idx="282">
                  <c:v>1.3967574</c:v>
                </c:pt>
                <c:pt idx="283">
                  <c:v>1.4013230999999999</c:v>
                </c:pt>
                <c:pt idx="284">
                  <c:v>1.4066219</c:v>
                </c:pt>
                <c:pt idx="285">
                  <c:v>1.4120280999999999</c:v>
                </c:pt>
                <c:pt idx="286">
                  <c:v>1.4157592999999999</c:v>
                </c:pt>
                <c:pt idx="287">
                  <c:v>1.4197051999999999</c:v>
                </c:pt>
                <c:pt idx="288">
                  <c:v>1.4264166</c:v>
                </c:pt>
                <c:pt idx="289">
                  <c:v>1.4310896</c:v>
                </c:pt>
                <c:pt idx="290">
                  <c:v>1.4371216</c:v>
                </c:pt>
                <c:pt idx="291">
                  <c:v>1.4422476</c:v>
                </c:pt>
                <c:pt idx="292">
                  <c:v>1.4466106999999999</c:v>
                </c:pt>
                <c:pt idx="293">
                  <c:v>1.4513195000000001</c:v>
                </c:pt>
                <c:pt idx="294">
                  <c:v>1.4547348</c:v>
                </c:pt>
                <c:pt idx="295">
                  <c:v>1.4610707999999999</c:v>
                </c:pt>
                <c:pt idx="296">
                  <c:v>1.4677047999999999</c:v>
                </c:pt>
                <c:pt idx="297">
                  <c:v>1.4718115000000001</c:v>
                </c:pt>
                <c:pt idx="298">
                  <c:v>1.4767110000000001</c:v>
                </c:pt>
                <c:pt idx="299">
                  <c:v>1.4816164999999999</c:v>
                </c:pt>
                <c:pt idx="300">
                  <c:v>1.4861465</c:v>
                </c:pt>
                <c:pt idx="301">
                  <c:v>1.4917134999999999</c:v>
                </c:pt>
                <c:pt idx="302">
                  <c:v>1.4971197000000001</c:v>
                </c:pt>
                <c:pt idx="303">
                  <c:v>1.5022873999999999</c:v>
                </c:pt>
                <c:pt idx="304">
                  <c:v>1.5061975000000001</c:v>
                </c:pt>
                <c:pt idx="305">
                  <c:v>1.5120924</c:v>
                </c:pt>
                <c:pt idx="306">
                  <c:v>1.5166879</c:v>
                </c:pt>
                <c:pt idx="307">
                  <c:v>1.5219092000000001</c:v>
                </c:pt>
                <c:pt idx="308">
                  <c:v>1.5269279</c:v>
                </c:pt>
                <c:pt idx="309">
                  <c:v>1.5316069000000001</c:v>
                </c:pt>
                <c:pt idx="310">
                  <c:v>1.5367687000000001</c:v>
                </c:pt>
                <c:pt idx="311">
                  <c:v>1.5423119000000001</c:v>
                </c:pt>
                <c:pt idx="312">
                  <c:v>1.5456021</c:v>
                </c:pt>
                <c:pt idx="313">
                  <c:v>1.5528082999999999</c:v>
                </c:pt>
                <c:pt idx="314">
                  <c:v>1.5569626999999999</c:v>
                </c:pt>
                <c:pt idx="315">
                  <c:v>1.5611112</c:v>
                </c:pt>
                <c:pt idx="316">
                  <c:v>1.5666902</c:v>
                </c:pt>
                <c:pt idx="317">
                  <c:v>1.5728176</c:v>
                </c:pt>
                <c:pt idx="318">
                  <c:v>1.5766978</c:v>
                </c:pt>
                <c:pt idx="319">
                  <c:v>1.5827894</c:v>
                </c:pt>
                <c:pt idx="320">
                  <c:v>1.587224</c:v>
                </c:pt>
                <c:pt idx="321">
                  <c:v>1.5919387</c:v>
                </c:pt>
                <c:pt idx="322">
                  <c:v>1.5958965000000001</c:v>
                </c:pt>
                <c:pt idx="323">
                  <c:v>1.6021907</c:v>
                </c:pt>
                <c:pt idx="324">
                  <c:v>1.6060829000000001</c:v>
                </c:pt>
                <c:pt idx="325">
                  <c:v>1.6122757999999999</c:v>
                </c:pt>
                <c:pt idx="326">
                  <c:v>1.6179144000000001</c:v>
                </c:pt>
                <c:pt idx="327">
                  <c:v>1.6211629000000001</c:v>
                </c:pt>
                <c:pt idx="328">
                  <c:v>1.6277372999999999</c:v>
                </c:pt>
                <c:pt idx="329">
                  <c:v>1.6340196</c:v>
                </c:pt>
                <c:pt idx="330">
                  <c:v>1.6371429</c:v>
                </c:pt>
                <c:pt idx="331">
                  <c:v>1.6423285000000001</c:v>
                </c:pt>
                <c:pt idx="332">
                  <c:v>1.6463220000000001</c:v>
                </c:pt>
                <c:pt idx="333">
                  <c:v>1.6528189</c:v>
                </c:pt>
                <c:pt idx="334">
                  <c:v>1.6568244000000001</c:v>
                </c:pt>
                <c:pt idx="335">
                  <c:v>1.6624867999999999</c:v>
                </c:pt>
                <c:pt idx="336">
                  <c:v>1.6666055</c:v>
                </c:pt>
                <c:pt idx="337">
                  <c:v>1.6719520000000001</c:v>
                </c:pt>
                <c:pt idx="338">
                  <c:v>1.6783655</c:v>
                </c:pt>
                <c:pt idx="339">
                  <c:v>1.6817987000000001</c:v>
                </c:pt>
                <c:pt idx="340">
                  <c:v>1.6877173999999999</c:v>
                </c:pt>
                <c:pt idx="341">
                  <c:v>1.6924201999999999</c:v>
                </c:pt>
                <c:pt idx="342">
                  <c:v>1.6956031</c:v>
                </c:pt>
                <c:pt idx="343">
                  <c:v>1.7024874999999999</c:v>
                </c:pt>
                <c:pt idx="344">
                  <c:v>1.7072499000000001</c:v>
                </c:pt>
                <c:pt idx="345">
                  <c:v>1.7116666</c:v>
                </c:pt>
                <c:pt idx="346">
                  <c:v>1.7178952999999999</c:v>
                </c:pt>
                <c:pt idx="347">
                  <c:v>1.722151</c:v>
                </c:pt>
                <c:pt idx="348">
                  <c:v>1.7267345999999999</c:v>
                </c:pt>
                <c:pt idx="349">
                  <c:v>1.7321408</c:v>
                </c:pt>
                <c:pt idx="350">
                  <c:v>1.7381489000000001</c:v>
                </c:pt>
                <c:pt idx="351">
                  <c:v>1.7438233000000001</c:v>
                </c:pt>
                <c:pt idx="352">
                  <c:v>1.7462134</c:v>
                </c:pt>
                <c:pt idx="353">
                  <c:v>1.7529488</c:v>
                </c:pt>
                <c:pt idx="354">
                  <c:v>1.7573178</c:v>
                </c:pt>
                <c:pt idx="355">
                  <c:v>1.7615974000000001</c:v>
                </c:pt>
                <c:pt idx="356">
                  <c:v>1.7670273999999999</c:v>
                </c:pt>
                <c:pt idx="357">
                  <c:v>1.7734289000000001</c:v>
                </c:pt>
                <c:pt idx="358">
                  <c:v>1.7770767000000001</c:v>
                </c:pt>
                <c:pt idx="359">
                  <c:v>1.7827033999999999</c:v>
                </c:pt>
                <c:pt idx="360">
                  <c:v>1.7879248000000001</c:v>
                </c:pt>
                <c:pt idx="361">
                  <c:v>1.7924488000000001</c:v>
                </c:pt>
                <c:pt idx="362">
                  <c:v>1.798135</c:v>
                </c:pt>
                <c:pt idx="363">
                  <c:v>1.8009900999999999</c:v>
                </c:pt>
                <c:pt idx="364">
                  <c:v>1.8076241</c:v>
                </c:pt>
                <c:pt idx="365">
                  <c:v>1.8136798999999999</c:v>
                </c:pt>
                <c:pt idx="366">
                  <c:v>1.8178105</c:v>
                </c:pt>
                <c:pt idx="367">
                  <c:v>1.8211424000000001</c:v>
                </c:pt>
                <c:pt idx="368">
                  <c:v>1.8270432999999999</c:v>
                </c:pt>
                <c:pt idx="369">
                  <c:v>1.8339932000000001</c:v>
                </c:pt>
                <c:pt idx="370">
                  <c:v>1.8380403999999999</c:v>
                </c:pt>
                <c:pt idx="371">
                  <c:v>1.8427491</c:v>
                </c:pt>
                <c:pt idx="372">
                  <c:v>1.8463969</c:v>
                </c:pt>
                <c:pt idx="373">
                  <c:v>1.8519342000000001</c:v>
                </c:pt>
                <c:pt idx="374">
                  <c:v>1.8569766999999999</c:v>
                </c:pt>
                <c:pt idx="375">
                  <c:v>1.8612266</c:v>
                </c:pt>
                <c:pt idx="376">
                  <c:v>1.867944</c:v>
                </c:pt>
                <c:pt idx="377">
                  <c:v>1.8716812</c:v>
                </c:pt>
                <c:pt idx="378">
                  <c:v>1.8771172</c:v>
                </c:pt>
                <c:pt idx="379">
                  <c:v>1.8827796000000001</c:v>
                </c:pt>
                <c:pt idx="380">
                  <c:v>1.8867612</c:v>
                </c:pt>
                <c:pt idx="381">
                  <c:v>1.8927991</c:v>
                </c:pt>
                <c:pt idx="382">
                  <c:v>1.897651</c:v>
                </c:pt>
                <c:pt idx="383">
                  <c:v>1.9021094000000001</c:v>
                </c:pt>
                <c:pt idx="384">
                  <c:v>1.9082785</c:v>
                </c:pt>
                <c:pt idx="385">
                  <c:v>1.9109786</c:v>
                </c:pt>
                <c:pt idx="386">
                  <c:v>1.9176662</c:v>
                </c:pt>
                <c:pt idx="387">
                  <c:v>1.9233465000000001</c:v>
                </c:pt>
                <c:pt idx="388">
                  <c:v>1.9265353999999999</c:v>
                </c:pt>
                <c:pt idx="389">
                  <c:v>1.932615</c:v>
                </c:pt>
                <c:pt idx="390">
                  <c:v>1.9369422999999999</c:v>
                </c:pt>
                <c:pt idx="391">
                  <c:v>1.9419312</c:v>
                </c:pt>
                <c:pt idx="392">
                  <c:v>1.949203</c:v>
                </c:pt>
                <c:pt idx="393">
                  <c:v>1.9516468</c:v>
                </c:pt>
                <c:pt idx="394">
                  <c:v>1.9578040000000001</c:v>
                </c:pt>
                <c:pt idx="395">
                  <c:v>1.9623339</c:v>
                </c:pt>
                <c:pt idx="396">
                  <c:v>1.9677639</c:v>
                </c:pt>
                <c:pt idx="397">
                  <c:v>1.9730270000000001</c:v>
                </c:pt>
                <c:pt idx="398">
                  <c:v>1.9771338000000001</c:v>
                </c:pt>
                <c:pt idx="399">
                  <c:v>1.9830167000000001</c:v>
                </c:pt>
                <c:pt idx="400">
                  <c:v>1.9864440000000001</c:v>
                </c:pt>
                <c:pt idx="401">
                  <c:v>1.9929528000000001</c:v>
                </c:pt>
                <c:pt idx="402">
                  <c:v>1.9976377000000001</c:v>
                </c:pt>
                <c:pt idx="403">
                  <c:v>2.0014523999999998</c:v>
                </c:pt>
                <c:pt idx="404">
                  <c:v>2.0083487</c:v>
                </c:pt>
                <c:pt idx="405">
                  <c:v>2.0142435999999999</c:v>
                </c:pt>
                <c:pt idx="406">
                  <c:v>2.0173966999999999</c:v>
                </c:pt>
                <c:pt idx="407">
                  <c:v>2.0230234</c:v>
                </c:pt>
                <c:pt idx="408">
                  <c:v>2.0260036000000001</c:v>
                </c:pt>
                <c:pt idx="409">
                  <c:v>2.0307362000000002</c:v>
                </c:pt>
                <c:pt idx="410">
                  <c:v>2.0392834999999998</c:v>
                </c:pt>
                <c:pt idx="411">
                  <c:v>2.0422935</c:v>
                </c:pt>
                <c:pt idx="412">
                  <c:v>2.0482779</c:v>
                </c:pt>
                <c:pt idx="413">
                  <c:v>2.0537317000000002</c:v>
                </c:pt>
                <c:pt idx="414">
                  <c:v>2.0578026999999999</c:v>
                </c:pt>
                <c:pt idx="415">
                  <c:v>2.0635664</c:v>
                </c:pt>
                <c:pt idx="416">
                  <c:v>2.0695448000000001</c:v>
                </c:pt>
                <c:pt idx="417">
                  <c:v>2.0720660999999998</c:v>
                </c:pt>
                <c:pt idx="418">
                  <c:v>2.0775974000000001</c:v>
                </c:pt>
                <c:pt idx="419">
                  <c:v>2.0849109000000001</c:v>
                </c:pt>
                <c:pt idx="420">
                  <c:v>2.0877718999999999</c:v>
                </c:pt>
                <c:pt idx="421">
                  <c:v>2.0922303000000002</c:v>
                </c:pt>
                <c:pt idx="422">
                  <c:v>2.0965039999999999</c:v>
                </c:pt>
                <c:pt idx="423">
                  <c:v>2.1025716999999999</c:v>
                </c:pt>
                <c:pt idx="424">
                  <c:v>2.1086276000000002</c:v>
                </c:pt>
                <c:pt idx="425">
                  <c:v>2.1131753999999998</c:v>
                </c:pt>
                <c:pt idx="426">
                  <c:v>2.1176219000000001</c:v>
                </c:pt>
                <c:pt idx="427">
                  <c:v>2.1217763000000001</c:v>
                </c:pt>
                <c:pt idx="428">
                  <c:v>2.1275699000000001</c:v>
                </c:pt>
                <c:pt idx="429">
                  <c:v>2.1323979</c:v>
                </c:pt>
                <c:pt idx="430">
                  <c:v>2.1377562999999999</c:v>
                </c:pt>
                <c:pt idx="431">
                  <c:v>2.1425843000000002</c:v>
                </c:pt>
                <c:pt idx="432">
                  <c:v>2.1482944000000002</c:v>
                </c:pt>
                <c:pt idx="433">
                  <c:v>2.1535993000000002</c:v>
                </c:pt>
                <c:pt idx="434">
                  <c:v>2.1567821999999999</c:v>
                </c:pt>
                <c:pt idx="435">
                  <c:v>2.1628021999999998</c:v>
                </c:pt>
                <c:pt idx="436">
                  <c:v>2.1681428</c:v>
                </c:pt>
                <c:pt idx="437">
                  <c:v>2.1731734</c:v>
                </c:pt>
                <c:pt idx="438">
                  <c:v>2.1779834999999999</c:v>
                </c:pt>
                <c:pt idx="439">
                  <c:v>2.18364</c:v>
                </c:pt>
                <c:pt idx="440">
                  <c:v>2.1873295000000001</c:v>
                </c:pt>
                <c:pt idx="441">
                  <c:v>2.1942914</c:v>
                </c:pt>
                <c:pt idx="442">
                  <c:v>2.1992623999999998</c:v>
                </c:pt>
                <c:pt idx="443">
                  <c:v>2.2039949999999999</c:v>
                </c:pt>
                <c:pt idx="444">
                  <c:v>2.2078633000000001</c:v>
                </c:pt>
                <c:pt idx="445">
                  <c:v>2.2134542000000001</c:v>
                </c:pt>
                <c:pt idx="446">
                  <c:v>2.2186995</c:v>
                </c:pt>
                <c:pt idx="447">
                  <c:v>2.2231280999999998</c:v>
                </c:pt>
                <c:pt idx="448">
                  <c:v>2.2293805999999998</c:v>
                </c:pt>
                <c:pt idx="449">
                  <c:v>2.2342086000000001</c:v>
                </c:pt>
                <c:pt idx="450">
                  <c:v>2.2376597</c:v>
                </c:pt>
                <c:pt idx="451">
                  <c:v>2.2429465999999998</c:v>
                </c:pt>
                <c:pt idx="452">
                  <c:v>2.2467434000000002</c:v>
                </c:pt>
                <c:pt idx="453">
                  <c:v>2.2520541999999999</c:v>
                </c:pt>
                <c:pt idx="454">
                  <c:v>2.2574543999999999</c:v>
                </c:pt>
                <c:pt idx="455">
                  <c:v>2.2620260999999999</c:v>
                </c:pt>
                <c:pt idx="456">
                  <c:v>2.2684633999999999</c:v>
                </c:pt>
                <c:pt idx="457">
                  <c:v>2.2738993000000001</c:v>
                </c:pt>
                <c:pt idx="458">
                  <c:v>2.2775292</c:v>
                </c:pt>
                <c:pt idx="459">
                  <c:v>2.2832631999999999</c:v>
                </c:pt>
                <c:pt idx="460">
                  <c:v>2.2884606999999999</c:v>
                </c:pt>
                <c:pt idx="461">
                  <c:v>2.2926270999999998</c:v>
                </c:pt>
                <c:pt idx="462">
                  <c:v>2.2990227000000001</c:v>
                </c:pt>
                <c:pt idx="463">
                  <c:v>2.3037969999999999</c:v>
                </c:pt>
                <c:pt idx="464">
                  <c:v>2.3078561</c:v>
                </c:pt>
                <c:pt idx="465">
                  <c:v>2.3135184999999998</c:v>
                </c:pt>
                <c:pt idx="466">
                  <c:v>2.3194015000000001</c:v>
                </c:pt>
                <c:pt idx="467">
                  <c:v>2.3235857000000002</c:v>
                </c:pt>
                <c:pt idx="468">
                  <c:v>2.3291409000000001</c:v>
                </c:pt>
                <c:pt idx="469">
                  <c:v>2.3328245000000001</c:v>
                </c:pt>
                <c:pt idx="470">
                  <c:v>2.338028</c:v>
                </c:pt>
                <c:pt idx="471">
                  <c:v>2.3431540000000002</c:v>
                </c:pt>
                <c:pt idx="472">
                  <c:v>2.3491203999999999</c:v>
                </c:pt>
                <c:pt idx="473">
                  <c:v>2.3523985999999999</c:v>
                </c:pt>
                <c:pt idx="474">
                  <c:v>2.3583949</c:v>
                </c:pt>
                <c:pt idx="475">
                  <c:v>2.3637532999999999</c:v>
                </c:pt>
                <c:pt idx="476">
                  <c:v>2.3667991000000002</c:v>
                </c:pt>
                <c:pt idx="477">
                  <c:v>2.3724854</c:v>
                </c:pt>
                <c:pt idx="478">
                  <c:v>2.3777007999999999</c:v>
                </c:pt>
                <c:pt idx="479">
                  <c:v>2.3837625999999998</c:v>
                </c:pt>
                <c:pt idx="480">
                  <c:v>2.3877323000000001</c:v>
                </c:pt>
                <c:pt idx="481">
                  <c:v>2.3930549999999999</c:v>
                </c:pt>
                <c:pt idx="482">
                  <c:v>2.3992895999999999</c:v>
                </c:pt>
                <c:pt idx="483">
                  <c:v>2.4046004000000001</c:v>
                </c:pt>
                <c:pt idx="484">
                  <c:v>2.4097203999999999</c:v>
                </c:pt>
                <c:pt idx="485">
                  <c:v>2.412957</c:v>
                </c:pt>
                <c:pt idx="486">
                  <c:v>2.418828</c:v>
                </c:pt>
                <c:pt idx="487">
                  <c:v>2.4228632000000001</c:v>
                </c:pt>
                <c:pt idx="488">
                  <c:v>2.4283825999999999</c:v>
                </c:pt>
                <c:pt idx="489">
                  <c:v>2.4329603</c:v>
                </c:pt>
                <c:pt idx="490">
                  <c:v>2.4382174000000001</c:v>
                </c:pt>
                <c:pt idx="491">
                  <c:v>2.4431229000000001</c:v>
                </c:pt>
                <c:pt idx="492">
                  <c:v>2.4489105000000002</c:v>
                </c:pt>
                <c:pt idx="493">
                  <c:v>2.4540126</c:v>
                </c:pt>
                <c:pt idx="494">
                  <c:v>2.4589419000000001</c:v>
                </c:pt>
                <c:pt idx="495">
                  <c:v>2.4635672999999998</c:v>
                </c:pt>
                <c:pt idx="496">
                  <c:v>2.4675487999999999</c:v>
                </c:pt>
                <c:pt idx="497">
                  <c:v>2.4743377999999998</c:v>
                </c:pt>
                <c:pt idx="498">
                  <c:v>2.4778783</c:v>
                </c:pt>
                <c:pt idx="499">
                  <c:v>2.4825335000000002</c:v>
                </c:pt>
                <c:pt idx="500">
                  <c:v>2.4886072000000001</c:v>
                </c:pt>
                <c:pt idx="501">
                  <c:v>2.4926423999999998</c:v>
                </c:pt>
                <c:pt idx="502">
                  <c:v>2.4986207</c:v>
                </c:pt>
                <c:pt idx="503">
                  <c:v>2.5041460999999998</c:v>
                </c:pt>
                <c:pt idx="504">
                  <c:v>2.5082946000000002</c:v>
                </c:pt>
                <c:pt idx="505">
                  <c:v>2.5129616000000001</c:v>
                </c:pt>
                <c:pt idx="506">
                  <c:v>2.5189518999999998</c:v>
                </c:pt>
                <c:pt idx="507">
                  <c:v>2.5242507000000001</c:v>
                </c:pt>
                <c:pt idx="508">
                  <c:v>2.5272011999999999</c:v>
                </c:pt>
                <c:pt idx="509">
                  <c:v>2.5332987</c:v>
                </c:pt>
                <c:pt idx="510">
                  <c:v>2.5400638999999998</c:v>
                </c:pt>
                <c:pt idx="511">
                  <c:v>2.5431037000000001</c:v>
                </c:pt>
                <c:pt idx="512">
                  <c:v>2.5495708000000001</c:v>
                </c:pt>
                <c:pt idx="513">
                  <c:v>2.5524795</c:v>
                </c:pt>
                <c:pt idx="514">
                  <c:v>2.5587260999999999</c:v>
                </c:pt>
                <c:pt idx="515">
                  <c:v>2.5639414999999999</c:v>
                </c:pt>
                <c:pt idx="516">
                  <c:v>2.5669873000000001</c:v>
                </c:pt>
                <c:pt idx="517">
                  <c:v>2.5741993999999999</c:v>
                </c:pt>
                <c:pt idx="518">
                  <c:v>2.5792003000000001</c:v>
                </c:pt>
                <c:pt idx="519">
                  <c:v>2.5828362</c:v>
                </c:pt>
                <c:pt idx="520">
                  <c:v>2.5896370000000002</c:v>
                </c:pt>
                <c:pt idx="521">
                  <c:v>2.5927544</c:v>
                </c:pt>
                <c:pt idx="522">
                  <c:v>2.5979161</c:v>
                </c:pt>
                <c:pt idx="523">
                  <c:v>2.6042223</c:v>
                </c:pt>
                <c:pt idx="524">
                  <c:v>2.6086569000000002</c:v>
                </c:pt>
                <c:pt idx="525">
                  <c:v>2.6131451000000001</c:v>
                </c:pt>
                <c:pt idx="526">
                  <c:v>2.6193320999999998</c:v>
                </c:pt>
                <c:pt idx="527">
                  <c:v>2.6236236000000002</c:v>
                </c:pt>
                <c:pt idx="528">
                  <c:v>2.6291788</c:v>
                </c:pt>
                <c:pt idx="529">
                  <c:v>2.6324689000000001</c:v>
                </c:pt>
                <c:pt idx="530">
                  <c:v>2.6390015999999998</c:v>
                </c:pt>
                <c:pt idx="531">
                  <c:v>2.6425779</c:v>
                </c:pt>
                <c:pt idx="532">
                  <c:v>2.6486874</c:v>
                </c:pt>
                <c:pt idx="533">
                  <c:v>2.6537657000000001</c:v>
                </c:pt>
                <c:pt idx="534">
                  <c:v>2.6579440000000001</c:v>
                </c:pt>
                <c:pt idx="535">
                  <c:v>2.6639222999999999</c:v>
                </c:pt>
                <c:pt idx="536">
                  <c:v>2.6694775000000002</c:v>
                </c:pt>
                <c:pt idx="537">
                  <c:v>2.6745021000000002</c:v>
                </c:pt>
                <c:pt idx="538">
                  <c:v>2.6782094999999999</c:v>
                </c:pt>
                <c:pt idx="539">
                  <c:v>2.6837468000000002</c:v>
                </c:pt>
                <c:pt idx="540">
                  <c:v>2.6889740999999998</c:v>
                </c:pt>
                <c:pt idx="541">
                  <c:v>2.6932239999999998</c:v>
                </c:pt>
                <c:pt idx="542">
                  <c:v>2.6992381000000001</c:v>
                </c:pt>
                <c:pt idx="543">
                  <c:v>2.7054488999999999</c:v>
                </c:pt>
                <c:pt idx="544">
                  <c:v>2.7090907</c:v>
                </c:pt>
                <c:pt idx="545">
                  <c:v>2.7144849</c:v>
                </c:pt>
                <c:pt idx="546">
                  <c:v>2.7193426999999999</c:v>
                </c:pt>
                <c:pt idx="547">
                  <c:v>2.7247428999999999</c:v>
                </c:pt>
                <c:pt idx="548">
                  <c:v>2.7289629</c:v>
                </c:pt>
                <c:pt idx="549">
                  <c:v>2.7334510999999999</c:v>
                </c:pt>
                <c:pt idx="550">
                  <c:v>2.7384639000000002</c:v>
                </c:pt>
                <c:pt idx="551">
                  <c:v>2.7430892</c:v>
                </c:pt>
                <c:pt idx="552">
                  <c:v>2.7480661999999998</c:v>
                </c:pt>
                <c:pt idx="553">
                  <c:v>2.7543008000000002</c:v>
                </c:pt>
                <c:pt idx="554">
                  <c:v>2.7594148999999999</c:v>
                </c:pt>
                <c:pt idx="555">
                  <c:v>2.7643859000000002</c:v>
                </c:pt>
                <c:pt idx="556">
                  <c:v>2.7698219000000002</c:v>
                </c:pt>
                <c:pt idx="557">
                  <c:v>2.7740895999999999</c:v>
                </c:pt>
                <c:pt idx="558">
                  <c:v>2.7786076</c:v>
                </c:pt>
                <c:pt idx="559">
                  <c:v>2.7841567999999999</c:v>
                </c:pt>
                <c:pt idx="560">
                  <c:v>2.7895629</c:v>
                </c:pt>
                <c:pt idx="561">
                  <c:v>2.7938724000000001</c:v>
                </c:pt>
                <c:pt idx="562">
                  <c:v>2.7995944000000001</c:v>
                </c:pt>
                <c:pt idx="563">
                  <c:v>2.8041958999999999</c:v>
                </c:pt>
                <c:pt idx="564">
                  <c:v>2.8093575999999998</c:v>
                </c:pt>
                <c:pt idx="565">
                  <c:v>2.8138578000000001</c:v>
                </c:pt>
                <c:pt idx="566">
                  <c:v>2.8188049999999998</c:v>
                </c:pt>
                <c:pt idx="567">
                  <c:v>2.8232574000000001</c:v>
                </c:pt>
                <c:pt idx="568">
                  <c:v>2.8293192</c:v>
                </c:pt>
                <c:pt idx="569">
                  <c:v>2.8334141000000002</c:v>
                </c:pt>
                <c:pt idx="570">
                  <c:v>2.8389275</c:v>
                </c:pt>
                <c:pt idx="571">
                  <c:v>2.84307</c:v>
                </c:pt>
                <c:pt idx="572">
                  <c:v>2.8496801999999999</c:v>
                </c:pt>
                <c:pt idx="573">
                  <c:v>2.8556048999999999</c:v>
                </c:pt>
                <c:pt idx="574">
                  <c:v>2.8582692000000001</c:v>
                </c:pt>
                <c:pt idx="575">
                  <c:v>2.8637587999999998</c:v>
                </c:pt>
                <c:pt idx="576">
                  <c:v>2.8694928000000002</c:v>
                </c:pt>
                <c:pt idx="577">
                  <c:v>2.8740465999999998</c:v>
                </c:pt>
                <c:pt idx="578">
                  <c:v>2.8776525999999998</c:v>
                </c:pt>
                <c:pt idx="579">
                  <c:v>2.8845190999999999</c:v>
                </c:pt>
                <c:pt idx="580">
                  <c:v>2.8884172000000001</c:v>
                </c:pt>
                <c:pt idx="581">
                  <c:v>2.8946399999999999</c:v>
                </c:pt>
                <c:pt idx="582">
                  <c:v>2.8985739000000001</c:v>
                </c:pt>
                <c:pt idx="583">
                  <c:v>2.9044867000000001</c:v>
                </c:pt>
                <c:pt idx="584">
                  <c:v>2.9097914999999999</c:v>
                </c:pt>
                <c:pt idx="585">
                  <c:v>2.9140055</c:v>
                </c:pt>
                <c:pt idx="586">
                  <c:v>2.9193699</c:v>
                </c:pt>
                <c:pt idx="587">
                  <c:v>2.9233037999999998</c:v>
                </c:pt>
                <c:pt idx="588">
                  <c:v>2.9293239</c:v>
                </c:pt>
                <c:pt idx="589">
                  <c:v>2.9333054999999999</c:v>
                </c:pt>
                <c:pt idx="590">
                  <c:v>2.9397427999999999</c:v>
                </c:pt>
                <c:pt idx="591">
                  <c:v>2.9460907000000001</c:v>
                </c:pt>
                <c:pt idx="592">
                  <c:v>2.9488623</c:v>
                </c:pt>
                <c:pt idx="593">
                  <c:v>2.9550016000000001</c:v>
                </c:pt>
                <c:pt idx="594">
                  <c:v>2.9585599999999999</c:v>
                </c:pt>
                <c:pt idx="595">
                  <c:v>2.9632746999999999</c:v>
                </c:pt>
                <c:pt idx="596">
                  <c:v>2.969557</c:v>
                </c:pt>
                <c:pt idx="597">
                  <c:v>2.9731393000000002</c:v>
                </c:pt>
                <c:pt idx="598">
                  <c:v>2.9791354999999999</c:v>
                </c:pt>
                <c:pt idx="599">
                  <c:v>2.9840111999999999</c:v>
                </c:pt>
                <c:pt idx="600">
                  <c:v>2.9896557000000001</c:v>
                </c:pt>
                <c:pt idx="601">
                  <c:v>2.9948950000000001</c:v>
                </c:pt>
                <c:pt idx="602">
                  <c:v>2.9993653</c:v>
                </c:pt>
                <c:pt idx="603">
                  <c:v>3.0039132</c:v>
                </c:pt>
                <c:pt idx="604">
                  <c:v>3.0095993999999999</c:v>
                </c:pt>
                <c:pt idx="605">
                  <c:v>3.0148088999999998</c:v>
                </c:pt>
                <c:pt idx="606">
                  <c:v>3.0182837999999999</c:v>
                </c:pt>
                <c:pt idx="607">
                  <c:v>3.0239045999999998</c:v>
                </c:pt>
                <c:pt idx="608">
                  <c:v>3.0298829</c:v>
                </c:pt>
                <c:pt idx="609">
                  <c:v>3.0343114999999998</c:v>
                </c:pt>
                <c:pt idx="610">
                  <c:v>3.0402421999999998</c:v>
                </c:pt>
                <c:pt idx="611">
                  <c:v>3.0436754000000001</c:v>
                </c:pt>
                <c:pt idx="612">
                  <c:v>3.0493318999999999</c:v>
                </c:pt>
                <c:pt idx="613">
                  <c:v>3.0537247999999999</c:v>
                </c:pt>
                <c:pt idx="614">
                  <c:v>3.0598223</c:v>
                </c:pt>
                <c:pt idx="615">
                  <c:v>3.0643880000000001</c:v>
                </c:pt>
                <c:pt idx="616">
                  <c:v>3.0688106999999998</c:v>
                </c:pt>
                <c:pt idx="617">
                  <c:v>3.0741572000000001</c:v>
                </c:pt>
                <c:pt idx="618">
                  <c:v>3.0787586999999998</c:v>
                </c:pt>
                <c:pt idx="619">
                  <c:v>3.0847549000000001</c:v>
                </c:pt>
                <c:pt idx="620">
                  <c:v>3.0899643999999999</c:v>
                </c:pt>
                <c:pt idx="621">
                  <c:v>3.0935584999999999</c:v>
                </c:pt>
                <c:pt idx="622">
                  <c:v>3.0995547999999999</c:v>
                </c:pt>
                <c:pt idx="623">
                  <c:v>3.1053603000000001</c:v>
                </c:pt>
                <c:pt idx="624">
                  <c:v>3.1090558000000001</c:v>
                </c:pt>
                <c:pt idx="625">
                  <c:v>3.1149387000000002</c:v>
                </c:pt>
                <c:pt idx="626">
                  <c:v>3.1201422000000001</c:v>
                </c:pt>
                <c:pt idx="627">
                  <c:v>3.1248450000000001</c:v>
                </c:pt>
                <c:pt idx="628">
                  <c:v>3.1298338999999999</c:v>
                </c:pt>
                <c:pt idx="629">
                  <c:v>3.1327128000000002</c:v>
                </c:pt>
                <c:pt idx="630">
                  <c:v>3.1390487999999999</c:v>
                </c:pt>
                <c:pt idx="631">
                  <c:v>3.1447411000000001</c:v>
                </c:pt>
                <c:pt idx="632">
                  <c:v>3.1490206999999999</c:v>
                </c:pt>
                <c:pt idx="633">
                  <c:v>3.1538427000000002</c:v>
                </c:pt>
                <c:pt idx="634">
                  <c:v>3.1595767000000001</c:v>
                </c:pt>
                <c:pt idx="635">
                  <c:v>3.1646131999999998</c:v>
                </c:pt>
                <c:pt idx="636">
                  <c:v>3.1687498000000001</c:v>
                </c:pt>
                <c:pt idx="637">
                  <c:v>3.1751453999999999</c:v>
                </c:pt>
                <c:pt idx="638">
                  <c:v>3.1790316000000001</c:v>
                </c:pt>
                <c:pt idx="639">
                  <c:v>3.1846464000000001</c:v>
                </c:pt>
                <c:pt idx="640">
                  <c:v>3.1895041000000002</c:v>
                </c:pt>
                <c:pt idx="641">
                  <c:v>3.1941771999999999</c:v>
                </c:pt>
                <c:pt idx="642">
                  <c:v>3.1986116999999998</c:v>
                </c:pt>
                <c:pt idx="643">
                  <c:v>3.2038449999999998</c:v>
                </c:pt>
                <c:pt idx="644">
                  <c:v>3.2091021999999998</c:v>
                </c:pt>
                <c:pt idx="645">
                  <c:v>3.2144903999999999</c:v>
                </c:pt>
                <c:pt idx="646">
                  <c:v>3.220135</c:v>
                </c:pt>
                <c:pt idx="647">
                  <c:v>3.2239258</c:v>
                </c:pt>
                <c:pt idx="648">
                  <c:v>3.2295763000000002</c:v>
                </c:pt>
                <c:pt idx="649">
                  <c:v>3.2339692000000002</c:v>
                </c:pt>
                <c:pt idx="650">
                  <c:v>3.2407582000000001</c:v>
                </c:pt>
                <c:pt idx="651">
                  <c:v>3.2449781999999998</c:v>
                </c:pt>
                <c:pt idx="652">
                  <c:v>3.2495617999999999</c:v>
                </c:pt>
                <c:pt idx="653">
                  <c:v>3.2539129</c:v>
                </c:pt>
                <c:pt idx="654">
                  <c:v>3.2591223999999999</c:v>
                </c:pt>
                <c:pt idx="655">
                  <c:v>3.2637656000000002</c:v>
                </c:pt>
                <c:pt idx="656">
                  <c:v>3.267163</c:v>
                </c:pt>
                <c:pt idx="657">
                  <c:v>3.2738149000000001</c:v>
                </c:pt>
                <c:pt idx="658">
                  <c:v>3.2792747000000002</c:v>
                </c:pt>
                <c:pt idx="659">
                  <c:v>3.2850145999999998</c:v>
                </c:pt>
                <c:pt idx="660">
                  <c:v>3.2892286999999998</c:v>
                </c:pt>
                <c:pt idx="661">
                  <c:v>3.2959103999999999</c:v>
                </c:pt>
                <c:pt idx="662">
                  <c:v>3.2997429</c:v>
                </c:pt>
                <c:pt idx="663">
                  <c:v>3.3042729</c:v>
                </c:pt>
                <c:pt idx="664">
                  <c:v>3.3099710999999998</c:v>
                </c:pt>
                <c:pt idx="665">
                  <c:v>3.3137560000000001</c:v>
                </c:pt>
                <c:pt idx="666">
                  <c:v>3.3196568000000002</c:v>
                </c:pt>
                <c:pt idx="667">
                  <c:v>3.3240615999999998</c:v>
                </c:pt>
                <c:pt idx="668">
                  <c:v>3.3293246999999999</c:v>
                </c:pt>
                <c:pt idx="669">
                  <c:v>3.3335089999999998</c:v>
                </c:pt>
                <c:pt idx="670">
                  <c:v>3.3394634999999999</c:v>
                </c:pt>
                <c:pt idx="671">
                  <c:v>3.3448099999999998</c:v>
                </c:pt>
                <c:pt idx="672">
                  <c:v>3.3488929000000001</c:v>
                </c:pt>
                <c:pt idx="673">
                  <c:v>3.3544242</c:v>
                </c:pt>
                <c:pt idx="674">
                  <c:v>3.3593535000000001</c:v>
                </c:pt>
                <c:pt idx="675">
                  <c:v>3.3652365</c:v>
                </c:pt>
                <c:pt idx="676">
                  <c:v>3.3690095000000002</c:v>
                </c:pt>
                <c:pt idx="677">
                  <c:v>3.3744752</c:v>
                </c:pt>
                <c:pt idx="678">
                  <c:v>3.3790051999999999</c:v>
                </c:pt>
                <c:pt idx="679">
                  <c:v>3.3828437</c:v>
                </c:pt>
                <c:pt idx="680">
                  <c:v>3.3894299999999999</c:v>
                </c:pt>
                <c:pt idx="681">
                  <c:v>3.3947587000000001</c:v>
                </c:pt>
                <c:pt idx="682">
                  <c:v>3.3991872999999999</c:v>
                </c:pt>
                <c:pt idx="683">
                  <c:v>3.4040569999999999</c:v>
                </c:pt>
                <c:pt idx="684">
                  <c:v>3.4090281</c:v>
                </c:pt>
                <c:pt idx="685">
                  <c:v>3.4150064000000002</c:v>
                </c:pt>
                <c:pt idx="686">
                  <c:v>3.4201503</c:v>
                </c:pt>
                <c:pt idx="687">
                  <c:v>3.4241139999999999</c:v>
                </c:pt>
                <c:pt idx="688">
                  <c:v>3.4294128000000001</c:v>
                </c:pt>
                <c:pt idx="689">
                  <c:v>3.4350157000000001</c:v>
                </c:pt>
                <c:pt idx="690">
                  <c:v>3.4391045999999998</c:v>
                </c:pt>
                <c:pt idx="691">
                  <c:v>3.4450113999999998</c:v>
                </c:pt>
                <c:pt idx="692">
                  <c:v>3.4492910000000001</c:v>
                </c:pt>
                <c:pt idx="693">
                  <c:v>3.4546196</c:v>
                </c:pt>
                <c:pt idx="694">
                  <c:v>3.4590483000000001</c:v>
                </c:pt>
                <c:pt idx="695">
                  <c:v>3.4641563999999998</c:v>
                </c:pt>
                <c:pt idx="696">
                  <c:v>3.4694910000000001</c:v>
                </c:pt>
                <c:pt idx="697">
                  <c:v>3.4755408999999999</c:v>
                </c:pt>
                <c:pt idx="698">
                  <c:v>3.4791707999999999</c:v>
                </c:pt>
                <c:pt idx="699">
                  <c:v>3.4849226</c:v>
                </c:pt>
                <c:pt idx="700">
                  <c:v>3.4887790999999999</c:v>
                </c:pt>
                <c:pt idx="701">
                  <c:v>3.4963131000000001</c:v>
                </c:pt>
                <c:pt idx="702">
                  <c:v>3.4997582</c:v>
                </c:pt>
                <c:pt idx="703">
                  <c:v>3.5050154</c:v>
                </c:pt>
                <c:pt idx="704">
                  <c:v>3.5098075999999998</c:v>
                </c:pt>
                <c:pt idx="705">
                  <c:v>3.5134791999999999</c:v>
                </c:pt>
                <c:pt idx="706">
                  <c:v>3.5181819999999999</c:v>
                </c:pt>
                <c:pt idx="707">
                  <c:v>3.5256565000000002</c:v>
                </c:pt>
                <c:pt idx="708">
                  <c:v>3.5295307999999999</c:v>
                </c:pt>
                <c:pt idx="709">
                  <c:v>3.5353601000000001</c:v>
                </c:pt>
                <c:pt idx="710">
                  <c:v>3.5407722000000001</c:v>
                </c:pt>
                <c:pt idx="711">
                  <c:v>3.5444437999999998</c:v>
                </c:pt>
                <c:pt idx="712">
                  <c:v>3.5492181999999999</c:v>
                </c:pt>
                <c:pt idx="713">
                  <c:v>3.5552800000000002</c:v>
                </c:pt>
                <c:pt idx="714">
                  <c:v>3.5603761999999999</c:v>
                </c:pt>
                <c:pt idx="715">
                  <c:v>3.5649299999999999</c:v>
                </c:pt>
                <c:pt idx="716">
                  <c:v>3.5700321000000002</c:v>
                </c:pt>
                <c:pt idx="717">
                  <c:v>3.5747409000000001</c:v>
                </c:pt>
                <c:pt idx="718">
                  <c:v>3.5782813999999998</c:v>
                </c:pt>
                <c:pt idx="719">
                  <c:v>3.5848916000000002</c:v>
                </c:pt>
                <c:pt idx="720">
                  <c:v>3.5897790999999999</c:v>
                </c:pt>
                <c:pt idx="721">
                  <c:v>3.5943746999999999</c:v>
                </c:pt>
                <c:pt idx="722">
                  <c:v>3.5998106000000001</c:v>
                </c:pt>
                <c:pt idx="723">
                  <c:v>3.6052464999999998</c:v>
                </c:pt>
                <c:pt idx="724">
                  <c:v>3.6090076</c:v>
                </c:pt>
                <c:pt idx="725">
                  <c:v>3.6145030999999999</c:v>
                </c:pt>
                <c:pt idx="726">
                  <c:v>3.6200225000000001</c:v>
                </c:pt>
                <c:pt idx="727">
                  <c:v>3.6232411999999998</c:v>
                </c:pt>
                <c:pt idx="728">
                  <c:v>3.6303043000000002</c:v>
                </c:pt>
                <c:pt idx="729">
                  <c:v>3.6347448999999998</c:v>
                </c:pt>
                <c:pt idx="730">
                  <c:v>3.6418675999999999</c:v>
                </c:pt>
                <c:pt idx="731">
                  <c:v>3.6446749999999999</c:v>
                </c:pt>
                <c:pt idx="732">
                  <c:v>3.6508739000000001</c:v>
                </c:pt>
                <c:pt idx="733">
                  <c:v>3.6542237000000002</c:v>
                </c:pt>
                <c:pt idx="734">
                  <c:v>3.6607504</c:v>
                </c:pt>
                <c:pt idx="735">
                  <c:v>3.6636650999999998</c:v>
                </c:pt>
                <c:pt idx="736">
                  <c:v>3.6690651999999999</c:v>
                </c:pt>
                <c:pt idx="737">
                  <c:v>3.6722421999999999</c:v>
                </c:pt>
                <c:pt idx="738">
                  <c:v>3.6803423999999998</c:v>
                </c:pt>
                <c:pt idx="739">
                  <c:v>3.6849856000000001</c:v>
                </c:pt>
                <c:pt idx="740">
                  <c:v>3.6889017000000002</c:v>
                </c:pt>
                <c:pt idx="741">
                  <c:v>3.6955952999999999</c:v>
                </c:pt>
                <c:pt idx="742">
                  <c:v>3.7004172999999998</c:v>
                </c:pt>
                <c:pt idx="743">
                  <c:v>3.7035108000000001</c:v>
                </c:pt>
                <c:pt idx="744">
                  <c:v>3.7103891</c:v>
                </c:pt>
                <c:pt idx="745">
                  <c:v>3.7141918999999999</c:v>
                </c:pt>
                <c:pt idx="746">
                  <c:v>3.7196875</c:v>
                </c:pt>
                <c:pt idx="747">
                  <c:v>3.7246524999999999</c:v>
                </c:pt>
                <c:pt idx="748">
                  <c:v>3.7306547000000001</c:v>
                </c:pt>
                <c:pt idx="749">
                  <c:v>3.7334144</c:v>
                </c:pt>
                <c:pt idx="750">
                  <c:v>3.7408828999999999</c:v>
                </c:pt>
                <c:pt idx="751">
                  <c:v>3.7443876</c:v>
                </c:pt>
                <c:pt idx="752">
                  <c:v>3.7506699999999999</c:v>
                </c:pt>
                <c:pt idx="753">
                  <c:v>3.7546217</c:v>
                </c:pt>
                <c:pt idx="754">
                  <c:v>3.7614584</c:v>
                </c:pt>
                <c:pt idx="755">
                  <c:v>3.7654757000000001</c:v>
                </c:pt>
                <c:pt idx="756">
                  <c:v>3.7701190000000002</c:v>
                </c:pt>
                <c:pt idx="757">
                  <c:v>3.7753165000000002</c:v>
                </c:pt>
                <c:pt idx="758">
                  <c:v>3.7786304999999998</c:v>
                </c:pt>
                <c:pt idx="759">
                  <c:v>3.7847876999999999</c:v>
                </c:pt>
                <c:pt idx="760">
                  <c:v>3.7912488</c:v>
                </c:pt>
                <c:pt idx="761">
                  <c:v>3.7946700999999998</c:v>
                </c:pt>
                <c:pt idx="762">
                  <c:v>3.8003922000000001</c:v>
                </c:pt>
                <c:pt idx="763">
                  <c:v>3.8041770000000001</c:v>
                </c:pt>
                <c:pt idx="764">
                  <c:v>3.8104176999999999</c:v>
                </c:pt>
                <c:pt idx="765">
                  <c:v>3.8149893000000001</c:v>
                </c:pt>
                <c:pt idx="766">
                  <c:v>3.8203776</c:v>
                </c:pt>
                <c:pt idx="767">
                  <c:v>3.8247526000000001</c:v>
                </c:pt>
                <c:pt idx="768">
                  <c:v>3.8302361999999999</c:v>
                </c:pt>
                <c:pt idx="769">
                  <c:v>3.8352369999999998</c:v>
                </c:pt>
                <c:pt idx="770">
                  <c:v>3.8384258999999998</c:v>
                </c:pt>
                <c:pt idx="771">
                  <c:v>3.8452386999999999</c:v>
                </c:pt>
                <c:pt idx="772">
                  <c:v>3.8506209999999998</c:v>
                </c:pt>
                <c:pt idx="773">
                  <c:v>3.8555920000000001</c:v>
                </c:pt>
                <c:pt idx="774">
                  <c:v>3.8606881999999998</c:v>
                </c:pt>
                <c:pt idx="775">
                  <c:v>3.8652538999999999</c:v>
                </c:pt>
                <c:pt idx="776">
                  <c:v>3.8694918</c:v>
                </c:pt>
                <c:pt idx="777">
                  <c:v>3.8758636000000002</c:v>
                </c:pt>
                <c:pt idx="778">
                  <c:v>3.8786470999999998</c:v>
                </c:pt>
                <c:pt idx="779">
                  <c:v>3.8848817000000002</c:v>
                </c:pt>
                <c:pt idx="780">
                  <c:v>3.890574</c:v>
                </c:pt>
                <c:pt idx="781">
                  <c:v>3.8931190999999998</c:v>
                </c:pt>
                <c:pt idx="782">
                  <c:v>3.9014815999999999</c:v>
                </c:pt>
                <c:pt idx="783">
                  <c:v>3.9058685</c:v>
                </c:pt>
                <c:pt idx="784">
                  <c:v>3.9106846000000002</c:v>
                </c:pt>
                <c:pt idx="785">
                  <c:v>3.9162338000000001</c:v>
                </c:pt>
                <c:pt idx="786">
                  <c:v>3.9203345999999999</c:v>
                </c:pt>
                <c:pt idx="787">
                  <c:v>3.9251982999999999</c:v>
                </c:pt>
                <c:pt idx="788">
                  <c:v>3.9300560999999998</c:v>
                </c:pt>
                <c:pt idx="789">
                  <c:v>3.9357126</c:v>
                </c:pt>
                <c:pt idx="790">
                  <c:v>3.9400518</c:v>
                </c:pt>
                <c:pt idx="791">
                  <c:v>3.9458275</c:v>
                </c:pt>
                <c:pt idx="792">
                  <c:v>3.9496004999999998</c:v>
                </c:pt>
                <c:pt idx="793">
                  <c:v>3.9552569000000002</c:v>
                </c:pt>
                <c:pt idx="794">
                  <c:v>3.9601028</c:v>
                </c:pt>
                <c:pt idx="795">
                  <c:v>3.9659262000000002</c:v>
                </c:pt>
                <c:pt idx="796">
                  <c:v>3.9691448</c:v>
                </c:pt>
                <c:pt idx="797">
                  <c:v>3.9746106000000001</c:v>
                </c:pt>
                <c:pt idx="798">
                  <c:v>3.9796174</c:v>
                </c:pt>
                <c:pt idx="799">
                  <c:v>3.9852916999999999</c:v>
                </c:pt>
                <c:pt idx="800">
                  <c:v>3.9896189999999998</c:v>
                </c:pt>
                <c:pt idx="801">
                  <c:v>3.9955913999999999</c:v>
                </c:pt>
                <c:pt idx="802">
                  <c:v>4.0017724000000001</c:v>
                </c:pt>
                <c:pt idx="803">
                  <c:v>4.0068745999999997</c:v>
                </c:pt>
                <c:pt idx="804">
                  <c:v>4.0087279999999996</c:v>
                </c:pt>
                <c:pt idx="805">
                  <c:v>4.0156182999999999</c:v>
                </c:pt>
                <c:pt idx="806">
                  <c:v>4.0207328999999996</c:v>
                </c:pt>
                <c:pt idx="807">
                  <c:v>4.0250959000000002</c:v>
                </c:pt>
                <c:pt idx="808">
                  <c:v>4.0300965</c:v>
                </c:pt>
                <c:pt idx="809">
                  <c:v>4.0350017999999999</c:v>
                </c:pt>
                <c:pt idx="810">
                  <c:v>4.0407361999999996</c:v>
                </c:pt>
                <c:pt idx="811">
                  <c:v>4.0441751000000004</c:v>
                </c:pt>
                <c:pt idx="812">
                  <c:v>4.0498437999999997</c:v>
                </c:pt>
                <c:pt idx="813">
                  <c:v>4.0548029000000003</c:v>
                </c:pt>
                <c:pt idx="814">
                  <c:v>4.0595888999999996</c:v>
                </c:pt>
                <c:pt idx="815">
                  <c:v>4.0651140000000003</c:v>
                </c:pt>
                <c:pt idx="816">
                  <c:v>4.0710449000000004</c:v>
                </c:pt>
                <c:pt idx="817">
                  <c:v>4.0749430999999996</c:v>
                </c:pt>
                <c:pt idx="818">
                  <c:v>4.0813326999999999</c:v>
                </c:pt>
                <c:pt idx="819">
                  <c:v>4.0848198</c:v>
                </c:pt>
                <c:pt idx="820">
                  <c:v>4.0906247999999996</c:v>
                </c:pt>
                <c:pt idx="821">
                  <c:v>4.0944395</c:v>
                </c:pt>
                <c:pt idx="822">
                  <c:v>4.1013184000000003</c:v>
                </c:pt>
                <c:pt idx="823">
                  <c:v>4.1048287999999999</c:v>
                </c:pt>
                <c:pt idx="824">
                  <c:v>4.1103306000000002</c:v>
                </c:pt>
                <c:pt idx="825">
                  <c:v>4.1164579000000003</c:v>
                </c:pt>
                <c:pt idx="826">
                  <c:v>4.1198253999999999</c:v>
                </c:pt>
                <c:pt idx="827">
                  <c:v>4.1239204000000003</c:v>
                </c:pt>
                <c:pt idx="828">
                  <c:v>4.1306314000000004</c:v>
                </c:pt>
                <c:pt idx="829">
                  <c:v>4.1362227999999996</c:v>
                </c:pt>
                <c:pt idx="830">
                  <c:v>4.1386962</c:v>
                </c:pt>
                <c:pt idx="831">
                  <c:v>4.1451693000000001</c:v>
                </c:pt>
                <c:pt idx="832">
                  <c:v>4.1503549</c:v>
                </c:pt>
                <c:pt idx="833">
                  <c:v>4.1547298000000001</c:v>
                </c:pt>
                <c:pt idx="834">
                  <c:v>4.1600285000000001</c:v>
                </c:pt>
                <c:pt idx="835">
                  <c:v>4.1661381999999998</c:v>
                </c:pt>
                <c:pt idx="836">
                  <c:v>4.1705132000000003</c:v>
                </c:pt>
                <c:pt idx="837">
                  <c:v>4.1749834999999997</c:v>
                </c:pt>
                <c:pt idx="838">
                  <c:v>4.1815518999999997</c:v>
                </c:pt>
                <c:pt idx="839">
                  <c:v>4.1857300000000004</c:v>
                </c:pt>
                <c:pt idx="840">
                  <c:v>4.1905823</c:v>
                </c:pt>
                <c:pt idx="841">
                  <c:v>4.1962089999999996</c:v>
                </c:pt>
                <c:pt idx="842">
                  <c:v>4.1989269</c:v>
                </c:pt>
                <c:pt idx="843">
                  <c:v>4.2038498000000004</c:v>
                </c:pt>
                <c:pt idx="844">
                  <c:v>4.2107524999999999</c:v>
                </c:pt>
                <c:pt idx="845">
                  <c:v>4.2144117000000003</c:v>
                </c:pt>
                <c:pt idx="846">
                  <c:v>4.2208376000000003</c:v>
                </c:pt>
                <c:pt idx="847">
                  <c:v>4.2269411000000003</c:v>
                </c:pt>
                <c:pt idx="848">
                  <c:v>4.2314471999999999</c:v>
                </c:pt>
                <c:pt idx="849">
                  <c:v>4.2367935000000001</c:v>
                </c:pt>
                <c:pt idx="850">
                  <c:v>4.2423487</c:v>
                </c:pt>
                <c:pt idx="851">
                  <c:v>4.2446431999999996</c:v>
                </c:pt>
                <c:pt idx="852">
                  <c:v>4.2508783000000001</c:v>
                </c:pt>
                <c:pt idx="853">
                  <c:v>4.2554083</c:v>
                </c:pt>
                <c:pt idx="854">
                  <c:v>4.2589902999999998</c:v>
                </c:pt>
                <c:pt idx="855">
                  <c:v>4.2653378999999996</c:v>
                </c:pt>
                <c:pt idx="856">
                  <c:v>4.2715968999999996</c:v>
                </c:pt>
                <c:pt idx="857">
                  <c:v>4.2753639000000003</c:v>
                </c:pt>
                <c:pt idx="858">
                  <c:v>4.2800007000000004</c:v>
                </c:pt>
                <c:pt idx="859">
                  <c:v>4.2849482999999999</c:v>
                </c:pt>
                <c:pt idx="860">
                  <c:v>4.2900267000000003</c:v>
                </c:pt>
                <c:pt idx="861">
                  <c:v>4.2957486999999999</c:v>
                </c:pt>
                <c:pt idx="862">
                  <c:v>4.3008623000000004</c:v>
                </c:pt>
                <c:pt idx="863">
                  <c:v>4.3054876000000002</c:v>
                </c:pt>
                <c:pt idx="864">
                  <c:v>4.3125095</c:v>
                </c:pt>
                <c:pt idx="865">
                  <c:v>4.3146667000000001</c:v>
                </c:pt>
                <c:pt idx="866">
                  <c:v>4.3205556999999999</c:v>
                </c:pt>
                <c:pt idx="867">
                  <c:v>4.3273210999999998</c:v>
                </c:pt>
                <c:pt idx="868">
                  <c:v>4.3302535999999998</c:v>
                </c:pt>
                <c:pt idx="869">
                  <c:v>4.3361844999999999</c:v>
                </c:pt>
                <c:pt idx="870">
                  <c:v>4.3411435999999997</c:v>
                </c:pt>
                <c:pt idx="871">
                  <c:v>4.3453274000000004</c:v>
                </c:pt>
                <c:pt idx="872">
                  <c:v>4.3505073000000003</c:v>
                </c:pt>
                <c:pt idx="873">
                  <c:v>4.3549537999999997</c:v>
                </c:pt>
                <c:pt idx="874">
                  <c:v>4.3599424000000004</c:v>
                </c:pt>
                <c:pt idx="875">
                  <c:v>4.3663859</c:v>
                </c:pt>
                <c:pt idx="876">
                  <c:v>4.3711542999999997</c:v>
                </c:pt>
                <c:pt idx="877">
                  <c:v>4.3748560000000003</c:v>
                </c:pt>
                <c:pt idx="878">
                  <c:v>4.3806791</c:v>
                </c:pt>
                <c:pt idx="879">
                  <c:v>4.3857217000000004</c:v>
                </c:pt>
                <c:pt idx="880">
                  <c:v>4.3916407</c:v>
                </c:pt>
                <c:pt idx="881">
                  <c:v>4.3953657000000002</c:v>
                </c:pt>
                <c:pt idx="882">
                  <c:v>4.4013442999999999</c:v>
                </c:pt>
                <c:pt idx="883">
                  <c:v>4.4053792999999999</c:v>
                </c:pt>
                <c:pt idx="884">
                  <c:v>4.4107317999999998</c:v>
                </c:pt>
                <c:pt idx="885">
                  <c:v>4.4149218000000001</c:v>
                </c:pt>
                <c:pt idx="886">
                  <c:v>4.4197139999999999</c:v>
                </c:pt>
                <c:pt idx="887">
                  <c:v>4.4249415000000001</c:v>
                </c:pt>
                <c:pt idx="888">
                  <c:v>4.4305443999999996</c:v>
                </c:pt>
                <c:pt idx="889">
                  <c:v>4.4347285999999997</c:v>
                </c:pt>
                <c:pt idx="890">
                  <c:v>4.4394549999999997</c:v>
                </c:pt>
                <c:pt idx="891">
                  <c:v>4.4466200000000002</c:v>
                </c:pt>
                <c:pt idx="892">
                  <c:v>4.4492960000000004</c:v>
                </c:pt>
                <c:pt idx="893">
                  <c:v>4.4552803000000001</c:v>
                </c:pt>
                <c:pt idx="894">
                  <c:v>4.4607105000000002</c:v>
                </c:pt>
                <c:pt idx="895">
                  <c:v>4.4645729000000003</c:v>
                </c:pt>
                <c:pt idx="896">
                  <c:v>4.4699372999999998</c:v>
                </c:pt>
                <c:pt idx="897">
                  <c:v>4.4753790000000002</c:v>
                </c:pt>
                <c:pt idx="898">
                  <c:v>4.4802784999999998</c:v>
                </c:pt>
                <c:pt idx="899">
                  <c:v>4.4870080999999997</c:v>
                </c:pt>
                <c:pt idx="900">
                  <c:v>4.4896183000000001</c:v>
                </c:pt>
                <c:pt idx="901">
                  <c:v>4.4952335000000003</c:v>
                </c:pt>
                <c:pt idx="902">
                  <c:v>4.5018139000000001</c:v>
                </c:pt>
                <c:pt idx="903">
                  <c:v>4.5064568999999999</c:v>
                </c:pt>
                <c:pt idx="904">
                  <c:v>4.5099258000000004</c:v>
                </c:pt>
                <c:pt idx="905">
                  <c:v>4.5157312999999997</c:v>
                </c:pt>
                <c:pt idx="906">
                  <c:v>4.5196953000000004</c:v>
                </c:pt>
                <c:pt idx="907">
                  <c:v>4.5265731999999996</c:v>
                </c:pt>
                <c:pt idx="908">
                  <c:v>4.5319852999999997</c:v>
                </c:pt>
                <c:pt idx="909">
                  <c:v>4.5344829999999998</c:v>
                </c:pt>
                <c:pt idx="910">
                  <c:v>4.5405268999999997</c:v>
                </c:pt>
                <c:pt idx="911">
                  <c:v>4.5457602000000001</c:v>
                </c:pt>
                <c:pt idx="912">
                  <c:v>4.5509281000000001</c:v>
                </c:pt>
                <c:pt idx="913">
                  <c:v>4.5571861</c:v>
                </c:pt>
                <c:pt idx="914">
                  <c:v>4.5602616999999999</c:v>
                </c:pt>
                <c:pt idx="915">
                  <c:v>4.5658168999999997</c:v>
                </c:pt>
                <c:pt idx="916">
                  <c:v>4.5712175000000004</c:v>
                </c:pt>
                <c:pt idx="917">
                  <c:v>4.5758904999999999</c:v>
                </c:pt>
                <c:pt idx="918">
                  <c:v>4.5813379000000003</c:v>
                </c:pt>
                <c:pt idx="919">
                  <c:v>4.5858679000000002</c:v>
                </c:pt>
                <c:pt idx="920">
                  <c:v>4.5916437999999999</c:v>
                </c:pt>
                <c:pt idx="921">
                  <c:v>4.5954885000000001</c:v>
                </c:pt>
                <c:pt idx="922">
                  <c:v>4.6011924999999998</c:v>
                </c:pt>
                <c:pt idx="923">
                  <c:v>4.6052217000000004</c:v>
                </c:pt>
                <c:pt idx="924">
                  <c:v>4.6113071000000003</c:v>
                </c:pt>
                <c:pt idx="925">
                  <c:v>4.6170949999999999</c:v>
                </c:pt>
                <c:pt idx="926">
                  <c:v>4.6215415000000002</c:v>
                </c:pt>
                <c:pt idx="927">
                  <c:v>4.6247062999999997</c:v>
                </c:pt>
                <c:pt idx="928">
                  <c:v>4.6318769</c:v>
                </c:pt>
                <c:pt idx="929">
                  <c:v>4.6361150999999996</c:v>
                </c:pt>
                <c:pt idx="930">
                  <c:v>4.6412171999999998</c:v>
                </c:pt>
                <c:pt idx="931">
                  <c:v>4.6456040999999999</c:v>
                </c:pt>
                <c:pt idx="932">
                  <c:v>4.6504259000000001</c:v>
                </c:pt>
                <c:pt idx="933">
                  <c:v>4.6555758000000003</c:v>
                </c:pt>
                <c:pt idx="934">
                  <c:v>4.6607256000000001</c:v>
                </c:pt>
                <c:pt idx="935">
                  <c:v>4.6659946000000003</c:v>
                </c:pt>
                <c:pt idx="936">
                  <c:v>4.6713709999999997</c:v>
                </c:pt>
                <c:pt idx="937">
                  <c:v>4.6756563</c:v>
                </c:pt>
                <c:pt idx="938">
                  <c:v>4.6804608999999999</c:v>
                </c:pt>
                <c:pt idx="939">
                  <c:v>4.6861172</c:v>
                </c:pt>
                <c:pt idx="940">
                  <c:v>4.6906828999999997</c:v>
                </c:pt>
                <c:pt idx="941">
                  <c:v>4.6956835000000003</c:v>
                </c:pt>
                <c:pt idx="942">
                  <c:v>4.7008095000000001</c:v>
                </c:pt>
                <c:pt idx="943">
                  <c:v>4.7071576000000004</c:v>
                </c:pt>
                <c:pt idx="944">
                  <c:v>4.7109246000000002</c:v>
                </c:pt>
                <c:pt idx="945">
                  <c:v>4.7172904000000004</c:v>
                </c:pt>
                <c:pt idx="946">
                  <c:v>4.7205266999999997</c:v>
                </c:pt>
                <c:pt idx="947">
                  <c:v>4.7245502000000004</c:v>
                </c:pt>
                <c:pt idx="948">
                  <c:v>4.7320485000000003</c:v>
                </c:pt>
                <c:pt idx="949">
                  <c:v>4.73665</c:v>
                </c:pt>
                <c:pt idx="950">
                  <c:v>4.7399759000000001</c:v>
                </c:pt>
                <c:pt idx="951">
                  <c:v>4.7447977000000003</c:v>
                </c:pt>
                <c:pt idx="952">
                  <c:v>4.7501087000000002</c:v>
                </c:pt>
                <c:pt idx="953">
                  <c:v>4.7555151000000002</c:v>
                </c:pt>
                <c:pt idx="954">
                  <c:v>4.7615527999999996</c:v>
                </c:pt>
                <c:pt idx="955">
                  <c:v>4.7677636000000003</c:v>
                </c:pt>
                <c:pt idx="956">
                  <c:v>4.7719002000000001</c:v>
                </c:pt>
                <c:pt idx="957">
                  <c:v>4.7770858</c:v>
                </c:pt>
                <c:pt idx="958">
                  <c:v>4.7814607999999996</c:v>
                </c:pt>
                <c:pt idx="959">
                  <c:v>4.7870340000000002</c:v>
                </c:pt>
                <c:pt idx="960">
                  <c:v>4.7912416000000002</c:v>
                </c:pt>
                <c:pt idx="961">
                  <c:v>4.7954559000000003</c:v>
                </c:pt>
                <c:pt idx="962">
                  <c:v>4.8013687000000003</c:v>
                </c:pt>
                <c:pt idx="963">
                  <c:v>4.8051833999999998</c:v>
                </c:pt>
                <c:pt idx="964">
                  <c:v>4.8121394999999998</c:v>
                </c:pt>
                <c:pt idx="965">
                  <c:v>4.8176527</c:v>
                </c:pt>
                <c:pt idx="966">
                  <c:v>4.8212232999999998</c:v>
                </c:pt>
                <c:pt idx="967">
                  <c:v>4.8255682000000002</c:v>
                </c:pt>
                <c:pt idx="968">
                  <c:v>4.8318744000000002</c:v>
                </c:pt>
                <c:pt idx="969">
                  <c:v>4.8372745999999998</c:v>
                </c:pt>
                <c:pt idx="970">
                  <c:v>4.8417211</c:v>
                </c:pt>
                <c:pt idx="971">
                  <c:v>4.8474016000000004</c:v>
                </c:pt>
                <c:pt idx="972">
                  <c:v>4.8510131999999997</c:v>
                </c:pt>
                <c:pt idx="973">
                  <c:v>4.8561692000000001</c:v>
                </c:pt>
                <c:pt idx="974">
                  <c:v>4.8618674000000004</c:v>
                </c:pt>
                <c:pt idx="975">
                  <c:v>4.8648176000000003</c:v>
                </c:pt>
                <c:pt idx="976">
                  <c:v>4.8715234000000001</c:v>
                </c:pt>
                <c:pt idx="977">
                  <c:v>4.8772453999999996</c:v>
                </c:pt>
                <c:pt idx="978">
                  <c:v>4.8801956000000004</c:v>
                </c:pt>
                <c:pt idx="979">
                  <c:v>4.887867</c:v>
                </c:pt>
                <c:pt idx="980">
                  <c:v>4.8928618000000004</c:v>
                </c:pt>
                <c:pt idx="981">
                  <c:v>4.8969212000000004</c:v>
                </c:pt>
                <c:pt idx="982">
                  <c:v>4.9025353999999997</c:v>
                </c:pt>
                <c:pt idx="983">
                  <c:v>4.9068984999999996</c:v>
                </c:pt>
                <c:pt idx="984">
                  <c:v>4.9121436999999997</c:v>
                </c:pt>
                <c:pt idx="985">
                  <c:v>4.9160184999999998</c:v>
                </c:pt>
                <c:pt idx="986">
                  <c:v>4.9227771999999996</c:v>
                </c:pt>
                <c:pt idx="987">
                  <c:v>4.9273547999999998</c:v>
                </c:pt>
                <c:pt idx="988">
                  <c:v>4.9307226999999996</c:v>
                </c:pt>
                <c:pt idx="989">
                  <c:v>4.9376907000000001</c:v>
                </c:pt>
                <c:pt idx="990">
                  <c:v>4.9407005000000002</c:v>
                </c:pt>
                <c:pt idx="991">
                  <c:v>4.9450874000000002</c:v>
                </c:pt>
                <c:pt idx="992">
                  <c:v>4.9504814000000001</c:v>
                </c:pt>
                <c:pt idx="993">
                  <c:v>4.9545707999999999</c:v>
                </c:pt>
                <c:pt idx="994">
                  <c:v>4.9614548999999997</c:v>
                </c:pt>
                <c:pt idx="995">
                  <c:v>4.9666939000000001</c:v>
                </c:pt>
                <c:pt idx="996">
                  <c:v>4.9709139000000002</c:v>
                </c:pt>
                <c:pt idx="997">
                  <c:v>4.9767612999999997</c:v>
                </c:pt>
                <c:pt idx="998">
                  <c:v>4.9818993000000003</c:v>
                </c:pt>
                <c:pt idx="999">
                  <c:v>4.9867033999999997</c:v>
                </c:pt>
                <c:pt idx="1000">
                  <c:v>4.9921274000000002</c:v>
                </c:pt>
                <c:pt idx="1001">
                  <c:v>4.9960079000000004</c:v>
                </c:pt>
                <c:pt idx="1002">
                  <c:v>5.0007581999999999</c:v>
                </c:pt>
                <c:pt idx="1003">
                  <c:v>5.0066709999999999</c:v>
                </c:pt>
                <c:pt idx="1004">
                  <c:v>5.0102177000000001</c:v>
                </c:pt>
                <c:pt idx="1005">
                  <c:v>5.0155162999999998</c:v>
                </c:pt>
                <c:pt idx="1006">
                  <c:v>5.0203084999999996</c:v>
                </c:pt>
                <c:pt idx="1007">
                  <c:v>5.0273237000000002</c:v>
                </c:pt>
                <c:pt idx="1008">
                  <c:v>5.0319314000000004</c:v>
                </c:pt>
                <c:pt idx="1009">
                  <c:v>5.0362945000000003</c:v>
                </c:pt>
                <c:pt idx="1010">
                  <c:v>5.0399064999999998</c:v>
                </c:pt>
                <c:pt idx="1011">
                  <c:v>5.0464392</c:v>
                </c:pt>
                <c:pt idx="1012">
                  <c:v>5.0530672000000001</c:v>
                </c:pt>
                <c:pt idx="1013">
                  <c:v>5.0561609000000001</c:v>
                </c:pt>
                <c:pt idx="1014">
                  <c:v>5.0600109</c:v>
                </c:pt>
                <c:pt idx="1015">
                  <c:v>5.0662336000000003</c:v>
                </c:pt>
                <c:pt idx="1016">
                  <c:v>5.0712346999999998</c:v>
                </c:pt>
                <c:pt idx="1017">
                  <c:v>5.0772548000000004</c:v>
                </c:pt>
                <c:pt idx="1018">
                  <c:v>5.0818148000000001</c:v>
                </c:pt>
                <c:pt idx="1019">
                  <c:v>5.0869045000000002</c:v>
                </c:pt>
                <c:pt idx="1020">
                  <c:v>5.0915955999999998</c:v>
                </c:pt>
                <c:pt idx="1021">
                  <c:v>5.0974187999999998</c:v>
                </c:pt>
                <c:pt idx="1022">
                  <c:v>5.1017165000000002</c:v>
                </c:pt>
                <c:pt idx="1023">
                  <c:v>5.1074085</c:v>
                </c:pt>
                <c:pt idx="1024">
                  <c:v>5.1107287000000001</c:v>
                </c:pt>
                <c:pt idx="1025">
                  <c:v>5.1158723999999998</c:v>
                </c:pt>
                <c:pt idx="1026">
                  <c:v>5.1214933</c:v>
                </c:pt>
                <c:pt idx="1027">
                  <c:v>5.1267147</c:v>
                </c:pt>
                <c:pt idx="1028">
                  <c:v>5.1313934000000003</c:v>
                </c:pt>
                <c:pt idx="1029">
                  <c:v>5.1383790999999999</c:v>
                </c:pt>
                <c:pt idx="1030">
                  <c:v>5.1419854000000003</c:v>
                </c:pt>
                <c:pt idx="1031">
                  <c:v>5.1461338999999997</c:v>
                </c:pt>
                <c:pt idx="1032">
                  <c:v>5.1511230000000001</c:v>
                </c:pt>
                <c:pt idx="1033">
                  <c:v>5.1550031000000001</c:v>
                </c:pt>
                <c:pt idx="1034">
                  <c:v>5.1611184999999997</c:v>
                </c:pt>
                <c:pt idx="1035">
                  <c:v>5.1671146999999999</c:v>
                </c:pt>
                <c:pt idx="1036">
                  <c:v>5.1720438</c:v>
                </c:pt>
                <c:pt idx="1037">
                  <c:v>5.1774502</c:v>
                </c:pt>
                <c:pt idx="1038">
                  <c:v>5.1809668999999996</c:v>
                </c:pt>
                <c:pt idx="1039">
                  <c:v>5.1858129999999996</c:v>
                </c:pt>
                <c:pt idx="1040">
                  <c:v>5.1913141999999999</c:v>
                </c:pt>
                <c:pt idx="1041">
                  <c:v>5.1971197</c:v>
                </c:pt>
                <c:pt idx="1042">
                  <c:v>5.2014231999999998</c:v>
                </c:pt>
                <c:pt idx="1043">
                  <c:v>5.2056846999999999</c:v>
                </c:pt>
                <c:pt idx="1044">
                  <c:v>5.2112284000000004</c:v>
                </c:pt>
                <c:pt idx="1045">
                  <c:v>5.2161097999999999</c:v>
                </c:pt>
                <c:pt idx="1046">
                  <c:v>5.2218555999999996</c:v>
                </c:pt>
                <c:pt idx="1047">
                  <c:v>5.2259625999999999</c:v>
                </c:pt>
                <c:pt idx="1048">
                  <c:v>5.2297472999999997</c:v>
                </c:pt>
                <c:pt idx="1049">
                  <c:v>5.2366375999999999</c:v>
                </c:pt>
                <c:pt idx="1050">
                  <c:v>5.2426157</c:v>
                </c:pt>
                <c:pt idx="1051">
                  <c:v>5.2460908999999996</c:v>
                </c:pt>
                <c:pt idx="1052">
                  <c:v>5.2515267999999997</c:v>
                </c:pt>
                <c:pt idx="1053">
                  <c:v>5.2563310000000003</c:v>
                </c:pt>
                <c:pt idx="1054">
                  <c:v>5.2626847999999997</c:v>
                </c:pt>
                <c:pt idx="1055">
                  <c:v>5.2674951999999999</c:v>
                </c:pt>
                <c:pt idx="1056">
                  <c:v>5.2705526000000003</c:v>
                </c:pt>
                <c:pt idx="1057">
                  <c:v>5.2751064000000003</c:v>
                </c:pt>
                <c:pt idx="1058">
                  <c:v>5.2813648999999998</c:v>
                </c:pt>
                <c:pt idx="1059">
                  <c:v>5.2873849999999996</c:v>
                </c:pt>
                <c:pt idx="1060">
                  <c:v>5.2909851000000003</c:v>
                </c:pt>
                <c:pt idx="1061">
                  <c:v>5.2958430999999999</c:v>
                </c:pt>
                <c:pt idx="1062">
                  <c:v>5.3006649000000001</c:v>
                </c:pt>
                <c:pt idx="1063">
                  <c:v>5.3083</c:v>
                </c:pt>
                <c:pt idx="1064">
                  <c:v>5.3104757999999999</c:v>
                </c:pt>
                <c:pt idx="1065">
                  <c:v>5.3167048000000001</c:v>
                </c:pt>
                <c:pt idx="1066">
                  <c:v>5.3211031000000002</c:v>
                </c:pt>
                <c:pt idx="1067">
                  <c:v>5.3262948999999997</c:v>
                </c:pt>
                <c:pt idx="1068">
                  <c:v>5.3314266000000003</c:v>
                </c:pt>
                <c:pt idx="1069">
                  <c:v>5.336875</c:v>
                </c:pt>
                <c:pt idx="1070">
                  <c:v>5.3409996</c:v>
                </c:pt>
                <c:pt idx="1071">
                  <c:v>5.3471507999999996</c:v>
                </c:pt>
                <c:pt idx="1072">
                  <c:v>5.3517580000000002</c:v>
                </c:pt>
                <c:pt idx="1073">
                  <c:v>5.3575220000000003</c:v>
                </c:pt>
                <c:pt idx="1074">
                  <c:v>5.3610563000000004</c:v>
                </c:pt>
                <c:pt idx="1075">
                  <c:v>5.3661823000000002</c:v>
                </c:pt>
                <c:pt idx="1076">
                  <c:v>5.3731083999999996</c:v>
                </c:pt>
                <c:pt idx="1077">
                  <c:v>5.3766011999999996</c:v>
                </c:pt>
                <c:pt idx="1078">
                  <c:v>5.3811016</c:v>
                </c:pt>
                <c:pt idx="1079">
                  <c:v>5.3878307000000003</c:v>
                </c:pt>
                <c:pt idx="1080">
                  <c:v>5.3919610999999996</c:v>
                </c:pt>
                <c:pt idx="1081">
                  <c:v>5.3957644</c:v>
                </c:pt>
                <c:pt idx="1082">
                  <c:v>5.4026069999999997</c:v>
                </c:pt>
                <c:pt idx="1083">
                  <c:v>5.4061832000000001</c:v>
                </c:pt>
                <c:pt idx="1084">
                  <c:v>5.4117559999999996</c:v>
                </c:pt>
                <c:pt idx="1085">
                  <c:v>5.4178237999999999</c:v>
                </c:pt>
                <c:pt idx="1086">
                  <c:v>5.4216088999999998</c:v>
                </c:pt>
                <c:pt idx="1087">
                  <c:v>5.4254826999999999</c:v>
                </c:pt>
                <c:pt idx="1088">
                  <c:v>5.4330167999999999</c:v>
                </c:pt>
                <c:pt idx="1089">
                  <c:v>5.4370345999999996</c:v>
                </c:pt>
                <c:pt idx="1090">
                  <c:v>5.4425597000000003</c:v>
                </c:pt>
                <c:pt idx="1091">
                  <c:v>5.4461718000000001</c:v>
                </c:pt>
                <c:pt idx="1092">
                  <c:v>5.4524841000000004</c:v>
                </c:pt>
                <c:pt idx="1093">
                  <c:v>5.4568409999999998</c:v>
                </c:pt>
                <c:pt idx="1094">
                  <c:v>5.4616451000000001</c:v>
                </c:pt>
                <c:pt idx="1095">
                  <c:v>5.4657935999999996</c:v>
                </c:pt>
                <c:pt idx="1096">
                  <c:v>5.4721475000000002</c:v>
                </c:pt>
                <c:pt idx="1097">
                  <c:v>5.4767609000000004</c:v>
                </c:pt>
                <c:pt idx="1098">
                  <c:v>5.4817019</c:v>
                </c:pt>
                <c:pt idx="1099">
                  <c:v>5.4880561999999999</c:v>
                </c:pt>
                <c:pt idx="1100">
                  <c:v>5.4921626999999997</c:v>
                </c:pt>
                <c:pt idx="1101">
                  <c:v>5.4962157999999999</c:v>
                </c:pt>
                <c:pt idx="1102">
                  <c:v>5.5029154</c:v>
                </c:pt>
                <c:pt idx="1103">
                  <c:v>5.5075225999999997</c:v>
                </c:pt>
                <c:pt idx="1104">
                  <c:v>5.5100144999999996</c:v>
                </c:pt>
                <c:pt idx="1105">
                  <c:v>5.5173755</c:v>
                </c:pt>
                <c:pt idx="1106">
                  <c:v>5.5202302999999997</c:v>
                </c:pt>
                <c:pt idx="1107">
                  <c:v>5.5259824000000002</c:v>
                </c:pt>
                <c:pt idx="1108">
                  <c:v>5.5315551999999997</c:v>
                </c:pt>
                <c:pt idx="1109">
                  <c:v>5.5358647999999997</c:v>
                </c:pt>
                <c:pt idx="1110">
                  <c:v>5.5416049999999997</c:v>
                </c:pt>
                <c:pt idx="1111">
                  <c:v>5.5465578999999998</c:v>
                </c:pt>
                <c:pt idx="1112">
                  <c:v>5.5519819000000004</c:v>
                </c:pt>
                <c:pt idx="1113">
                  <c:v>5.5570898</c:v>
                </c:pt>
                <c:pt idx="1114">
                  <c:v>5.5619059000000002</c:v>
                </c:pt>
                <c:pt idx="1115">
                  <c:v>5.5661497000000004</c:v>
                </c:pt>
                <c:pt idx="1116">
                  <c:v>5.5716333000000002</c:v>
                </c:pt>
                <c:pt idx="1117">
                  <c:v>5.5765270999999998</c:v>
                </c:pt>
                <c:pt idx="1118">
                  <c:v>5.5819153999999997</c:v>
                </c:pt>
                <c:pt idx="1119">
                  <c:v>5.5868625999999999</c:v>
                </c:pt>
                <c:pt idx="1120">
                  <c:v>5.5924711</c:v>
                </c:pt>
                <c:pt idx="1121">
                  <c:v>5.5965604999999998</c:v>
                </c:pt>
                <c:pt idx="1122">
                  <c:v>5.6030034999999998</c:v>
                </c:pt>
                <c:pt idx="1123">
                  <c:v>5.6050776999999998</c:v>
                </c:pt>
                <c:pt idx="1124">
                  <c:v>5.6110144000000002</c:v>
                </c:pt>
                <c:pt idx="1125">
                  <c:v>5.6169986999999999</c:v>
                </c:pt>
                <c:pt idx="1126">
                  <c:v>5.6214627999999998</c:v>
                </c:pt>
                <c:pt idx="1127">
                  <c:v>5.6270303999999998</c:v>
                </c:pt>
                <c:pt idx="1128">
                  <c:v>5.6311249999999999</c:v>
                </c:pt>
                <c:pt idx="1129">
                  <c:v>5.6382952</c:v>
                </c:pt>
                <c:pt idx="1130">
                  <c:v>5.6417346000000004</c:v>
                </c:pt>
                <c:pt idx="1131">
                  <c:v>5.6470814000000003</c:v>
                </c:pt>
                <c:pt idx="1132">
                  <c:v>5.6520104</c:v>
                </c:pt>
                <c:pt idx="1133">
                  <c:v>5.6573152999999996</c:v>
                </c:pt>
                <c:pt idx="1134">
                  <c:v>5.6626500999999996</c:v>
                </c:pt>
                <c:pt idx="1135">
                  <c:v>5.6667031999999997</c:v>
                </c:pt>
                <c:pt idx="1136">
                  <c:v>5.6726216999999997</c:v>
                </c:pt>
                <c:pt idx="1137">
                  <c:v>5.6776466000000001</c:v>
                </c:pt>
                <c:pt idx="1138">
                  <c:v>5.6812228999999999</c:v>
                </c:pt>
                <c:pt idx="1139">
                  <c:v>5.6857766999999999</c:v>
                </c:pt>
                <c:pt idx="1140">
                  <c:v>5.6915402000000004</c:v>
                </c:pt>
                <c:pt idx="1141">
                  <c:v>5.6971493000000004</c:v>
                </c:pt>
                <c:pt idx="1142">
                  <c:v>5.7015953000000001</c:v>
                </c:pt>
                <c:pt idx="1143">
                  <c:v>5.7066258999999997</c:v>
                </c:pt>
                <c:pt idx="1144">
                  <c:v>5.7107329</c:v>
                </c:pt>
                <c:pt idx="1145">
                  <c:v>5.7163953999999997</c:v>
                </c:pt>
                <c:pt idx="1146">
                  <c:v>5.7236551999999996</c:v>
                </c:pt>
                <c:pt idx="1147">
                  <c:v>5.7274760999999996</c:v>
                </c:pt>
                <c:pt idx="1148">
                  <c:v>5.7308377999999998</c:v>
                </c:pt>
                <c:pt idx="1149">
                  <c:v>5.7362137000000004</c:v>
                </c:pt>
                <c:pt idx="1150">
                  <c:v>5.7418703999999998</c:v>
                </c:pt>
                <c:pt idx="1151">
                  <c:v>5.7459474000000004</c:v>
                </c:pt>
                <c:pt idx="1152">
                  <c:v>5.7528075999999997</c:v>
                </c:pt>
                <c:pt idx="1153">
                  <c:v>5.7580112999999997</c:v>
                </c:pt>
                <c:pt idx="1154">
                  <c:v>5.7614684</c:v>
                </c:pt>
                <c:pt idx="1155">
                  <c:v>5.7668208999999999</c:v>
                </c:pt>
                <c:pt idx="1156">
                  <c:v>5.7727098000000003</c:v>
                </c:pt>
                <c:pt idx="1157">
                  <c:v>5.7771682999999996</c:v>
                </c:pt>
                <c:pt idx="1158">
                  <c:v>5.7831764000000003</c:v>
                </c:pt>
                <c:pt idx="1159">
                  <c:v>5.7882012999999999</c:v>
                </c:pt>
                <c:pt idx="1160">
                  <c:v>5.7904539000000002</c:v>
                </c:pt>
                <c:pt idx="1161">
                  <c:v>5.7976723000000003</c:v>
                </c:pt>
                <c:pt idx="1162">
                  <c:v>5.8007955999999998</c:v>
                </c:pt>
                <c:pt idx="1163">
                  <c:v>5.8080378000000001</c:v>
                </c:pt>
                <c:pt idx="1164">
                  <c:v>5.8130445000000002</c:v>
                </c:pt>
                <c:pt idx="1165">
                  <c:v>5.8167276000000001</c:v>
                </c:pt>
                <c:pt idx="1166">
                  <c:v>5.8221397000000001</c:v>
                </c:pt>
                <c:pt idx="1167">
                  <c:v>5.8277488000000002</c:v>
                </c:pt>
                <c:pt idx="1168">
                  <c:v>5.8329582000000002</c:v>
                </c:pt>
                <c:pt idx="1169">
                  <c:v>5.8381499999999997</c:v>
                </c:pt>
                <c:pt idx="1170">
                  <c:v>5.8414516000000001</c:v>
                </c:pt>
                <c:pt idx="1171">
                  <c:v>5.8477997999999998</c:v>
                </c:pt>
                <c:pt idx="1172">
                  <c:v>5.8524250999999996</c:v>
                </c:pt>
                <c:pt idx="1173">
                  <c:v>5.8570919000000004</c:v>
                </c:pt>
                <c:pt idx="1174">
                  <c:v>5.8609428000000001</c:v>
                </c:pt>
                <c:pt idx="1175">
                  <c:v>5.8684706999999996</c:v>
                </c:pt>
                <c:pt idx="1176">
                  <c:v>5.8722972999999996</c:v>
                </c:pt>
                <c:pt idx="1177">
                  <c:v>5.8779659000000004</c:v>
                </c:pt>
                <c:pt idx="1178">
                  <c:v>5.8826150999999998</c:v>
                </c:pt>
                <c:pt idx="1179">
                  <c:v>5.8871865000000003</c:v>
                </c:pt>
                <c:pt idx="1180">
                  <c:v>5.8905124999999998</c:v>
                </c:pt>
                <c:pt idx="1181">
                  <c:v>5.8981599999999998</c:v>
                </c:pt>
                <c:pt idx="1182">
                  <c:v>5.9014201000000002</c:v>
                </c:pt>
                <c:pt idx="1183">
                  <c:v>5.9070644000000003</c:v>
                </c:pt>
                <c:pt idx="1184">
                  <c:v>5.9116420999999999</c:v>
                </c:pt>
                <c:pt idx="1185">
                  <c:v>5.9163151000000003</c:v>
                </c:pt>
                <c:pt idx="1186">
                  <c:v>5.9221982999999998</c:v>
                </c:pt>
                <c:pt idx="1187">
                  <c:v>5.9280099999999996</c:v>
                </c:pt>
                <c:pt idx="1188">
                  <c:v>5.9320744999999997</c:v>
                </c:pt>
                <c:pt idx="1189">
                  <c:v>5.938345</c:v>
                </c:pt>
                <c:pt idx="1190">
                  <c:v>5.9430180000000004</c:v>
                </c:pt>
                <c:pt idx="1191">
                  <c:v>5.9470472000000001</c:v>
                </c:pt>
                <c:pt idx="1192">
                  <c:v>5.9532046000000003</c:v>
                </c:pt>
                <c:pt idx="1193">
                  <c:v>5.9580684000000002</c:v>
                </c:pt>
                <c:pt idx="1194">
                  <c:v>5.9634026999999996</c:v>
                </c:pt>
                <c:pt idx="1195">
                  <c:v>5.9676112999999997</c:v>
                </c:pt>
                <c:pt idx="1196">
                  <c:v>5.9716043000000001</c:v>
                </c:pt>
                <c:pt idx="1197">
                  <c:v>5.9769154000000002</c:v>
                </c:pt>
                <c:pt idx="1198">
                  <c:v>5.9833287999999998</c:v>
                </c:pt>
                <c:pt idx="1199">
                  <c:v>5.9862555999999998</c:v>
                </c:pt>
                <c:pt idx="1200">
                  <c:v>5.9928656</c:v>
                </c:pt>
                <c:pt idx="1201">
                  <c:v>5.9962869000000003</c:v>
                </c:pt>
                <c:pt idx="1202">
                  <c:v>6.0023011999999998</c:v>
                </c:pt>
                <c:pt idx="1203">
                  <c:v>6.0073556999999997</c:v>
                </c:pt>
                <c:pt idx="1204">
                  <c:v>6.0124278000000002</c:v>
                </c:pt>
                <c:pt idx="1205">
                  <c:v>6.0162363000000001</c:v>
                </c:pt>
                <c:pt idx="1206">
                  <c:v>6.0236033999999998</c:v>
                </c:pt>
                <c:pt idx="1207">
                  <c:v>6.0279249999999998</c:v>
                </c:pt>
                <c:pt idx="1208">
                  <c:v>6.0327767999999997</c:v>
                </c:pt>
                <c:pt idx="1209">
                  <c:v>6.0357989999999999</c:v>
                </c:pt>
                <c:pt idx="1210">
                  <c:v>6.0425043000000001</c:v>
                </c:pt>
                <c:pt idx="1211">
                  <c:v>6.0457229999999997</c:v>
                </c:pt>
                <c:pt idx="1212">
                  <c:v>6.0520944999999999</c:v>
                </c:pt>
                <c:pt idx="1213">
                  <c:v>6.0574650999999999</c:v>
                </c:pt>
                <c:pt idx="1214">
                  <c:v>6.0630559999999996</c:v>
                </c:pt>
                <c:pt idx="1215">
                  <c:v>6.0676632000000001</c:v>
                </c:pt>
                <c:pt idx="1216">
                  <c:v>6.0714063999999999</c:v>
                </c:pt>
                <c:pt idx="1217">
                  <c:v>6.0780105999999998</c:v>
                </c:pt>
                <c:pt idx="1218">
                  <c:v>6.0832620000000004</c:v>
                </c:pt>
                <c:pt idx="1219">
                  <c:v>6.0879588</c:v>
                </c:pt>
                <c:pt idx="1220">
                  <c:v>6.0926437</c:v>
                </c:pt>
                <c:pt idx="1221">
                  <c:v>6.0976982</c:v>
                </c:pt>
                <c:pt idx="1222">
                  <c:v>6.1033010000000001</c:v>
                </c:pt>
                <c:pt idx="1223">
                  <c:v>6.1078191000000004</c:v>
                </c:pt>
                <c:pt idx="1224">
                  <c:v>6.1113415</c:v>
                </c:pt>
                <c:pt idx="1225">
                  <c:v>6.1172127999999999</c:v>
                </c:pt>
                <c:pt idx="1226">
                  <c:v>6.1225119000000001</c:v>
                </c:pt>
                <c:pt idx="1227">
                  <c:v>6.1280846999999996</c:v>
                </c:pt>
                <c:pt idx="1228">
                  <c:v>6.1323762000000004</c:v>
                </c:pt>
                <c:pt idx="1229">
                  <c:v>6.1364355000000002</c:v>
                </c:pt>
                <c:pt idx="1230">
                  <c:v>6.1419724999999996</c:v>
                </c:pt>
                <c:pt idx="1231">
                  <c:v>6.1465205999999997</c:v>
                </c:pt>
                <c:pt idx="1232">
                  <c:v>6.1523972000000002</c:v>
                </c:pt>
                <c:pt idx="1233">
                  <c:v>6.1572846999999999</c:v>
                </c:pt>
                <c:pt idx="1234">
                  <c:v>6.1614037000000001</c:v>
                </c:pt>
                <c:pt idx="1235">
                  <c:v>6.1666306999999998</c:v>
                </c:pt>
                <c:pt idx="1236">
                  <c:v>6.1718463999999997</c:v>
                </c:pt>
                <c:pt idx="1237">
                  <c:v>6.1772942999999998</c:v>
                </c:pt>
                <c:pt idx="1238">
                  <c:v>6.1837853999999997</c:v>
                </c:pt>
                <c:pt idx="1239">
                  <c:v>6.1880053999999998</c:v>
                </c:pt>
                <c:pt idx="1240">
                  <c:v>6.1906695000000003</c:v>
                </c:pt>
                <c:pt idx="1241">
                  <c:v>6.1976313999999997</c:v>
                </c:pt>
                <c:pt idx="1242">
                  <c:v>6.2014817999999998</c:v>
                </c:pt>
                <c:pt idx="1243">
                  <c:v>6.2084197999999997</c:v>
                </c:pt>
                <c:pt idx="1244">
                  <c:v>6.2118710999999998</c:v>
                </c:pt>
                <c:pt idx="1245">
                  <c:v>6.2182369</c:v>
                </c:pt>
                <c:pt idx="1246">
                  <c:v>6.2233504999999996</c:v>
                </c:pt>
                <c:pt idx="1247">
                  <c:v>6.2262177000000003</c:v>
                </c:pt>
                <c:pt idx="1248">
                  <c:v>6.2317429000000004</c:v>
                </c:pt>
                <c:pt idx="1249">
                  <c:v>6.2376918999999997</c:v>
                </c:pt>
                <c:pt idx="1250">
                  <c:v>6.2422934000000003</c:v>
                </c:pt>
                <c:pt idx="1251">
                  <c:v>6.2479376999999996</c:v>
                </c:pt>
                <c:pt idx="1252">
                  <c:v>6.2526941000000003</c:v>
                </c:pt>
                <c:pt idx="1253">
                  <c:v>6.2582674000000003</c:v>
                </c:pt>
                <c:pt idx="1254">
                  <c:v>6.2636256000000001</c:v>
                </c:pt>
                <c:pt idx="1255">
                  <c:v>6.2662839999999997</c:v>
                </c:pt>
                <c:pt idx="1256">
                  <c:v>6.2730788999999998</c:v>
                </c:pt>
                <c:pt idx="1257">
                  <c:v>6.2772870000000003</c:v>
                </c:pt>
                <c:pt idx="1258">
                  <c:v>6.2826395000000002</c:v>
                </c:pt>
                <c:pt idx="1259">
                  <c:v>6.2881049999999998</c:v>
                </c:pt>
                <c:pt idx="1260">
                  <c:v>6.2926172999999999</c:v>
                </c:pt>
                <c:pt idx="1261">
                  <c:v>6.2963667000000001</c:v>
                </c:pt>
                <c:pt idx="1262">
                  <c:v>6.3033462</c:v>
                </c:pt>
                <c:pt idx="1263">
                  <c:v>6.3086748000000004</c:v>
                </c:pt>
                <c:pt idx="1264">
                  <c:v>6.3124361000000002</c:v>
                </c:pt>
                <c:pt idx="1265">
                  <c:v>6.3182592</c:v>
                </c:pt>
                <c:pt idx="1266">
                  <c:v>6.3228846000000001</c:v>
                </c:pt>
                <c:pt idx="1267">
                  <c:v>6.3259068000000003</c:v>
                </c:pt>
                <c:pt idx="1268">
                  <c:v>6.3326716000000003</c:v>
                </c:pt>
                <c:pt idx="1269">
                  <c:v>6.3371420000000001</c:v>
                </c:pt>
                <c:pt idx="1270">
                  <c:v>6.3424883000000003</c:v>
                </c:pt>
                <c:pt idx="1271">
                  <c:v>6.3477873999999996</c:v>
                </c:pt>
                <c:pt idx="1272">
                  <c:v>6.3507261000000002</c:v>
                </c:pt>
                <c:pt idx="1273">
                  <c:v>6.3571095</c:v>
                </c:pt>
                <c:pt idx="1274">
                  <c:v>6.3625692999999997</c:v>
                </c:pt>
                <c:pt idx="1275">
                  <c:v>6.3672484999999996</c:v>
                </c:pt>
                <c:pt idx="1276">
                  <c:v>6.3738584999999999</c:v>
                </c:pt>
                <c:pt idx="1277">
                  <c:v>6.3788470999999998</c:v>
                </c:pt>
                <c:pt idx="1278">
                  <c:v>6.3819169999999996</c:v>
                </c:pt>
                <c:pt idx="1279">
                  <c:v>6.3867927</c:v>
                </c:pt>
                <c:pt idx="1280">
                  <c:v>6.3930091999999998</c:v>
                </c:pt>
                <c:pt idx="1281">
                  <c:v>6.3972353999999996</c:v>
                </c:pt>
                <c:pt idx="1282">
                  <c:v>6.4023075</c:v>
                </c:pt>
                <c:pt idx="1283">
                  <c:v>6.408042</c:v>
                </c:pt>
                <c:pt idx="1284">
                  <c:v>6.4122620000000001</c:v>
                </c:pt>
                <c:pt idx="1285">
                  <c:v>6.4164820000000002</c:v>
                </c:pt>
                <c:pt idx="1286">
                  <c:v>6.4222812999999999</c:v>
                </c:pt>
                <c:pt idx="1287">
                  <c:v>6.4256963999999996</c:v>
                </c:pt>
                <c:pt idx="1288">
                  <c:v>6.4321698999999999</c:v>
                </c:pt>
                <c:pt idx="1289">
                  <c:v>6.4376593</c:v>
                </c:pt>
                <c:pt idx="1290">
                  <c:v>6.4439354</c:v>
                </c:pt>
                <c:pt idx="1291">
                  <c:v>6.4474286999999997</c:v>
                </c:pt>
                <c:pt idx="1292">
                  <c:v>6.4528464999999997</c:v>
                </c:pt>
                <c:pt idx="1293">
                  <c:v>6.4579247999999998</c:v>
                </c:pt>
                <c:pt idx="1294">
                  <c:v>6.4616499000000003</c:v>
                </c:pt>
                <c:pt idx="1295">
                  <c:v>6.4676403999999996</c:v>
                </c:pt>
                <c:pt idx="1296">
                  <c:v>6.4718365999999996</c:v>
                </c:pt>
                <c:pt idx="1297">
                  <c:v>6.4773978999999997</c:v>
                </c:pt>
                <c:pt idx="1298">
                  <c:v>6.4820824000000004</c:v>
                </c:pt>
                <c:pt idx="1299">
                  <c:v>6.4872084000000001</c:v>
                </c:pt>
                <c:pt idx="1300">
                  <c:v>6.4934133999999997</c:v>
                </c:pt>
                <c:pt idx="1301">
                  <c:v>6.4967689999999996</c:v>
                </c:pt>
                <c:pt idx="1302">
                  <c:v>6.5022349000000004</c:v>
                </c:pt>
                <c:pt idx="1303">
                  <c:v>6.5074978000000003</c:v>
                </c:pt>
                <c:pt idx="1304">
                  <c:v>6.5133866999999999</c:v>
                </c:pt>
                <c:pt idx="1305">
                  <c:v>6.5173807000000004</c:v>
                </c:pt>
                <c:pt idx="1306">
                  <c:v>6.5228757999999996</c:v>
                </c:pt>
                <c:pt idx="1307">
                  <c:v>6.5275311</c:v>
                </c:pt>
                <c:pt idx="1308">
                  <c:v>6.5325499000000002</c:v>
                </c:pt>
                <c:pt idx="1309">
                  <c:v>6.5372285999999997</c:v>
                </c:pt>
                <c:pt idx="1310">
                  <c:v>6.5421285999999998</c:v>
                </c:pt>
                <c:pt idx="1311">
                  <c:v>6.5482139999999998</c:v>
                </c:pt>
                <c:pt idx="1312">
                  <c:v>6.5532865999999999</c:v>
                </c:pt>
                <c:pt idx="1313">
                  <c:v>6.5569819999999996</c:v>
                </c:pt>
                <c:pt idx="1314">
                  <c:v>6.5613627000000001</c:v>
                </c:pt>
                <c:pt idx="1315">
                  <c:v>6.5689324999999998</c:v>
                </c:pt>
                <c:pt idx="1316">
                  <c:v>6.5736413000000002</c:v>
                </c:pt>
                <c:pt idx="1317">
                  <c:v>6.5774797999999999</c:v>
                </c:pt>
                <c:pt idx="1318">
                  <c:v>6.5816879000000004</c:v>
                </c:pt>
                <c:pt idx="1319">
                  <c:v>6.5881195000000004</c:v>
                </c:pt>
                <c:pt idx="1320">
                  <c:v>6.5924940000000003</c:v>
                </c:pt>
                <c:pt idx="1321">
                  <c:v>6.5980492000000002</c:v>
                </c:pt>
                <c:pt idx="1322">
                  <c:v>6.6027459999999998</c:v>
                </c:pt>
                <c:pt idx="1323">
                  <c:v>6.6081342999999997</c:v>
                </c:pt>
                <c:pt idx="1324">
                  <c:v>6.6137791000000004</c:v>
                </c:pt>
                <c:pt idx="1325">
                  <c:v>6.6183033</c:v>
                </c:pt>
                <c:pt idx="1326">
                  <c:v>6.6215811000000002</c:v>
                </c:pt>
                <c:pt idx="1327">
                  <c:v>6.6281853000000002</c:v>
                </c:pt>
                <c:pt idx="1328">
                  <c:v>6.6325307000000002</c:v>
                </c:pt>
                <c:pt idx="1329">
                  <c:v>6.6381454</c:v>
                </c:pt>
                <c:pt idx="1330">
                  <c:v>6.6431522000000003</c:v>
                </c:pt>
                <c:pt idx="1331">
                  <c:v>6.6476641000000001</c:v>
                </c:pt>
                <c:pt idx="1332">
                  <c:v>6.6520213999999998</c:v>
                </c:pt>
                <c:pt idx="1333">
                  <c:v>6.6583872</c:v>
                </c:pt>
                <c:pt idx="1334">
                  <c:v>6.6617845999999998</c:v>
                </c:pt>
                <c:pt idx="1335">
                  <c:v>6.6684903999999996</c:v>
                </c:pt>
                <c:pt idx="1336">
                  <c:v>6.6715837000000002</c:v>
                </c:pt>
                <c:pt idx="1337">
                  <c:v>6.6769004000000001</c:v>
                </c:pt>
                <c:pt idx="1338">
                  <c:v>6.6827002000000002</c:v>
                </c:pt>
                <c:pt idx="1339">
                  <c:v>6.6885232999999999</c:v>
                </c:pt>
                <c:pt idx="1340">
                  <c:v>6.6932859000000002</c:v>
                </c:pt>
                <c:pt idx="1341">
                  <c:v>6.6980782000000003</c:v>
                </c:pt>
                <c:pt idx="1342">
                  <c:v>6.7020892999999999</c:v>
                </c:pt>
                <c:pt idx="1343">
                  <c:v>6.7083836000000003</c:v>
                </c:pt>
                <c:pt idx="1344">
                  <c:v>6.7120255999999996</c:v>
                </c:pt>
                <c:pt idx="1345">
                  <c:v>6.7175206999999997</c:v>
                </c:pt>
                <c:pt idx="1346">
                  <c:v>6.7240833999999996</c:v>
                </c:pt>
                <c:pt idx="1347">
                  <c:v>6.7270937000000002</c:v>
                </c:pt>
                <c:pt idx="1348">
                  <c:v>6.7324580999999997</c:v>
                </c:pt>
                <c:pt idx="1349">
                  <c:v>6.7365941999999999</c:v>
                </c:pt>
                <c:pt idx="1350">
                  <c:v>6.7428293000000004</c:v>
                </c:pt>
                <c:pt idx="1351">
                  <c:v>6.7484674</c:v>
                </c:pt>
                <c:pt idx="1352">
                  <c:v>6.7530928000000001</c:v>
                </c:pt>
                <c:pt idx="1353">
                  <c:v>6.7588033999999997</c:v>
                </c:pt>
                <c:pt idx="1354">
                  <c:v>6.7632794000000001</c:v>
                </c:pt>
                <c:pt idx="1355">
                  <c:v>6.7673087000000001</c:v>
                </c:pt>
                <c:pt idx="1356">
                  <c:v>6.7721844000000004</c:v>
                </c:pt>
                <c:pt idx="1357">
                  <c:v>6.7776560999999997</c:v>
                </c:pt>
                <c:pt idx="1358">
                  <c:v>6.7823590999999999</c:v>
                </c:pt>
                <c:pt idx="1359">
                  <c:v>6.7880630000000002</c:v>
                </c:pt>
                <c:pt idx="1360">
                  <c:v>6.7927302999999997</c:v>
                </c:pt>
                <c:pt idx="1361">
                  <c:v>6.7983269999999996</c:v>
                </c:pt>
                <c:pt idx="1362">
                  <c:v>6.8033694999999996</c:v>
                </c:pt>
                <c:pt idx="1363">
                  <c:v>6.8088474000000003</c:v>
                </c:pt>
                <c:pt idx="1364">
                  <c:v>6.8122625000000001</c:v>
                </c:pt>
                <c:pt idx="1365">
                  <c:v>6.8197846000000002</c:v>
                </c:pt>
                <c:pt idx="1366">
                  <c:v>6.8232594000000004</c:v>
                </c:pt>
                <c:pt idx="1367">
                  <c:v>6.8276047999999996</c:v>
                </c:pt>
                <c:pt idx="1368">
                  <c:v>6.8334340999999998</c:v>
                </c:pt>
                <c:pt idx="1369">
                  <c:v>6.8381786</c:v>
                </c:pt>
                <c:pt idx="1370">
                  <c:v>6.8431195999999996</c:v>
                </c:pt>
                <c:pt idx="1371">
                  <c:v>6.8491755000000003</c:v>
                </c:pt>
                <c:pt idx="1372">
                  <c:v>6.8531456000000004</c:v>
                </c:pt>
                <c:pt idx="1373">
                  <c:v>6.8577051000000004</c:v>
                </c:pt>
                <c:pt idx="1374">
                  <c:v>6.8621873999999998</c:v>
                </c:pt>
                <c:pt idx="1375">
                  <c:v>6.8681239999999999</c:v>
                </c:pt>
                <c:pt idx="1376">
                  <c:v>6.8731489000000003</c:v>
                </c:pt>
                <c:pt idx="1377">
                  <c:v>6.8789539</c:v>
                </c:pt>
                <c:pt idx="1378">
                  <c:v>6.8827208999999998</c:v>
                </c:pt>
                <c:pt idx="1379">
                  <c:v>6.8894147999999999</c:v>
                </c:pt>
                <c:pt idx="1380">
                  <c:v>6.8943443000000002</c:v>
                </c:pt>
                <c:pt idx="1381">
                  <c:v>6.8980636999999998</c:v>
                </c:pt>
                <c:pt idx="1382">
                  <c:v>6.9029036000000001</c:v>
                </c:pt>
                <c:pt idx="1383">
                  <c:v>6.9079341999999997</c:v>
                </c:pt>
                <c:pt idx="1384">
                  <c:v>6.9147825000000003</c:v>
                </c:pt>
                <c:pt idx="1385">
                  <c:v>6.9180545999999996</c:v>
                </c:pt>
                <c:pt idx="1386">
                  <c:v>6.9231271999999997</c:v>
                </c:pt>
                <c:pt idx="1387">
                  <c:v>6.9298387000000004</c:v>
                </c:pt>
                <c:pt idx="1388">
                  <c:v>6.9310961000000004</c:v>
                </c:pt>
                <c:pt idx="1389">
                  <c:v>6.9367766</c:v>
                </c:pt>
                <c:pt idx="1390">
                  <c:v>6.9418249000000003</c:v>
                </c:pt>
                <c:pt idx="1391">
                  <c:v>6.9477558000000004</c:v>
                </c:pt>
                <c:pt idx="1392">
                  <c:v>6.9511595000000002</c:v>
                </c:pt>
                <c:pt idx="1393">
                  <c:v>6.9573460000000003</c:v>
                </c:pt>
                <c:pt idx="1394">
                  <c:v>6.9633722000000002</c:v>
                </c:pt>
                <c:pt idx="1395">
                  <c:v>6.9673004000000001</c:v>
                </c:pt>
                <c:pt idx="1396">
                  <c:v>6.9737138999999999</c:v>
                </c:pt>
                <c:pt idx="1397">
                  <c:v>6.9798945999999997</c:v>
                </c:pt>
                <c:pt idx="1398">
                  <c:v>6.9830474999999996</c:v>
                </c:pt>
                <c:pt idx="1399">
                  <c:v>6.9872141000000001</c:v>
                </c:pt>
                <c:pt idx="1400">
                  <c:v>6.9945868999999998</c:v>
                </c:pt>
                <c:pt idx="1401">
                  <c:v>6.9983301000000004</c:v>
                </c:pt>
                <c:pt idx="1402">
                  <c:v>7.0032654000000001</c:v>
                </c:pt>
                <c:pt idx="1403">
                  <c:v>7.0080996000000004</c:v>
                </c:pt>
                <c:pt idx="1404">
                  <c:v>7.0120692</c:v>
                </c:pt>
                <c:pt idx="1405">
                  <c:v>7.0186672000000003</c:v>
                </c:pt>
                <c:pt idx="1406">
                  <c:v>7.0229825999999997</c:v>
                </c:pt>
                <c:pt idx="1407">
                  <c:v>7.0278524999999998</c:v>
                </c:pt>
                <c:pt idx="1408">
                  <c:v>7.0327997</c:v>
                </c:pt>
                <c:pt idx="1409">
                  <c:v>7.0378541999999999</c:v>
                </c:pt>
                <c:pt idx="1410">
                  <c:v>7.0432481999999998</c:v>
                </c:pt>
                <c:pt idx="1411">
                  <c:v>7.0478497000000004</c:v>
                </c:pt>
                <c:pt idx="1412">
                  <c:v>7.0532617999999996</c:v>
                </c:pt>
                <c:pt idx="1413">
                  <c:v>7.0578098000000002</c:v>
                </c:pt>
                <c:pt idx="1414">
                  <c:v>7.0646706000000004</c:v>
                </c:pt>
                <c:pt idx="1415">
                  <c:v>7.0686874</c:v>
                </c:pt>
                <c:pt idx="1416">
                  <c:v>7.0742903000000004</c:v>
                </c:pt>
                <c:pt idx="1417">
                  <c:v>7.0788621999999997</c:v>
                </c:pt>
                <c:pt idx="1418">
                  <c:v>7.0847987999999997</c:v>
                </c:pt>
                <c:pt idx="1419">
                  <c:v>7.0895137999999998</c:v>
                </c:pt>
                <c:pt idx="1420">
                  <c:v>7.0948896000000001</c:v>
                </c:pt>
                <c:pt idx="1421">
                  <c:v>7.0977449000000004</c:v>
                </c:pt>
                <c:pt idx="1422">
                  <c:v>7.1042480000000001</c:v>
                </c:pt>
                <c:pt idx="1423">
                  <c:v>7.1094394000000003</c:v>
                </c:pt>
                <c:pt idx="1424">
                  <c:v>7.1144638000000002</c:v>
                </c:pt>
                <c:pt idx="1425">
                  <c:v>7.1174502000000004</c:v>
                </c:pt>
                <c:pt idx="1426">
                  <c:v>7.1234406999999997</c:v>
                </c:pt>
                <c:pt idx="1427">
                  <c:v>7.1270585000000004</c:v>
                </c:pt>
                <c:pt idx="1428">
                  <c:v>7.1330786000000002</c:v>
                </c:pt>
                <c:pt idx="1429">
                  <c:v>7.1383057000000001</c:v>
                </c:pt>
                <c:pt idx="1430">
                  <c:v>7.1427464000000001</c:v>
                </c:pt>
                <c:pt idx="1431">
                  <c:v>7.1492252000000001</c:v>
                </c:pt>
                <c:pt idx="1432">
                  <c:v>7.1541309000000002</c:v>
                </c:pt>
                <c:pt idx="1433">
                  <c:v>7.1583033</c:v>
                </c:pt>
                <c:pt idx="1434">
                  <c:v>7.1640490999999997</c:v>
                </c:pt>
                <c:pt idx="1435">
                  <c:v>7.1685495000000001</c:v>
                </c:pt>
                <c:pt idx="1436">
                  <c:v>7.1729779000000002</c:v>
                </c:pt>
                <c:pt idx="1437">
                  <c:v>7.1764827000000002</c:v>
                </c:pt>
                <c:pt idx="1438">
                  <c:v>7.1832713999999998</c:v>
                </c:pt>
                <c:pt idx="1439">
                  <c:v>7.1870684999999996</c:v>
                </c:pt>
                <c:pt idx="1440">
                  <c:v>7.1922959999999998</c:v>
                </c:pt>
                <c:pt idx="1441">
                  <c:v>7.1988225000000003</c:v>
                </c:pt>
                <c:pt idx="1442">
                  <c:v>7.2022494999999997</c:v>
                </c:pt>
                <c:pt idx="1443">
                  <c:v>7.2084130999999996</c:v>
                </c:pt>
                <c:pt idx="1444">
                  <c:v>7.2149219999999996</c:v>
                </c:pt>
                <c:pt idx="1445">
                  <c:v>7.2179022000000002</c:v>
                </c:pt>
                <c:pt idx="1446">
                  <c:v>7.2236418999999996</c:v>
                </c:pt>
                <c:pt idx="1447">
                  <c:v>7.2291192999999998</c:v>
                </c:pt>
                <c:pt idx="1448">
                  <c:v>7.2322129999999998</c:v>
                </c:pt>
                <c:pt idx="1449">
                  <c:v>7.237196</c:v>
                </c:pt>
                <c:pt idx="1450">
                  <c:v>7.2432221999999999</c:v>
                </c:pt>
                <c:pt idx="1451">
                  <c:v>7.2482943999999998</c:v>
                </c:pt>
                <c:pt idx="1452">
                  <c:v>7.2535458000000004</c:v>
                </c:pt>
                <c:pt idx="1453">
                  <c:v>7.2588682000000002</c:v>
                </c:pt>
                <c:pt idx="1454">
                  <c:v>7.2634753999999999</c:v>
                </c:pt>
                <c:pt idx="1455">
                  <c:v>7.2681069000000003</c:v>
                </c:pt>
                <c:pt idx="1456">
                  <c:v>7.2732153000000004</c:v>
                </c:pt>
                <c:pt idx="1457">
                  <c:v>7.2779712999999999</c:v>
                </c:pt>
                <c:pt idx="1458">
                  <c:v>7.2843609000000002</c:v>
                </c:pt>
                <c:pt idx="1459">
                  <c:v>7.2879313999999997</c:v>
                </c:pt>
                <c:pt idx="1460">
                  <c:v>7.2919488000000001</c:v>
                </c:pt>
                <c:pt idx="1461">
                  <c:v>7.2988033000000003</c:v>
                </c:pt>
                <c:pt idx="1462">
                  <c:v>7.3030828999999997</c:v>
                </c:pt>
                <c:pt idx="1463">
                  <c:v>7.3069452999999998</c:v>
                </c:pt>
                <c:pt idx="1464">
                  <c:v>7.3134303000000003</c:v>
                </c:pt>
                <c:pt idx="1465">
                  <c:v>7.3185263000000003</c:v>
                </c:pt>
                <c:pt idx="1466">
                  <c:v>7.3237361999999999</c:v>
                </c:pt>
                <c:pt idx="1467">
                  <c:v>7.3278847000000003</c:v>
                </c:pt>
                <c:pt idx="1468">
                  <c:v>7.3313293000000002</c:v>
                </c:pt>
                <c:pt idx="1469">
                  <c:v>7.3382911999999996</c:v>
                </c:pt>
                <c:pt idx="1470">
                  <c:v>7.3436203000000004</c:v>
                </c:pt>
                <c:pt idx="1471">
                  <c:v>7.3492584000000001</c:v>
                </c:pt>
                <c:pt idx="1472">
                  <c:v>7.3532580999999997</c:v>
                </c:pt>
                <c:pt idx="1473">
                  <c:v>7.3587712999999999</c:v>
                </c:pt>
                <c:pt idx="1474">
                  <c:v>7.3636350999999998</c:v>
                </c:pt>
                <c:pt idx="1475">
                  <c:v>7.3700371000000002</c:v>
                </c:pt>
                <c:pt idx="1476">
                  <c:v>7.3732734000000004</c:v>
                </c:pt>
                <c:pt idx="1477">
                  <c:v>7.3782864000000004</c:v>
                </c:pt>
                <c:pt idx="1478">
                  <c:v>7.3838471999999999</c:v>
                </c:pt>
                <c:pt idx="1479">
                  <c:v>7.3894080999999998</c:v>
                </c:pt>
                <c:pt idx="1480">
                  <c:v>7.3932647999999999</c:v>
                </c:pt>
                <c:pt idx="1481">
                  <c:v>7.3983374</c:v>
                </c:pt>
                <c:pt idx="1482">
                  <c:v>7.4038085999999996</c:v>
                </c:pt>
                <c:pt idx="1483">
                  <c:v>7.4088453999999997</c:v>
                </c:pt>
                <c:pt idx="1484">
                  <c:v>7.4122310000000002</c:v>
                </c:pt>
                <c:pt idx="1485">
                  <c:v>7.4181737999999999</c:v>
                </c:pt>
                <c:pt idx="1486">
                  <c:v>7.4240389000000002</c:v>
                </c:pt>
                <c:pt idx="1487">
                  <c:v>7.4299812000000003</c:v>
                </c:pt>
                <c:pt idx="1488">
                  <c:v>7.4342670000000002</c:v>
                </c:pt>
                <c:pt idx="1489">
                  <c:v>7.4388084000000001</c:v>
                </c:pt>
                <c:pt idx="1490">
                  <c:v>7.4438152000000004</c:v>
                </c:pt>
                <c:pt idx="1491">
                  <c:v>7.4486914000000004</c:v>
                </c:pt>
                <c:pt idx="1492">
                  <c:v>7.4520469</c:v>
                </c:pt>
                <c:pt idx="1493">
                  <c:v>7.4587703000000003</c:v>
                </c:pt>
                <c:pt idx="1494">
                  <c:v>7.4634255999999999</c:v>
                </c:pt>
                <c:pt idx="1495">
                  <c:v>7.4690342000000003</c:v>
                </c:pt>
                <c:pt idx="1496">
                  <c:v>7.4750604999999997</c:v>
                </c:pt>
                <c:pt idx="1497">
                  <c:v>7.4786004999999998</c:v>
                </c:pt>
                <c:pt idx="1498">
                  <c:v>7.4832859000000003</c:v>
                </c:pt>
                <c:pt idx="1499">
                  <c:v>7.4885963999999996</c:v>
                </c:pt>
                <c:pt idx="1500">
                  <c:v>7.4932518000000004</c:v>
                </c:pt>
                <c:pt idx="1501">
                  <c:v>7.4988070000000002</c:v>
                </c:pt>
                <c:pt idx="1502">
                  <c:v>7.5041237000000001</c:v>
                </c:pt>
                <c:pt idx="1503">
                  <c:v>7.5070677000000003</c:v>
                </c:pt>
                <c:pt idx="1504">
                  <c:v>7.5150132000000003</c:v>
                </c:pt>
                <c:pt idx="1505">
                  <c:v>7.5191736000000002</c:v>
                </c:pt>
                <c:pt idx="1506">
                  <c:v>7.5234709000000004</c:v>
                </c:pt>
                <c:pt idx="1507">
                  <c:v>7.5273513999999997</c:v>
                </c:pt>
                <c:pt idx="1508">
                  <c:v>7.5348797000000003</c:v>
                </c:pt>
                <c:pt idx="1509">
                  <c:v>7.5396776000000001</c:v>
                </c:pt>
                <c:pt idx="1510">
                  <c:v>7.5441656000000004</c:v>
                </c:pt>
                <c:pt idx="1511">
                  <c:v>7.5503229999999997</c:v>
                </c:pt>
                <c:pt idx="1512">
                  <c:v>7.55375</c:v>
                </c:pt>
                <c:pt idx="1513">
                  <c:v>7.5578928000000003</c:v>
                </c:pt>
                <c:pt idx="1514">
                  <c:v>7.5643358000000003</c:v>
                </c:pt>
                <c:pt idx="1515">
                  <c:v>7.5684427999999997</c:v>
                </c:pt>
                <c:pt idx="1516">
                  <c:v>7.5731516000000001</c:v>
                </c:pt>
                <c:pt idx="1517">
                  <c:v>7.5781703</c:v>
                </c:pt>
                <c:pt idx="1518">
                  <c:v>7.5838146000000002</c:v>
                </c:pt>
                <c:pt idx="1519">
                  <c:v>7.5893221000000004</c:v>
                </c:pt>
                <c:pt idx="1520">
                  <c:v>7.5936022000000003</c:v>
                </c:pt>
                <c:pt idx="1521">
                  <c:v>7.5993357000000001</c:v>
                </c:pt>
                <c:pt idx="1522">
                  <c:v>7.6038240999999998</c:v>
                </c:pt>
                <c:pt idx="1523">
                  <c:v>7.6090812999999997</c:v>
                </c:pt>
                <c:pt idx="1524">
                  <c:v>7.6132178000000001</c:v>
                </c:pt>
                <c:pt idx="1525">
                  <c:v>7.6188206999999997</c:v>
                </c:pt>
                <c:pt idx="1526">
                  <c:v>7.6240835000000002</c:v>
                </c:pt>
                <c:pt idx="1527">
                  <c:v>7.6285181</c:v>
                </c:pt>
                <c:pt idx="1528">
                  <c:v>7.6362313999999998</c:v>
                </c:pt>
                <c:pt idx="1529">
                  <c:v>7.6397538000000003</c:v>
                </c:pt>
                <c:pt idx="1530">
                  <c:v>7.6447129</c:v>
                </c:pt>
                <c:pt idx="1531">
                  <c:v>7.6482653999999997</c:v>
                </c:pt>
                <c:pt idx="1532">
                  <c:v>7.6541958000000001</c:v>
                </c:pt>
                <c:pt idx="1533">
                  <c:v>7.6585587999999998</c:v>
                </c:pt>
                <c:pt idx="1534">
                  <c:v>7.6637029999999999</c:v>
                </c:pt>
                <c:pt idx="1535">
                  <c:v>7.6689124</c:v>
                </c:pt>
                <c:pt idx="1536">
                  <c:v>7.6729298000000004</c:v>
                </c:pt>
                <c:pt idx="1537">
                  <c:v>7.6791821000000002</c:v>
                </c:pt>
                <c:pt idx="1538">
                  <c:v>7.6834736000000001</c:v>
                </c:pt>
                <c:pt idx="1539">
                  <c:v>7.6888322999999996</c:v>
                </c:pt>
                <c:pt idx="1540">
                  <c:v>7.6928973000000003</c:v>
                </c:pt>
                <c:pt idx="1541">
                  <c:v>7.6992807000000001</c:v>
                </c:pt>
                <c:pt idx="1542">
                  <c:v>7.7056408000000003</c:v>
                </c:pt>
                <c:pt idx="1543">
                  <c:v>7.7084599000000003</c:v>
                </c:pt>
                <c:pt idx="1544">
                  <c:v>7.713902</c:v>
                </c:pt>
                <c:pt idx="1545">
                  <c:v>7.718998</c:v>
                </c:pt>
                <c:pt idx="1546">
                  <c:v>7.7221989999999998</c:v>
                </c:pt>
                <c:pt idx="1547">
                  <c:v>7.7288269999999999</c:v>
                </c:pt>
                <c:pt idx="1548">
                  <c:v>7.7336844999999999</c:v>
                </c:pt>
                <c:pt idx="1549">
                  <c:v>7.7393055000000004</c:v>
                </c:pt>
                <c:pt idx="1550">
                  <c:v>7.7440680999999998</c:v>
                </c:pt>
                <c:pt idx="1551">
                  <c:v>7.7486696000000004</c:v>
                </c:pt>
                <c:pt idx="1552">
                  <c:v>7.7535748</c:v>
                </c:pt>
                <c:pt idx="1553">
                  <c:v>7.7581524999999996</c:v>
                </c:pt>
                <c:pt idx="1554">
                  <c:v>7.7646493999999997</c:v>
                </c:pt>
                <c:pt idx="1555">
                  <c:v>7.7696085000000004</c:v>
                </c:pt>
                <c:pt idx="1556">
                  <c:v>7.7742934000000004</c:v>
                </c:pt>
                <c:pt idx="1557">
                  <c:v>7.7788472000000004</c:v>
                </c:pt>
                <c:pt idx="1558">
                  <c:v>7.7841816000000001</c:v>
                </c:pt>
                <c:pt idx="1559">
                  <c:v>7.7883363000000001</c:v>
                </c:pt>
                <c:pt idx="1560">
                  <c:v>7.7928008999999996</c:v>
                </c:pt>
                <c:pt idx="1561">
                  <c:v>7.7976521999999999</c:v>
                </c:pt>
                <c:pt idx="1562">
                  <c:v>7.8041372000000004</c:v>
                </c:pt>
                <c:pt idx="1563">
                  <c:v>7.8087625999999997</c:v>
                </c:pt>
                <c:pt idx="1564">
                  <c:v>7.8141093000000001</c:v>
                </c:pt>
                <c:pt idx="1565">
                  <c:v>7.8183889000000004</c:v>
                </c:pt>
                <c:pt idx="1566">
                  <c:v>7.8241528999999996</c:v>
                </c:pt>
                <c:pt idx="1567">
                  <c:v>7.8287005000000001</c:v>
                </c:pt>
                <c:pt idx="1568">
                  <c:v>7.8349112999999999</c:v>
                </c:pt>
                <c:pt idx="1569">
                  <c:v>7.8389049000000002</c:v>
                </c:pt>
                <c:pt idx="1570">
                  <c:v>7.8438996999999997</c:v>
                </c:pt>
                <c:pt idx="1571">
                  <c:v>7.8486500000000001</c:v>
                </c:pt>
                <c:pt idx="1572">
                  <c:v>7.8532577000000003</c:v>
                </c:pt>
                <c:pt idx="1573">
                  <c:v>7.8588127999999999</c:v>
                </c:pt>
                <c:pt idx="1574">
                  <c:v>7.8647613999999999</c:v>
                </c:pt>
                <c:pt idx="1575">
                  <c:v>7.8686356999999996</c:v>
                </c:pt>
                <c:pt idx="1576">
                  <c:v>7.8745184000000004</c:v>
                </c:pt>
                <c:pt idx="1577">
                  <c:v>7.8797459999999999</c:v>
                </c:pt>
                <c:pt idx="1578">
                  <c:v>7.8841742999999997</c:v>
                </c:pt>
                <c:pt idx="1579">
                  <c:v>7.8888654999999996</c:v>
                </c:pt>
                <c:pt idx="1580">
                  <c:v>7.8941464000000003</c:v>
                </c:pt>
                <c:pt idx="1581">
                  <c:v>7.8983125999999997</c:v>
                </c:pt>
                <c:pt idx="1582">
                  <c:v>7.9037069999999998</c:v>
                </c:pt>
                <c:pt idx="1583">
                  <c:v>7.9089045999999996</c:v>
                </c:pt>
                <c:pt idx="1584">
                  <c:v>7.9141855000000003</c:v>
                </c:pt>
                <c:pt idx="1585">
                  <c:v>7.9185604999999999</c:v>
                </c:pt>
                <c:pt idx="1586">
                  <c:v>7.9246759000000004</c:v>
                </c:pt>
                <c:pt idx="1587">
                  <c:v>7.9288901999999997</c:v>
                </c:pt>
                <c:pt idx="1588">
                  <c:v>7.9322996000000003</c:v>
                </c:pt>
                <c:pt idx="1589">
                  <c:v>7.9394397999999997</c:v>
                </c:pt>
                <c:pt idx="1590">
                  <c:v>7.9439162999999997</c:v>
                </c:pt>
                <c:pt idx="1591">
                  <c:v>7.9496326000000002</c:v>
                </c:pt>
                <c:pt idx="1592">
                  <c:v>7.9534172999999999</c:v>
                </c:pt>
                <c:pt idx="1593">
                  <c:v>7.9599260999999997</c:v>
                </c:pt>
                <c:pt idx="1594">
                  <c:v>7.9644975999999996</c:v>
                </c:pt>
                <c:pt idx="1595">
                  <c:v>7.9699515999999999</c:v>
                </c:pt>
                <c:pt idx="1596">
                  <c:v>7.9744577000000003</c:v>
                </c:pt>
                <c:pt idx="1597">
                  <c:v>7.9798578999999998</c:v>
                </c:pt>
                <c:pt idx="1598">
                  <c:v>7.9836606999999997</c:v>
                </c:pt>
                <c:pt idx="1599">
                  <c:v>7.9886317</c:v>
                </c:pt>
                <c:pt idx="1600">
                  <c:v>7.9945683000000001</c:v>
                </c:pt>
                <c:pt idx="1601">
                  <c:v>7.9995631999999999</c:v>
                </c:pt>
                <c:pt idx="1602">
                  <c:v>8.0038012999999992</c:v>
                </c:pt>
                <c:pt idx="1603">
                  <c:v>8.0082474000000001</c:v>
                </c:pt>
                <c:pt idx="1604">
                  <c:v>8.0139399000000004</c:v>
                </c:pt>
                <c:pt idx="1605">
                  <c:v>8.0195313000000006</c:v>
                </c:pt>
                <c:pt idx="1606">
                  <c:v>8.0244540999999998</c:v>
                </c:pt>
                <c:pt idx="1607">
                  <c:v>8.0284414000000002</c:v>
                </c:pt>
                <c:pt idx="1608">
                  <c:v>8.0336151000000005</c:v>
                </c:pt>
                <c:pt idx="1609">
                  <c:v>8.0409050000000004</c:v>
                </c:pt>
                <c:pt idx="1610">
                  <c:v>8.0450716</c:v>
                </c:pt>
                <c:pt idx="1611">
                  <c:v>8.0488385999999998</c:v>
                </c:pt>
                <c:pt idx="1612">
                  <c:v>8.0543575000000001</c:v>
                </c:pt>
                <c:pt idx="1613">
                  <c:v>8.0587330000000001</c:v>
                </c:pt>
                <c:pt idx="1614">
                  <c:v>8.0645503999999999</c:v>
                </c:pt>
                <c:pt idx="1615">
                  <c:v>8.0697536000000003</c:v>
                </c:pt>
                <c:pt idx="1616">
                  <c:v>8.0746593000000004</c:v>
                </c:pt>
                <c:pt idx="1617">
                  <c:v>8.0788907999999999</c:v>
                </c:pt>
                <c:pt idx="1618">
                  <c:v>8.0851916999999993</c:v>
                </c:pt>
                <c:pt idx="1619">
                  <c:v>8.0891608999999995</c:v>
                </c:pt>
                <c:pt idx="1620">
                  <c:v>8.0937442999999991</c:v>
                </c:pt>
                <c:pt idx="1621">
                  <c:v>8.0994185999999999</c:v>
                </c:pt>
                <c:pt idx="1622">
                  <c:v>8.1043663000000006</c:v>
                </c:pt>
                <c:pt idx="1623">
                  <c:v>8.1092358000000004</c:v>
                </c:pt>
                <c:pt idx="1624">
                  <c:v>8.1143742000000003</c:v>
                </c:pt>
                <c:pt idx="1625">
                  <c:v>8.1189213000000002</c:v>
                </c:pt>
                <c:pt idx="1626">
                  <c:v>8.1235351999999992</c:v>
                </c:pt>
                <c:pt idx="1627">
                  <c:v>8.1311406999999996</c:v>
                </c:pt>
                <c:pt idx="1628">
                  <c:v>8.1330480999999999</c:v>
                </c:pt>
                <c:pt idx="1629">
                  <c:v>8.1400155999999999</c:v>
                </c:pt>
                <c:pt idx="1630">
                  <c:v>8.1449622999999995</c:v>
                </c:pt>
                <c:pt idx="1631">
                  <c:v>8.1502800000000004</c:v>
                </c:pt>
                <c:pt idx="1632">
                  <c:v>8.1544761999999995</c:v>
                </c:pt>
                <c:pt idx="1633">
                  <c:v>8.1593876000000005</c:v>
                </c:pt>
                <c:pt idx="1634">
                  <c:v>8.1634817000000002</c:v>
                </c:pt>
                <c:pt idx="1635">
                  <c:v>8.1699313999999994</c:v>
                </c:pt>
                <c:pt idx="1636">
                  <c:v>8.1745262000000007</c:v>
                </c:pt>
                <c:pt idx="1637">
                  <c:v>8.1792411999999999</c:v>
                </c:pt>
                <c:pt idx="1638">
                  <c:v>8.1850232999999992</c:v>
                </c:pt>
                <c:pt idx="1639">
                  <c:v>8.1894635999999998</c:v>
                </c:pt>
                <c:pt idx="1640">
                  <c:v>8.1930932999999992</c:v>
                </c:pt>
                <c:pt idx="1641">
                  <c:v>8.2002754000000007</c:v>
                </c:pt>
                <c:pt idx="1642">
                  <c:v>8.2042512999999992</c:v>
                </c:pt>
                <c:pt idx="1643">
                  <c:v>8.2094010999999991</c:v>
                </c:pt>
                <c:pt idx="1644">
                  <c:v>8.2146825999999997</c:v>
                </c:pt>
                <c:pt idx="1645">
                  <c:v>8.2185860000000002</c:v>
                </c:pt>
                <c:pt idx="1646">
                  <c:v>8.2245826999999991</c:v>
                </c:pt>
                <c:pt idx="1647">
                  <c:v>8.2300482000000006</c:v>
                </c:pt>
                <c:pt idx="1648">
                  <c:v>8.2334756999999996</c:v>
                </c:pt>
                <c:pt idx="1649">
                  <c:v>8.2395315</c:v>
                </c:pt>
                <c:pt idx="1650">
                  <c:v>8.2450685999999997</c:v>
                </c:pt>
                <c:pt idx="1651">
                  <c:v>8.2493543999999996</c:v>
                </c:pt>
                <c:pt idx="1652">
                  <c:v>8.2550820999999992</c:v>
                </c:pt>
                <c:pt idx="1653">
                  <c:v>8.2605599999999999</c:v>
                </c:pt>
                <c:pt idx="1654">
                  <c:v>8.2642260000000007</c:v>
                </c:pt>
                <c:pt idx="1655">
                  <c:v>8.2703647999999994</c:v>
                </c:pt>
                <c:pt idx="1656">
                  <c:v>8.2747878999999998</c:v>
                </c:pt>
                <c:pt idx="1657">
                  <c:v>8.2781792000000003</c:v>
                </c:pt>
                <c:pt idx="1658">
                  <c:v>8.2848968999999997</c:v>
                </c:pt>
                <c:pt idx="1659">
                  <c:v>8.2904576999999993</c:v>
                </c:pt>
                <c:pt idx="1660">
                  <c:v>8.2960013999999997</c:v>
                </c:pt>
                <c:pt idx="1661">
                  <c:v>8.3008471000000004</c:v>
                </c:pt>
                <c:pt idx="1662">
                  <c:v>8.3046436000000003</c:v>
                </c:pt>
                <c:pt idx="1663">
                  <c:v>8.3089885999999993</c:v>
                </c:pt>
                <c:pt idx="1664">
                  <c:v>8.3151703000000001</c:v>
                </c:pt>
                <c:pt idx="1665">
                  <c:v>8.3191813999999997</c:v>
                </c:pt>
                <c:pt idx="1666">
                  <c:v>8.3253383999999997</c:v>
                </c:pt>
                <c:pt idx="1667">
                  <c:v>8.3291892999999995</c:v>
                </c:pt>
                <c:pt idx="1668">
                  <c:v>8.3349943</c:v>
                </c:pt>
                <c:pt idx="1669">
                  <c:v>8.3393393000000007</c:v>
                </c:pt>
                <c:pt idx="1670">
                  <c:v>8.3440247000000003</c:v>
                </c:pt>
                <c:pt idx="1671">
                  <c:v>8.3498658999999993</c:v>
                </c:pt>
                <c:pt idx="1672">
                  <c:v>8.3548431000000001</c:v>
                </c:pt>
                <c:pt idx="1673">
                  <c:v>8.3616495000000004</c:v>
                </c:pt>
                <c:pt idx="1674">
                  <c:v>8.3648386000000006</c:v>
                </c:pt>
                <c:pt idx="1675">
                  <c:v>8.3704289999999997</c:v>
                </c:pt>
                <c:pt idx="1676">
                  <c:v>8.3729448000000009</c:v>
                </c:pt>
                <c:pt idx="1677">
                  <c:v>8.3791790000000006</c:v>
                </c:pt>
                <c:pt idx="1678">
                  <c:v>8.3848418999999996</c:v>
                </c:pt>
                <c:pt idx="1679">
                  <c:v>8.3900813999999997</c:v>
                </c:pt>
                <c:pt idx="1680">
                  <c:v>8.3941096999999996</c:v>
                </c:pt>
                <c:pt idx="1681">
                  <c:v>8.3999634000000007</c:v>
                </c:pt>
                <c:pt idx="1682">
                  <c:v>8.4044694999999994</c:v>
                </c:pt>
                <c:pt idx="1683">
                  <c:v>8.4090232999999994</c:v>
                </c:pt>
                <c:pt idx="1684">
                  <c:v>8.4145965999999994</c:v>
                </c:pt>
                <c:pt idx="1685">
                  <c:v>8.4203129000000008</c:v>
                </c:pt>
                <c:pt idx="1686">
                  <c:v>8.4251460999999992</c:v>
                </c:pt>
                <c:pt idx="1687">
                  <c:v>8.4298496000000007</c:v>
                </c:pt>
                <c:pt idx="1688">
                  <c:v>8.4348496999999991</c:v>
                </c:pt>
                <c:pt idx="1689">
                  <c:v>8.4394693000000007</c:v>
                </c:pt>
                <c:pt idx="1690">
                  <c:v>8.4450607000000009</c:v>
                </c:pt>
                <c:pt idx="1691">
                  <c:v>8.4495839999999998</c:v>
                </c:pt>
                <c:pt idx="1692">
                  <c:v>8.4564266000000003</c:v>
                </c:pt>
                <c:pt idx="1693">
                  <c:v>8.4608735999999993</c:v>
                </c:pt>
                <c:pt idx="1694">
                  <c:v>8.4657611999999993</c:v>
                </c:pt>
                <c:pt idx="1695">
                  <c:v>8.4685745000000008</c:v>
                </c:pt>
                <c:pt idx="1696">
                  <c:v>8.4752264000000004</c:v>
                </c:pt>
                <c:pt idx="1697">
                  <c:v>8.4788799000000008</c:v>
                </c:pt>
                <c:pt idx="1698">
                  <c:v>8.4845781000000002</c:v>
                </c:pt>
                <c:pt idx="1699">
                  <c:v>8.4901923999999998</c:v>
                </c:pt>
                <c:pt idx="1700">
                  <c:v>8.4943656999999995</c:v>
                </c:pt>
                <c:pt idx="1701">
                  <c:v>8.4996518999999999</c:v>
                </c:pt>
                <c:pt idx="1702">
                  <c:v>8.5049448000000005</c:v>
                </c:pt>
                <c:pt idx="1703">
                  <c:v>8.5083064999999998</c:v>
                </c:pt>
                <c:pt idx="1704">
                  <c:v>8.5137005000000006</c:v>
                </c:pt>
                <c:pt idx="1705">
                  <c:v>8.5208472999999998</c:v>
                </c:pt>
                <c:pt idx="1706">
                  <c:v>8.5249185999999995</c:v>
                </c:pt>
                <c:pt idx="1707">
                  <c:v>8.5298423999999997</c:v>
                </c:pt>
                <c:pt idx="1708">
                  <c:v>8.5356530999999993</c:v>
                </c:pt>
                <c:pt idx="1709">
                  <c:v>8.5395278999999995</c:v>
                </c:pt>
                <c:pt idx="1710">
                  <c:v>8.5433540000000008</c:v>
                </c:pt>
                <c:pt idx="1711">
                  <c:v>8.5490464999999993</c:v>
                </c:pt>
                <c:pt idx="1712">
                  <c:v>8.5537013999999996</c:v>
                </c:pt>
                <c:pt idx="1713">
                  <c:v>8.5604849000000005</c:v>
                </c:pt>
                <c:pt idx="1714">
                  <c:v>8.5651693000000009</c:v>
                </c:pt>
                <c:pt idx="1715">
                  <c:v>8.5691986</c:v>
                </c:pt>
                <c:pt idx="1716">
                  <c:v>8.5740566000000005</c:v>
                </c:pt>
                <c:pt idx="1717">
                  <c:v>8.5801362999999995</c:v>
                </c:pt>
                <c:pt idx="1718">
                  <c:v>8.5845412999999997</c:v>
                </c:pt>
                <c:pt idx="1719">
                  <c:v>8.5900011000000003</c:v>
                </c:pt>
                <c:pt idx="1720">
                  <c:v>8.5944947999999997</c:v>
                </c:pt>
                <c:pt idx="1721">
                  <c:v>8.5993948000000007</c:v>
                </c:pt>
                <c:pt idx="1722">
                  <c:v>8.6040554</c:v>
                </c:pt>
                <c:pt idx="1723">
                  <c:v>8.6097239999999999</c:v>
                </c:pt>
                <c:pt idx="1724">
                  <c:v>8.6150760999999996</c:v>
                </c:pt>
                <c:pt idx="1725">
                  <c:v>8.6209773999999992</c:v>
                </c:pt>
                <c:pt idx="1726">
                  <c:v>8.6245422000000005</c:v>
                </c:pt>
                <c:pt idx="1727">
                  <c:v>8.6305799000000007</c:v>
                </c:pt>
                <c:pt idx="1728">
                  <c:v>8.6357230999999999</c:v>
                </c:pt>
                <c:pt idx="1729">
                  <c:v>8.6403789999999994</c:v>
                </c:pt>
                <c:pt idx="1730">
                  <c:v>8.6443843999999999</c:v>
                </c:pt>
                <c:pt idx="1731">
                  <c:v>8.6514834999999994</c:v>
                </c:pt>
                <c:pt idx="1732">
                  <c:v>8.6550349999999998</c:v>
                </c:pt>
                <c:pt idx="1733">
                  <c:v>8.6600245999999999</c:v>
                </c:pt>
                <c:pt idx="1734">
                  <c:v>8.6640949000000003</c:v>
                </c:pt>
                <c:pt idx="1735">
                  <c:v>8.6696682000000003</c:v>
                </c:pt>
                <c:pt idx="1736">
                  <c:v>8.6750506999999999</c:v>
                </c:pt>
                <c:pt idx="1737">
                  <c:v>8.6803255000000004</c:v>
                </c:pt>
                <c:pt idx="1738">
                  <c:v>8.6851176999999993</c:v>
                </c:pt>
                <c:pt idx="1739">
                  <c:v>8.6883183000000006</c:v>
                </c:pt>
                <c:pt idx="1740">
                  <c:v>8.6947144999999999</c:v>
                </c:pt>
                <c:pt idx="1741">
                  <c:v>8.6997032000000001</c:v>
                </c:pt>
                <c:pt idx="1742">
                  <c:v>8.7046509000000007</c:v>
                </c:pt>
                <c:pt idx="1743">
                  <c:v>8.7099551999999996</c:v>
                </c:pt>
                <c:pt idx="1744">
                  <c:v>8.7152662000000003</c:v>
                </c:pt>
                <c:pt idx="1745">
                  <c:v>8.7200880000000005</c:v>
                </c:pt>
                <c:pt idx="1746">
                  <c:v>8.7265786999999992</c:v>
                </c:pt>
                <c:pt idx="1747">
                  <c:v>8.7299585000000004</c:v>
                </c:pt>
                <c:pt idx="1748">
                  <c:v>8.7356748999999994</c:v>
                </c:pt>
                <c:pt idx="1749">
                  <c:v>8.7401447000000001</c:v>
                </c:pt>
                <c:pt idx="1750">
                  <c:v>8.7461471999999993</c:v>
                </c:pt>
                <c:pt idx="1751">
                  <c:v>8.7500868000000001</c:v>
                </c:pt>
                <c:pt idx="1752">
                  <c:v>8.7535857999999998</c:v>
                </c:pt>
                <c:pt idx="1753">
                  <c:v>8.7583599000000003</c:v>
                </c:pt>
                <c:pt idx="1754">
                  <c:v>8.7646303000000003</c:v>
                </c:pt>
                <c:pt idx="1755">
                  <c:v>8.7700844</c:v>
                </c:pt>
                <c:pt idx="1756">
                  <c:v>8.7748947000000008</c:v>
                </c:pt>
                <c:pt idx="1757">
                  <c:v>8.7797164999999993</c:v>
                </c:pt>
                <c:pt idx="1758">
                  <c:v>8.7846993999999992</c:v>
                </c:pt>
                <c:pt idx="1759">
                  <c:v>8.7904339</c:v>
                </c:pt>
                <c:pt idx="1760">
                  <c:v>8.7934131999999998</c:v>
                </c:pt>
                <c:pt idx="1761">
                  <c:v>8.7982596999999991</c:v>
                </c:pt>
                <c:pt idx="1762">
                  <c:v>8.8044758000000005</c:v>
                </c:pt>
                <c:pt idx="1763">
                  <c:v>8.8111639000000004</c:v>
                </c:pt>
                <c:pt idx="1764">
                  <c:v>8.8147879000000007</c:v>
                </c:pt>
                <c:pt idx="1765">
                  <c:v>8.8198004000000001</c:v>
                </c:pt>
                <c:pt idx="1766">
                  <c:v>8.8246765000000007</c:v>
                </c:pt>
                <c:pt idx="1767">
                  <c:v>8.8292655999999994</c:v>
                </c:pt>
                <c:pt idx="1768">
                  <c:v>8.8349875999999998</c:v>
                </c:pt>
                <c:pt idx="1769">
                  <c:v>8.8420334</c:v>
                </c:pt>
                <c:pt idx="1770">
                  <c:v>8.8440895000000008</c:v>
                </c:pt>
                <c:pt idx="1771">
                  <c:v>8.8514213999999996</c:v>
                </c:pt>
                <c:pt idx="1772">
                  <c:v>8.8554324999999992</c:v>
                </c:pt>
                <c:pt idx="1773">
                  <c:v>8.8595027999999996</c:v>
                </c:pt>
                <c:pt idx="1774">
                  <c:v>8.8653926999999992</c:v>
                </c:pt>
                <c:pt idx="1775">
                  <c:v>8.8705902000000005</c:v>
                </c:pt>
                <c:pt idx="1776">
                  <c:v>8.8762579000000006</c:v>
                </c:pt>
                <c:pt idx="1777">
                  <c:v>8.881176</c:v>
                </c:pt>
                <c:pt idx="1778">
                  <c:v>8.8871365000000004</c:v>
                </c:pt>
                <c:pt idx="1779">
                  <c:v>8.8888110999999999</c:v>
                </c:pt>
                <c:pt idx="1780">
                  <c:v>8.8966551000000003</c:v>
                </c:pt>
                <c:pt idx="1781">
                  <c:v>8.8992413999999993</c:v>
                </c:pt>
                <c:pt idx="1782">
                  <c:v>8.9046296999999992</c:v>
                </c:pt>
                <c:pt idx="1783">
                  <c:v>8.9106854999999996</c:v>
                </c:pt>
                <c:pt idx="1784">
                  <c:v>8.9144945</c:v>
                </c:pt>
                <c:pt idx="1785">
                  <c:v>8.9189109999999996</c:v>
                </c:pt>
                <c:pt idx="1786">
                  <c:v>8.9264335999999993</c:v>
                </c:pt>
                <c:pt idx="1787">
                  <c:v>8.9301881999999999</c:v>
                </c:pt>
                <c:pt idx="1788">
                  <c:v>8.9335918000000003</c:v>
                </c:pt>
                <c:pt idx="1789">
                  <c:v>8.9406672</c:v>
                </c:pt>
                <c:pt idx="1790">
                  <c:v>8.9458941999999997</c:v>
                </c:pt>
                <c:pt idx="1791">
                  <c:v>8.9504242000000005</c:v>
                </c:pt>
                <c:pt idx="1792">
                  <c:v>8.9554901000000005</c:v>
                </c:pt>
                <c:pt idx="1793">
                  <c:v>8.9602412999999999</c:v>
                </c:pt>
                <c:pt idx="1794">
                  <c:v>8.9653015000000007</c:v>
                </c:pt>
                <c:pt idx="1795">
                  <c:v>8.9712028999999998</c:v>
                </c:pt>
                <c:pt idx="1796">
                  <c:v>8.9753389000000006</c:v>
                </c:pt>
                <c:pt idx="1797">
                  <c:v>8.9791775000000005</c:v>
                </c:pt>
                <c:pt idx="1798">
                  <c:v>8.9864491999999991</c:v>
                </c:pt>
                <c:pt idx="1799">
                  <c:v>8.9915161000000001</c:v>
                </c:pt>
                <c:pt idx="1800">
                  <c:v>8.9959802999999994</c:v>
                </c:pt>
                <c:pt idx="1801">
                  <c:v>9.0007190999999995</c:v>
                </c:pt>
                <c:pt idx="1802">
                  <c:v>9.0051536999999993</c:v>
                </c:pt>
                <c:pt idx="1803">
                  <c:v>9.0108452000000003</c:v>
                </c:pt>
                <c:pt idx="1804">
                  <c:v>9.0172176000000004</c:v>
                </c:pt>
                <c:pt idx="1805">
                  <c:v>9.0188264999999994</c:v>
                </c:pt>
                <c:pt idx="1806">
                  <c:v>9.0238332999999997</c:v>
                </c:pt>
                <c:pt idx="1807">
                  <c:v>9.0299367999999998</c:v>
                </c:pt>
                <c:pt idx="1808">
                  <c:v>9.0362071999999998</c:v>
                </c:pt>
                <c:pt idx="1809">
                  <c:v>9.0410050999999996</c:v>
                </c:pt>
                <c:pt idx="1810">
                  <c:v>9.0454635999999997</c:v>
                </c:pt>
                <c:pt idx="1811">
                  <c:v>9.0514545000000002</c:v>
                </c:pt>
                <c:pt idx="1812">
                  <c:v>9.0542431000000008</c:v>
                </c:pt>
                <c:pt idx="1813">
                  <c:v>9.0604668000000004</c:v>
                </c:pt>
                <c:pt idx="1814">
                  <c:v>9.0652761000000002</c:v>
                </c:pt>
                <c:pt idx="1815">
                  <c:v>9.0703306000000001</c:v>
                </c:pt>
                <c:pt idx="1816">
                  <c:v>9.0745087000000009</c:v>
                </c:pt>
                <c:pt idx="1817">
                  <c:v>9.0808505999999998</c:v>
                </c:pt>
                <c:pt idx="1818">
                  <c:v>9.0865907999999997</c:v>
                </c:pt>
                <c:pt idx="1819">
                  <c:v>9.0903702000000006</c:v>
                </c:pt>
                <c:pt idx="1820">
                  <c:v>9.0937251999999997</c:v>
                </c:pt>
                <c:pt idx="1821">
                  <c:v>9.0993823999999996</c:v>
                </c:pt>
                <c:pt idx="1822">
                  <c:v>9.1052169999999997</c:v>
                </c:pt>
                <c:pt idx="1823">
                  <c:v>9.1105994999999993</c:v>
                </c:pt>
                <c:pt idx="1824">
                  <c:v>9.1159706000000007</c:v>
                </c:pt>
                <c:pt idx="1825">
                  <c:v>9.1195049000000008</c:v>
                </c:pt>
                <c:pt idx="1826">
                  <c:v>9.1249465999999995</c:v>
                </c:pt>
                <c:pt idx="1827">
                  <c:v>9.1305551999999999</c:v>
                </c:pt>
                <c:pt idx="1828">
                  <c:v>9.1361522999999991</c:v>
                </c:pt>
                <c:pt idx="1829">
                  <c:v>9.1395435000000003</c:v>
                </c:pt>
                <c:pt idx="1830">
                  <c:v>9.1463927999999992</c:v>
                </c:pt>
                <c:pt idx="1831">
                  <c:v>9.1512566</c:v>
                </c:pt>
                <c:pt idx="1832">
                  <c:v>9.1555537999999999</c:v>
                </c:pt>
                <c:pt idx="1833">
                  <c:v>9.1605185999999996</c:v>
                </c:pt>
                <c:pt idx="1834">
                  <c:v>9.1652211999999995</c:v>
                </c:pt>
                <c:pt idx="1835">
                  <c:v>9.1697035000000007</c:v>
                </c:pt>
                <c:pt idx="1836">
                  <c:v>9.1775417000000008</c:v>
                </c:pt>
                <c:pt idx="1837">
                  <c:v>9.1814994999999993</c:v>
                </c:pt>
                <c:pt idx="1838">
                  <c:v>9.1844024999999991</c:v>
                </c:pt>
                <c:pt idx="1839">
                  <c:v>9.1921920999999998</c:v>
                </c:pt>
                <c:pt idx="1840">
                  <c:v>9.1959237999999992</c:v>
                </c:pt>
                <c:pt idx="1841">
                  <c:v>9.2002506000000004</c:v>
                </c:pt>
                <c:pt idx="1842">
                  <c:v>9.2051744000000006</c:v>
                </c:pt>
                <c:pt idx="1843">
                  <c:v>9.2099484999999994</c:v>
                </c:pt>
                <c:pt idx="1844">
                  <c:v>9.2156524999999991</c:v>
                </c:pt>
                <c:pt idx="1845">
                  <c:v>9.2217388000000007</c:v>
                </c:pt>
                <c:pt idx="1846">
                  <c:v>9.2249508000000002</c:v>
                </c:pt>
                <c:pt idx="1847">
                  <c:v>9.2316331999999992</c:v>
                </c:pt>
                <c:pt idx="1848">
                  <c:v>9.2361088000000002</c:v>
                </c:pt>
                <c:pt idx="1849">
                  <c:v>9.2406568999999994</c:v>
                </c:pt>
                <c:pt idx="1850">
                  <c:v>9.2447519000000007</c:v>
                </c:pt>
                <c:pt idx="1851">
                  <c:v>9.2501105999999993</c:v>
                </c:pt>
                <c:pt idx="1852">
                  <c:v>9.2552128000000007</c:v>
                </c:pt>
                <c:pt idx="1853">
                  <c:v>9.2602615000000004</c:v>
                </c:pt>
                <c:pt idx="1854">
                  <c:v>9.2642365000000009</c:v>
                </c:pt>
                <c:pt idx="1855">
                  <c:v>9.2700119000000001</c:v>
                </c:pt>
                <c:pt idx="1856">
                  <c:v>9.2744645999999999</c:v>
                </c:pt>
                <c:pt idx="1857">
                  <c:v>9.2805385999999999</c:v>
                </c:pt>
                <c:pt idx="1858">
                  <c:v>9.2845621000000005</c:v>
                </c:pt>
                <c:pt idx="1859">
                  <c:v>9.2903976000000004</c:v>
                </c:pt>
                <c:pt idx="1860">
                  <c:v>9.2952966999999997</c:v>
                </c:pt>
                <c:pt idx="1861">
                  <c:v>9.3020019999999999</c:v>
                </c:pt>
                <c:pt idx="1862">
                  <c:v>9.3056917000000006</c:v>
                </c:pt>
                <c:pt idx="1863">
                  <c:v>9.3094462999999994</c:v>
                </c:pt>
                <c:pt idx="1864">
                  <c:v>9.3149365999999993</c:v>
                </c:pt>
                <c:pt idx="1865">
                  <c:v>9.3204259999999994</c:v>
                </c:pt>
                <c:pt idx="1866">
                  <c:v>9.3259220000000003</c:v>
                </c:pt>
                <c:pt idx="1867">
                  <c:v>9.3296585000000007</c:v>
                </c:pt>
                <c:pt idx="1868">
                  <c:v>9.3378657999999994</c:v>
                </c:pt>
                <c:pt idx="1869">
                  <c:v>9.3416575999999996</c:v>
                </c:pt>
                <c:pt idx="1870">
                  <c:v>9.3463478000000002</c:v>
                </c:pt>
                <c:pt idx="1871">
                  <c:v>9.3500022999999999</c:v>
                </c:pt>
                <c:pt idx="1872">
                  <c:v>9.3547343999999999</c:v>
                </c:pt>
                <c:pt idx="1873">
                  <c:v>9.3599081000000002</c:v>
                </c:pt>
                <c:pt idx="1874">
                  <c:v>9.3657970000000006</c:v>
                </c:pt>
                <c:pt idx="1875">
                  <c:v>9.3712330000000001</c:v>
                </c:pt>
                <c:pt idx="1876">
                  <c:v>9.3740644</c:v>
                </c:pt>
                <c:pt idx="1877">
                  <c:v>9.3801079000000005</c:v>
                </c:pt>
                <c:pt idx="1878">
                  <c:v>9.3848286000000005</c:v>
                </c:pt>
                <c:pt idx="1879">
                  <c:v>9.3902111000000001</c:v>
                </c:pt>
                <c:pt idx="1880">
                  <c:v>9.3965712000000003</c:v>
                </c:pt>
                <c:pt idx="1881">
                  <c:v>9.4006357000000005</c:v>
                </c:pt>
                <c:pt idx="1882">
                  <c:v>9.4049157999999995</c:v>
                </c:pt>
                <c:pt idx="1883">
                  <c:v>9.4117279000000007</c:v>
                </c:pt>
                <c:pt idx="1884">
                  <c:v>9.4156741999999998</c:v>
                </c:pt>
                <c:pt idx="1885">
                  <c:v>9.4196615000000001</c:v>
                </c:pt>
                <c:pt idx="1886">
                  <c:v>9.4262657000000001</c:v>
                </c:pt>
                <c:pt idx="1887">
                  <c:v>9.4300031999999998</c:v>
                </c:pt>
                <c:pt idx="1888">
                  <c:v>9.4366845999999995</c:v>
                </c:pt>
                <c:pt idx="1889">
                  <c:v>9.4408397999999991</c:v>
                </c:pt>
                <c:pt idx="1890">
                  <c:v>9.4451189000000007</c:v>
                </c:pt>
                <c:pt idx="1891">
                  <c:v>9.4523610999999992</c:v>
                </c:pt>
                <c:pt idx="1892">
                  <c:v>9.4556512999999995</c:v>
                </c:pt>
                <c:pt idx="1893">
                  <c:v>9.4609261</c:v>
                </c:pt>
                <c:pt idx="1894">
                  <c:v>9.4648246999999994</c:v>
                </c:pt>
                <c:pt idx="1895">
                  <c:v>9.4715594999999997</c:v>
                </c:pt>
                <c:pt idx="1896">
                  <c:v>9.4761428999999993</c:v>
                </c:pt>
                <c:pt idx="1897">
                  <c:v>9.4810429000000003</c:v>
                </c:pt>
                <c:pt idx="1898">
                  <c:v>9.4859895999999999</c:v>
                </c:pt>
                <c:pt idx="1899">
                  <c:v>9.4901856999999996</c:v>
                </c:pt>
                <c:pt idx="1900">
                  <c:v>9.4957056000000009</c:v>
                </c:pt>
                <c:pt idx="1901">
                  <c:v>9.5010098999999997</c:v>
                </c:pt>
                <c:pt idx="1902">
                  <c:v>9.5049495999999998</c:v>
                </c:pt>
                <c:pt idx="1903">
                  <c:v>9.5112915000000005</c:v>
                </c:pt>
                <c:pt idx="1904">
                  <c:v>9.5162753999999996</c:v>
                </c:pt>
                <c:pt idx="1905">
                  <c:v>9.5216388999999992</c:v>
                </c:pt>
                <c:pt idx="1906">
                  <c:v>9.5251140999999997</c:v>
                </c:pt>
                <c:pt idx="1907">
                  <c:v>9.5313786999999994</c:v>
                </c:pt>
                <c:pt idx="1908">
                  <c:v>9.5355749000000003</c:v>
                </c:pt>
                <c:pt idx="1909">
                  <c:v>9.5428762000000003</c:v>
                </c:pt>
                <c:pt idx="1910">
                  <c:v>9.5450286999999996</c:v>
                </c:pt>
                <c:pt idx="1911">
                  <c:v>9.5511140999999995</c:v>
                </c:pt>
                <c:pt idx="1912">
                  <c:v>9.5554714000000001</c:v>
                </c:pt>
                <c:pt idx="1913">
                  <c:v>9.5597686999999993</c:v>
                </c:pt>
                <c:pt idx="1914">
                  <c:v>9.5658484000000001</c:v>
                </c:pt>
                <c:pt idx="1915">
                  <c:v>9.5715637000000005</c:v>
                </c:pt>
                <c:pt idx="1916">
                  <c:v>9.5749320999999998</c:v>
                </c:pt>
                <c:pt idx="1917">
                  <c:v>9.5823049999999999</c:v>
                </c:pt>
                <c:pt idx="1918">
                  <c:v>9.5846710000000002</c:v>
                </c:pt>
                <c:pt idx="1919">
                  <c:v>9.5915976000000001</c:v>
                </c:pt>
                <c:pt idx="1920">
                  <c:v>9.5956440000000001</c:v>
                </c:pt>
                <c:pt idx="1921">
                  <c:v>9.6017895000000006</c:v>
                </c:pt>
                <c:pt idx="1922">
                  <c:v>9.6051988999999995</c:v>
                </c:pt>
                <c:pt idx="1923">
                  <c:v>9.6117553999999998</c:v>
                </c:pt>
                <c:pt idx="1924">
                  <c:v>9.6158742999999998</c:v>
                </c:pt>
                <c:pt idx="1925">
                  <c:v>9.6211491000000002</c:v>
                </c:pt>
                <c:pt idx="1926">
                  <c:v>9.6265134999999997</c:v>
                </c:pt>
                <c:pt idx="1927">
                  <c:v>9.6301441000000008</c:v>
                </c:pt>
                <c:pt idx="1928">
                  <c:v>9.6347809000000009</c:v>
                </c:pt>
                <c:pt idx="1929">
                  <c:v>9.6406994000000008</c:v>
                </c:pt>
                <c:pt idx="1930">
                  <c:v>9.6464213999999995</c:v>
                </c:pt>
                <c:pt idx="1931">
                  <c:v>9.6502961999999997</c:v>
                </c:pt>
                <c:pt idx="1932">
                  <c:v>9.6553687999999998</c:v>
                </c:pt>
                <c:pt idx="1933">
                  <c:v>9.6605959000000006</c:v>
                </c:pt>
                <c:pt idx="1934">
                  <c:v>9.6652927000000002</c:v>
                </c:pt>
                <c:pt idx="1935">
                  <c:v>9.6696738999999994</c:v>
                </c:pt>
                <c:pt idx="1936">
                  <c:v>9.6756343999999999</c:v>
                </c:pt>
                <c:pt idx="1937">
                  <c:v>9.6809387000000005</c:v>
                </c:pt>
                <c:pt idx="1938">
                  <c:v>9.6848249000000006</c:v>
                </c:pt>
                <c:pt idx="1939">
                  <c:v>9.6905470000000005</c:v>
                </c:pt>
                <c:pt idx="1940">
                  <c:v>9.6961679000000007</c:v>
                </c:pt>
                <c:pt idx="1941">
                  <c:v>9.6995114999999998</c:v>
                </c:pt>
                <c:pt idx="1942">
                  <c:v>9.7056445999999994</c:v>
                </c:pt>
                <c:pt idx="1943">
                  <c:v>9.7110690999999996</c:v>
                </c:pt>
                <c:pt idx="1944">
                  <c:v>9.7153606000000003</c:v>
                </c:pt>
                <c:pt idx="1945">
                  <c:v>9.7200030999999996</c:v>
                </c:pt>
                <c:pt idx="1946">
                  <c:v>9.7251472000000003</c:v>
                </c:pt>
                <c:pt idx="1947">
                  <c:v>9.7314357999999999</c:v>
                </c:pt>
                <c:pt idx="1948">
                  <c:v>9.7350654999999993</c:v>
                </c:pt>
                <c:pt idx="1949">
                  <c:v>9.7393990000000006</c:v>
                </c:pt>
                <c:pt idx="1950">
                  <c:v>9.7470578999999997</c:v>
                </c:pt>
                <c:pt idx="1951">
                  <c:v>9.7503843000000003</c:v>
                </c:pt>
                <c:pt idx="1952">
                  <c:v>9.7544556</c:v>
                </c:pt>
                <c:pt idx="1953">
                  <c:v>9.7609577000000005</c:v>
                </c:pt>
                <c:pt idx="1954">
                  <c:v>9.7658100000000001</c:v>
                </c:pt>
                <c:pt idx="1955">
                  <c:v>9.7716866000000007</c:v>
                </c:pt>
                <c:pt idx="1956">
                  <c:v>9.7755728000000008</c:v>
                </c:pt>
                <c:pt idx="1957">
                  <c:v>9.7801208000000006</c:v>
                </c:pt>
                <c:pt idx="1958">
                  <c:v>9.7847462000000007</c:v>
                </c:pt>
                <c:pt idx="1959">
                  <c:v>9.7912845999999991</c:v>
                </c:pt>
                <c:pt idx="1960">
                  <c:v>9.7945270999999998</c:v>
                </c:pt>
                <c:pt idx="1961">
                  <c:v>9.8013344</c:v>
                </c:pt>
                <c:pt idx="1962">
                  <c:v>9.8079795999999995</c:v>
                </c:pt>
                <c:pt idx="1963">
                  <c:v>9.8114071000000003</c:v>
                </c:pt>
                <c:pt idx="1964">
                  <c:v>9.8164376999999998</c:v>
                </c:pt>
                <c:pt idx="1965">
                  <c:v>9.8216237999999993</c:v>
                </c:pt>
                <c:pt idx="1966">
                  <c:v>9.8256406999999992</c:v>
                </c:pt>
                <c:pt idx="1967">
                  <c:v>9.8301228999999992</c:v>
                </c:pt>
                <c:pt idx="1968">
                  <c:v>9.8367509999999996</c:v>
                </c:pt>
                <c:pt idx="1969">
                  <c:v>9.8406018999999993</c:v>
                </c:pt>
                <c:pt idx="1970">
                  <c:v>9.8446484000000005</c:v>
                </c:pt>
                <c:pt idx="1971">
                  <c:v>9.8514557000000007</c:v>
                </c:pt>
                <c:pt idx="1972">
                  <c:v>9.8559494000000001</c:v>
                </c:pt>
                <c:pt idx="1973">
                  <c:v>9.8617667999999998</c:v>
                </c:pt>
                <c:pt idx="1974">
                  <c:v>9.8661604000000001</c:v>
                </c:pt>
                <c:pt idx="1975">
                  <c:v>9.8710650999999991</c:v>
                </c:pt>
                <c:pt idx="1976">
                  <c:v>9.8756847000000008</c:v>
                </c:pt>
                <c:pt idx="1977">
                  <c:v>9.8811569000000006</c:v>
                </c:pt>
                <c:pt idx="1978">
                  <c:v>9.8861694</c:v>
                </c:pt>
                <c:pt idx="1979">
                  <c:v>9.8909263999999997</c:v>
                </c:pt>
                <c:pt idx="1980">
                  <c:v>9.8969097000000001</c:v>
                </c:pt>
                <c:pt idx="1981">
                  <c:v>9.8999205000000003</c:v>
                </c:pt>
                <c:pt idx="1982">
                  <c:v>9.9057493000000001</c:v>
                </c:pt>
                <c:pt idx="1983">
                  <c:v>9.9115552999999998</c:v>
                </c:pt>
                <c:pt idx="1984">
                  <c:v>9.9144401999999996</c:v>
                </c:pt>
                <c:pt idx="1985">
                  <c:v>9.9203825000000005</c:v>
                </c:pt>
                <c:pt idx="1986">
                  <c:v>9.9262533000000008</c:v>
                </c:pt>
                <c:pt idx="1987">
                  <c:v>9.9308671999999998</c:v>
                </c:pt>
                <c:pt idx="1988">
                  <c:v>9.9360046000000004</c:v>
                </c:pt>
                <c:pt idx="1989">
                  <c:v>9.9402132000000005</c:v>
                </c:pt>
                <c:pt idx="1990">
                  <c:v>9.9473839000000002</c:v>
                </c:pt>
                <c:pt idx="1991">
                  <c:v>9.9519196000000001</c:v>
                </c:pt>
                <c:pt idx="1992">
                  <c:v>9.9546614000000009</c:v>
                </c:pt>
                <c:pt idx="1993">
                  <c:v>9.9619388999999998</c:v>
                </c:pt>
                <c:pt idx="1994">
                  <c:v>9.9671067999999998</c:v>
                </c:pt>
                <c:pt idx="1995">
                  <c:v>9.9710702999999992</c:v>
                </c:pt>
                <c:pt idx="1996">
                  <c:v>9.9766788000000002</c:v>
                </c:pt>
                <c:pt idx="1997">
                  <c:v>9.9806899999999992</c:v>
                </c:pt>
                <c:pt idx="1998">
                  <c:v>9.9859895999999999</c:v>
                </c:pt>
                <c:pt idx="1999">
                  <c:v>9.9906330000000008</c:v>
                </c:pt>
                <c:pt idx="2000">
                  <c:v>9.9969205999999993</c:v>
                </c:pt>
                <c:pt idx="2001">
                  <c:v>10.001545999999999</c:v>
                </c:pt>
                <c:pt idx="2002">
                  <c:v>10.005898</c:v>
                </c:pt>
                <c:pt idx="2003">
                  <c:v>10.011749999999999</c:v>
                </c:pt>
                <c:pt idx="2004">
                  <c:v>10.015559</c:v>
                </c:pt>
                <c:pt idx="2005">
                  <c:v>10.020858</c:v>
                </c:pt>
                <c:pt idx="2006">
                  <c:v>10.025370000000001</c:v>
                </c:pt>
                <c:pt idx="2007">
                  <c:v>10.031366</c:v>
                </c:pt>
                <c:pt idx="2008">
                  <c:v>10.037100000000001</c:v>
                </c:pt>
                <c:pt idx="2009">
                  <c:v>10.041022</c:v>
                </c:pt>
                <c:pt idx="2010">
                  <c:v>10.045958000000001</c:v>
                </c:pt>
                <c:pt idx="2011">
                  <c:v>10.051149000000001</c:v>
                </c:pt>
                <c:pt idx="2012">
                  <c:v>10.056538</c:v>
                </c:pt>
                <c:pt idx="2013">
                  <c:v>10.061365</c:v>
                </c:pt>
                <c:pt idx="2014">
                  <c:v>10.066819000000001</c:v>
                </c:pt>
                <c:pt idx="2015">
                  <c:v>10.071343000000001</c:v>
                </c:pt>
                <c:pt idx="2016">
                  <c:v>10.075134</c:v>
                </c:pt>
                <c:pt idx="2017">
                  <c:v>10.082732999999999</c:v>
                </c:pt>
                <c:pt idx="2018">
                  <c:v>10.085082</c:v>
                </c:pt>
                <c:pt idx="2019">
                  <c:v>10.090452000000001</c:v>
                </c:pt>
                <c:pt idx="2020">
                  <c:v>10.097403</c:v>
                </c:pt>
                <c:pt idx="2021">
                  <c:v>10.100889</c:v>
                </c:pt>
                <c:pt idx="2022">
                  <c:v>10.105980000000001</c:v>
                </c:pt>
                <c:pt idx="2023">
                  <c:v>10.111279</c:v>
                </c:pt>
                <c:pt idx="2024">
                  <c:v>10.117531</c:v>
                </c:pt>
                <c:pt idx="2025">
                  <c:v>10.121489</c:v>
                </c:pt>
                <c:pt idx="2026">
                  <c:v>10.12674</c:v>
                </c:pt>
                <c:pt idx="2027">
                  <c:v>10.131079</c:v>
                </c:pt>
                <c:pt idx="2028">
                  <c:v>10.136485</c:v>
                </c:pt>
                <c:pt idx="2029">
                  <c:v>10.142231000000001</c:v>
                </c:pt>
                <c:pt idx="2030">
                  <c:v>10.146110999999999</c:v>
                </c:pt>
                <c:pt idx="2031">
                  <c:v>10.152011999999999</c:v>
                </c:pt>
                <c:pt idx="2032">
                  <c:v>10.15799</c:v>
                </c:pt>
                <c:pt idx="2033">
                  <c:v>10.162222</c:v>
                </c:pt>
                <c:pt idx="2034">
                  <c:v>10.166872</c:v>
                </c:pt>
                <c:pt idx="2035">
                  <c:v>10.170287</c:v>
                </c:pt>
                <c:pt idx="2036">
                  <c:v>10.175376999999999</c:v>
                </c:pt>
                <c:pt idx="2037">
                  <c:v>10.180033</c:v>
                </c:pt>
                <c:pt idx="2038">
                  <c:v>10.185748</c:v>
                </c:pt>
                <c:pt idx="2039">
                  <c:v>10.191095000000001</c:v>
                </c:pt>
                <c:pt idx="2040">
                  <c:v>10.195798</c:v>
                </c:pt>
                <c:pt idx="2041">
                  <c:v>10.201878000000001</c:v>
                </c:pt>
                <c:pt idx="2042">
                  <c:v>10.206091000000001</c:v>
                </c:pt>
                <c:pt idx="2043">
                  <c:v>10.212201</c:v>
                </c:pt>
                <c:pt idx="2044">
                  <c:v>10.215813000000001</c:v>
                </c:pt>
                <c:pt idx="2045">
                  <c:v>10.220605000000001</c:v>
                </c:pt>
                <c:pt idx="2046">
                  <c:v>10.225922000000001</c:v>
                </c:pt>
                <c:pt idx="2047">
                  <c:v>10.231203000000001</c:v>
                </c:pt>
                <c:pt idx="2048">
                  <c:v>10.236586000000001</c:v>
                </c:pt>
                <c:pt idx="2049">
                  <c:v>10.241735</c:v>
                </c:pt>
                <c:pt idx="2050">
                  <c:v>10.246998</c:v>
                </c:pt>
                <c:pt idx="2051">
                  <c:v>10.250788999999999</c:v>
                </c:pt>
                <c:pt idx="2052">
                  <c:v>10.256183999999999</c:v>
                </c:pt>
                <c:pt idx="2053">
                  <c:v>10.260999999999999</c:v>
                </c:pt>
                <c:pt idx="2054">
                  <c:v>10.266864999999999</c:v>
                </c:pt>
                <c:pt idx="2055">
                  <c:v>10.272205</c:v>
                </c:pt>
                <c:pt idx="2056">
                  <c:v>10.277224</c:v>
                </c:pt>
                <c:pt idx="2057">
                  <c:v>10.280919000000001</c:v>
                </c:pt>
                <c:pt idx="2058">
                  <c:v>10.286301999999999</c:v>
                </c:pt>
                <c:pt idx="2059">
                  <c:v>10.291689999999999</c:v>
                </c:pt>
                <c:pt idx="2060">
                  <c:v>10.296927999999999</c:v>
                </c:pt>
                <c:pt idx="2061">
                  <c:v>10.301167</c:v>
                </c:pt>
                <c:pt idx="2062">
                  <c:v>10.306077999999999</c:v>
                </c:pt>
                <c:pt idx="2063">
                  <c:v>10.311919</c:v>
                </c:pt>
                <c:pt idx="2064">
                  <c:v>10.316700000000001</c:v>
                </c:pt>
                <c:pt idx="2065">
                  <c:v>10.321635000000001</c:v>
                </c:pt>
                <c:pt idx="2066">
                  <c:v>10.327636999999999</c:v>
                </c:pt>
                <c:pt idx="2067">
                  <c:v>10.331315</c:v>
                </c:pt>
                <c:pt idx="2068">
                  <c:v>10.336739</c:v>
                </c:pt>
                <c:pt idx="2069">
                  <c:v>10.342549999999999</c:v>
                </c:pt>
                <c:pt idx="2070">
                  <c:v>10.344654</c:v>
                </c:pt>
                <c:pt idx="2071">
                  <c:v>10.351979999999999</c:v>
                </c:pt>
                <c:pt idx="2072">
                  <c:v>10.356282999999999</c:v>
                </c:pt>
                <c:pt idx="2073">
                  <c:v>10.362702000000001</c:v>
                </c:pt>
                <c:pt idx="2074">
                  <c:v>10.365342999999999</c:v>
                </c:pt>
                <c:pt idx="2075">
                  <c:v>10.372246000000001</c:v>
                </c:pt>
                <c:pt idx="2076">
                  <c:v>10.376531</c:v>
                </c:pt>
                <c:pt idx="2077">
                  <c:v>10.382491</c:v>
                </c:pt>
                <c:pt idx="2078">
                  <c:v>10.388494</c:v>
                </c:pt>
                <c:pt idx="2079">
                  <c:v>10.390287000000001</c:v>
                </c:pt>
                <c:pt idx="2080">
                  <c:v>10.397071</c:v>
                </c:pt>
                <c:pt idx="2081">
                  <c:v>10.401510999999999</c:v>
                </c:pt>
                <c:pt idx="2082">
                  <c:v>10.405720000000001</c:v>
                </c:pt>
                <c:pt idx="2083">
                  <c:v>10.410887000000001</c:v>
                </c:pt>
                <c:pt idx="2084">
                  <c:v>10.416805</c:v>
                </c:pt>
                <c:pt idx="2085">
                  <c:v>10.420382</c:v>
                </c:pt>
                <c:pt idx="2086">
                  <c:v>10.425943</c:v>
                </c:pt>
                <c:pt idx="2087">
                  <c:v>10.432886999999999</c:v>
                </c:pt>
                <c:pt idx="2088">
                  <c:v>10.436493</c:v>
                </c:pt>
                <c:pt idx="2089">
                  <c:v>10.439878</c:v>
                </c:pt>
                <c:pt idx="2090">
                  <c:v>10.446954</c:v>
                </c:pt>
                <c:pt idx="2091">
                  <c:v>10.452878999999999</c:v>
                </c:pt>
                <c:pt idx="2092">
                  <c:v>10.455645000000001</c:v>
                </c:pt>
                <c:pt idx="2093">
                  <c:v>10.462070000000001</c:v>
                </c:pt>
                <c:pt idx="2094">
                  <c:v>10.467834</c:v>
                </c:pt>
                <c:pt idx="2095">
                  <c:v>10.471266999999999</c:v>
                </c:pt>
                <c:pt idx="2096">
                  <c:v>10.477275000000001</c:v>
                </c:pt>
                <c:pt idx="2097">
                  <c:v>10.481077000000001</c:v>
                </c:pt>
                <c:pt idx="2098">
                  <c:v>10.486257999999999</c:v>
                </c:pt>
                <c:pt idx="2099">
                  <c:v>10.492629000000001</c:v>
                </c:pt>
                <c:pt idx="2100">
                  <c:v>10.496008</c:v>
                </c:pt>
                <c:pt idx="2101">
                  <c:v>10.501443999999999</c:v>
                </c:pt>
                <c:pt idx="2102">
                  <c:v>10.505957</c:v>
                </c:pt>
                <c:pt idx="2103">
                  <c:v>10.512072</c:v>
                </c:pt>
                <c:pt idx="2104">
                  <c:v>10.517054999999999</c:v>
                </c:pt>
                <c:pt idx="2105">
                  <c:v>10.520649000000001</c:v>
                </c:pt>
                <c:pt idx="2106">
                  <c:v>10.527218</c:v>
                </c:pt>
                <c:pt idx="2107">
                  <c:v>10.531836999999999</c:v>
                </c:pt>
                <c:pt idx="2108">
                  <c:v>10.535698999999999</c:v>
                </c:pt>
                <c:pt idx="2109">
                  <c:v>10.541314</c:v>
                </c:pt>
                <c:pt idx="2110">
                  <c:v>10.547298</c:v>
                </c:pt>
                <c:pt idx="2111">
                  <c:v>10.551500000000001</c:v>
                </c:pt>
                <c:pt idx="2112">
                  <c:v>10.557002000000001</c:v>
                </c:pt>
                <c:pt idx="2113">
                  <c:v>10.562806999999999</c:v>
                </c:pt>
                <c:pt idx="2114">
                  <c:v>10.565305</c:v>
                </c:pt>
                <c:pt idx="2115">
                  <c:v>10.573185</c:v>
                </c:pt>
                <c:pt idx="2116">
                  <c:v>10.577052999999999</c:v>
                </c:pt>
                <c:pt idx="2117">
                  <c:v>10.57967</c:v>
                </c:pt>
                <c:pt idx="2118">
                  <c:v>10.586071</c:v>
                </c:pt>
                <c:pt idx="2119">
                  <c:v>10.591597</c:v>
                </c:pt>
                <c:pt idx="2120">
                  <c:v>10.596132000000001</c:v>
                </c:pt>
                <c:pt idx="2121">
                  <c:v>10.602993</c:v>
                </c:pt>
                <c:pt idx="2122">
                  <c:v>10.606432</c:v>
                </c:pt>
                <c:pt idx="2123">
                  <c:v>10.610783</c:v>
                </c:pt>
                <c:pt idx="2124">
                  <c:v>10.616982</c:v>
                </c:pt>
                <c:pt idx="2125">
                  <c:v>10.620535</c:v>
                </c:pt>
                <c:pt idx="2126">
                  <c:v>10.626429999999999</c:v>
                </c:pt>
                <c:pt idx="2127">
                  <c:v>10.632485000000001</c:v>
                </c:pt>
                <c:pt idx="2128">
                  <c:v>10.637199000000001</c:v>
                </c:pt>
                <c:pt idx="2129">
                  <c:v>10.641157</c:v>
                </c:pt>
                <c:pt idx="2130">
                  <c:v>10.646516</c:v>
                </c:pt>
                <c:pt idx="2131">
                  <c:v>10.651946000000001</c:v>
                </c:pt>
                <c:pt idx="2132">
                  <c:v>10.656976999999999</c:v>
                </c:pt>
                <c:pt idx="2133">
                  <c:v>10.662174</c:v>
                </c:pt>
                <c:pt idx="2134">
                  <c:v>10.665875</c:v>
                </c:pt>
                <c:pt idx="2135">
                  <c:v>10.671120999999999</c:v>
                </c:pt>
                <c:pt idx="2136">
                  <c:v>10.675693000000001</c:v>
                </c:pt>
                <c:pt idx="2137">
                  <c:v>10.682886999999999</c:v>
                </c:pt>
                <c:pt idx="2138">
                  <c:v>10.686503999999999</c:v>
                </c:pt>
                <c:pt idx="2139">
                  <c:v>10.692448000000001</c:v>
                </c:pt>
                <c:pt idx="2140">
                  <c:v>10.697431</c:v>
                </c:pt>
                <c:pt idx="2141">
                  <c:v>10.701250999999999</c:v>
                </c:pt>
                <c:pt idx="2142">
                  <c:v>10.708344</c:v>
                </c:pt>
                <c:pt idx="2143">
                  <c:v>10.711211</c:v>
                </c:pt>
                <c:pt idx="2144">
                  <c:v>10.716813999999999</c:v>
                </c:pt>
                <c:pt idx="2145">
                  <c:v>10.722631</c:v>
                </c:pt>
                <c:pt idx="2146">
                  <c:v>10.726315</c:v>
                </c:pt>
                <c:pt idx="2147">
                  <c:v>10.730843999999999</c:v>
                </c:pt>
                <c:pt idx="2148">
                  <c:v>10.737628000000001</c:v>
                </c:pt>
                <c:pt idx="2149">
                  <c:v>10.741811999999999</c:v>
                </c:pt>
                <c:pt idx="2150">
                  <c:v>10.747063000000001</c:v>
                </c:pt>
                <c:pt idx="2151">
                  <c:v>10.752172</c:v>
                </c:pt>
                <c:pt idx="2152">
                  <c:v>10.757332999999999</c:v>
                </c:pt>
                <c:pt idx="2153">
                  <c:v>10.762167</c:v>
                </c:pt>
                <c:pt idx="2154">
                  <c:v>10.765547</c:v>
                </c:pt>
                <c:pt idx="2155">
                  <c:v>10.771274999999999</c:v>
                </c:pt>
                <c:pt idx="2156">
                  <c:v>10.777103</c:v>
                </c:pt>
                <c:pt idx="2157">
                  <c:v>10.781878000000001</c:v>
                </c:pt>
                <c:pt idx="2158">
                  <c:v>10.785335999999999</c:v>
                </c:pt>
                <c:pt idx="2159">
                  <c:v>10.792202</c:v>
                </c:pt>
                <c:pt idx="2160">
                  <c:v>10.797644</c:v>
                </c:pt>
                <c:pt idx="2161">
                  <c:v>10.801691</c:v>
                </c:pt>
                <c:pt idx="2162">
                  <c:v>10.806364</c:v>
                </c:pt>
                <c:pt idx="2163">
                  <c:v>10.812264000000001</c:v>
                </c:pt>
                <c:pt idx="2164">
                  <c:v>10.817128</c:v>
                </c:pt>
                <c:pt idx="2165">
                  <c:v>10.821897</c:v>
                </c:pt>
                <c:pt idx="2166">
                  <c:v>10.826307</c:v>
                </c:pt>
                <c:pt idx="2167">
                  <c:v>10.831778999999999</c:v>
                </c:pt>
                <c:pt idx="2168">
                  <c:v>10.836971</c:v>
                </c:pt>
                <c:pt idx="2169">
                  <c:v>10.842764000000001</c:v>
                </c:pt>
                <c:pt idx="2170">
                  <c:v>10.845309</c:v>
                </c:pt>
                <c:pt idx="2171">
                  <c:v>10.852933</c:v>
                </c:pt>
                <c:pt idx="2172">
                  <c:v>10.857105000000001</c:v>
                </c:pt>
                <c:pt idx="2173">
                  <c:v>10.861582</c:v>
                </c:pt>
                <c:pt idx="2174">
                  <c:v>10.867995000000001</c:v>
                </c:pt>
                <c:pt idx="2175">
                  <c:v>10.871923000000001</c:v>
                </c:pt>
                <c:pt idx="2176">
                  <c:v>10.876507</c:v>
                </c:pt>
                <c:pt idx="2177">
                  <c:v>10.881691999999999</c:v>
                </c:pt>
                <c:pt idx="2178">
                  <c:v>10.886937</c:v>
                </c:pt>
                <c:pt idx="2179">
                  <c:v>10.890924</c:v>
                </c:pt>
                <c:pt idx="2180">
                  <c:v>10.897076</c:v>
                </c:pt>
                <c:pt idx="2181">
                  <c:v>10.90089</c:v>
                </c:pt>
                <c:pt idx="2182">
                  <c:v>10.906326</c:v>
                </c:pt>
                <c:pt idx="2183">
                  <c:v>10.912299000000001</c:v>
                </c:pt>
                <c:pt idx="2184">
                  <c:v>10.915654999999999</c:v>
                </c:pt>
                <c:pt idx="2185">
                  <c:v>10.922271</c:v>
                </c:pt>
                <c:pt idx="2186">
                  <c:v>10.927396999999999</c:v>
                </c:pt>
                <c:pt idx="2187">
                  <c:v>10.931122</c:v>
                </c:pt>
                <c:pt idx="2188">
                  <c:v>10.936057999999999</c:v>
                </c:pt>
                <c:pt idx="2189">
                  <c:v>10.941528999999999</c:v>
                </c:pt>
                <c:pt idx="2190">
                  <c:v>10.947996</c:v>
                </c:pt>
                <c:pt idx="2191">
                  <c:v>10.952818000000001</c:v>
                </c:pt>
                <c:pt idx="2192">
                  <c:v>10.955446999999999</c:v>
                </c:pt>
                <c:pt idx="2193">
                  <c:v>10.961919999999999</c:v>
                </c:pt>
                <c:pt idx="2194">
                  <c:v>10.967946</c:v>
                </c:pt>
                <c:pt idx="2195">
                  <c:v>10.971444999999999</c:v>
                </c:pt>
                <c:pt idx="2196">
                  <c:v>10.977983</c:v>
                </c:pt>
                <c:pt idx="2197">
                  <c:v>10.983658</c:v>
                </c:pt>
                <c:pt idx="2198">
                  <c:v>10.987234000000001</c:v>
                </c:pt>
                <c:pt idx="2199">
                  <c:v>10.991705</c:v>
                </c:pt>
                <c:pt idx="2200">
                  <c:v>10.998678</c:v>
                </c:pt>
                <c:pt idx="2201">
                  <c:v>11.003822</c:v>
                </c:pt>
                <c:pt idx="2202">
                  <c:v>11.006831999999999</c:v>
                </c:pt>
                <c:pt idx="2203">
                  <c:v>11.010713000000001</c:v>
                </c:pt>
                <c:pt idx="2204">
                  <c:v>11.016202</c:v>
                </c:pt>
                <c:pt idx="2205">
                  <c:v>11.020928</c:v>
                </c:pt>
                <c:pt idx="2206">
                  <c:v>11.029381000000001</c:v>
                </c:pt>
                <c:pt idx="2207">
                  <c:v>11.031389000000001</c:v>
                </c:pt>
                <c:pt idx="2208">
                  <c:v>11.036915</c:v>
                </c:pt>
                <c:pt idx="2209">
                  <c:v>11.042707999999999</c:v>
                </c:pt>
                <c:pt idx="2210">
                  <c:v>11.048442</c:v>
                </c:pt>
                <c:pt idx="2211">
                  <c:v>11.053455</c:v>
                </c:pt>
                <c:pt idx="2212">
                  <c:v>11.057586000000001</c:v>
                </c:pt>
                <c:pt idx="2213">
                  <c:v>11.061901000000001</c:v>
                </c:pt>
                <c:pt idx="2214">
                  <c:v>11.068231000000001</c:v>
                </c:pt>
                <c:pt idx="2215">
                  <c:v>11.071998000000001</c:v>
                </c:pt>
                <c:pt idx="2216">
                  <c:v>11.07794</c:v>
                </c:pt>
                <c:pt idx="2217">
                  <c:v>11.08287</c:v>
                </c:pt>
                <c:pt idx="2218">
                  <c:v>11.087071999999999</c:v>
                </c:pt>
                <c:pt idx="2219">
                  <c:v>11.092782</c:v>
                </c:pt>
                <c:pt idx="2220">
                  <c:v>11.097651000000001</c:v>
                </c:pt>
                <c:pt idx="2221">
                  <c:v>11.102808</c:v>
                </c:pt>
                <c:pt idx="2222">
                  <c:v>11.107265</c:v>
                </c:pt>
                <c:pt idx="2223">
                  <c:v>11.112875000000001</c:v>
                </c:pt>
                <c:pt idx="2224">
                  <c:v>11.116815000000001</c:v>
                </c:pt>
                <c:pt idx="2225">
                  <c:v>11.122769</c:v>
                </c:pt>
                <c:pt idx="2226">
                  <c:v>11.126512999999999</c:v>
                </c:pt>
                <c:pt idx="2227">
                  <c:v>11.131740000000001</c:v>
                </c:pt>
                <c:pt idx="2228">
                  <c:v>11.137331</c:v>
                </c:pt>
                <c:pt idx="2229">
                  <c:v>11.141090999999999</c:v>
                </c:pt>
                <c:pt idx="2230">
                  <c:v>11.146629000000001</c:v>
                </c:pt>
                <c:pt idx="2231">
                  <c:v>11.151481</c:v>
                </c:pt>
                <c:pt idx="2232">
                  <c:v>11.157845999999999</c:v>
                </c:pt>
                <c:pt idx="2233">
                  <c:v>11.16311</c:v>
                </c:pt>
                <c:pt idx="2234">
                  <c:v>11.167598</c:v>
                </c:pt>
                <c:pt idx="2235">
                  <c:v>11.172442999999999</c:v>
                </c:pt>
                <c:pt idx="2236">
                  <c:v>11.178148</c:v>
                </c:pt>
                <c:pt idx="2237">
                  <c:v>11.181158</c:v>
                </c:pt>
                <c:pt idx="2238">
                  <c:v>11.186457000000001</c:v>
                </c:pt>
                <c:pt idx="2239">
                  <c:v>11.191082</c:v>
                </c:pt>
                <c:pt idx="2240">
                  <c:v>11.197673999999999</c:v>
                </c:pt>
                <c:pt idx="2241">
                  <c:v>11.202800999999999</c:v>
                </c:pt>
                <c:pt idx="2242">
                  <c:v>11.208237</c:v>
                </c:pt>
                <c:pt idx="2243">
                  <c:v>11.212313</c:v>
                </c:pt>
                <c:pt idx="2244">
                  <c:v>11.217665999999999</c:v>
                </c:pt>
                <c:pt idx="2245">
                  <c:v>11.222398999999999</c:v>
                </c:pt>
                <c:pt idx="2246">
                  <c:v>11.226958</c:v>
                </c:pt>
                <c:pt idx="2247">
                  <c:v>11.232656</c:v>
                </c:pt>
                <c:pt idx="2248">
                  <c:v>11.238408</c:v>
                </c:pt>
                <c:pt idx="2249">
                  <c:v>11.241733999999999</c:v>
                </c:pt>
                <c:pt idx="2250">
                  <c:v>11.247795999999999</c:v>
                </c:pt>
                <c:pt idx="2251">
                  <c:v>11.253679</c:v>
                </c:pt>
                <c:pt idx="2252">
                  <c:v>11.257625000000001</c:v>
                </c:pt>
                <c:pt idx="2253">
                  <c:v>11.263251</c:v>
                </c:pt>
                <c:pt idx="2254">
                  <c:v>11.266083</c:v>
                </c:pt>
                <c:pt idx="2255">
                  <c:v>11.271959000000001</c:v>
                </c:pt>
                <c:pt idx="2256">
                  <c:v>11.278862</c:v>
                </c:pt>
                <c:pt idx="2257">
                  <c:v>11.281734</c:v>
                </c:pt>
                <c:pt idx="2258">
                  <c:v>11.286985</c:v>
                </c:pt>
                <c:pt idx="2259">
                  <c:v>11.292790999999999</c:v>
                </c:pt>
                <c:pt idx="2260">
                  <c:v>11.297351000000001</c:v>
                </c:pt>
                <c:pt idx="2261">
                  <c:v>11.301755999999999</c:v>
                </c:pt>
                <c:pt idx="2262">
                  <c:v>11.308187</c:v>
                </c:pt>
                <c:pt idx="2263">
                  <c:v>11.312049999999999</c:v>
                </c:pt>
                <c:pt idx="2264">
                  <c:v>11.318314000000001</c:v>
                </c:pt>
                <c:pt idx="2265">
                  <c:v>11.323815</c:v>
                </c:pt>
                <c:pt idx="2266">
                  <c:v>11.326641</c:v>
                </c:pt>
                <c:pt idx="2267">
                  <c:v>11.333143</c:v>
                </c:pt>
                <c:pt idx="2268">
                  <c:v>11.337465</c:v>
                </c:pt>
                <c:pt idx="2269">
                  <c:v>11.341070999999999</c:v>
                </c:pt>
                <c:pt idx="2270">
                  <c:v>11.347580000000001</c:v>
                </c:pt>
                <c:pt idx="2271">
                  <c:v>11.350643</c:v>
                </c:pt>
                <c:pt idx="2272">
                  <c:v>11.355281</c:v>
                </c:pt>
                <c:pt idx="2273">
                  <c:v>11.362285</c:v>
                </c:pt>
                <c:pt idx="2274">
                  <c:v>11.368895</c:v>
                </c:pt>
                <c:pt idx="2275">
                  <c:v>11.373711</c:v>
                </c:pt>
                <c:pt idx="2276">
                  <c:v>11.377834999999999</c:v>
                </c:pt>
                <c:pt idx="2277">
                  <c:v>11.382216</c:v>
                </c:pt>
                <c:pt idx="2278">
                  <c:v>11.386341</c:v>
                </c:pt>
                <c:pt idx="2279">
                  <c:v>11.393565000000001</c:v>
                </c:pt>
                <c:pt idx="2280">
                  <c:v>11.397213000000001</c:v>
                </c:pt>
                <c:pt idx="2281">
                  <c:v>11.402177999999999</c:v>
                </c:pt>
                <c:pt idx="2282">
                  <c:v>11.408276000000001</c:v>
                </c:pt>
                <c:pt idx="2283">
                  <c:v>11.411661</c:v>
                </c:pt>
                <c:pt idx="2284">
                  <c:v>11.416626000000001</c:v>
                </c:pt>
                <c:pt idx="2285">
                  <c:v>11.422556999999999</c:v>
                </c:pt>
                <c:pt idx="2286">
                  <c:v>11.428082</c:v>
                </c:pt>
                <c:pt idx="2287">
                  <c:v>11.43263</c:v>
                </c:pt>
                <c:pt idx="2288">
                  <c:v>11.437469</c:v>
                </c:pt>
                <c:pt idx="2289">
                  <c:v>11.441784999999999</c:v>
                </c:pt>
                <c:pt idx="2290">
                  <c:v>11.448974</c:v>
                </c:pt>
                <c:pt idx="2291">
                  <c:v>11.453932999999999</c:v>
                </c:pt>
                <c:pt idx="2292">
                  <c:v>11.457146</c:v>
                </c:pt>
                <c:pt idx="2293">
                  <c:v>11.462491999999999</c:v>
                </c:pt>
                <c:pt idx="2294">
                  <c:v>11.468743999999999</c:v>
                </c:pt>
                <c:pt idx="2295">
                  <c:v>11.472773999999999</c:v>
                </c:pt>
                <c:pt idx="2296">
                  <c:v>11.47753</c:v>
                </c:pt>
                <c:pt idx="2297">
                  <c:v>11.481434</c:v>
                </c:pt>
                <c:pt idx="2298">
                  <c:v>11.487526000000001</c:v>
                </c:pt>
                <c:pt idx="2299">
                  <c:v>11.494457000000001</c:v>
                </c:pt>
                <c:pt idx="2300">
                  <c:v>11.498362</c:v>
                </c:pt>
                <c:pt idx="2301">
                  <c:v>11.50226</c:v>
                </c:pt>
                <c:pt idx="2302">
                  <c:v>11.506741999999999</c:v>
                </c:pt>
                <c:pt idx="2303">
                  <c:v>11.512905</c:v>
                </c:pt>
                <c:pt idx="2304">
                  <c:v>11.517942</c:v>
                </c:pt>
                <c:pt idx="2305">
                  <c:v>11.522543000000001</c:v>
                </c:pt>
                <c:pt idx="2306">
                  <c:v>11.527424999999999</c:v>
                </c:pt>
                <c:pt idx="2307">
                  <c:v>11.531115</c:v>
                </c:pt>
                <c:pt idx="2308">
                  <c:v>11.538106000000001</c:v>
                </c:pt>
                <c:pt idx="2309">
                  <c:v>11.542278</c:v>
                </c:pt>
                <c:pt idx="2310">
                  <c:v>11.546868</c:v>
                </c:pt>
                <c:pt idx="2311">
                  <c:v>11.551577</c:v>
                </c:pt>
                <c:pt idx="2312">
                  <c:v>11.557686</c:v>
                </c:pt>
                <c:pt idx="2313">
                  <c:v>11.561356999999999</c:v>
                </c:pt>
                <c:pt idx="2314">
                  <c:v>11.567413</c:v>
                </c:pt>
                <c:pt idx="2315">
                  <c:v>11.571884000000001</c:v>
                </c:pt>
                <c:pt idx="2316">
                  <c:v>11.577934000000001</c:v>
                </c:pt>
                <c:pt idx="2317">
                  <c:v>11.582792</c:v>
                </c:pt>
                <c:pt idx="2318">
                  <c:v>11.588276</c:v>
                </c:pt>
                <c:pt idx="2319">
                  <c:v>11.592936999999999</c:v>
                </c:pt>
                <c:pt idx="2320">
                  <c:v>11.599088</c:v>
                </c:pt>
                <c:pt idx="2321">
                  <c:v>11.601597</c:v>
                </c:pt>
                <c:pt idx="2322">
                  <c:v>11.608046999999999</c:v>
                </c:pt>
                <c:pt idx="2323">
                  <c:v>11.6121</c:v>
                </c:pt>
                <c:pt idx="2324">
                  <c:v>11.617374</c:v>
                </c:pt>
                <c:pt idx="2325">
                  <c:v>11.622709</c:v>
                </c:pt>
                <c:pt idx="2326">
                  <c:v>11.627603000000001</c:v>
                </c:pt>
                <c:pt idx="2327">
                  <c:v>11.631733000000001</c:v>
                </c:pt>
                <c:pt idx="2328">
                  <c:v>11.638111</c:v>
                </c:pt>
                <c:pt idx="2329">
                  <c:v>11.643171000000001</c:v>
                </c:pt>
                <c:pt idx="2330">
                  <c:v>11.646801</c:v>
                </c:pt>
                <c:pt idx="2331">
                  <c:v>11.65204</c:v>
                </c:pt>
                <c:pt idx="2332">
                  <c:v>11.657328</c:v>
                </c:pt>
                <c:pt idx="2333">
                  <c:v>11.661875</c:v>
                </c:pt>
                <c:pt idx="2334">
                  <c:v>11.667973</c:v>
                </c:pt>
                <c:pt idx="2335">
                  <c:v>11.671697999999999</c:v>
                </c:pt>
                <c:pt idx="2336">
                  <c:v>11.677657999999999</c:v>
                </c:pt>
                <c:pt idx="2337">
                  <c:v>11.683088</c:v>
                </c:pt>
                <c:pt idx="2338">
                  <c:v>11.689425</c:v>
                </c:pt>
                <c:pt idx="2339">
                  <c:v>11.6934</c:v>
                </c:pt>
                <c:pt idx="2340">
                  <c:v>11.699085999999999</c:v>
                </c:pt>
                <c:pt idx="2341">
                  <c:v>11.702263</c:v>
                </c:pt>
                <c:pt idx="2342">
                  <c:v>11.706286</c:v>
                </c:pt>
                <c:pt idx="2343">
                  <c:v>11.712389999999999</c:v>
                </c:pt>
                <c:pt idx="2344">
                  <c:v>11.717266</c:v>
                </c:pt>
                <c:pt idx="2345">
                  <c:v>11.721766000000001</c:v>
                </c:pt>
                <c:pt idx="2346">
                  <c:v>11.726927999999999</c:v>
                </c:pt>
                <c:pt idx="2347">
                  <c:v>11.733807000000001</c:v>
                </c:pt>
                <c:pt idx="2348">
                  <c:v>11.737209</c:v>
                </c:pt>
                <c:pt idx="2349">
                  <c:v>11.742735</c:v>
                </c:pt>
                <c:pt idx="2350">
                  <c:v>11.747169</c:v>
                </c:pt>
                <c:pt idx="2351">
                  <c:v>11.753159999999999</c:v>
                </c:pt>
                <c:pt idx="2352">
                  <c:v>11.757301999999999</c:v>
                </c:pt>
                <c:pt idx="2353">
                  <c:v>11.762971</c:v>
                </c:pt>
                <c:pt idx="2354">
                  <c:v>11.767822000000001</c:v>
                </c:pt>
                <c:pt idx="2355">
                  <c:v>11.772079</c:v>
                </c:pt>
                <c:pt idx="2356">
                  <c:v>11.778098</c:v>
                </c:pt>
                <c:pt idx="2357">
                  <c:v>11.782742000000001</c:v>
                </c:pt>
                <c:pt idx="2358">
                  <c:v>11.789035999999999</c:v>
                </c:pt>
                <c:pt idx="2359">
                  <c:v>11.792553</c:v>
                </c:pt>
                <c:pt idx="2360">
                  <c:v>11.799359000000001</c:v>
                </c:pt>
                <c:pt idx="2361">
                  <c:v>11.804283</c:v>
                </c:pt>
                <c:pt idx="2362">
                  <c:v>11.807411999999999</c:v>
                </c:pt>
                <c:pt idx="2363">
                  <c:v>11.81184</c:v>
                </c:pt>
                <c:pt idx="2364">
                  <c:v>11.819077</c:v>
                </c:pt>
                <c:pt idx="2365">
                  <c:v>11.822628999999999</c:v>
                </c:pt>
                <c:pt idx="2366">
                  <c:v>11.828279</c:v>
                </c:pt>
                <c:pt idx="2367">
                  <c:v>11.83384</c:v>
                </c:pt>
                <c:pt idx="2368">
                  <c:v>11.837602</c:v>
                </c:pt>
                <c:pt idx="2369">
                  <c:v>11.843645</c:v>
                </c:pt>
                <c:pt idx="2370">
                  <c:v>11.84808</c:v>
                </c:pt>
                <c:pt idx="2371">
                  <c:v>11.852211</c:v>
                </c:pt>
                <c:pt idx="2372">
                  <c:v>11.859006000000001</c:v>
                </c:pt>
                <c:pt idx="2373">
                  <c:v>11.862909</c:v>
                </c:pt>
                <c:pt idx="2374">
                  <c:v>11.868024</c:v>
                </c:pt>
                <c:pt idx="2375">
                  <c:v>11.874359999999999</c:v>
                </c:pt>
                <c:pt idx="2376">
                  <c:v>11.877321999999999</c:v>
                </c:pt>
                <c:pt idx="2377">
                  <c:v>11.882692</c:v>
                </c:pt>
                <c:pt idx="2378">
                  <c:v>11.887688000000001</c:v>
                </c:pt>
                <c:pt idx="2379">
                  <c:v>11.892998</c:v>
                </c:pt>
                <c:pt idx="2380">
                  <c:v>11.898356</c:v>
                </c:pt>
                <c:pt idx="2381">
                  <c:v>11.904144000000001</c:v>
                </c:pt>
                <c:pt idx="2382">
                  <c:v>11.907959</c:v>
                </c:pt>
                <c:pt idx="2383">
                  <c:v>11.91352</c:v>
                </c:pt>
                <c:pt idx="2384">
                  <c:v>11.918455</c:v>
                </c:pt>
                <c:pt idx="2385">
                  <c:v>11.922084999999999</c:v>
                </c:pt>
                <c:pt idx="2386">
                  <c:v>11.927599000000001</c:v>
                </c:pt>
                <c:pt idx="2387">
                  <c:v>11.932855999999999</c:v>
                </c:pt>
                <c:pt idx="2388">
                  <c:v>11.937613000000001</c:v>
                </c:pt>
                <c:pt idx="2389">
                  <c:v>11.942470999999999</c:v>
                </c:pt>
                <c:pt idx="2390">
                  <c:v>11.948681000000001</c:v>
                </c:pt>
                <c:pt idx="2391">
                  <c:v>11.953664</c:v>
                </c:pt>
                <c:pt idx="2392">
                  <c:v>11.958283</c:v>
                </c:pt>
                <c:pt idx="2393">
                  <c:v>11.962605</c:v>
                </c:pt>
                <c:pt idx="2394">
                  <c:v>11.967658999999999</c:v>
                </c:pt>
                <c:pt idx="2395">
                  <c:v>11.974007</c:v>
                </c:pt>
                <c:pt idx="2396">
                  <c:v>11.977988</c:v>
                </c:pt>
                <c:pt idx="2397">
                  <c:v>11.982756999999999</c:v>
                </c:pt>
                <c:pt idx="2398">
                  <c:v>11.988574</c:v>
                </c:pt>
                <c:pt idx="2399">
                  <c:v>11.992115</c:v>
                </c:pt>
                <c:pt idx="2400">
                  <c:v>11.998856</c:v>
                </c:pt>
                <c:pt idx="2401">
                  <c:v>12.002230000000001</c:v>
                </c:pt>
                <c:pt idx="2402">
                  <c:v>12.008433999999999</c:v>
                </c:pt>
                <c:pt idx="2403">
                  <c:v>12.013203000000001</c:v>
                </c:pt>
                <c:pt idx="2404">
                  <c:v>12.017936000000001</c:v>
                </c:pt>
                <c:pt idx="2405">
                  <c:v>12.022309999999999</c:v>
                </c:pt>
                <c:pt idx="2406">
                  <c:v>12.028456</c:v>
                </c:pt>
                <c:pt idx="2407">
                  <c:v>12.033754</c:v>
                </c:pt>
                <c:pt idx="2408">
                  <c:v>12.038917</c:v>
                </c:pt>
                <c:pt idx="2409">
                  <c:v>12.043715000000001</c:v>
                </c:pt>
                <c:pt idx="2410">
                  <c:v>12.048906000000001</c:v>
                </c:pt>
                <c:pt idx="2411">
                  <c:v>12.053514</c:v>
                </c:pt>
                <c:pt idx="2412">
                  <c:v>12.058662999999999</c:v>
                </c:pt>
                <c:pt idx="2413">
                  <c:v>12.063890000000001</c:v>
                </c:pt>
                <c:pt idx="2414">
                  <c:v>12.068277</c:v>
                </c:pt>
                <c:pt idx="2415">
                  <c:v>12.071508</c:v>
                </c:pt>
                <c:pt idx="2416">
                  <c:v>12.077999</c:v>
                </c:pt>
                <c:pt idx="2417">
                  <c:v>12.082141999999999</c:v>
                </c:pt>
                <c:pt idx="2418">
                  <c:v>12.088442000000001</c:v>
                </c:pt>
                <c:pt idx="2419">
                  <c:v>12.093764</c:v>
                </c:pt>
                <c:pt idx="2420">
                  <c:v>12.098098</c:v>
                </c:pt>
                <c:pt idx="2421">
                  <c:v>12.103491999999999</c:v>
                </c:pt>
                <c:pt idx="2422">
                  <c:v>12.107991999999999</c:v>
                </c:pt>
                <c:pt idx="2423">
                  <c:v>12.112397</c:v>
                </c:pt>
                <c:pt idx="2424">
                  <c:v>12.118703</c:v>
                </c:pt>
                <c:pt idx="2425">
                  <c:v>12.123853</c:v>
                </c:pt>
                <c:pt idx="2426">
                  <c:v>12.127834</c:v>
                </c:pt>
                <c:pt idx="2427">
                  <c:v>12.133986</c:v>
                </c:pt>
                <c:pt idx="2428">
                  <c:v>12.140148999999999</c:v>
                </c:pt>
                <c:pt idx="2429">
                  <c:v>12.142378000000001</c:v>
                </c:pt>
                <c:pt idx="2430">
                  <c:v>12.148868999999999</c:v>
                </c:pt>
                <c:pt idx="2431">
                  <c:v>12.154567999999999</c:v>
                </c:pt>
                <c:pt idx="2432">
                  <c:v>12.159276</c:v>
                </c:pt>
                <c:pt idx="2433">
                  <c:v>12.162661999999999</c:v>
                </c:pt>
                <c:pt idx="2434">
                  <c:v>12.168699</c:v>
                </c:pt>
                <c:pt idx="2435">
                  <c:v>12.174034000000001</c:v>
                </c:pt>
                <c:pt idx="2436">
                  <c:v>12.178696</c:v>
                </c:pt>
                <c:pt idx="2437">
                  <c:v>12.184227</c:v>
                </c:pt>
                <c:pt idx="2438">
                  <c:v>12.188034999999999</c:v>
                </c:pt>
                <c:pt idx="2439">
                  <c:v>12.192905</c:v>
                </c:pt>
                <c:pt idx="2440">
                  <c:v>12.198698</c:v>
                </c:pt>
                <c:pt idx="2441">
                  <c:v>12.202215000000001</c:v>
                </c:pt>
                <c:pt idx="2442">
                  <c:v>12.209415</c:v>
                </c:pt>
                <c:pt idx="2443">
                  <c:v>12.213635</c:v>
                </c:pt>
                <c:pt idx="2444">
                  <c:v>12.219179</c:v>
                </c:pt>
                <c:pt idx="2445">
                  <c:v>12.223601</c:v>
                </c:pt>
                <c:pt idx="2446">
                  <c:v>12.227726000000001</c:v>
                </c:pt>
                <c:pt idx="2447">
                  <c:v>12.233501</c:v>
                </c:pt>
                <c:pt idx="2448">
                  <c:v>12.23793</c:v>
                </c:pt>
                <c:pt idx="2449">
                  <c:v>12.242675</c:v>
                </c:pt>
                <c:pt idx="2450">
                  <c:v>12.249136</c:v>
                </c:pt>
                <c:pt idx="2451">
                  <c:v>12.253582</c:v>
                </c:pt>
                <c:pt idx="2452">
                  <c:v>12.257873999999999</c:v>
                </c:pt>
                <c:pt idx="2453">
                  <c:v>12.263470999999999</c:v>
                </c:pt>
                <c:pt idx="2454">
                  <c:v>12.267381</c:v>
                </c:pt>
                <c:pt idx="2455">
                  <c:v>12.272328</c:v>
                </c:pt>
                <c:pt idx="2456">
                  <c:v>12.278241</c:v>
                </c:pt>
                <c:pt idx="2457">
                  <c:v>12.283606000000001</c:v>
                </c:pt>
                <c:pt idx="2458">
                  <c:v>12.288040000000001</c:v>
                </c:pt>
                <c:pt idx="2459">
                  <c:v>12.293797</c:v>
                </c:pt>
                <c:pt idx="2460">
                  <c:v>12.299149999999999</c:v>
                </c:pt>
                <c:pt idx="2461">
                  <c:v>12.304031</c:v>
                </c:pt>
                <c:pt idx="2462">
                  <c:v>12.307793</c:v>
                </c:pt>
                <c:pt idx="2463">
                  <c:v>12.313348</c:v>
                </c:pt>
                <c:pt idx="2464">
                  <c:v>12.31854</c:v>
                </c:pt>
                <c:pt idx="2465">
                  <c:v>12.324256</c:v>
                </c:pt>
                <c:pt idx="2466">
                  <c:v>12.32779</c:v>
                </c:pt>
                <c:pt idx="2467">
                  <c:v>12.332791</c:v>
                </c:pt>
                <c:pt idx="2468">
                  <c:v>12.337965000000001</c:v>
                </c:pt>
                <c:pt idx="2469">
                  <c:v>12.342542999999999</c:v>
                </c:pt>
                <c:pt idx="2470">
                  <c:v>12.348127</c:v>
                </c:pt>
                <c:pt idx="2471">
                  <c:v>12.353885999999999</c:v>
                </c:pt>
                <c:pt idx="2472">
                  <c:v>12.360346</c:v>
                </c:pt>
                <c:pt idx="2473">
                  <c:v>12.363683999999999</c:v>
                </c:pt>
                <c:pt idx="2474">
                  <c:v>12.369675000000001</c:v>
                </c:pt>
                <c:pt idx="2475">
                  <c:v>12.372578000000001</c:v>
                </c:pt>
                <c:pt idx="2476">
                  <c:v>12.377929999999999</c:v>
                </c:pt>
                <c:pt idx="2477">
                  <c:v>12.3833</c:v>
                </c:pt>
                <c:pt idx="2478">
                  <c:v>12.388563</c:v>
                </c:pt>
                <c:pt idx="2479">
                  <c:v>12.394743999999999</c:v>
                </c:pt>
                <c:pt idx="2480">
                  <c:v>12.39757</c:v>
                </c:pt>
                <c:pt idx="2481">
                  <c:v>12.403589</c:v>
                </c:pt>
                <c:pt idx="2482">
                  <c:v>12.408167000000001</c:v>
                </c:pt>
                <c:pt idx="2483">
                  <c:v>12.414192999999999</c:v>
                </c:pt>
                <c:pt idx="2484">
                  <c:v>12.41911</c:v>
                </c:pt>
                <c:pt idx="2485">
                  <c:v>12.423283</c:v>
                </c:pt>
                <c:pt idx="2486">
                  <c:v>12.427723</c:v>
                </c:pt>
                <c:pt idx="2487">
                  <c:v>12.433301999999999</c:v>
                </c:pt>
                <c:pt idx="2488">
                  <c:v>12.439567</c:v>
                </c:pt>
                <c:pt idx="2489">
                  <c:v>12.443548</c:v>
                </c:pt>
                <c:pt idx="2490">
                  <c:v>12.448102</c:v>
                </c:pt>
                <c:pt idx="2491">
                  <c:v>12.453580000000001</c:v>
                </c:pt>
                <c:pt idx="2492">
                  <c:v>12.459479999999999</c:v>
                </c:pt>
                <c:pt idx="2493">
                  <c:v>12.463908999999999</c:v>
                </c:pt>
                <c:pt idx="2494">
                  <c:v>12.469291999999999</c:v>
                </c:pt>
                <c:pt idx="2495">
                  <c:v>12.47344</c:v>
                </c:pt>
                <c:pt idx="2496">
                  <c:v>12.477743</c:v>
                </c:pt>
                <c:pt idx="2497">
                  <c:v>12.483692</c:v>
                </c:pt>
                <c:pt idx="2498">
                  <c:v>12.487989000000001</c:v>
                </c:pt>
                <c:pt idx="2499">
                  <c:v>12.492937</c:v>
                </c:pt>
                <c:pt idx="2500">
                  <c:v>12.499243</c:v>
                </c:pt>
                <c:pt idx="2501">
                  <c:v>12.503641999999999</c:v>
                </c:pt>
                <c:pt idx="2502">
                  <c:v>12.507952</c:v>
                </c:pt>
                <c:pt idx="2503">
                  <c:v>12.514252000000001</c:v>
                </c:pt>
                <c:pt idx="2504">
                  <c:v>12.517899999999999</c:v>
                </c:pt>
                <c:pt idx="2505">
                  <c:v>12.525105</c:v>
                </c:pt>
                <c:pt idx="2506">
                  <c:v>12.529427</c:v>
                </c:pt>
                <c:pt idx="2507">
                  <c:v>12.533415</c:v>
                </c:pt>
                <c:pt idx="2508">
                  <c:v>12.539398</c:v>
                </c:pt>
                <c:pt idx="2509">
                  <c:v>12.54369</c:v>
                </c:pt>
                <c:pt idx="2510">
                  <c:v>12.549424</c:v>
                </c:pt>
                <c:pt idx="2511">
                  <c:v>12.553442</c:v>
                </c:pt>
                <c:pt idx="2512">
                  <c:v>12.558275</c:v>
                </c:pt>
                <c:pt idx="2513">
                  <c:v>12.562322999999999</c:v>
                </c:pt>
                <c:pt idx="2514">
                  <c:v>12.56845</c:v>
                </c:pt>
                <c:pt idx="2515">
                  <c:v>12.573898</c:v>
                </c:pt>
                <c:pt idx="2516">
                  <c:v>12.578445</c:v>
                </c:pt>
                <c:pt idx="2517">
                  <c:v>12.582445</c:v>
                </c:pt>
                <c:pt idx="2518">
                  <c:v>12.587958</c:v>
                </c:pt>
                <c:pt idx="2519">
                  <c:v>12.593268999999999</c:v>
                </c:pt>
                <c:pt idx="2520">
                  <c:v>12.598247000000001</c:v>
                </c:pt>
                <c:pt idx="2521">
                  <c:v>12.602252</c:v>
                </c:pt>
                <c:pt idx="2522">
                  <c:v>12.607889999999999</c:v>
                </c:pt>
                <c:pt idx="2523">
                  <c:v>12.614846</c:v>
                </c:pt>
                <c:pt idx="2524">
                  <c:v>12.618232000000001</c:v>
                </c:pt>
                <c:pt idx="2525">
                  <c:v>12.621755</c:v>
                </c:pt>
                <c:pt idx="2526">
                  <c:v>12.627184</c:v>
                </c:pt>
                <c:pt idx="2527">
                  <c:v>12.633597999999999</c:v>
                </c:pt>
                <c:pt idx="2528">
                  <c:v>12.637620999999999</c:v>
                </c:pt>
                <c:pt idx="2529">
                  <c:v>12.645102</c:v>
                </c:pt>
                <c:pt idx="2530">
                  <c:v>12.649435</c:v>
                </c:pt>
                <c:pt idx="2531">
                  <c:v>12.653482</c:v>
                </c:pt>
                <c:pt idx="2532">
                  <c:v>12.659269</c:v>
                </c:pt>
                <c:pt idx="2533">
                  <c:v>12.664097999999999</c:v>
                </c:pt>
                <c:pt idx="2534">
                  <c:v>12.669116000000001</c:v>
                </c:pt>
                <c:pt idx="2535">
                  <c:v>12.673688</c:v>
                </c:pt>
                <c:pt idx="2536">
                  <c:v>12.680130999999999</c:v>
                </c:pt>
                <c:pt idx="2537">
                  <c:v>12.684155000000001</c:v>
                </c:pt>
                <c:pt idx="2538">
                  <c:v>12.69021</c:v>
                </c:pt>
                <c:pt idx="2539">
                  <c:v>12.694221000000001</c:v>
                </c:pt>
                <c:pt idx="2540">
                  <c:v>12.698708999999999</c:v>
                </c:pt>
                <c:pt idx="2541">
                  <c:v>12.704081</c:v>
                </c:pt>
                <c:pt idx="2542">
                  <c:v>12.70858</c:v>
                </c:pt>
                <c:pt idx="2543">
                  <c:v>12.712954999999999</c:v>
                </c:pt>
                <c:pt idx="2544">
                  <c:v>12.719006</c:v>
                </c:pt>
                <c:pt idx="2545">
                  <c:v>12.724614000000001</c:v>
                </c:pt>
                <c:pt idx="2546">
                  <c:v>12.730021000000001</c:v>
                </c:pt>
                <c:pt idx="2547">
                  <c:v>12.734622</c:v>
                </c:pt>
                <c:pt idx="2548">
                  <c:v>12.737447</c:v>
                </c:pt>
                <c:pt idx="2549">
                  <c:v>12.743855</c:v>
                </c:pt>
                <c:pt idx="2550">
                  <c:v>12.748087</c:v>
                </c:pt>
                <c:pt idx="2551">
                  <c:v>12.753629999999999</c:v>
                </c:pt>
                <c:pt idx="2552">
                  <c:v>12.758547</c:v>
                </c:pt>
                <c:pt idx="2553">
                  <c:v>12.764465</c:v>
                </c:pt>
                <c:pt idx="2554">
                  <c:v>12.769234000000001</c:v>
                </c:pt>
                <c:pt idx="2555">
                  <c:v>12.773531999999999</c:v>
                </c:pt>
                <c:pt idx="2556">
                  <c:v>12.779438000000001</c:v>
                </c:pt>
                <c:pt idx="2557">
                  <c:v>12.784344000000001</c:v>
                </c:pt>
                <c:pt idx="2558">
                  <c:v>12.788773000000001</c:v>
                </c:pt>
                <c:pt idx="2559">
                  <c:v>12.794149000000001</c:v>
                </c:pt>
                <c:pt idx="2560">
                  <c:v>12.800008</c:v>
                </c:pt>
                <c:pt idx="2561">
                  <c:v>12.802953</c:v>
                </c:pt>
                <c:pt idx="2562">
                  <c:v>12.810206000000001</c:v>
                </c:pt>
                <c:pt idx="2563">
                  <c:v>12.814742000000001</c:v>
                </c:pt>
                <c:pt idx="2564">
                  <c:v>12.818652</c:v>
                </c:pt>
                <c:pt idx="2565">
                  <c:v>12.825293</c:v>
                </c:pt>
                <c:pt idx="2566">
                  <c:v>12.828094</c:v>
                </c:pt>
                <c:pt idx="2567">
                  <c:v>12.83319</c:v>
                </c:pt>
                <c:pt idx="2568">
                  <c:v>12.838316000000001</c:v>
                </c:pt>
                <c:pt idx="2569">
                  <c:v>12.84343</c:v>
                </c:pt>
                <c:pt idx="2570">
                  <c:v>12.848652</c:v>
                </c:pt>
                <c:pt idx="2571">
                  <c:v>12.853866999999999</c:v>
                </c:pt>
                <c:pt idx="2572">
                  <c:v>12.859964</c:v>
                </c:pt>
                <c:pt idx="2573">
                  <c:v>12.866009</c:v>
                </c:pt>
                <c:pt idx="2574">
                  <c:v>12.868529000000001</c:v>
                </c:pt>
                <c:pt idx="2575">
                  <c:v>12.874442</c:v>
                </c:pt>
                <c:pt idx="2576">
                  <c:v>12.878757</c:v>
                </c:pt>
                <c:pt idx="2577">
                  <c:v>12.884622999999999</c:v>
                </c:pt>
                <c:pt idx="2578">
                  <c:v>12.887937000000001</c:v>
                </c:pt>
                <c:pt idx="2579">
                  <c:v>12.894339</c:v>
                </c:pt>
                <c:pt idx="2580">
                  <c:v>12.899179</c:v>
                </c:pt>
                <c:pt idx="2581">
                  <c:v>12.903845</c:v>
                </c:pt>
                <c:pt idx="2582">
                  <c:v>12.910938</c:v>
                </c:pt>
                <c:pt idx="2583">
                  <c:v>12.913119999999999</c:v>
                </c:pt>
                <c:pt idx="2584">
                  <c:v>12.918203999999999</c:v>
                </c:pt>
                <c:pt idx="2585">
                  <c:v>12.923861</c:v>
                </c:pt>
                <c:pt idx="2586">
                  <c:v>12.929088</c:v>
                </c:pt>
                <c:pt idx="2587">
                  <c:v>12.934518000000001</c:v>
                </c:pt>
                <c:pt idx="2588">
                  <c:v>12.938088</c:v>
                </c:pt>
                <c:pt idx="2589">
                  <c:v>12.944191999999999</c:v>
                </c:pt>
                <c:pt idx="2590">
                  <c:v>12.948823000000001</c:v>
                </c:pt>
                <c:pt idx="2591">
                  <c:v>12.955767</c:v>
                </c:pt>
                <c:pt idx="2592">
                  <c:v>12.959915000000001</c:v>
                </c:pt>
                <c:pt idx="2593">
                  <c:v>12.964880000000001</c:v>
                </c:pt>
                <c:pt idx="2594">
                  <c:v>12.969166</c:v>
                </c:pt>
                <c:pt idx="2595">
                  <c:v>12.975478000000001</c:v>
                </c:pt>
                <c:pt idx="2596">
                  <c:v>12.978763000000001</c:v>
                </c:pt>
                <c:pt idx="2597">
                  <c:v>12.984078999999999</c:v>
                </c:pt>
                <c:pt idx="2598">
                  <c:v>12.988949</c:v>
                </c:pt>
                <c:pt idx="2599">
                  <c:v>12.993508</c:v>
                </c:pt>
                <c:pt idx="2600">
                  <c:v>12.998188000000001</c:v>
                </c:pt>
                <c:pt idx="2601">
                  <c:v>13.004345000000001</c:v>
                </c:pt>
                <c:pt idx="2602">
                  <c:v>13.009309999999999</c:v>
                </c:pt>
                <c:pt idx="2603">
                  <c:v>13.014101999999999</c:v>
                </c:pt>
                <c:pt idx="2604">
                  <c:v>13.019895999999999</c:v>
                </c:pt>
                <c:pt idx="2605">
                  <c:v>13.024319</c:v>
                </c:pt>
                <c:pt idx="2606">
                  <c:v>13.029748</c:v>
                </c:pt>
                <c:pt idx="2607">
                  <c:v>13.032246000000001</c:v>
                </c:pt>
                <c:pt idx="2608">
                  <c:v>13.039959</c:v>
                </c:pt>
                <c:pt idx="2609">
                  <c:v>13.044720999999999</c:v>
                </c:pt>
                <c:pt idx="2610">
                  <c:v>13.049227</c:v>
                </c:pt>
                <c:pt idx="2611">
                  <c:v>13.054442</c:v>
                </c:pt>
                <c:pt idx="2612">
                  <c:v>13.060110999999999</c:v>
                </c:pt>
                <c:pt idx="2613">
                  <c:v>13.063936999999999</c:v>
                </c:pt>
                <c:pt idx="2614">
                  <c:v>13.069141</c:v>
                </c:pt>
                <c:pt idx="2615">
                  <c:v>13.074202</c:v>
                </c:pt>
                <c:pt idx="2616">
                  <c:v>13.07888</c:v>
                </c:pt>
                <c:pt idx="2617">
                  <c:v>13.083828</c:v>
                </c:pt>
                <c:pt idx="2618">
                  <c:v>13.089389000000001</c:v>
                </c:pt>
                <c:pt idx="2619">
                  <c:v>13.093650999999999</c:v>
                </c:pt>
                <c:pt idx="2620">
                  <c:v>13.098603000000001</c:v>
                </c:pt>
                <c:pt idx="2621">
                  <c:v>13.103747</c:v>
                </c:pt>
                <c:pt idx="2622">
                  <c:v>13.109522999999999</c:v>
                </c:pt>
                <c:pt idx="2623">
                  <c:v>13.114338999999999</c:v>
                </c:pt>
                <c:pt idx="2624">
                  <c:v>13.119906</c:v>
                </c:pt>
                <c:pt idx="2625">
                  <c:v>13.125211</c:v>
                </c:pt>
                <c:pt idx="2626">
                  <c:v>13.130075</c:v>
                </c:pt>
                <c:pt idx="2627">
                  <c:v>13.134335999999999</c:v>
                </c:pt>
                <c:pt idx="2628">
                  <c:v>13.138944</c:v>
                </c:pt>
                <c:pt idx="2629">
                  <c:v>13.143992000000001</c:v>
                </c:pt>
                <c:pt idx="2630">
                  <c:v>13.149601000000001</c:v>
                </c:pt>
                <c:pt idx="2631">
                  <c:v>13.154674</c:v>
                </c:pt>
                <c:pt idx="2632">
                  <c:v>13.159758</c:v>
                </c:pt>
                <c:pt idx="2633">
                  <c:v>13.165103999999999</c:v>
                </c:pt>
                <c:pt idx="2634">
                  <c:v>13.169724</c:v>
                </c:pt>
                <c:pt idx="2635">
                  <c:v>13.175034999999999</c:v>
                </c:pt>
                <c:pt idx="2636">
                  <c:v>13.177294</c:v>
                </c:pt>
                <c:pt idx="2637">
                  <c:v>13.184118</c:v>
                </c:pt>
                <c:pt idx="2638">
                  <c:v>13.189166999999999</c:v>
                </c:pt>
                <c:pt idx="2639">
                  <c:v>13.193208</c:v>
                </c:pt>
                <c:pt idx="2640">
                  <c:v>13.199055</c:v>
                </c:pt>
                <c:pt idx="2641">
                  <c:v>13.204318000000001</c:v>
                </c:pt>
                <c:pt idx="2642">
                  <c:v>13.209270999999999</c:v>
                </c:pt>
                <c:pt idx="2643">
                  <c:v>13.214933</c:v>
                </c:pt>
                <c:pt idx="2644">
                  <c:v>13.220197000000001</c:v>
                </c:pt>
                <c:pt idx="2645">
                  <c:v>13.224238</c:v>
                </c:pt>
                <c:pt idx="2646">
                  <c:v>13.230413</c:v>
                </c:pt>
                <c:pt idx="2647">
                  <c:v>13.234406</c:v>
                </c:pt>
                <c:pt idx="2648">
                  <c:v>13.240539999999999</c:v>
                </c:pt>
                <c:pt idx="2649">
                  <c:v>13.24305</c:v>
                </c:pt>
                <c:pt idx="2650">
                  <c:v>13.249230000000001</c:v>
                </c:pt>
                <c:pt idx="2651">
                  <c:v>13.254595</c:v>
                </c:pt>
                <c:pt idx="2652">
                  <c:v>13.261086000000001</c:v>
                </c:pt>
                <c:pt idx="2653">
                  <c:v>13.264585</c:v>
                </c:pt>
                <c:pt idx="2654">
                  <c:v>13.267917000000001</c:v>
                </c:pt>
                <c:pt idx="2655">
                  <c:v>13.273311</c:v>
                </c:pt>
                <c:pt idx="2656">
                  <c:v>13.279180999999999</c:v>
                </c:pt>
                <c:pt idx="2657">
                  <c:v>13.282954999999999</c:v>
                </c:pt>
                <c:pt idx="2658">
                  <c:v>13.2896</c:v>
                </c:pt>
                <c:pt idx="2659">
                  <c:v>13.293177</c:v>
                </c:pt>
                <c:pt idx="2660">
                  <c:v>13.299334</c:v>
                </c:pt>
                <c:pt idx="2661">
                  <c:v>13.304830000000001</c:v>
                </c:pt>
                <c:pt idx="2662">
                  <c:v>13.310765999999999</c:v>
                </c:pt>
                <c:pt idx="2663">
                  <c:v>13.314009</c:v>
                </c:pt>
                <c:pt idx="2664">
                  <c:v>13.319725</c:v>
                </c:pt>
                <c:pt idx="2665">
                  <c:v>13.324529</c:v>
                </c:pt>
                <c:pt idx="2666">
                  <c:v>13.330132000000001</c:v>
                </c:pt>
                <c:pt idx="2667">
                  <c:v>13.335198</c:v>
                </c:pt>
                <c:pt idx="2668">
                  <c:v>13.338339</c:v>
                </c:pt>
                <c:pt idx="2669">
                  <c:v>13.344675000000001</c:v>
                </c:pt>
                <c:pt idx="2670">
                  <c:v>13.347835</c:v>
                </c:pt>
                <c:pt idx="2671">
                  <c:v>13.354903</c:v>
                </c:pt>
                <c:pt idx="2672">
                  <c:v>13.358288999999999</c:v>
                </c:pt>
                <c:pt idx="2673">
                  <c:v>13.363910000000001</c:v>
                </c:pt>
                <c:pt idx="2674">
                  <c:v>13.369459000000001</c:v>
                </c:pt>
                <c:pt idx="2675">
                  <c:v>13.374978</c:v>
                </c:pt>
                <c:pt idx="2676">
                  <c:v>13.379783</c:v>
                </c:pt>
                <c:pt idx="2677">
                  <c:v>13.383746</c:v>
                </c:pt>
                <c:pt idx="2678">
                  <c:v>13.389402</c:v>
                </c:pt>
                <c:pt idx="2679">
                  <c:v>13.395065000000001</c:v>
                </c:pt>
                <c:pt idx="2680">
                  <c:v>13.399309000000001</c:v>
                </c:pt>
                <c:pt idx="2681">
                  <c:v>13.404232</c:v>
                </c:pt>
                <c:pt idx="2682">
                  <c:v>13.40887</c:v>
                </c:pt>
                <c:pt idx="2683">
                  <c:v>13.41325</c:v>
                </c:pt>
                <c:pt idx="2684">
                  <c:v>13.418775999999999</c:v>
                </c:pt>
                <c:pt idx="2685">
                  <c:v>13.42482</c:v>
                </c:pt>
                <c:pt idx="2686">
                  <c:v>13.428032</c:v>
                </c:pt>
                <c:pt idx="2687">
                  <c:v>13.435686</c:v>
                </c:pt>
                <c:pt idx="2688">
                  <c:v>13.440084000000001</c:v>
                </c:pt>
                <c:pt idx="2689">
                  <c:v>13.444387000000001</c:v>
                </c:pt>
                <c:pt idx="2690">
                  <c:v>13.449401</c:v>
                </c:pt>
                <c:pt idx="2691">
                  <c:v>13.454646</c:v>
                </c:pt>
                <c:pt idx="2692">
                  <c:v>13.459557999999999</c:v>
                </c:pt>
                <c:pt idx="2693">
                  <c:v>13.465918</c:v>
                </c:pt>
                <c:pt idx="2694">
                  <c:v>13.469637000000001</c:v>
                </c:pt>
                <c:pt idx="2695">
                  <c:v>13.474142000000001</c:v>
                </c:pt>
                <c:pt idx="2696">
                  <c:v>13.480919999999999</c:v>
                </c:pt>
                <c:pt idx="2697">
                  <c:v>13.483720999999999</c:v>
                </c:pt>
                <c:pt idx="2698">
                  <c:v>13.489145000000001</c:v>
                </c:pt>
                <c:pt idx="2699">
                  <c:v>13.494551</c:v>
                </c:pt>
                <c:pt idx="2700">
                  <c:v>13.498801</c:v>
                </c:pt>
                <c:pt idx="2701">
                  <c:v>13.505184</c:v>
                </c:pt>
                <c:pt idx="2702">
                  <c:v>13.508760000000001</c:v>
                </c:pt>
                <c:pt idx="2703">
                  <c:v>13.514768999999999</c:v>
                </c:pt>
                <c:pt idx="2704">
                  <c:v>13.519774999999999</c:v>
                </c:pt>
                <c:pt idx="2705">
                  <c:v>13.524609999999999</c:v>
                </c:pt>
                <c:pt idx="2706">
                  <c:v>13.530004999999999</c:v>
                </c:pt>
                <c:pt idx="2707">
                  <c:v>13.534534000000001</c:v>
                </c:pt>
                <c:pt idx="2708">
                  <c:v>13.541347</c:v>
                </c:pt>
                <c:pt idx="2709">
                  <c:v>13.545375999999999</c:v>
                </c:pt>
                <c:pt idx="2710">
                  <c:v>13.549666999999999</c:v>
                </c:pt>
                <c:pt idx="2711">
                  <c:v>13.555217000000001</c:v>
                </c:pt>
                <c:pt idx="2712">
                  <c:v>13.560444</c:v>
                </c:pt>
                <c:pt idx="2713">
                  <c:v>13.564783</c:v>
                </c:pt>
                <c:pt idx="2714">
                  <c:v>13.569974999999999</c:v>
                </c:pt>
                <c:pt idx="2715">
                  <c:v>13.574033999999999</c:v>
                </c:pt>
                <c:pt idx="2716">
                  <c:v>13.578730999999999</c:v>
                </c:pt>
                <c:pt idx="2717">
                  <c:v>13.584346</c:v>
                </c:pt>
                <c:pt idx="2718">
                  <c:v>13.588922999999999</c:v>
                </c:pt>
                <c:pt idx="2719">
                  <c:v>13.593596</c:v>
                </c:pt>
                <c:pt idx="2720">
                  <c:v>13.599432</c:v>
                </c:pt>
                <c:pt idx="2721">
                  <c:v>13.604039</c:v>
                </c:pt>
                <c:pt idx="2722">
                  <c:v>13.610065000000001</c:v>
                </c:pt>
                <c:pt idx="2723">
                  <c:v>13.615411999999999</c:v>
                </c:pt>
                <c:pt idx="2724">
                  <c:v>13.619566000000001</c:v>
                </c:pt>
                <c:pt idx="2725">
                  <c:v>13.625086</c:v>
                </c:pt>
                <c:pt idx="2726">
                  <c:v>13.629626999999999</c:v>
                </c:pt>
                <c:pt idx="2727">
                  <c:v>13.6343</c:v>
                </c:pt>
                <c:pt idx="2728">
                  <c:v>13.639956</c:v>
                </c:pt>
                <c:pt idx="2729">
                  <c:v>13.64668</c:v>
                </c:pt>
                <c:pt idx="2730">
                  <c:v>13.648844</c:v>
                </c:pt>
                <c:pt idx="2731">
                  <c:v>13.655227999999999</c:v>
                </c:pt>
                <c:pt idx="2732">
                  <c:v>13.659221000000001</c:v>
                </c:pt>
                <c:pt idx="2733">
                  <c:v>13.663512000000001</c:v>
                </c:pt>
                <c:pt idx="2734">
                  <c:v>13.670671</c:v>
                </c:pt>
                <c:pt idx="2735">
                  <c:v>13.675094</c:v>
                </c:pt>
                <c:pt idx="2736">
                  <c:v>13.679141</c:v>
                </c:pt>
                <c:pt idx="2737">
                  <c:v>13.685298</c:v>
                </c:pt>
                <c:pt idx="2738">
                  <c:v>13.689863000000001</c:v>
                </c:pt>
                <c:pt idx="2739">
                  <c:v>13.695270000000001</c:v>
                </c:pt>
                <c:pt idx="2740">
                  <c:v>13.698554</c:v>
                </c:pt>
                <c:pt idx="2741">
                  <c:v>13.704371</c:v>
                </c:pt>
                <c:pt idx="2742">
                  <c:v>13.709669999999999</c:v>
                </c:pt>
                <c:pt idx="2743">
                  <c:v>13.715106</c:v>
                </c:pt>
                <c:pt idx="2744">
                  <c:v>13.719338</c:v>
                </c:pt>
                <c:pt idx="2745">
                  <c:v>13.724703</c:v>
                </c:pt>
                <c:pt idx="2746">
                  <c:v>13.73108</c:v>
                </c:pt>
                <c:pt idx="2747">
                  <c:v>13.735372</c:v>
                </c:pt>
                <c:pt idx="2748">
                  <c:v>13.74048</c:v>
                </c:pt>
                <c:pt idx="2749">
                  <c:v>13.746107</c:v>
                </c:pt>
                <c:pt idx="2750">
                  <c:v>13.74892</c:v>
                </c:pt>
                <c:pt idx="2751">
                  <c:v>13.755172999999999</c:v>
                </c:pt>
                <c:pt idx="2752">
                  <c:v>13.760501</c:v>
                </c:pt>
                <c:pt idx="2753">
                  <c:v>13.764739000000001</c:v>
                </c:pt>
                <c:pt idx="2754">
                  <c:v>13.770241</c:v>
                </c:pt>
                <c:pt idx="2755">
                  <c:v>13.773954</c:v>
                </c:pt>
                <c:pt idx="2756">
                  <c:v>13.779956</c:v>
                </c:pt>
                <c:pt idx="2757">
                  <c:v>13.784700000000001</c:v>
                </c:pt>
                <c:pt idx="2758">
                  <c:v>13.790637</c:v>
                </c:pt>
                <c:pt idx="2759">
                  <c:v>13.795470999999999</c:v>
                </c:pt>
                <c:pt idx="2760">
                  <c:v>13.800853999999999</c:v>
                </c:pt>
                <c:pt idx="2761">
                  <c:v>13.804297999999999</c:v>
                </c:pt>
                <c:pt idx="2762">
                  <c:v>13.809405999999999</c:v>
                </c:pt>
                <c:pt idx="2763">
                  <c:v>13.815725</c:v>
                </c:pt>
                <c:pt idx="2764">
                  <c:v>13.820361999999999</c:v>
                </c:pt>
                <c:pt idx="2765">
                  <c:v>13.825374999999999</c:v>
                </c:pt>
                <c:pt idx="2766">
                  <c:v>13.831223</c:v>
                </c:pt>
                <c:pt idx="2767">
                  <c:v>13.833690000000001</c:v>
                </c:pt>
                <c:pt idx="2768">
                  <c:v>13.838844999999999</c:v>
                </c:pt>
                <c:pt idx="2769">
                  <c:v>13.845162999999999</c:v>
                </c:pt>
                <c:pt idx="2770">
                  <c:v>13.847566</c:v>
                </c:pt>
                <c:pt idx="2771">
                  <c:v>13.854164000000001</c:v>
                </c:pt>
                <c:pt idx="2772">
                  <c:v>13.860506000000001</c:v>
                </c:pt>
                <c:pt idx="2773">
                  <c:v>13.865684999999999</c:v>
                </c:pt>
                <c:pt idx="2774">
                  <c:v>13.870054</c:v>
                </c:pt>
                <c:pt idx="2775">
                  <c:v>13.87443</c:v>
                </c:pt>
                <c:pt idx="2776">
                  <c:v>13.879232999999999</c:v>
                </c:pt>
                <c:pt idx="2777">
                  <c:v>13.885903000000001</c:v>
                </c:pt>
                <c:pt idx="2778">
                  <c:v>13.888412000000001</c:v>
                </c:pt>
                <c:pt idx="2779">
                  <c:v>13.895046000000001</c:v>
                </c:pt>
                <c:pt idx="2780">
                  <c:v>13.900566</c:v>
                </c:pt>
                <c:pt idx="2781">
                  <c:v>13.905823</c:v>
                </c:pt>
                <c:pt idx="2782">
                  <c:v>13.909720999999999</c:v>
                </c:pt>
                <c:pt idx="2783">
                  <c:v>13.914288000000001</c:v>
                </c:pt>
                <c:pt idx="2784">
                  <c:v>13.920724999999999</c:v>
                </c:pt>
                <c:pt idx="2785">
                  <c:v>13.923985</c:v>
                </c:pt>
                <c:pt idx="2786">
                  <c:v>13.930802999999999</c:v>
                </c:pt>
                <c:pt idx="2787">
                  <c:v>13.935369</c:v>
                </c:pt>
                <c:pt idx="2788">
                  <c:v>13.940405999999999</c:v>
                </c:pt>
                <c:pt idx="2789">
                  <c:v>13.944983000000001</c:v>
                </c:pt>
                <c:pt idx="2790">
                  <c:v>13.948888</c:v>
                </c:pt>
                <c:pt idx="2791">
                  <c:v>13.955003</c:v>
                </c:pt>
                <c:pt idx="2792">
                  <c:v>13.959991</c:v>
                </c:pt>
                <c:pt idx="2793">
                  <c:v>13.963592999999999</c:v>
                </c:pt>
                <c:pt idx="2794">
                  <c:v>13.970416999999999</c:v>
                </c:pt>
                <c:pt idx="2795">
                  <c:v>13.975339999999999</c:v>
                </c:pt>
                <c:pt idx="2796">
                  <c:v>13.979340000000001</c:v>
                </c:pt>
                <c:pt idx="2797">
                  <c:v>13.985676</c:v>
                </c:pt>
                <c:pt idx="2798">
                  <c:v>13.990516</c:v>
                </c:pt>
                <c:pt idx="2799">
                  <c:v>13.994467</c:v>
                </c:pt>
                <c:pt idx="2800">
                  <c:v>14.000743999999999</c:v>
                </c:pt>
                <c:pt idx="2801">
                  <c:v>14.004725000000001</c:v>
                </c:pt>
                <c:pt idx="2802">
                  <c:v>14.010554000000001</c:v>
                </c:pt>
                <c:pt idx="2803">
                  <c:v>14.013790999999999</c:v>
                </c:pt>
                <c:pt idx="2804">
                  <c:v>14.019864999999999</c:v>
                </c:pt>
                <c:pt idx="2805">
                  <c:v>14.024347000000001</c:v>
                </c:pt>
                <c:pt idx="2806">
                  <c:v>14.029788999999999</c:v>
                </c:pt>
                <c:pt idx="2807">
                  <c:v>14.035213000000001</c:v>
                </c:pt>
                <c:pt idx="2808">
                  <c:v>14.038938999999999</c:v>
                </c:pt>
                <c:pt idx="2809">
                  <c:v>14.044295999999999</c:v>
                </c:pt>
                <c:pt idx="2810">
                  <c:v>14.050979</c:v>
                </c:pt>
                <c:pt idx="2811">
                  <c:v>14.055514000000001</c:v>
                </c:pt>
                <c:pt idx="2812">
                  <c:v>14.058971</c:v>
                </c:pt>
                <c:pt idx="2813">
                  <c:v>14.066177</c:v>
                </c:pt>
                <c:pt idx="2814">
                  <c:v>14.068675000000001</c:v>
                </c:pt>
                <c:pt idx="2815">
                  <c:v>14.075481</c:v>
                </c:pt>
                <c:pt idx="2816">
                  <c:v>14.080316</c:v>
                </c:pt>
                <c:pt idx="2817">
                  <c:v>14.086026</c:v>
                </c:pt>
                <c:pt idx="2818">
                  <c:v>14.091903</c:v>
                </c:pt>
                <c:pt idx="2819">
                  <c:v>14.095222</c:v>
                </c:pt>
                <c:pt idx="2820">
                  <c:v>14.099651</c:v>
                </c:pt>
                <c:pt idx="2821">
                  <c:v>14.105378999999999</c:v>
                </c:pt>
                <c:pt idx="2822">
                  <c:v>14.111364</c:v>
                </c:pt>
                <c:pt idx="2823">
                  <c:v>14.114903999999999</c:v>
                </c:pt>
                <c:pt idx="2824">
                  <c:v>14.120924</c:v>
                </c:pt>
                <c:pt idx="2825">
                  <c:v>14.124191</c:v>
                </c:pt>
                <c:pt idx="2826">
                  <c:v>14.129341</c:v>
                </c:pt>
                <c:pt idx="2827">
                  <c:v>14.135467999999999</c:v>
                </c:pt>
                <c:pt idx="2828">
                  <c:v>14.138633</c:v>
                </c:pt>
                <c:pt idx="2829">
                  <c:v>14.144539999999999</c:v>
                </c:pt>
                <c:pt idx="2830">
                  <c:v>14.150465000000001</c:v>
                </c:pt>
                <c:pt idx="2831">
                  <c:v>14.153772</c:v>
                </c:pt>
                <c:pt idx="2832">
                  <c:v>14.159905999999999</c:v>
                </c:pt>
                <c:pt idx="2833">
                  <c:v>14.166212</c:v>
                </c:pt>
                <c:pt idx="2834">
                  <c:v>14.169703999999999</c:v>
                </c:pt>
                <c:pt idx="2835">
                  <c:v>14.174377</c:v>
                </c:pt>
                <c:pt idx="2836">
                  <c:v>14.181369999999999</c:v>
                </c:pt>
                <c:pt idx="2837">
                  <c:v>14.184684000000001</c:v>
                </c:pt>
                <c:pt idx="2838">
                  <c:v>14.189731999999999</c:v>
                </c:pt>
                <c:pt idx="2839">
                  <c:v>14.194554</c:v>
                </c:pt>
                <c:pt idx="2840">
                  <c:v>14.199733999999999</c:v>
                </c:pt>
                <c:pt idx="2841">
                  <c:v>14.206277999999999</c:v>
                </c:pt>
                <c:pt idx="2842">
                  <c:v>14.210105</c:v>
                </c:pt>
                <c:pt idx="2843">
                  <c:v>14.215982</c:v>
                </c:pt>
                <c:pt idx="2844">
                  <c:v>14.221030000000001</c:v>
                </c:pt>
                <c:pt idx="2845">
                  <c:v>14.225101</c:v>
                </c:pt>
                <c:pt idx="2846">
                  <c:v>14.229082999999999</c:v>
                </c:pt>
                <c:pt idx="2847">
                  <c:v>14.235562</c:v>
                </c:pt>
                <c:pt idx="2848">
                  <c:v>14.24011</c:v>
                </c:pt>
                <c:pt idx="2849">
                  <c:v>14.244533000000001</c:v>
                </c:pt>
                <c:pt idx="2850">
                  <c:v>14.250135</c:v>
                </c:pt>
                <c:pt idx="2851">
                  <c:v>14.255995</c:v>
                </c:pt>
                <c:pt idx="2852">
                  <c:v>14.260572</c:v>
                </c:pt>
                <c:pt idx="2853">
                  <c:v>14.265841</c:v>
                </c:pt>
                <c:pt idx="2854">
                  <c:v>14.269590000000001</c:v>
                </c:pt>
                <c:pt idx="2855">
                  <c:v>14.276075000000001</c:v>
                </c:pt>
                <c:pt idx="2856">
                  <c:v>14.280635</c:v>
                </c:pt>
                <c:pt idx="2857">
                  <c:v>14.285702000000001</c:v>
                </c:pt>
                <c:pt idx="2858">
                  <c:v>14.291119999999999</c:v>
                </c:pt>
                <c:pt idx="2859">
                  <c:v>14.295529999999999</c:v>
                </c:pt>
                <c:pt idx="2860">
                  <c:v>14.299941</c:v>
                </c:pt>
                <c:pt idx="2861">
                  <c:v>14.305752999999999</c:v>
                </c:pt>
                <c:pt idx="2862">
                  <c:v>14.311541</c:v>
                </c:pt>
                <c:pt idx="2863">
                  <c:v>14.314674999999999</c:v>
                </c:pt>
                <c:pt idx="2864">
                  <c:v>14.319772</c:v>
                </c:pt>
                <c:pt idx="2865">
                  <c:v>14.324415</c:v>
                </c:pt>
                <c:pt idx="2866">
                  <c:v>14.331663000000001</c:v>
                </c:pt>
                <c:pt idx="2867">
                  <c:v>14.336759000000001</c:v>
                </c:pt>
                <c:pt idx="2868">
                  <c:v>14.340437</c:v>
                </c:pt>
                <c:pt idx="2869">
                  <c:v>14.344799</c:v>
                </c:pt>
                <c:pt idx="2870">
                  <c:v>14.351129999999999</c:v>
                </c:pt>
                <c:pt idx="2871">
                  <c:v>14.355665</c:v>
                </c:pt>
                <c:pt idx="2872">
                  <c:v>14.360058</c:v>
                </c:pt>
                <c:pt idx="2873">
                  <c:v>14.365494</c:v>
                </c:pt>
                <c:pt idx="2874">
                  <c:v>14.371461</c:v>
                </c:pt>
                <c:pt idx="2875">
                  <c:v>14.375294</c:v>
                </c:pt>
                <c:pt idx="2876">
                  <c:v>14.379835</c:v>
                </c:pt>
                <c:pt idx="2877">
                  <c:v>14.385211999999999</c:v>
                </c:pt>
                <c:pt idx="2878">
                  <c:v>14.38979</c:v>
                </c:pt>
                <c:pt idx="2879">
                  <c:v>14.396202000000001</c:v>
                </c:pt>
                <c:pt idx="2880">
                  <c:v>14.401418</c:v>
                </c:pt>
                <c:pt idx="2881">
                  <c:v>14.406186</c:v>
                </c:pt>
                <c:pt idx="2882">
                  <c:v>14.409286</c:v>
                </c:pt>
                <c:pt idx="2883">
                  <c:v>14.416546</c:v>
                </c:pt>
                <c:pt idx="2884">
                  <c:v>14.420866999999999</c:v>
                </c:pt>
                <c:pt idx="2885">
                  <c:v>14.426762</c:v>
                </c:pt>
                <c:pt idx="2886">
                  <c:v>14.430183</c:v>
                </c:pt>
                <c:pt idx="2887">
                  <c:v>14.434981000000001</c:v>
                </c:pt>
                <c:pt idx="2888">
                  <c:v>14.442038999999999</c:v>
                </c:pt>
                <c:pt idx="2889">
                  <c:v>14.44577</c:v>
                </c:pt>
                <c:pt idx="2890">
                  <c:v>14.449733999999999</c:v>
                </c:pt>
                <c:pt idx="2891">
                  <c:v>14.455647000000001</c:v>
                </c:pt>
                <c:pt idx="2892">
                  <c:v>14.459294</c:v>
                </c:pt>
                <c:pt idx="2893">
                  <c:v>14.466763</c:v>
                </c:pt>
                <c:pt idx="2894">
                  <c:v>14.470464</c:v>
                </c:pt>
                <c:pt idx="2895">
                  <c:v>14.475130999999999</c:v>
                </c:pt>
                <c:pt idx="2896">
                  <c:v>14.481825000000001</c:v>
                </c:pt>
                <c:pt idx="2897">
                  <c:v>14.485799999999999</c:v>
                </c:pt>
                <c:pt idx="2898">
                  <c:v>14.490181</c:v>
                </c:pt>
                <c:pt idx="2899">
                  <c:v>14.495575000000001</c:v>
                </c:pt>
                <c:pt idx="2900">
                  <c:v>14.500069999999999</c:v>
                </c:pt>
                <c:pt idx="2901">
                  <c:v>14.503640000000001</c:v>
                </c:pt>
                <c:pt idx="2902">
                  <c:v>14.510477</c:v>
                </c:pt>
                <c:pt idx="2903">
                  <c:v>14.515567000000001</c:v>
                </c:pt>
                <c:pt idx="2904">
                  <c:v>14.520412</c:v>
                </c:pt>
                <c:pt idx="2905">
                  <c:v>14.525233999999999</c:v>
                </c:pt>
                <c:pt idx="2906">
                  <c:v>14.530951</c:v>
                </c:pt>
                <c:pt idx="2907">
                  <c:v>14.535337</c:v>
                </c:pt>
                <c:pt idx="2908">
                  <c:v>14.541112999999999</c:v>
                </c:pt>
                <c:pt idx="2909">
                  <c:v>14.545626</c:v>
                </c:pt>
                <c:pt idx="2910">
                  <c:v>14.550579000000001</c:v>
                </c:pt>
                <c:pt idx="2911">
                  <c:v>14.555388000000001</c:v>
                </c:pt>
                <c:pt idx="2912">
                  <c:v>14.560205</c:v>
                </c:pt>
                <c:pt idx="2913">
                  <c:v>14.56626</c:v>
                </c:pt>
                <c:pt idx="2914">
                  <c:v>14.570868000000001</c:v>
                </c:pt>
                <c:pt idx="2915">
                  <c:v>14.575934</c:v>
                </c:pt>
                <c:pt idx="2916">
                  <c:v>14.580690000000001</c:v>
                </c:pt>
                <c:pt idx="2917">
                  <c:v>14.58596</c:v>
                </c:pt>
                <c:pt idx="2918">
                  <c:v>14.59164</c:v>
                </c:pt>
                <c:pt idx="2919">
                  <c:v>14.594792999999999</c:v>
                </c:pt>
                <c:pt idx="2920">
                  <c:v>14.601521999999999</c:v>
                </c:pt>
                <c:pt idx="2921">
                  <c:v>14.606589</c:v>
                </c:pt>
                <c:pt idx="2922">
                  <c:v>14.610194999999999</c:v>
                </c:pt>
                <c:pt idx="2923">
                  <c:v>14.61562</c:v>
                </c:pt>
                <c:pt idx="2924">
                  <c:v>14.620476999999999</c:v>
                </c:pt>
                <c:pt idx="2925">
                  <c:v>14.624983</c:v>
                </c:pt>
                <c:pt idx="2926">
                  <c:v>14.631157999999999</c:v>
                </c:pt>
                <c:pt idx="2927">
                  <c:v>14.635401999999999</c:v>
                </c:pt>
                <c:pt idx="2928">
                  <c:v>14.641398000000001</c:v>
                </c:pt>
                <c:pt idx="2929">
                  <c:v>14.645851</c:v>
                </c:pt>
                <c:pt idx="2930">
                  <c:v>14.651686</c:v>
                </c:pt>
                <c:pt idx="2931">
                  <c:v>14.65624</c:v>
                </c:pt>
                <c:pt idx="2932">
                  <c:v>14.661312000000001</c:v>
                </c:pt>
                <c:pt idx="2933">
                  <c:v>14.665538</c:v>
                </c:pt>
                <c:pt idx="2934">
                  <c:v>14.671044999999999</c:v>
                </c:pt>
                <c:pt idx="2935">
                  <c:v>14.677405</c:v>
                </c:pt>
                <c:pt idx="2936">
                  <c:v>14.681334</c:v>
                </c:pt>
                <c:pt idx="2937">
                  <c:v>14.685302999999999</c:v>
                </c:pt>
                <c:pt idx="2938">
                  <c:v>14.690410999999999</c:v>
                </c:pt>
                <c:pt idx="2939">
                  <c:v>14.694053</c:v>
                </c:pt>
                <c:pt idx="2940">
                  <c:v>14.700602999999999</c:v>
                </c:pt>
                <c:pt idx="2941">
                  <c:v>14.705598999999999</c:v>
                </c:pt>
                <c:pt idx="2942">
                  <c:v>14.711046</c:v>
                </c:pt>
                <c:pt idx="2943">
                  <c:v>14.716063999999999</c:v>
                </c:pt>
                <c:pt idx="2944">
                  <c:v>14.720397999999999</c:v>
                </c:pt>
                <c:pt idx="2945">
                  <c:v>14.725876</c:v>
                </c:pt>
                <c:pt idx="2946">
                  <c:v>14.731377999999999</c:v>
                </c:pt>
                <c:pt idx="2947">
                  <c:v>14.73546</c:v>
                </c:pt>
                <c:pt idx="2948">
                  <c:v>14.741635</c:v>
                </c:pt>
                <c:pt idx="2949">
                  <c:v>14.746022</c:v>
                </c:pt>
                <c:pt idx="2950">
                  <c:v>14.750171</c:v>
                </c:pt>
                <c:pt idx="2951">
                  <c:v>14.755792</c:v>
                </c:pt>
                <c:pt idx="2952">
                  <c:v>14.76078</c:v>
                </c:pt>
                <c:pt idx="2953">
                  <c:v>14.767366000000001</c:v>
                </c:pt>
                <c:pt idx="2954">
                  <c:v>14.770728</c:v>
                </c:pt>
                <c:pt idx="2955">
                  <c:v>14.774787999999999</c:v>
                </c:pt>
                <c:pt idx="2956">
                  <c:v>14.781332000000001</c:v>
                </c:pt>
                <c:pt idx="2957">
                  <c:v>14.786243000000001</c:v>
                </c:pt>
                <c:pt idx="2958">
                  <c:v>14.79143</c:v>
                </c:pt>
                <c:pt idx="2959">
                  <c:v>14.795876</c:v>
                </c:pt>
                <c:pt idx="2960">
                  <c:v>14.800846</c:v>
                </c:pt>
                <c:pt idx="2961">
                  <c:v>14.806575</c:v>
                </c:pt>
                <c:pt idx="2962">
                  <c:v>14.809990000000001</c:v>
                </c:pt>
                <c:pt idx="2963">
                  <c:v>14.815939</c:v>
                </c:pt>
                <c:pt idx="2964">
                  <c:v>14.82085</c:v>
                </c:pt>
                <c:pt idx="2965">
                  <c:v>14.82504</c:v>
                </c:pt>
                <c:pt idx="2966">
                  <c:v>14.830315000000001</c:v>
                </c:pt>
                <c:pt idx="2967">
                  <c:v>14.835732999999999</c:v>
                </c:pt>
                <c:pt idx="2968">
                  <c:v>14.840913</c:v>
                </c:pt>
                <c:pt idx="2969">
                  <c:v>14.846539</c:v>
                </c:pt>
                <c:pt idx="2970">
                  <c:v>14.849556</c:v>
                </c:pt>
                <c:pt idx="2971">
                  <c:v>14.856297</c:v>
                </c:pt>
                <c:pt idx="2972">
                  <c:v>14.861363000000001</c:v>
                </c:pt>
                <c:pt idx="2973">
                  <c:v>14.865726</c:v>
                </c:pt>
                <c:pt idx="2974">
                  <c:v>14.871502</c:v>
                </c:pt>
                <c:pt idx="2975">
                  <c:v>14.875375999999999</c:v>
                </c:pt>
                <c:pt idx="2976">
                  <c:v>14.88049</c:v>
                </c:pt>
                <c:pt idx="2977">
                  <c:v>14.886498</c:v>
                </c:pt>
                <c:pt idx="2978">
                  <c:v>14.890546000000001</c:v>
                </c:pt>
                <c:pt idx="2979">
                  <c:v>14.897221999999999</c:v>
                </c:pt>
                <c:pt idx="2980">
                  <c:v>14.900791</c:v>
                </c:pt>
                <c:pt idx="2981">
                  <c:v>14.905495</c:v>
                </c:pt>
                <c:pt idx="2982">
                  <c:v>14.910465</c:v>
                </c:pt>
                <c:pt idx="2983">
                  <c:v>14.916914999999999</c:v>
                </c:pt>
                <c:pt idx="2984">
                  <c:v>14.922869</c:v>
                </c:pt>
                <c:pt idx="2985">
                  <c:v>14.924633</c:v>
                </c:pt>
                <c:pt idx="2986">
                  <c:v>14.930725000000001</c:v>
                </c:pt>
                <c:pt idx="2987">
                  <c:v>14.935905</c:v>
                </c:pt>
                <c:pt idx="2988">
                  <c:v>14.941549</c:v>
                </c:pt>
                <c:pt idx="2989">
                  <c:v>14.946615</c:v>
                </c:pt>
                <c:pt idx="2990">
                  <c:v>14.951430999999999</c:v>
                </c:pt>
                <c:pt idx="2991">
                  <c:v>14.955568</c:v>
                </c:pt>
                <c:pt idx="2992">
                  <c:v>14.960557</c:v>
                </c:pt>
                <c:pt idx="2993">
                  <c:v>14.965313999999999</c:v>
                </c:pt>
                <c:pt idx="2994">
                  <c:v>14.969825999999999</c:v>
                </c:pt>
                <c:pt idx="2995">
                  <c:v>14.97584</c:v>
                </c:pt>
                <c:pt idx="2996">
                  <c:v>14.980477</c:v>
                </c:pt>
                <c:pt idx="2997">
                  <c:v>14.985096</c:v>
                </c:pt>
                <c:pt idx="2998">
                  <c:v>14.990955</c:v>
                </c:pt>
                <c:pt idx="2999">
                  <c:v>14.995777</c:v>
                </c:pt>
                <c:pt idx="3000">
                  <c:v>15.000671000000001</c:v>
                </c:pt>
                <c:pt idx="3001">
                  <c:v>15.006137000000001</c:v>
                </c:pt>
                <c:pt idx="3002">
                  <c:v>15.011024000000001</c:v>
                </c:pt>
                <c:pt idx="3003">
                  <c:v>15.015231999999999</c:v>
                </c:pt>
                <c:pt idx="3004">
                  <c:v>15.020579</c:v>
                </c:pt>
                <c:pt idx="3005">
                  <c:v>15.026396999999999</c:v>
                </c:pt>
                <c:pt idx="3006">
                  <c:v>15.030974000000001</c:v>
                </c:pt>
                <c:pt idx="3007">
                  <c:v>15.03675</c:v>
                </c:pt>
                <c:pt idx="3008">
                  <c:v>15.039617</c:v>
                </c:pt>
                <c:pt idx="3009">
                  <c:v>15.045809999999999</c:v>
                </c:pt>
                <c:pt idx="3010">
                  <c:v>15.050382000000001</c:v>
                </c:pt>
                <c:pt idx="3011">
                  <c:v>15.055650999999999</c:v>
                </c:pt>
                <c:pt idx="3012">
                  <c:v>15.061116</c:v>
                </c:pt>
                <c:pt idx="3013">
                  <c:v>15.066147000000001</c:v>
                </c:pt>
                <c:pt idx="3014">
                  <c:v>15.071493</c:v>
                </c:pt>
                <c:pt idx="3015">
                  <c:v>15.076846</c:v>
                </c:pt>
                <c:pt idx="3016">
                  <c:v>15.080094000000001</c:v>
                </c:pt>
                <c:pt idx="3017">
                  <c:v>15.084923</c:v>
                </c:pt>
                <c:pt idx="3018">
                  <c:v>15.091729000000001</c:v>
                </c:pt>
                <c:pt idx="3019">
                  <c:v>15.096033</c:v>
                </c:pt>
                <c:pt idx="3020">
                  <c:v>15.101205999999999</c:v>
                </c:pt>
                <c:pt idx="3021">
                  <c:v>15.106153000000001</c:v>
                </c:pt>
                <c:pt idx="3022">
                  <c:v>15.111423</c:v>
                </c:pt>
                <c:pt idx="3023">
                  <c:v>15.116072000000001</c:v>
                </c:pt>
                <c:pt idx="3024">
                  <c:v>15.121466</c:v>
                </c:pt>
                <c:pt idx="3025">
                  <c:v>15.126777000000001</c:v>
                </c:pt>
                <c:pt idx="3026">
                  <c:v>15.130627</c:v>
                </c:pt>
                <c:pt idx="3027">
                  <c:v>15.136063</c:v>
                </c:pt>
                <c:pt idx="3028">
                  <c:v>15.142113</c:v>
                </c:pt>
                <c:pt idx="3029">
                  <c:v>15.146046999999999</c:v>
                </c:pt>
                <c:pt idx="3030">
                  <c:v>15.150957999999999</c:v>
                </c:pt>
                <c:pt idx="3031">
                  <c:v>15.156502</c:v>
                </c:pt>
                <c:pt idx="3032">
                  <c:v>15.159959000000001</c:v>
                </c:pt>
                <c:pt idx="3033">
                  <c:v>15.167325999999999</c:v>
                </c:pt>
                <c:pt idx="3034">
                  <c:v>15.171837999999999</c:v>
                </c:pt>
                <c:pt idx="3035">
                  <c:v>15.176152999999999</c:v>
                </c:pt>
                <c:pt idx="3036">
                  <c:v>15.181661</c:v>
                </c:pt>
                <c:pt idx="3037">
                  <c:v>15.185613</c:v>
                </c:pt>
                <c:pt idx="3038">
                  <c:v>15.192151000000001</c:v>
                </c:pt>
                <c:pt idx="3039">
                  <c:v>15.195709000000001</c:v>
                </c:pt>
                <c:pt idx="3040">
                  <c:v>15.201169</c:v>
                </c:pt>
                <c:pt idx="3041">
                  <c:v>15.206068999999999</c:v>
                </c:pt>
                <c:pt idx="3042">
                  <c:v>15.21073</c:v>
                </c:pt>
                <c:pt idx="3043">
                  <c:v>15.215254</c:v>
                </c:pt>
                <c:pt idx="3044">
                  <c:v>15.220803</c:v>
                </c:pt>
                <c:pt idx="3045">
                  <c:v>15.225065000000001</c:v>
                </c:pt>
                <c:pt idx="3046">
                  <c:v>15.231239</c:v>
                </c:pt>
                <c:pt idx="3047">
                  <c:v>15.235991</c:v>
                </c:pt>
                <c:pt idx="3048">
                  <c:v>15.240800999999999</c:v>
                </c:pt>
                <c:pt idx="3049">
                  <c:v>15.245628</c:v>
                </c:pt>
                <c:pt idx="3050">
                  <c:v>15.251261</c:v>
                </c:pt>
                <c:pt idx="3051">
                  <c:v>15.257091000000001</c:v>
                </c:pt>
                <c:pt idx="3052">
                  <c:v>15.260707999999999</c:v>
                </c:pt>
                <c:pt idx="3053">
                  <c:v>15.267009</c:v>
                </c:pt>
                <c:pt idx="3054">
                  <c:v>15.270864</c:v>
                </c:pt>
                <c:pt idx="3055">
                  <c:v>15.275430999999999</c:v>
                </c:pt>
                <c:pt idx="3056">
                  <c:v>15.282463999999999</c:v>
                </c:pt>
                <c:pt idx="3057">
                  <c:v>15.286559</c:v>
                </c:pt>
                <c:pt idx="3058">
                  <c:v>15.290725999999999</c:v>
                </c:pt>
                <c:pt idx="3059">
                  <c:v>15.295553</c:v>
                </c:pt>
                <c:pt idx="3060">
                  <c:v>15.301561</c:v>
                </c:pt>
                <c:pt idx="3061">
                  <c:v>15.306854</c:v>
                </c:pt>
                <c:pt idx="3062">
                  <c:v>15.310574000000001</c:v>
                </c:pt>
                <c:pt idx="3063">
                  <c:v>15.317780000000001</c:v>
                </c:pt>
                <c:pt idx="3064">
                  <c:v>15.321732000000001</c:v>
                </c:pt>
                <c:pt idx="3065">
                  <c:v>15.326333</c:v>
                </c:pt>
                <c:pt idx="3066">
                  <c:v>15.332132</c:v>
                </c:pt>
                <c:pt idx="3067">
                  <c:v>15.336275000000001</c:v>
                </c:pt>
                <c:pt idx="3068">
                  <c:v>15.341132999999999</c:v>
                </c:pt>
                <c:pt idx="3069">
                  <c:v>15.347136000000001</c:v>
                </c:pt>
                <c:pt idx="3070">
                  <c:v>15.349632</c:v>
                </c:pt>
                <c:pt idx="3071">
                  <c:v>15.355646</c:v>
                </c:pt>
                <c:pt idx="3072">
                  <c:v>15.360849999999999</c:v>
                </c:pt>
                <c:pt idx="3073">
                  <c:v>15.366846000000001</c:v>
                </c:pt>
                <c:pt idx="3074">
                  <c:v>15.370386999999999</c:v>
                </c:pt>
                <c:pt idx="3075">
                  <c:v>15.377295</c:v>
                </c:pt>
                <c:pt idx="3076">
                  <c:v>15.381902999999999</c:v>
                </c:pt>
                <c:pt idx="3077">
                  <c:v>15.385824</c:v>
                </c:pt>
                <c:pt idx="3078">
                  <c:v>15.390426</c:v>
                </c:pt>
                <c:pt idx="3079">
                  <c:v>15.395821</c:v>
                </c:pt>
                <c:pt idx="3080">
                  <c:v>15.401864</c:v>
                </c:pt>
                <c:pt idx="3081">
                  <c:v>15.406477000000001</c:v>
                </c:pt>
                <c:pt idx="3082">
                  <c:v>15.412592999999999</c:v>
                </c:pt>
                <c:pt idx="3083">
                  <c:v>15.417743</c:v>
                </c:pt>
                <c:pt idx="3084">
                  <c:v>15.420752999999999</c:v>
                </c:pt>
                <c:pt idx="3085">
                  <c:v>15.426439</c:v>
                </c:pt>
                <c:pt idx="3086">
                  <c:v>15.43268</c:v>
                </c:pt>
                <c:pt idx="3087">
                  <c:v>15.43721</c:v>
                </c:pt>
                <c:pt idx="3088">
                  <c:v>15.440935</c:v>
                </c:pt>
                <c:pt idx="3089">
                  <c:v>15.446597000000001</c:v>
                </c:pt>
                <c:pt idx="3090">
                  <c:v>15.452026999999999</c:v>
                </c:pt>
                <c:pt idx="3091">
                  <c:v>15.455532</c:v>
                </c:pt>
                <c:pt idx="3092">
                  <c:v>15.461898</c:v>
                </c:pt>
                <c:pt idx="3093">
                  <c:v>15.467268000000001</c:v>
                </c:pt>
                <c:pt idx="3094">
                  <c:v>15.470469</c:v>
                </c:pt>
                <c:pt idx="3095">
                  <c:v>15.476203</c:v>
                </c:pt>
                <c:pt idx="3096">
                  <c:v>15.482879000000001</c:v>
                </c:pt>
                <c:pt idx="3097">
                  <c:v>15.486878000000001</c:v>
                </c:pt>
                <c:pt idx="3098">
                  <c:v>15.491980999999999</c:v>
                </c:pt>
                <c:pt idx="3099">
                  <c:v>15.495604999999999</c:v>
                </c:pt>
                <c:pt idx="3100">
                  <c:v>15.503132000000001</c:v>
                </c:pt>
                <c:pt idx="3101">
                  <c:v>15.50709</c:v>
                </c:pt>
                <c:pt idx="3102">
                  <c:v>15.512276</c:v>
                </c:pt>
                <c:pt idx="3103">
                  <c:v>15.517396</c:v>
                </c:pt>
                <c:pt idx="3104">
                  <c:v>15.521420000000001</c:v>
                </c:pt>
                <c:pt idx="3105">
                  <c:v>15.525734</c:v>
                </c:pt>
                <c:pt idx="3106">
                  <c:v>15.532339</c:v>
                </c:pt>
                <c:pt idx="3107">
                  <c:v>15.536272</c:v>
                </c:pt>
                <c:pt idx="3108">
                  <c:v>15.542083999999999</c:v>
                </c:pt>
                <c:pt idx="3109">
                  <c:v>15.547604</c:v>
                </c:pt>
                <c:pt idx="3110">
                  <c:v>15.551418</c:v>
                </c:pt>
                <c:pt idx="3111">
                  <c:v>15.555202</c:v>
                </c:pt>
                <c:pt idx="3112">
                  <c:v>15.560699</c:v>
                </c:pt>
                <c:pt idx="3113">
                  <c:v>15.567553</c:v>
                </c:pt>
                <c:pt idx="3114">
                  <c:v>15.570026</c:v>
                </c:pt>
                <c:pt idx="3115">
                  <c:v>15.575689000000001</c:v>
                </c:pt>
                <c:pt idx="3116">
                  <c:v>15.580719999999999</c:v>
                </c:pt>
                <c:pt idx="3117">
                  <c:v>15.586985</c:v>
                </c:pt>
                <c:pt idx="3118">
                  <c:v>15.592164</c:v>
                </c:pt>
                <c:pt idx="3119">
                  <c:v>15.597200000000001</c:v>
                </c:pt>
                <c:pt idx="3120">
                  <c:v>15.601616999999999</c:v>
                </c:pt>
                <c:pt idx="3121">
                  <c:v>15.607256</c:v>
                </c:pt>
                <c:pt idx="3122">
                  <c:v>15.612577999999999</c:v>
                </c:pt>
                <c:pt idx="3123">
                  <c:v>15.617198</c:v>
                </c:pt>
                <c:pt idx="3124">
                  <c:v>15.621180000000001</c:v>
                </c:pt>
                <c:pt idx="3125">
                  <c:v>15.626163</c:v>
                </c:pt>
                <c:pt idx="3126">
                  <c:v>15.631240999999999</c:v>
                </c:pt>
                <c:pt idx="3127">
                  <c:v>15.637451</c:v>
                </c:pt>
                <c:pt idx="3128">
                  <c:v>15.641987</c:v>
                </c:pt>
                <c:pt idx="3129">
                  <c:v>15.64607</c:v>
                </c:pt>
                <c:pt idx="3130">
                  <c:v>15.652317</c:v>
                </c:pt>
                <c:pt idx="3131">
                  <c:v>15.656829</c:v>
                </c:pt>
                <c:pt idx="3132">
                  <c:v>15.661925</c:v>
                </c:pt>
                <c:pt idx="3133">
                  <c:v>15.666657000000001</c:v>
                </c:pt>
                <c:pt idx="3134">
                  <c:v>15.671783</c:v>
                </c:pt>
                <c:pt idx="3135">
                  <c:v>15.67666</c:v>
                </c:pt>
                <c:pt idx="3136">
                  <c:v>15.682286</c:v>
                </c:pt>
                <c:pt idx="3137">
                  <c:v>15.686368999999999</c:v>
                </c:pt>
                <c:pt idx="3138">
                  <c:v>15.691853</c:v>
                </c:pt>
                <c:pt idx="3139">
                  <c:v>15.696859</c:v>
                </c:pt>
                <c:pt idx="3140">
                  <c:v>15.701919999999999</c:v>
                </c:pt>
                <c:pt idx="3141">
                  <c:v>15.706205000000001</c:v>
                </c:pt>
                <c:pt idx="3142">
                  <c:v>15.711516</c:v>
                </c:pt>
                <c:pt idx="3143">
                  <c:v>15.717209</c:v>
                </c:pt>
                <c:pt idx="3144">
                  <c:v>15.722102</c:v>
                </c:pt>
                <c:pt idx="3145">
                  <c:v>15.726625</c:v>
                </c:pt>
                <c:pt idx="3146">
                  <c:v>15.730762</c:v>
                </c:pt>
                <c:pt idx="3147">
                  <c:v>15.737342999999999</c:v>
                </c:pt>
                <c:pt idx="3148">
                  <c:v>15.741312000000001</c:v>
                </c:pt>
                <c:pt idx="3149">
                  <c:v>15.746510000000001</c:v>
                </c:pt>
                <c:pt idx="3150">
                  <c:v>15.752578</c:v>
                </c:pt>
                <c:pt idx="3151">
                  <c:v>15.756363</c:v>
                </c:pt>
                <c:pt idx="3152">
                  <c:v>15.761298</c:v>
                </c:pt>
                <c:pt idx="3153">
                  <c:v>15.767116</c:v>
                </c:pt>
                <c:pt idx="3154">
                  <c:v>15.772843</c:v>
                </c:pt>
                <c:pt idx="3155">
                  <c:v>15.777153</c:v>
                </c:pt>
                <c:pt idx="3156">
                  <c:v>15.781916000000001</c:v>
                </c:pt>
                <c:pt idx="3157">
                  <c:v>15.786386</c:v>
                </c:pt>
                <c:pt idx="3158">
                  <c:v>15.791446000000001</c:v>
                </c:pt>
                <c:pt idx="3159">
                  <c:v>15.796244</c:v>
                </c:pt>
                <c:pt idx="3160">
                  <c:v>15.802813</c:v>
                </c:pt>
                <c:pt idx="3161">
                  <c:v>15.807055999999999</c:v>
                </c:pt>
                <c:pt idx="3162">
                  <c:v>15.812010000000001</c:v>
                </c:pt>
                <c:pt idx="3163">
                  <c:v>15.817933999999999</c:v>
                </c:pt>
                <c:pt idx="3164">
                  <c:v>15.822350999999999</c:v>
                </c:pt>
                <c:pt idx="3165">
                  <c:v>15.826935000000001</c:v>
                </c:pt>
                <c:pt idx="3166">
                  <c:v>15.830994</c:v>
                </c:pt>
                <c:pt idx="3167">
                  <c:v>15.836239000000001</c:v>
                </c:pt>
                <c:pt idx="3168">
                  <c:v>15.842383999999999</c:v>
                </c:pt>
                <c:pt idx="3169">
                  <c:v>15.846848</c:v>
                </c:pt>
                <c:pt idx="3170">
                  <c:v>15.852147</c:v>
                </c:pt>
                <c:pt idx="3171">
                  <c:v>15.857087999999999</c:v>
                </c:pt>
                <c:pt idx="3172">
                  <c:v>15.861750000000001</c:v>
                </c:pt>
                <c:pt idx="3173">
                  <c:v>15.867734</c:v>
                </c:pt>
                <c:pt idx="3174">
                  <c:v>15.8714</c:v>
                </c:pt>
                <c:pt idx="3175">
                  <c:v>15.875875000000001</c:v>
                </c:pt>
                <c:pt idx="3176">
                  <c:v>15.881043</c:v>
                </c:pt>
                <c:pt idx="3177">
                  <c:v>15.886431999999999</c:v>
                </c:pt>
                <c:pt idx="3178">
                  <c:v>15.890921000000001</c:v>
                </c:pt>
                <c:pt idx="3179">
                  <c:v>15.897822</c:v>
                </c:pt>
                <c:pt idx="3180">
                  <c:v>15.901225999999999</c:v>
                </c:pt>
                <c:pt idx="3181">
                  <c:v>15.907627</c:v>
                </c:pt>
                <c:pt idx="3182">
                  <c:v>15.912926000000001</c:v>
                </c:pt>
                <c:pt idx="3183">
                  <c:v>15.915775</c:v>
                </c:pt>
                <c:pt idx="3184">
                  <c:v>15.921163999999999</c:v>
                </c:pt>
                <c:pt idx="3185">
                  <c:v>15.925497</c:v>
                </c:pt>
                <c:pt idx="3186">
                  <c:v>15.932142000000001</c:v>
                </c:pt>
                <c:pt idx="3187">
                  <c:v>15.937352000000001</c:v>
                </c:pt>
                <c:pt idx="3188">
                  <c:v>15.942489999999999</c:v>
                </c:pt>
                <c:pt idx="3189">
                  <c:v>15.946615</c:v>
                </c:pt>
                <c:pt idx="3190">
                  <c:v>15.952311999999999</c:v>
                </c:pt>
                <c:pt idx="3191">
                  <c:v>15.957874</c:v>
                </c:pt>
                <c:pt idx="3192">
                  <c:v>15.961354999999999</c:v>
                </c:pt>
                <c:pt idx="3193">
                  <c:v>15.966988000000001</c:v>
                </c:pt>
                <c:pt idx="3194">
                  <c:v>15.970564</c:v>
                </c:pt>
                <c:pt idx="3195">
                  <c:v>15.976829</c:v>
                </c:pt>
                <c:pt idx="3196">
                  <c:v>15.982018999999999</c:v>
                </c:pt>
                <c:pt idx="3197">
                  <c:v>15.987086</c:v>
                </c:pt>
                <c:pt idx="3198">
                  <c:v>15.991706000000001</c:v>
                </c:pt>
                <c:pt idx="3199">
                  <c:v>15.997494</c:v>
                </c:pt>
                <c:pt idx="3200">
                  <c:v>16.001622999999999</c:v>
                </c:pt>
                <c:pt idx="3201">
                  <c:v>16.008495</c:v>
                </c:pt>
                <c:pt idx="3202">
                  <c:v>16.013055999999999</c:v>
                </c:pt>
                <c:pt idx="3203">
                  <c:v>16.016441</c:v>
                </c:pt>
                <c:pt idx="3204">
                  <c:v>16.022311999999999</c:v>
                </c:pt>
                <c:pt idx="3205">
                  <c:v>16.02692</c:v>
                </c:pt>
                <c:pt idx="3206">
                  <c:v>16.033750999999999</c:v>
                </c:pt>
                <c:pt idx="3207">
                  <c:v>16.03706</c:v>
                </c:pt>
                <c:pt idx="3208">
                  <c:v>16.042078</c:v>
                </c:pt>
                <c:pt idx="3209">
                  <c:v>16.046821999999999</c:v>
                </c:pt>
                <c:pt idx="3210">
                  <c:v>16.052992</c:v>
                </c:pt>
                <c:pt idx="3211">
                  <c:v>16.056405999999999</c:v>
                </c:pt>
                <c:pt idx="3212">
                  <c:v>16.061909</c:v>
                </c:pt>
                <c:pt idx="3213">
                  <c:v>16.066652000000001</c:v>
                </c:pt>
                <c:pt idx="3214">
                  <c:v>16.073119999999999</c:v>
                </c:pt>
                <c:pt idx="3215">
                  <c:v>16.077244</c:v>
                </c:pt>
                <c:pt idx="3216">
                  <c:v>16.081356</c:v>
                </c:pt>
                <c:pt idx="3217">
                  <c:v>16.087812</c:v>
                </c:pt>
                <c:pt idx="3218">
                  <c:v>16.092098</c:v>
                </c:pt>
                <c:pt idx="3219">
                  <c:v>16.097194999999999</c:v>
                </c:pt>
                <c:pt idx="3220">
                  <c:v>16.102879999999999</c:v>
                </c:pt>
                <c:pt idx="3221">
                  <c:v>16.108059000000001</c:v>
                </c:pt>
                <c:pt idx="3222">
                  <c:v>16.112047</c:v>
                </c:pt>
                <c:pt idx="3223">
                  <c:v>16.117977</c:v>
                </c:pt>
                <c:pt idx="3224">
                  <c:v>16.121769</c:v>
                </c:pt>
                <c:pt idx="3225">
                  <c:v>16.127276999999999</c:v>
                </c:pt>
                <c:pt idx="3226">
                  <c:v>16.131782999999999</c:v>
                </c:pt>
                <c:pt idx="3227">
                  <c:v>16.137159</c:v>
                </c:pt>
                <c:pt idx="3228">
                  <c:v>16.143238</c:v>
                </c:pt>
                <c:pt idx="3229">
                  <c:v>16.14855</c:v>
                </c:pt>
                <c:pt idx="3230">
                  <c:v>16.151249</c:v>
                </c:pt>
                <c:pt idx="3231">
                  <c:v>16.157001000000001</c:v>
                </c:pt>
                <c:pt idx="3232">
                  <c:v>16.162956000000001</c:v>
                </c:pt>
                <c:pt idx="3233">
                  <c:v>16.168457</c:v>
                </c:pt>
                <c:pt idx="3234">
                  <c:v>16.172194999999999</c:v>
                </c:pt>
                <c:pt idx="3235">
                  <c:v>16.176217999999999</c:v>
                </c:pt>
                <c:pt idx="3236">
                  <c:v>16.183060000000001</c:v>
                </c:pt>
                <c:pt idx="3237">
                  <c:v>16.186779000000001</c:v>
                </c:pt>
                <c:pt idx="3238">
                  <c:v>16.192257000000001</c:v>
                </c:pt>
                <c:pt idx="3239">
                  <c:v>16.196929999999998</c:v>
                </c:pt>
                <c:pt idx="3240">
                  <c:v>16.201799000000001</c:v>
                </c:pt>
                <c:pt idx="3241">
                  <c:v>16.207891</c:v>
                </c:pt>
                <c:pt idx="3242">
                  <c:v>16.211487000000002</c:v>
                </c:pt>
                <c:pt idx="3243">
                  <c:v>16.216771999999999</c:v>
                </c:pt>
                <c:pt idx="3244">
                  <c:v>16.221260000000001</c:v>
                </c:pt>
                <c:pt idx="3245">
                  <c:v>16.226254999999998</c:v>
                </c:pt>
                <c:pt idx="3246">
                  <c:v>16.231864999999999</c:v>
                </c:pt>
                <c:pt idx="3247">
                  <c:v>16.236215999999999</c:v>
                </c:pt>
                <c:pt idx="3248">
                  <c:v>16.241222</c:v>
                </c:pt>
                <c:pt idx="3249">
                  <c:v>16.246796</c:v>
                </c:pt>
                <c:pt idx="3250">
                  <c:v>16.252005</c:v>
                </c:pt>
                <c:pt idx="3251">
                  <c:v>16.255367</c:v>
                </c:pt>
                <c:pt idx="3252">
                  <c:v>16.262900999999999</c:v>
                </c:pt>
                <c:pt idx="3253">
                  <c:v>16.267192999999999</c:v>
                </c:pt>
                <c:pt idx="3254">
                  <c:v>16.271460000000001</c:v>
                </c:pt>
                <c:pt idx="3255">
                  <c:v>16.277241</c:v>
                </c:pt>
                <c:pt idx="3256">
                  <c:v>16.281033000000001</c:v>
                </c:pt>
                <c:pt idx="3257">
                  <c:v>16.287882</c:v>
                </c:pt>
                <c:pt idx="3258">
                  <c:v>16.292774000000001</c:v>
                </c:pt>
                <c:pt idx="3259">
                  <c:v>16.298199</c:v>
                </c:pt>
                <c:pt idx="3260">
                  <c:v>16.302054999999999</c:v>
                </c:pt>
                <c:pt idx="3261">
                  <c:v>16.307486000000001</c:v>
                </c:pt>
                <c:pt idx="3262">
                  <c:v>16.312349000000001</c:v>
                </c:pt>
                <c:pt idx="3263">
                  <c:v>16.317468999999999</c:v>
                </c:pt>
                <c:pt idx="3264">
                  <c:v>16.322063</c:v>
                </c:pt>
                <c:pt idx="3265">
                  <c:v>16.327213</c:v>
                </c:pt>
                <c:pt idx="3266">
                  <c:v>16.331160000000001</c:v>
                </c:pt>
                <c:pt idx="3267">
                  <c:v>16.337824000000001</c:v>
                </c:pt>
                <c:pt idx="3268">
                  <c:v>16.342264</c:v>
                </c:pt>
                <c:pt idx="3269">
                  <c:v>16.348002999999999</c:v>
                </c:pt>
                <c:pt idx="3270">
                  <c:v>16.352378999999999</c:v>
                </c:pt>
                <c:pt idx="3271">
                  <c:v>16.356504000000001</c:v>
                </c:pt>
                <c:pt idx="3272">
                  <c:v>16.362172999999999</c:v>
                </c:pt>
                <c:pt idx="3273">
                  <c:v>16.366392000000001</c:v>
                </c:pt>
                <c:pt idx="3274">
                  <c:v>16.371738000000001</c:v>
                </c:pt>
                <c:pt idx="3275">
                  <c:v>16.378218</c:v>
                </c:pt>
                <c:pt idx="3276">
                  <c:v>16.382282</c:v>
                </c:pt>
                <c:pt idx="3277">
                  <c:v>16.387785000000001</c:v>
                </c:pt>
                <c:pt idx="3278">
                  <c:v>16.393072</c:v>
                </c:pt>
                <c:pt idx="3279">
                  <c:v>16.398053999999998</c:v>
                </c:pt>
                <c:pt idx="3280">
                  <c:v>16.402065</c:v>
                </c:pt>
                <c:pt idx="3281">
                  <c:v>16.407812</c:v>
                </c:pt>
                <c:pt idx="3282">
                  <c:v>16.411494999999999</c:v>
                </c:pt>
                <c:pt idx="3283">
                  <c:v>16.417997</c:v>
                </c:pt>
                <c:pt idx="3284">
                  <c:v>16.423231000000001</c:v>
                </c:pt>
                <c:pt idx="3285">
                  <c:v>16.425795000000001</c:v>
                </c:pt>
                <c:pt idx="3286">
                  <c:v>16.433651000000001</c:v>
                </c:pt>
                <c:pt idx="3287">
                  <c:v>16.436546</c:v>
                </c:pt>
                <c:pt idx="3288">
                  <c:v>16.443258</c:v>
                </c:pt>
                <c:pt idx="3289">
                  <c:v>16.446363000000002</c:v>
                </c:pt>
                <c:pt idx="3290">
                  <c:v>16.452294999999999</c:v>
                </c:pt>
                <c:pt idx="3291">
                  <c:v>16.457336000000002</c:v>
                </c:pt>
                <c:pt idx="3292">
                  <c:v>16.462391</c:v>
                </c:pt>
                <c:pt idx="3293">
                  <c:v>16.466819999999998</c:v>
                </c:pt>
                <c:pt idx="3294">
                  <c:v>16.472303</c:v>
                </c:pt>
                <c:pt idx="3295">
                  <c:v>16.476547</c:v>
                </c:pt>
                <c:pt idx="3296">
                  <c:v>16.483915</c:v>
                </c:pt>
                <c:pt idx="3297">
                  <c:v>16.488545999999999</c:v>
                </c:pt>
                <c:pt idx="3298">
                  <c:v>16.492146000000002</c:v>
                </c:pt>
                <c:pt idx="3299">
                  <c:v>16.497952000000002</c:v>
                </c:pt>
                <c:pt idx="3300">
                  <c:v>16.501289</c:v>
                </c:pt>
                <c:pt idx="3301">
                  <c:v>16.507207999999999</c:v>
                </c:pt>
                <c:pt idx="3302">
                  <c:v>16.513549999999999</c:v>
                </c:pt>
                <c:pt idx="3303">
                  <c:v>16.518604</c:v>
                </c:pt>
                <c:pt idx="3304">
                  <c:v>16.522205</c:v>
                </c:pt>
                <c:pt idx="3305">
                  <c:v>16.527712000000001</c:v>
                </c:pt>
                <c:pt idx="3306">
                  <c:v>16.531694000000002</c:v>
                </c:pt>
                <c:pt idx="3307">
                  <c:v>16.537268000000001</c:v>
                </c:pt>
                <c:pt idx="3308">
                  <c:v>16.542297000000001</c:v>
                </c:pt>
                <c:pt idx="3309">
                  <c:v>16.547657000000001</c:v>
                </c:pt>
                <c:pt idx="3310">
                  <c:v>16.553025999999999</c:v>
                </c:pt>
                <c:pt idx="3311">
                  <c:v>16.557877999999999</c:v>
                </c:pt>
                <c:pt idx="3312">
                  <c:v>16.562670000000001</c:v>
                </c:pt>
                <c:pt idx="3313">
                  <c:v>16.568190000000001</c:v>
                </c:pt>
                <c:pt idx="3314">
                  <c:v>16.573053000000002</c:v>
                </c:pt>
                <c:pt idx="3315">
                  <c:v>16.577010999999999</c:v>
                </c:pt>
                <c:pt idx="3316">
                  <c:v>16.582739</c:v>
                </c:pt>
                <c:pt idx="3317">
                  <c:v>16.587729</c:v>
                </c:pt>
                <c:pt idx="3318">
                  <c:v>16.592682</c:v>
                </c:pt>
                <c:pt idx="3319">
                  <c:v>16.597282</c:v>
                </c:pt>
                <c:pt idx="3320">
                  <c:v>16.60294</c:v>
                </c:pt>
                <c:pt idx="3321">
                  <c:v>16.607158999999999</c:v>
                </c:pt>
                <c:pt idx="3322">
                  <c:v>16.613828999999999</c:v>
                </c:pt>
                <c:pt idx="3323">
                  <c:v>16.617346000000001</c:v>
                </c:pt>
                <c:pt idx="3324">
                  <c:v>16.621708000000002</c:v>
                </c:pt>
                <c:pt idx="3325">
                  <c:v>16.628402999999999</c:v>
                </c:pt>
                <c:pt idx="3326">
                  <c:v>16.633583000000002</c:v>
                </c:pt>
                <c:pt idx="3327">
                  <c:v>16.638321000000001</c:v>
                </c:pt>
                <c:pt idx="3328">
                  <c:v>16.642416000000001</c:v>
                </c:pt>
                <c:pt idx="3329">
                  <c:v>16.647618999999999</c:v>
                </c:pt>
                <c:pt idx="3330">
                  <c:v>16.652934999999999</c:v>
                </c:pt>
                <c:pt idx="3331">
                  <c:v>16.656786</c:v>
                </c:pt>
                <c:pt idx="3332">
                  <c:v>16.662185999999998</c:v>
                </c:pt>
                <c:pt idx="3333">
                  <c:v>16.669291000000001</c:v>
                </c:pt>
                <c:pt idx="3334">
                  <c:v>16.673189000000001</c:v>
                </c:pt>
                <c:pt idx="3335">
                  <c:v>16.676342000000002</c:v>
                </c:pt>
                <c:pt idx="3336">
                  <c:v>16.683738999999999</c:v>
                </c:pt>
                <c:pt idx="3337">
                  <c:v>16.688448000000001</c:v>
                </c:pt>
                <c:pt idx="3338">
                  <c:v>16.692739</c:v>
                </c:pt>
                <c:pt idx="3339">
                  <c:v>16.697472000000001</c:v>
                </c:pt>
                <c:pt idx="3340">
                  <c:v>16.701983999999999</c:v>
                </c:pt>
                <c:pt idx="3341">
                  <c:v>16.708206000000001</c:v>
                </c:pt>
                <c:pt idx="3342">
                  <c:v>16.712273</c:v>
                </c:pt>
                <c:pt idx="3343">
                  <c:v>16.716426999999999</c:v>
                </c:pt>
                <c:pt idx="3344">
                  <c:v>16.722429000000002</c:v>
                </c:pt>
                <c:pt idx="3345">
                  <c:v>16.729004</c:v>
                </c:pt>
                <c:pt idx="3346">
                  <c:v>16.733318000000001</c:v>
                </c:pt>
                <c:pt idx="3347">
                  <c:v>16.737407999999999</c:v>
                </c:pt>
                <c:pt idx="3348">
                  <c:v>16.742384000000001</c:v>
                </c:pt>
                <c:pt idx="3349">
                  <c:v>16.746807</c:v>
                </c:pt>
                <c:pt idx="3350">
                  <c:v>16.750817999999999</c:v>
                </c:pt>
                <c:pt idx="3351">
                  <c:v>16.756630000000001</c:v>
                </c:pt>
                <c:pt idx="3352">
                  <c:v>16.762436000000001</c:v>
                </c:pt>
                <c:pt idx="3353">
                  <c:v>16.767161999999999</c:v>
                </c:pt>
                <c:pt idx="3354">
                  <c:v>16.774559</c:v>
                </c:pt>
                <c:pt idx="3355">
                  <c:v>16.776489000000002</c:v>
                </c:pt>
                <c:pt idx="3356">
                  <c:v>16.78266</c:v>
                </c:pt>
                <c:pt idx="3357">
                  <c:v>16.787588</c:v>
                </c:pt>
                <c:pt idx="3358">
                  <c:v>16.791933</c:v>
                </c:pt>
                <c:pt idx="3359">
                  <c:v>16.797661000000002</c:v>
                </c:pt>
                <c:pt idx="3360">
                  <c:v>16.802429</c:v>
                </c:pt>
                <c:pt idx="3361">
                  <c:v>16.809124000000001</c:v>
                </c:pt>
                <c:pt idx="3362">
                  <c:v>16.812902000000001</c:v>
                </c:pt>
                <c:pt idx="3363">
                  <c:v>16.818190000000001</c:v>
                </c:pt>
                <c:pt idx="3364">
                  <c:v>16.822558999999998</c:v>
                </c:pt>
                <c:pt idx="3365">
                  <c:v>16.826916000000001</c:v>
                </c:pt>
                <c:pt idx="3366">
                  <c:v>16.832059999999998</c:v>
                </c:pt>
                <c:pt idx="3367">
                  <c:v>16.838211000000001</c:v>
                </c:pt>
                <c:pt idx="3368">
                  <c:v>16.842472000000001</c:v>
                </c:pt>
                <c:pt idx="3369">
                  <c:v>16.847729000000001</c:v>
                </c:pt>
                <c:pt idx="3370">
                  <c:v>16.852491000000001</c:v>
                </c:pt>
                <c:pt idx="3371">
                  <c:v>16.858440000000002</c:v>
                </c:pt>
                <c:pt idx="3372">
                  <c:v>16.862428999999999</c:v>
                </c:pt>
                <c:pt idx="3373">
                  <c:v>16.867547999999999</c:v>
                </c:pt>
                <c:pt idx="3374">
                  <c:v>16.872532</c:v>
                </c:pt>
                <c:pt idx="3375">
                  <c:v>16.878450000000001</c:v>
                </c:pt>
                <c:pt idx="3376">
                  <c:v>16.881900999999999</c:v>
                </c:pt>
                <c:pt idx="3377">
                  <c:v>16.888237</c:v>
                </c:pt>
                <c:pt idx="3378">
                  <c:v>16.892422</c:v>
                </c:pt>
                <c:pt idx="3379">
                  <c:v>16.897784999999999</c:v>
                </c:pt>
                <c:pt idx="3380">
                  <c:v>16.902940999999998</c:v>
                </c:pt>
                <c:pt idx="3381">
                  <c:v>16.907548999999999</c:v>
                </c:pt>
                <c:pt idx="3382">
                  <c:v>16.912825000000002</c:v>
                </c:pt>
                <c:pt idx="3383">
                  <c:v>16.918790999999999</c:v>
                </c:pt>
                <c:pt idx="3384">
                  <c:v>16.923445000000001</c:v>
                </c:pt>
                <c:pt idx="3385">
                  <c:v>16.927671</c:v>
                </c:pt>
                <c:pt idx="3386">
                  <c:v>16.932677999999999</c:v>
                </c:pt>
                <c:pt idx="3387">
                  <c:v>16.937822000000001</c:v>
                </c:pt>
                <c:pt idx="3388">
                  <c:v>16.942722</c:v>
                </c:pt>
                <c:pt idx="3389">
                  <c:v>16.948402000000002</c:v>
                </c:pt>
                <c:pt idx="3390">
                  <c:v>16.954219999999999</c:v>
                </c:pt>
                <c:pt idx="3391">
                  <c:v>16.958302</c:v>
                </c:pt>
                <c:pt idx="3392">
                  <c:v>16.963327</c:v>
                </c:pt>
                <c:pt idx="3393">
                  <c:v>16.968457999999998</c:v>
                </c:pt>
                <c:pt idx="3394">
                  <c:v>16.973065999999999</c:v>
                </c:pt>
                <c:pt idx="3395">
                  <c:v>16.976906</c:v>
                </c:pt>
                <c:pt idx="3396">
                  <c:v>16.981876</c:v>
                </c:pt>
                <c:pt idx="3397">
                  <c:v>16.988461999999998</c:v>
                </c:pt>
                <c:pt idx="3398">
                  <c:v>16.994154000000002</c:v>
                </c:pt>
                <c:pt idx="3399">
                  <c:v>16.997696000000001</c:v>
                </c:pt>
                <c:pt idx="3400">
                  <c:v>17.003691</c:v>
                </c:pt>
                <c:pt idx="3401">
                  <c:v>17.008417000000001</c:v>
                </c:pt>
                <c:pt idx="3402">
                  <c:v>17.012941000000001</c:v>
                </c:pt>
                <c:pt idx="3403">
                  <c:v>17.018425000000001</c:v>
                </c:pt>
                <c:pt idx="3404">
                  <c:v>17.022116</c:v>
                </c:pt>
                <c:pt idx="3405">
                  <c:v>17.026793999999999</c:v>
                </c:pt>
                <c:pt idx="3406">
                  <c:v>17.032623000000001</c:v>
                </c:pt>
                <c:pt idx="3407">
                  <c:v>17.039061</c:v>
                </c:pt>
                <c:pt idx="3408">
                  <c:v>17.043150000000001</c:v>
                </c:pt>
                <c:pt idx="3409">
                  <c:v>17.047459</c:v>
                </c:pt>
                <c:pt idx="3410">
                  <c:v>17.053391000000001</c:v>
                </c:pt>
                <c:pt idx="3411">
                  <c:v>17.057054999999998</c:v>
                </c:pt>
                <c:pt idx="3412">
                  <c:v>17.063457</c:v>
                </c:pt>
                <c:pt idx="3413">
                  <c:v>17.068511999999998</c:v>
                </c:pt>
                <c:pt idx="3414">
                  <c:v>17.072742000000002</c:v>
                </c:pt>
                <c:pt idx="3415">
                  <c:v>17.077653999999999</c:v>
                </c:pt>
                <c:pt idx="3416">
                  <c:v>17.083459999999999</c:v>
                </c:pt>
                <c:pt idx="3417">
                  <c:v>17.087810999999999</c:v>
                </c:pt>
                <c:pt idx="3418">
                  <c:v>17.093133999999999</c:v>
                </c:pt>
                <c:pt idx="3419">
                  <c:v>17.097569</c:v>
                </c:pt>
                <c:pt idx="3420">
                  <c:v>17.103767000000001</c:v>
                </c:pt>
                <c:pt idx="3421">
                  <c:v>17.109256999999999</c:v>
                </c:pt>
                <c:pt idx="3422">
                  <c:v>17.113482999999999</c:v>
                </c:pt>
                <c:pt idx="3423">
                  <c:v>17.117905</c:v>
                </c:pt>
                <c:pt idx="3424">
                  <c:v>17.122723000000001</c:v>
                </c:pt>
                <c:pt idx="3425">
                  <c:v>17.128008000000001</c:v>
                </c:pt>
                <c:pt idx="3426">
                  <c:v>17.132521000000001</c:v>
                </c:pt>
                <c:pt idx="3427">
                  <c:v>17.138016</c:v>
                </c:pt>
                <c:pt idx="3428">
                  <c:v>17.142714000000002</c:v>
                </c:pt>
                <c:pt idx="3429">
                  <c:v>17.147392</c:v>
                </c:pt>
                <c:pt idx="3430">
                  <c:v>17.152691000000001</c:v>
                </c:pt>
                <c:pt idx="3431">
                  <c:v>17.157156000000001</c:v>
                </c:pt>
                <c:pt idx="3432">
                  <c:v>17.161971999999999</c:v>
                </c:pt>
                <c:pt idx="3433">
                  <c:v>17.168253</c:v>
                </c:pt>
                <c:pt idx="3434">
                  <c:v>17.174088999999999</c:v>
                </c:pt>
                <c:pt idx="3435">
                  <c:v>17.179006999999999</c:v>
                </c:pt>
                <c:pt idx="3436">
                  <c:v>17.183781</c:v>
                </c:pt>
                <c:pt idx="3437">
                  <c:v>17.188697999999999</c:v>
                </c:pt>
                <c:pt idx="3438">
                  <c:v>17.193926000000001</c:v>
                </c:pt>
                <c:pt idx="3439">
                  <c:v>17.197762999999998</c:v>
                </c:pt>
                <c:pt idx="3440">
                  <c:v>17.202902000000002</c:v>
                </c:pt>
                <c:pt idx="3441">
                  <c:v>17.208850999999999</c:v>
                </c:pt>
                <c:pt idx="3442">
                  <c:v>17.212719</c:v>
                </c:pt>
                <c:pt idx="3443">
                  <c:v>17.217434000000001</c:v>
                </c:pt>
                <c:pt idx="3444">
                  <c:v>17.223708999999999</c:v>
                </c:pt>
                <c:pt idx="3445">
                  <c:v>17.228245000000001</c:v>
                </c:pt>
                <c:pt idx="3446">
                  <c:v>17.232900999999998</c:v>
                </c:pt>
                <c:pt idx="3447">
                  <c:v>17.238533</c:v>
                </c:pt>
                <c:pt idx="3448">
                  <c:v>17.243182999999998</c:v>
                </c:pt>
                <c:pt idx="3449">
                  <c:v>17.248035000000002</c:v>
                </c:pt>
                <c:pt idx="3450">
                  <c:v>17.253191000000001</c:v>
                </c:pt>
                <c:pt idx="3451">
                  <c:v>17.257218999999999</c:v>
                </c:pt>
                <c:pt idx="3452">
                  <c:v>17.262877</c:v>
                </c:pt>
                <c:pt idx="3453">
                  <c:v>17.269171</c:v>
                </c:pt>
                <c:pt idx="3454">
                  <c:v>17.274236999999999</c:v>
                </c:pt>
                <c:pt idx="3455">
                  <c:v>17.279088999999999</c:v>
                </c:pt>
                <c:pt idx="3456">
                  <c:v>17.284924</c:v>
                </c:pt>
                <c:pt idx="3457">
                  <c:v>17.287808999999999</c:v>
                </c:pt>
                <c:pt idx="3458">
                  <c:v>17.293865</c:v>
                </c:pt>
                <c:pt idx="3459">
                  <c:v>17.297834000000002</c:v>
                </c:pt>
                <c:pt idx="3460">
                  <c:v>17.302067000000001</c:v>
                </c:pt>
                <c:pt idx="3461">
                  <c:v>17.308844000000001</c:v>
                </c:pt>
                <c:pt idx="3462">
                  <c:v>17.313020999999999</c:v>
                </c:pt>
                <c:pt idx="3463">
                  <c:v>17.319202000000001</c:v>
                </c:pt>
                <c:pt idx="3464">
                  <c:v>17.323195999999999</c:v>
                </c:pt>
                <c:pt idx="3465">
                  <c:v>17.328441999999999</c:v>
                </c:pt>
                <c:pt idx="3466">
                  <c:v>17.333334000000001</c:v>
                </c:pt>
                <c:pt idx="3467">
                  <c:v>17.337173</c:v>
                </c:pt>
                <c:pt idx="3468">
                  <c:v>17.343032999999998</c:v>
                </c:pt>
                <c:pt idx="3469">
                  <c:v>17.348479999999999</c:v>
                </c:pt>
                <c:pt idx="3470">
                  <c:v>17.353403</c:v>
                </c:pt>
                <c:pt idx="3471">
                  <c:v>17.357683000000002</c:v>
                </c:pt>
                <c:pt idx="3472">
                  <c:v>17.362261</c:v>
                </c:pt>
                <c:pt idx="3473">
                  <c:v>17.369472999999999</c:v>
                </c:pt>
                <c:pt idx="3474">
                  <c:v>17.373211000000001</c:v>
                </c:pt>
                <c:pt idx="3475">
                  <c:v>17.378699999999998</c:v>
                </c:pt>
                <c:pt idx="3476">
                  <c:v>17.383807999999998</c:v>
                </c:pt>
                <c:pt idx="3477">
                  <c:v>17.388421999999998</c:v>
                </c:pt>
                <c:pt idx="3478">
                  <c:v>17.393362</c:v>
                </c:pt>
                <c:pt idx="3479">
                  <c:v>17.398035</c:v>
                </c:pt>
                <c:pt idx="3480">
                  <c:v>17.403905999999999</c:v>
                </c:pt>
                <c:pt idx="3481">
                  <c:v>17.408562</c:v>
                </c:pt>
                <c:pt idx="3482">
                  <c:v>17.414027999999998</c:v>
                </c:pt>
                <c:pt idx="3483">
                  <c:v>17.418521999999999</c:v>
                </c:pt>
                <c:pt idx="3484">
                  <c:v>17.423355000000001</c:v>
                </c:pt>
                <c:pt idx="3485">
                  <c:v>17.428988</c:v>
                </c:pt>
                <c:pt idx="3486">
                  <c:v>17.433346</c:v>
                </c:pt>
                <c:pt idx="3487">
                  <c:v>17.438763000000002</c:v>
                </c:pt>
                <c:pt idx="3488">
                  <c:v>17.443853000000001</c:v>
                </c:pt>
                <c:pt idx="3489">
                  <c:v>17.448784</c:v>
                </c:pt>
                <c:pt idx="3490">
                  <c:v>17.454708</c:v>
                </c:pt>
                <c:pt idx="3491">
                  <c:v>17.458735999999998</c:v>
                </c:pt>
                <c:pt idx="3492">
                  <c:v>17.463588999999999</c:v>
                </c:pt>
                <c:pt idx="3493">
                  <c:v>17.467457</c:v>
                </c:pt>
                <c:pt idx="3494">
                  <c:v>17.474253000000001</c:v>
                </c:pt>
                <c:pt idx="3495">
                  <c:v>17.479462000000002</c:v>
                </c:pt>
                <c:pt idx="3496">
                  <c:v>17.482149</c:v>
                </c:pt>
                <c:pt idx="3497">
                  <c:v>17.488581</c:v>
                </c:pt>
                <c:pt idx="3498">
                  <c:v>17.493397000000002</c:v>
                </c:pt>
                <c:pt idx="3499">
                  <c:v>17.498366999999998</c:v>
                </c:pt>
                <c:pt idx="3500">
                  <c:v>17.503482999999999</c:v>
                </c:pt>
                <c:pt idx="3501">
                  <c:v>17.508911000000001</c:v>
                </c:pt>
                <c:pt idx="3502">
                  <c:v>17.514216999999999</c:v>
                </c:pt>
                <c:pt idx="3503">
                  <c:v>17.517821999999999</c:v>
                </c:pt>
                <c:pt idx="3504">
                  <c:v>17.523002999999999</c:v>
                </c:pt>
                <c:pt idx="3505">
                  <c:v>17.530691000000001</c:v>
                </c:pt>
                <c:pt idx="3506">
                  <c:v>17.534489000000001</c:v>
                </c:pt>
                <c:pt idx="3507">
                  <c:v>17.538440999999999</c:v>
                </c:pt>
                <c:pt idx="3508">
                  <c:v>17.544150999999999</c:v>
                </c:pt>
                <c:pt idx="3509">
                  <c:v>17.549472999999999</c:v>
                </c:pt>
                <c:pt idx="3510">
                  <c:v>17.552216000000001</c:v>
                </c:pt>
                <c:pt idx="3511">
                  <c:v>17.557842000000001</c:v>
                </c:pt>
                <c:pt idx="3512">
                  <c:v>17.562252000000001</c:v>
                </c:pt>
                <c:pt idx="3513">
                  <c:v>17.567371000000001</c:v>
                </c:pt>
                <c:pt idx="3514">
                  <c:v>17.57254</c:v>
                </c:pt>
                <c:pt idx="3515">
                  <c:v>17.578232</c:v>
                </c:pt>
                <c:pt idx="3516">
                  <c:v>17.583625999999999</c:v>
                </c:pt>
                <c:pt idx="3517">
                  <c:v>17.588324</c:v>
                </c:pt>
                <c:pt idx="3518">
                  <c:v>17.593461999999999</c:v>
                </c:pt>
                <c:pt idx="3519">
                  <c:v>17.598617999999998</c:v>
                </c:pt>
                <c:pt idx="3520">
                  <c:v>17.603539999999999</c:v>
                </c:pt>
                <c:pt idx="3521">
                  <c:v>17.609096999999998</c:v>
                </c:pt>
                <c:pt idx="3522">
                  <c:v>17.614132000000001</c:v>
                </c:pt>
                <c:pt idx="3523">
                  <c:v>17.619019999999999</c:v>
                </c:pt>
                <c:pt idx="3524">
                  <c:v>17.623203</c:v>
                </c:pt>
                <c:pt idx="3525">
                  <c:v>17.628502000000001</c:v>
                </c:pt>
                <c:pt idx="3526">
                  <c:v>17.634837999999998</c:v>
                </c:pt>
                <c:pt idx="3527">
                  <c:v>17.636977999999999</c:v>
                </c:pt>
                <c:pt idx="3528">
                  <c:v>17.643906000000001</c:v>
                </c:pt>
                <c:pt idx="3529">
                  <c:v>17.648083</c:v>
                </c:pt>
                <c:pt idx="3530">
                  <c:v>17.653386999999999</c:v>
                </c:pt>
                <c:pt idx="3531">
                  <c:v>17.658169000000001</c:v>
                </c:pt>
                <c:pt idx="3532">
                  <c:v>17.663294</c:v>
                </c:pt>
                <c:pt idx="3533">
                  <c:v>17.668486000000001</c:v>
                </c:pt>
                <c:pt idx="3534">
                  <c:v>17.674493999999999</c:v>
                </c:pt>
                <c:pt idx="3535">
                  <c:v>17.678706999999999</c:v>
                </c:pt>
                <c:pt idx="3536">
                  <c:v>17.683637999999998</c:v>
                </c:pt>
                <c:pt idx="3537">
                  <c:v>17.689615</c:v>
                </c:pt>
                <c:pt idx="3538">
                  <c:v>17.693895000000001</c:v>
                </c:pt>
                <c:pt idx="3539">
                  <c:v>17.698557000000001</c:v>
                </c:pt>
                <c:pt idx="3540">
                  <c:v>17.703306000000001</c:v>
                </c:pt>
                <c:pt idx="3541">
                  <c:v>17.707644999999999</c:v>
                </c:pt>
                <c:pt idx="3542">
                  <c:v>17.712826</c:v>
                </c:pt>
                <c:pt idx="3543">
                  <c:v>17.718924000000001</c:v>
                </c:pt>
                <c:pt idx="3544">
                  <c:v>17.724567</c:v>
                </c:pt>
                <c:pt idx="3545">
                  <c:v>17.728334</c:v>
                </c:pt>
                <c:pt idx="3546">
                  <c:v>17.733604</c:v>
                </c:pt>
                <c:pt idx="3547">
                  <c:v>17.737960999999999</c:v>
                </c:pt>
                <c:pt idx="3548">
                  <c:v>17.742854999999999</c:v>
                </c:pt>
                <c:pt idx="3549">
                  <c:v>17.748577000000001</c:v>
                </c:pt>
                <c:pt idx="3550">
                  <c:v>17.752903</c:v>
                </c:pt>
                <c:pt idx="3551">
                  <c:v>17.758400000000002</c:v>
                </c:pt>
                <c:pt idx="3552">
                  <c:v>17.763518999999999</c:v>
                </c:pt>
                <c:pt idx="3553">
                  <c:v>17.767693000000001</c:v>
                </c:pt>
                <c:pt idx="3554">
                  <c:v>17.77327</c:v>
                </c:pt>
                <c:pt idx="3555">
                  <c:v>17.780017999999998</c:v>
                </c:pt>
                <c:pt idx="3556">
                  <c:v>17.783397999999998</c:v>
                </c:pt>
                <c:pt idx="3557">
                  <c:v>17.787434000000001</c:v>
                </c:pt>
                <c:pt idx="3558">
                  <c:v>17.793709</c:v>
                </c:pt>
                <c:pt idx="3559">
                  <c:v>17.798489</c:v>
                </c:pt>
                <c:pt idx="3560">
                  <c:v>17.804592</c:v>
                </c:pt>
                <c:pt idx="3561">
                  <c:v>17.809933000000001</c:v>
                </c:pt>
                <c:pt idx="3562">
                  <c:v>17.813670999999999</c:v>
                </c:pt>
                <c:pt idx="3563">
                  <c:v>17.819101</c:v>
                </c:pt>
                <c:pt idx="3564">
                  <c:v>17.824857999999999</c:v>
                </c:pt>
                <c:pt idx="3565">
                  <c:v>17.828495</c:v>
                </c:pt>
                <c:pt idx="3566">
                  <c:v>17.833221000000002</c:v>
                </c:pt>
                <c:pt idx="3567">
                  <c:v>17.840503999999999</c:v>
                </c:pt>
                <c:pt idx="3568">
                  <c:v>17.843699999999998</c:v>
                </c:pt>
                <c:pt idx="3569">
                  <c:v>17.848814000000001</c:v>
                </c:pt>
                <c:pt idx="3570">
                  <c:v>17.854451999999998</c:v>
                </c:pt>
                <c:pt idx="3571">
                  <c:v>17.859166999999999</c:v>
                </c:pt>
                <c:pt idx="3572">
                  <c:v>17.864048</c:v>
                </c:pt>
                <c:pt idx="3573">
                  <c:v>17.869776000000002</c:v>
                </c:pt>
                <c:pt idx="3574">
                  <c:v>17.873418999999998</c:v>
                </c:pt>
                <c:pt idx="3575">
                  <c:v>17.878568999999999</c:v>
                </c:pt>
                <c:pt idx="3576">
                  <c:v>17.884535</c:v>
                </c:pt>
                <c:pt idx="3577">
                  <c:v>17.888624</c:v>
                </c:pt>
                <c:pt idx="3578">
                  <c:v>17.894936000000001</c:v>
                </c:pt>
                <c:pt idx="3579">
                  <c:v>17.898099999999999</c:v>
                </c:pt>
                <c:pt idx="3580">
                  <c:v>17.903959</c:v>
                </c:pt>
                <c:pt idx="3581">
                  <c:v>17.909956000000001</c:v>
                </c:pt>
                <c:pt idx="3582">
                  <c:v>17.914729999999999</c:v>
                </c:pt>
                <c:pt idx="3583">
                  <c:v>17.918652000000002</c:v>
                </c:pt>
                <c:pt idx="3584">
                  <c:v>17.925041</c:v>
                </c:pt>
                <c:pt idx="3585">
                  <c:v>17.927873999999999</c:v>
                </c:pt>
                <c:pt idx="3586">
                  <c:v>17.933416000000001</c:v>
                </c:pt>
                <c:pt idx="3587">
                  <c:v>17.938883000000001</c:v>
                </c:pt>
                <c:pt idx="3588">
                  <c:v>17.944859999999998</c:v>
                </c:pt>
                <c:pt idx="3589">
                  <c:v>17.949444</c:v>
                </c:pt>
                <c:pt idx="3590">
                  <c:v>17.955404000000001</c:v>
                </c:pt>
                <c:pt idx="3591">
                  <c:v>17.959522</c:v>
                </c:pt>
                <c:pt idx="3592">
                  <c:v>17.964850999999999</c:v>
                </c:pt>
                <c:pt idx="3593">
                  <c:v>17.968494</c:v>
                </c:pt>
                <c:pt idx="3594">
                  <c:v>17.973471</c:v>
                </c:pt>
                <c:pt idx="3595">
                  <c:v>17.977833</c:v>
                </c:pt>
                <c:pt idx="3596">
                  <c:v>17.983664000000001</c:v>
                </c:pt>
                <c:pt idx="3597">
                  <c:v>17.988378999999998</c:v>
                </c:pt>
                <c:pt idx="3598">
                  <c:v>17.993969</c:v>
                </c:pt>
                <c:pt idx="3599">
                  <c:v>18.000221</c:v>
                </c:pt>
                <c:pt idx="3600">
                  <c:v>18.003617999999999</c:v>
                </c:pt>
                <c:pt idx="3601">
                  <c:v>18.010361</c:v>
                </c:pt>
                <c:pt idx="3602">
                  <c:v>18.013323</c:v>
                </c:pt>
                <c:pt idx="3603">
                  <c:v>18.018473</c:v>
                </c:pt>
                <c:pt idx="3604">
                  <c:v>18.025134999999999</c:v>
                </c:pt>
                <c:pt idx="3605">
                  <c:v>18.028365999999998</c:v>
                </c:pt>
                <c:pt idx="3606">
                  <c:v>18.033467999999999</c:v>
                </c:pt>
                <c:pt idx="3607">
                  <c:v>18.039095</c:v>
                </c:pt>
                <c:pt idx="3608">
                  <c:v>18.043963999999999</c:v>
                </c:pt>
                <c:pt idx="3609">
                  <c:v>18.048428999999999</c:v>
                </c:pt>
                <c:pt idx="3610">
                  <c:v>18.054652999999998</c:v>
                </c:pt>
                <c:pt idx="3611">
                  <c:v>18.057907</c:v>
                </c:pt>
                <c:pt idx="3612">
                  <c:v>18.064005000000002</c:v>
                </c:pt>
                <c:pt idx="3613">
                  <c:v>18.069237000000001</c:v>
                </c:pt>
                <c:pt idx="3614">
                  <c:v>18.072641000000001</c:v>
                </c:pt>
                <c:pt idx="3615">
                  <c:v>18.078274</c:v>
                </c:pt>
                <c:pt idx="3616">
                  <c:v>18.084323999999999</c:v>
                </c:pt>
                <c:pt idx="3617">
                  <c:v>18.089693</c:v>
                </c:pt>
                <c:pt idx="3618">
                  <c:v>18.094491999999999</c:v>
                </c:pt>
                <c:pt idx="3619">
                  <c:v>18.09938</c:v>
                </c:pt>
                <c:pt idx="3620">
                  <c:v>18.103767000000001</c:v>
                </c:pt>
                <c:pt idx="3621">
                  <c:v>18.109528999999998</c:v>
                </c:pt>
                <c:pt idx="3622">
                  <c:v>18.114037</c:v>
                </c:pt>
                <c:pt idx="3623">
                  <c:v>18.11899</c:v>
                </c:pt>
                <c:pt idx="3624">
                  <c:v>18.125129999999999</c:v>
                </c:pt>
                <c:pt idx="3625">
                  <c:v>18.129337</c:v>
                </c:pt>
                <c:pt idx="3626">
                  <c:v>18.132759</c:v>
                </c:pt>
                <c:pt idx="3627">
                  <c:v>18.137926</c:v>
                </c:pt>
                <c:pt idx="3628">
                  <c:v>18.144793</c:v>
                </c:pt>
                <c:pt idx="3629">
                  <c:v>18.148285000000001</c:v>
                </c:pt>
                <c:pt idx="3630">
                  <c:v>18.154388000000001</c:v>
                </c:pt>
                <c:pt idx="3631">
                  <c:v>18.158328999999998</c:v>
                </c:pt>
                <c:pt idx="3632">
                  <c:v>18.163395000000001</c:v>
                </c:pt>
                <c:pt idx="3633">
                  <c:v>18.16901</c:v>
                </c:pt>
                <c:pt idx="3634">
                  <c:v>18.175160999999999</c:v>
                </c:pt>
                <c:pt idx="3635">
                  <c:v>18.179071</c:v>
                </c:pt>
                <c:pt idx="3636">
                  <c:v>18.184875000000002</c:v>
                </c:pt>
                <c:pt idx="3637">
                  <c:v>18.189394</c:v>
                </c:pt>
                <c:pt idx="3638">
                  <c:v>18.193287000000002</c:v>
                </c:pt>
                <c:pt idx="3639">
                  <c:v>18.198854000000001</c:v>
                </c:pt>
                <c:pt idx="3640">
                  <c:v>18.203236</c:v>
                </c:pt>
                <c:pt idx="3641">
                  <c:v>18.208366000000002</c:v>
                </c:pt>
                <c:pt idx="3642">
                  <c:v>18.213706999999999</c:v>
                </c:pt>
                <c:pt idx="3643">
                  <c:v>18.218916</c:v>
                </c:pt>
                <c:pt idx="3644">
                  <c:v>18.223262999999999</c:v>
                </c:pt>
                <c:pt idx="3645">
                  <c:v>18.228985000000002</c:v>
                </c:pt>
                <c:pt idx="3646">
                  <c:v>18.234062000000002</c:v>
                </c:pt>
                <c:pt idx="3647">
                  <c:v>18.239408000000001</c:v>
                </c:pt>
                <c:pt idx="3648">
                  <c:v>18.244129000000001</c:v>
                </c:pt>
                <c:pt idx="3649">
                  <c:v>18.248785000000002</c:v>
                </c:pt>
                <c:pt idx="3650">
                  <c:v>18.253261999999999</c:v>
                </c:pt>
                <c:pt idx="3651">
                  <c:v>18.259508</c:v>
                </c:pt>
                <c:pt idx="3652">
                  <c:v>18.264133000000001</c:v>
                </c:pt>
                <c:pt idx="3653">
                  <c:v>18.270052</c:v>
                </c:pt>
                <c:pt idx="3654">
                  <c:v>18.273693000000002</c:v>
                </c:pt>
                <c:pt idx="3655">
                  <c:v>18.278836999999999</c:v>
                </c:pt>
                <c:pt idx="3656">
                  <c:v>18.284966000000001</c:v>
                </c:pt>
                <c:pt idx="3657">
                  <c:v>18.288993999999999</c:v>
                </c:pt>
                <c:pt idx="3658">
                  <c:v>18.293983000000001</c:v>
                </c:pt>
                <c:pt idx="3659">
                  <c:v>18.299944</c:v>
                </c:pt>
                <c:pt idx="3660">
                  <c:v>18.304693</c:v>
                </c:pt>
                <c:pt idx="3661">
                  <c:v>18.308699000000001</c:v>
                </c:pt>
                <c:pt idx="3662">
                  <c:v>18.314534999999999</c:v>
                </c:pt>
                <c:pt idx="3663">
                  <c:v>18.319165999999999</c:v>
                </c:pt>
                <c:pt idx="3664">
                  <c:v>18.324166999999999</c:v>
                </c:pt>
                <c:pt idx="3665">
                  <c:v>18.330538000000001</c:v>
                </c:pt>
                <c:pt idx="3666">
                  <c:v>18.333995999999999</c:v>
                </c:pt>
                <c:pt idx="3667">
                  <c:v>18.340323999999999</c:v>
                </c:pt>
                <c:pt idx="3668">
                  <c:v>18.345457</c:v>
                </c:pt>
                <c:pt idx="3669">
                  <c:v>18.349568999999999</c:v>
                </c:pt>
                <c:pt idx="3670">
                  <c:v>18.354696000000001</c:v>
                </c:pt>
                <c:pt idx="3671">
                  <c:v>18.358975999999998</c:v>
                </c:pt>
                <c:pt idx="3672">
                  <c:v>18.363916</c:v>
                </c:pt>
                <c:pt idx="3673">
                  <c:v>18.369209000000001</c:v>
                </c:pt>
                <c:pt idx="3674">
                  <c:v>18.375242</c:v>
                </c:pt>
                <c:pt idx="3675">
                  <c:v>18.378508</c:v>
                </c:pt>
                <c:pt idx="3676">
                  <c:v>18.384874</c:v>
                </c:pt>
                <c:pt idx="3677">
                  <c:v>18.388866</c:v>
                </c:pt>
                <c:pt idx="3678">
                  <c:v>18.395250000000001</c:v>
                </c:pt>
                <c:pt idx="3679">
                  <c:v>18.399560999999999</c:v>
                </c:pt>
                <c:pt idx="3680">
                  <c:v>18.405066999999999</c:v>
                </c:pt>
                <c:pt idx="3681">
                  <c:v>18.408446999999999</c:v>
                </c:pt>
                <c:pt idx="3682">
                  <c:v>18.414068</c:v>
                </c:pt>
                <c:pt idx="3683">
                  <c:v>18.419832</c:v>
                </c:pt>
                <c:pt idx="3684">
                  <c:v>18.424202000000001</c:v>
                </c:pt>
                <c:pt idx="3685">
                  <c:v>18.429697000000001</c:v>
                </c:pt>
                <c:pt idx="3686">
                  <c:v>18.434964999999998</c:v>
                </c:pt>
                <c:pt idx="3687">
                  <c:v>18.440020000000001</c:v>
                </c:pt>
                <c:pt idx="3688">
                  <c:v>18.443822999999998</c:v>
                </c:pt>
                <c:pt idx="3689">
                  <c:v>18.450873999999999</c:v>
                </c:pt>
                <c:pt idx="3690">
                  <c:v>18.454764999999998</c:v>
                </c:pt>
                <c:pt idx="3691">
                  <c:v>18.458344</c:v>
                </c:pt>
                <c:pt idx="3692">
                  <c:v>18.463712999999998</c:v>
                </c:pt>
                <c:pt idx="3693">
                  <c:v>18.468792000000001</c:v>
                </c:pt>
                <c:pt idx="3694">
                  <c:v>18.475453999999999</c:v>
                </c:pt>
                <c:pt idx="3695">
                  <c:v>18.478912000000001</c:v>
                </c:pt>
                <c:pt idx="3696">
                  <c:v>18.484116</c:v>
                </c:pt>
                <c:pt idx="3697">
                  <c:v>18.488461000000001</c:v>
                </c:pt>
                <c:pt idx="3698">
                  <c:v>18.494202000000001</c:v>
                </c:pt>
                <c:pt idx="3699">
                  <c:v>18.498802000000001</c:v>
                </c:pt>
                <c:pt idx="3700">
                  <c:v>18.504953</c:v>
                </c:pt>
                <c:pt idx="3701">
                  <c:v>18.510002</c:v>
                </c:pt>
                <c:pt idx="3702">
                  <c:v>18.514489999999999</c:v>
                </c:pt>
                <c:pt idx="3703">
                  <c:v>18.518591000000001</c:v>
                </c:pt>
                <c:pt idx="3704">
                  <c:v>18.524533999999999</c:v>
                </c:pt>
                <c:pt idx="3705">
                  <c:v>18.529558000000002</c:v>
                </c:pt>
                <c:pt idx="3706">
                  <c:v>18.534051999999999</c:v>
                </c:pt>
                <c:pt idx="3707">
                  <c:v>18.539555</c:v>
                </c:pt>
                <c:pt idx="3708">
                  <c:v>18.543989</c:v>
                </c:pt>
                <c:pt idx="3709">
                  <c:v>18.549717000000001</c:v>
                </c:pt>
                <c:pt idx="3710">
                  <c:v>18.555682999999998</c:v>
                </c:pt>
                <c:pt idx="3711">
                  <c:v>18.558771</c:v>
                </c:pt>
                <c:pt idx="3712">
                  <c:v>18.564616999999998</c:v>
                </c:pt>
                <c:pt idx="3713">
                  <c:v>18.568933000000001</c:v>
                </c:pt>
                <c:pt idx="3714">
                  <c:v>18.575346</c:v>
                </c:pt>
                <c:pt idx="3715">
                  <c:v>18.579471999999999</c:v>
                </c:pt>
                <c:pt idx="3716">
                  <c:v>18.584187</c:v>
                </c:pt>
                <c:pt idx="3717">
                  <c:v>18.590343000000001</c:v>
                </c:pt>
                <c:pt idx="3718">
                  <c:v>18.594725</c:v>
                </c:pt>
                <c:pt idx="3719">
                  <c:v>18.599819</c:v>
                </c:pt>
                <c:pt idx="3720">
                  <c:v>18.605481999999999</c:v>
                </c:pt>
                <c:pt idx="3721">
                  <c:v>18.609625000000001</c:v>
                </c:pt>
                <c:pt idx="3722">
                  <c:v>18.614691000000001</c:v>
                </c:pt>
                <c:pt idx="3723">
                  <c:v>18.618275000000001</c:v>
                </c:pt>
                <c:pt idx="3724">
                  <c:v>18.624580000000002</c:v>
                </c:pt>
                <c:pt idx="3725">
                  <c:v>18.628788</c:v>
                </c:pt>
                <c:pt idx="3726">
                  <c:v>18.635475</c:v>
                </c:pt>
                <c:pt idx="3727">
                  <c:v>18.638366999999999</c:v>
                </c:pt>
                <c:pt idx="3728">
                  <c:v>18.643903999999999</c:v>
                </c:pt>
                <c:pt idx="3729">
                  <c:v>18.648983000000001</c:v>
                </c:pt>
                <c:pt idx="3730">
                  <c:v>18.654411</c:v>
                </c:pt>
                <c:pt idx="3731">
                  <c:v>18.659179999999999</c:v>
                </c:pt>
                <c:pt idx="3732">
                  <c:v>18.663703999999999</c:v>
                </c:pt>
                <c:pt idx="3733">
                  <c:v>18.669588000000001</c:v>
                </c:pt>
                <c:pt idx="3734">
                  <c:v>18.674809</c:v>
                </c:pt>
                <c:pt idx="3735">
                  <c:v>18.680202000000001</c:v>
                </c:pt>
                <c:pt idx="3736">
                  <c:v>18.684958999999999</c:v>
                </c:pt>
                <c:pt idx="3737">
                  <c:v>18.690221999999999</c:v>
                </c:pt>
                <c:pt idx="3738">
                  <c:v>18.695349</c:v>
                </c:pt>
                <c:pt idx="3739">
                  <c:v>18.699669</c:v>
                </c:pt>
                <c:pt idx="3740">
                  <c:v>18.704546000000001</c:v>
                </c:pt>
                <c:pt idx="3741">
                  <c:v>18.710052000000001</c:v>
                </c:pt>
                <c:pt idx="3742">
                  <c:v>18.713570000000001</c:v>
                </c:pt>
                <c:pt idx="3743">
                  <c:v>18.719536000000002</c:v>
                </c:pt>
                <c:pt idx="3744">
                  <c:v>18.725836000000001</c:v>
                </c:pt>
                <c:pt idx="3745">
                  <c:v>18.729697999999999</c:v>
                </c:pt>
                <c:pt idx="3746">
                  <c:v>18.734096999999998</c:v>
                </c:pt>
                <c:pt idx="3747">
                  <c:v>18.739377999999999</c:v>
                </c:pt>
                <c:pt idx="3748">
                  <c:v>18.745332999999999</c:v>
                </c:pt>
                <c:pt idx="3749">
                  <c:v>18.749506</c:v>
                </c:pt>
                <c:pt idx="3750">
                  <c:v>18.755362999999999</c:v>
                </c:pt>
                <c:pt idx="3751">
                  <c:v>18.760704</c:v>
                </c:pt>
                <c:pt idx="3752">
                  <c:v>18.764835000000001</c:v>
                </c:pt>
                <c:pt idx="3753">
                  <c:v>18.769477999999999</c:v>
                </c:pt>
                <c:pt idx="3754">
                  <c:v>18.775867000000002</c:v>
                </c:pt>
                <c:pt idx="3755">
                  <c:v>18.779022000000001</c:v>
                </c:pt>
                <c:pt idx="3756">
                  <c:v>18.784230999999998</c:v>
                </c:pt>
                <c:pt idx="3757">
                  <c:v>18.789577000000001</c:v>
                </c:pt>
                <c:pt idx="3758">
                  <c:v>18.794858999999999</c:v>
                </c:pt>
                <c:pt idx="3759">
                  <c:v>18.799817999999998</c:v>
                </c:pt>
                <c:pt idx="3760">
                  <c:v>18.805009999999999</c:v>
                </c:pt>
                <c:pt idx="3761">
                  <c:v>18.811018000000001</c:v>
                </c:pt>
                <c:pt idx="3762">
                  <c:v>18.814927999999998</c:v>
                </c:pt>
                <c:pt idx="3763">
                  <c:v>18.81963</c:v>
                </c:pt>
                <c:pt idx="3764">
                  <c:v>18.825108</c:v>
                </c:pt>
                <c:pt idx="3765">
                  <c:v>18.830341000000001</c:v>
                </c:pt>
                <c:pt idx="3766">
                  <c:v>18.834012999999999</c:v>
                </c:pt>
                <c:pt idx="3767">
                  <c:v>18.840980999999999</c:v>
                </c:pt>
                <c:pt idx="3768">
                  <c:v>18.845457</c:v>
                </c:pt>
                <c:pt idx="3769">
                  <c:v>18.848675</c:v>
                </c:pt>
                <c:pt idx="3770">
                  <c:v>18.854958</c:v>
                </c:pt>
                <c:pt idx="3771">
                  <c:v>18.860609</c:v>
                </c:pt>
                <c:pt idx="3772">
                  <c:v>18.863856999999999</c:v>
                </c:pt>
                <c:pt idx="3773">
                  <c:v>18.870359000000001</c:v>
                </c:pt>
                <c:pt idx="3774">
                  <c:v>18.874687000000002</c:v>
                </c:pt>
                <c:pt idx="3775">
                  <c:v>18.879932</c:v>
                </c:pt>
                <c:pt idx="3776">
                  <c:v>18.884913999999998</c:v>
                </c:pt>
                <c:pt idx="3777">
                  <c:v>18.889475000000001</c:v>
                </c:pt>
                <c:pt idx="3778">
                  <c:v>18.894917</c:v>
                </c:pt>
                <c:pt idx="3779">
                  <c:v>18.900860000000002</c:v>
                </c:pt>
                <c:pt idx="3780">
                  <c:v>18.904913000000001</c:v>
                </c:pt>
                <c:pt idx="3781">
                  <c:v>18.910896000000001</c:v>
                </c:pt>
                <c:pt idx="3782">
                  <c:v>18.914836999999999</c:v>
                </c:pt>
                <c:pt idx="3783">
                  <c:v>18.91967</c:v>
                </c:pt>
                <c:pt idx="3784">
                  <c:v>18.925684</c:v>
                </c:pt>
                <c:pt idx="3785">
                  <c:v>18.930333999999998</c:v>
                </c:pt>
                <c:pt idx="3786">
                  <c:v>18.935703</c:v>
                </c:pt>
                <c:pt idx="3787">
                  <c:v>18.93956</c:v>
                </c:pt>
                <c:pt idx="3788">
                  <c:v>18.945385000000002</c:v>
                </c:pt>
                <c:pt idx="3789">
                  <c:v>18.950182000000002</c:v>
                </c:pt>
                <c:pt idx="3790">
                  <c:v>18.953806</c:v>
                </c:pt>
                <c:pt idx="3791">
                  <c:v>18.960386</c:v>
                </c:pt>
                <c:pt idx="3792">
                  <c:v>18.963505000000001</c:v>
                </c:pt>
                <c:pt idx="3793">
                  <c:v>18.970018</c:v>
                </c:pt>
                <c:pt idx="3794">
                  <c:v>18.974627000000002</c:v>
                </c:pt>
                <c:pt idx="3795">
                  <c:v>18.978769</c:v>
                </c:pt>
                <c:pt idx="3796">
                  <c:v>18.985074999999998</c:v>
                </c:pt>
                <c:pt idx="3797">
                  <c:v>18.989108999999999</c:v>
                </c:pt>
                <c:pt idx="3798">
                  <c:v>18.994755000000001</c:v>
                </c:pt>
                <c:pt idx="3799">
                  <c:v>19.001097000000001</c:v>
                </c:pt>
                <c:pt idx="3800">
                  <c:v>19.004559</c:v>
                </c:pt>
                <c:pt idx="3801">
                  <c:v>19.010365</c:v>
                </c:pt>
                <c:pt idx="3802">
                  <c:v>19.013802999999999</c:v>
                </c:pt>
                <c:pt idx="3803">
                  <c:v>19.019199</c:v>
                </c:pt>
                <c:pt idx="3804">
                  <c:v>19.025331000000001</c:v>
                </c:pt>
                <c:pt idx="3805">
                  <c:v>19.029539</c:v>
                </c:pt>
                <c:pt idx="3806">
                  <c:v>19.035036000000002</c:v>
                </c:pt>
                <c:pt idx="3807">
                  <c:v>19.039726000000002</c:v>
                </c:pt>
                <c:pt idx="3808">
                  <c:v>19.045513</c:v>
                </c:pt>
                <c:pt idx="3809">
                  <c:v>19.050377000000001</c:v>
                </c:pt>
                <c:pt idx="3810">
                  <c:v>19.054490999999999</c:v>
                </c:pt>
                <c:pt idx="3811">
                  <c:v>19.060171</c:v>
                </c:pt>
                <c:pt idx="3812">
                  <c:v>19.064647999999998</c:v>
                </c:pt>
                <c:pt idx="3813">
                  <c:v>19.070118000000001</c:v>
                </c:pt>
                <c:pt idx="3814">
                  <c:v>19.075638000000001</c:v>
                </c:pt>
                <c:pt idx="3815">
                  <c:v>19.079315000000001</c:v>
                </c:pt>
                <c:pt idx="3816">
                  <c:v>19.084596999999999</c:v>
                </c:pt>
                <c:pt idx="3817">
                  <c:v>19.090192999999999</c:v>
                </c:pt>
                <c:pt idx="3818">
                  <c:v>19.094145000000001</c:v>
                </c:pt>
                <c:pt idx="3819">
                  <c:v>19.100307000000001</c:v>
                </c:pt>
                <c:pt idx="3820">
                  <c:v>19.105370000000001</c:v>
                </c:pt>
                <c:pt idx="3821">
                  <c:v>19.110250000000001</c:v>
                </c:pt>
                <c:pt idx="3822">
                  <c:v>19.115739999999999</c:v>
                </c:pt>
                <c:pt idx="3823">
                  <c:v>19.119602</c:v>
                </c:pt>
                <c:pt idx="3824">
                  <c:v>19.124227999999999</c:v>
                </c:pt>
                <c:pt idx="3825">
                  <c:v>19.129753000000001</c:v>
                </c:pt>
                <c:pt idx="3826">
                  <c:v>19.136154000000001</c:v>
                </c:pt>
                <c:pt idx="3827">
                  <c:v>19.140411</c:v>
                </c:pt>
                <c:pt idx="3828">
                  <c:v>19.146204000000001</c:v>
                </c:pt>
                <c:pt idx="3829">
                  <c:v>19.149667999999998</c:v>
                </c:pt>
                <c:pt idx="3830">
                  <c:v>19.154727999999999</c:v>
                </c:pt>
                <c:pt idx="3831">
                  <c:v>19.160145</c:v>
                </c:pt>
                <c:pt idx="3832">
                  <c:v>19.165282999999999</c:v>
                </c:pt>
                <c:pt idx="3833">
                  <c:v>19.169014000000001</c:v>
                </c:pt>
                <c:pt idx="3834">
                  <c:v>19.176387999999999</c:v>
                </c:pt>
                <c:pt idx="3835">
                  <c:v>19.180166</c:v>
                </c:pt>
                <c:pt idx="3836">
                  <c:v>19.185751</c:v>
                </c:pt>
                <c:pt idx="3837">
                  <c:v>19.189596000000002</c:v>
                </c:pt>
                <c:pt idx="3838">
                  <c:v>19.195288000000001</c:v>
                </c:pt>
                <c:pt idx="3839">
                  <c:v>19.199567999999999</c:v>
                </c:pt>
                <c:pt idx="3840">
                  <c:v>19.205421000000001</c:v>
                </c:pt>
                <c:pt idx="3841">
                  <c:v>19.210629999999998</c:v>
                </c:pt>
                <c:pt idx="3842">
                  <c:v>19.214217999999999</c:v>
                </c:pt>
                <c:pt idx="3843">
                  <c:v>19.221098000000001</c:v>
                </c:pt>
                <c:pt idx="3844">
                  <c:v>19.225919999999999</c:v>
                </c:pt>
                <c:pt idx="3845">
                  <c:v>19.230478000000002</c:v>
                </c:pt>
                <c:pt idx="3846">
                  <c:v>19.234591999999999</c:v>
                </c:pt>
                <c:pt idx="3847">
                  <c:v>19.239336000000002</c:v>
                </c:pt>
                <c:pt idx="3848">
                  <c:v>19.245106</c:v>
                </c:pt>
                <c:pt idx="3849">
                  <c:v>19.249504000000002</c:v>
                </c:pt>
                <c:pt idx="3850">
                  <c:v>19.255817</c:v>
                </c:pt>
                <c:pt idx="3851">
                  <c:v>19.258922999999999</c:v>
                </c:pt>
                <c:pt idx="3852">
                  <c:v>19.264061000000002</c:v>
                </c:pt>
                <c:pt idx="3853">
                  <c:v>19.269217000000001</c:v>
                </c:pt>
                <c:pt idx="3854">
                  <c:v>19.274538</c:v>
                </c:pt>
                <c:pt idx="3855">
                  <c:v>19.28013</c:v>
                </c:pt>
                <c:pt idx="3856">
                  <c:v>19.285254999999999</c:v>
                </c:pt>
                <c:pt idx="3857">
                  <c:v>19.289546999999999</c:v>
                </c:pt>
                <c:pt idx="3858">
                  <c:v>19.295818000000001</c:v>
                </c:pt>
                <c:pt idx="3859">
                  <c:v>19.300646</c:v>
                </c:pt>
                <c:pt idx="3860">
                  <c:v>19.304549999999999</c:v>
                </c:pt>
                <c:pt idx="3861">
                  <c:v>19.310034000000002</c:v>
                </c:pt>
                <c:pt idx="3862">
                  <c:v>19.315021999999999</c:v>
                </c:pt>
                <c:pt idx="3863">
                  <c:v>19.321102</c:v>
                </c:pt>
                <c:pt idx="3864">
                  <c:v>19.325447</c:v>
                </c:pt>
                <c:pt idx="3865">
                  <c:v>19.331015000000001</c:v>
                </c:pt>
                <c:pt idx="3866">
                  <c:v>19.334948000000001</c:v>
                </c:pt>
                <c:pt idx="3867">
                  <c:v>19.340420000000002</c:v>
                </c:pt>
                <c:pt idx="3868">
                  <c:v>19.345165000000001</c:v>
                </c:pt>
                <c:pt idx="3869">
                  <c:v>19.351894000000001</c:v>
                </c:pt>
                <c:pt idx="3870">
                  <c:v>19.356376999999998</c:v>
                </c:pt>
                <c:pt idx="3871">
                  <c:v>19.361733999999998</c:v>
                </c:pt>
                <c:pt idx="3872">
                  <c:v>19.365310999999998</c:v>
                </c:pt>
                <c:pt idx="3873">
                  <c:v>19.369596000000001</c:v>
                </c:pt>
                <c:pt idx="3874">
                  <c:v>19.376086999999998</c:v>
                </c:pt>
                <c:pt idx="3875">
                  <c:v>19.381439</c:v>
                </c:pt>
                <c:pt idx="3876">
                  <c:v>19.385736000000001</c:v>
                </c:pt>
                <c:pt idx="3877">
                  <c:v>19.390165</c:v>
                </c:pt>
                <c:pt idx="3878">
                  <c:v>19.396585000000002</c:v>
                </c:pt>
                <c:pt idx="3879">
                  <c:v>19.399023</c:v>
                </c:pt>
                <c:pt idx="3880">
                  <c:v>19.404858000000001</c:v>
                </c:pt>
                <c:pt idx="3881">
                  <c:v>19.409966000000001</c:v>
                </c:pt>
                <c:pt idx="3882">
                  <c:v>19.415993</c:v>
                </c:pt>
                <c:pt idx="3883">
                  <c:v>19.420506</c:v>
                </c:pt>
                <c:pt idx="3884">
                  <c:v>19.424837</c:v>
                </c:pt>
                <c:pt idx="3885">
                  <c:v>19.429646999999999</c:v>
                </c:pt>
                <c:pt idx="3886">
                  <c:v>19.434260999999999</c:v>
                </c:pt>
                <c:pt idx="3887">
                  <c:v>19.440842</c:v>
                </c:pt>
                <c:pt idx="3888">
                  <c:v>19.444216000000001</c:v>
                </c:pt>
                <c:pt idx="3889">
                  <c:v>19.449669</c:v>
                </c:pt>
                <c:pt idx="3890">
                  <c:v>19.455742000000001</c:v>
                </c:pt>
                <c:pt idx="3891">
                  <c:v>19.461029</c:v>
                </c:pt>
                <c:pt idx="3892">
                  <c:v>19.465047999999999</c:v>
                </c:pt>
                <c:pt idx="3893">
                  <c:v>19.471014</c:v>
                </c:pt>
                <c:pt idx="3894">
                  <c:v>19.475878000000002</c:v>
                </c:pt>
                <c:pt idx="3895">
                  <c:v>19.481110000000001</c:v>
                </c:pt>
                <c:pt idx="3896">
                  <c:v>19.485818999999999</c:v>
                </c:pt>
                <c:pt idx="3897">
                  <c:v>19.490348999999998</c:v>
                </c:pt>
                <c:pt idx="3898">
                  <c:v>19.495636000000001</c:v>
                </c:pt>
                <c:pt idx="3899">
                  <c:v>19.500755000000002</c:v>
                </c:pt>
                <c:pt idx="3900">
                  <c:v>19.505293000000002</c:v>
                </c:pt>
                <c:pt idx="3901">
                  <c:v>19.511419</c:v>
                </c:pt>
                <c:pt idx="3902">
                  <c:v>19.514714999999999</c:v>
                </c:pt>
                <c:pt idx="3903">
                  <c:v>19.521485999999999</c:v>
                </c:pt>
                <c:pt idx="3904">
                  <c:v>19.526779000000001</c:v>
                </c:pt>
                <c:pt idx="3905">
                  <c:v>19.530355</c:v>
                </c:pt>
                <c:pt idx="3906">
                  <c:v>19.534635999999999</c:v>
                </c:pt>
                <c:pt idx="3907">
                  <c:v>19.540755999999998</c:v>
                </c:pt>
                <c:pt idx="3908">
                  <c:v>19.546043000000001</c:v>
                </c:pt>
                <c:pt idx="3909">
                  <c:v>19.550222000000002</c:v>
                </c:pt>
                <c:pt idx="3910">
                  <c:v>19.555008000000001</c:v>
                </c:pt>
                <c:pt idx="3911">
                  <c:v>19.560755</c:v>
                </c:pt>
                <c:pt idx="3912">
                  <c:v>19.565529000000002</c:v>
                </c:pt>
                <c:pt idx="3913">
                  <c:v>19.571114000000001</c:v>
                </c:pt>
                <c:pt idx="3914">
                  <c:v>19.573820000000001</c:v>
                </c:pt>
                <c:pt idx="3915">
                  <c:v>19.580126</c:v>
                </c:pt>
                <c:pt idx="3916">
                  <c:v>19.585270000000001</c:v>
                </c:pt>
                <c:pt idx="3917">
                  <c:v>19.591336999999999</c:v>
                </c:pt>
                <c:pt idx="3918">
                  <c:v>19.595908999999999</c:v>
                </c:pt>
                <c:pt idx="3919">
                  <c:v>19.601177</c:v>
                </c:pt>
                <c:pt idx="3920">
                  <c:v>19.605212999999999</c:v>
                </c:pt>
                <c:pt idx="3921">
                  <c:v>19.611115000000002</c:v>
                </c:pt>
                <c:pt idx="3922">
                  <c:v>19.616461000000001</c:v>
                </c:pt>
                <c:pt idx="3923">
                  <c:v>19.62114</c:v>
                </c:pt>
                <c:pt idx="3924">
                  <c:v>19.625627999999999</c:v>
                </c:pt>
                <c:pt idx="3925">
                  <c:v>19.631087999999998</c:v>
                </c:pt>
                <c:pt idx="3926">
                  <c:v>19.635178</c:v>
                </c:pt>
                <c:pt idx="3927">
                  <c:v>19.640958999999999</c:v>
                </c:pt>
                <c:pt idx="3928">
                  <c:v>19.646431</c:v>
                </c:pt>
                <c:pt idx="3929">
                  <c:v>19.64996</c:v>
                </c:pt>
                <c:pt idx="3930">
                  <c:v>19.656254000000001</c:v>
                </c:pt>
                <c:pt idx="3931">
                  <c:v>19.660413999999999</c:v>
                </c:pt>
                <c:pt idx="3932">
                  <c:v>19.665028</c:v>
                </c:pt>
                <c:pt idx="3933">
                  <c:v>19.671036000000001</c:v>
                </c:pt>
                <c:pt idx="3934">
                  <c:v>19.676722000000002</c:v>
                </c:pt>
                <c:pt idx="3935">
                  <c:v>19.680786000000001</c:v>
                </c:pt>
                <c:pt idx="3936">
                  <c:v>19.685290999999999</c:v>
                </c:pt>
                <c:pt idx="3937">
                  <c:v>19.690805000000001</c:v>
                </c:pt>
                <c:pt idx="3938">
                  <c:v>19.695495999999999</c:v>
                </c:pt>
                <c:pt idx="3939">
                  <c:v>19.701273</c:v>
                </c:pt>
                <c:pt idx="3940">
                  <c:v>19.706939999999999</c:v>
                </c:pt>
                <c:pt idx="3941">
                  <c:v>19.710249000000001</c:v>
                </c:pt>
                <c:pt idx="3942">
                  <c:v>19.717144000000001</c:v>
                </c:pt>
                <c:pt idx="3943">
                  <c:v>19.720858</c:v>
                </c:pt>
                <c:pt idx="3944">
                  <c:v>19.725805000000001</c:v>
                </c:pt>
                <c:pt idx="3945">
                  <c:v>19.730620999999999</c:v>
                </c:pt>
                <c:pt idx="3946">
                  <c:v>19.734971999999999</c:v>
                </c:pt>
                <c:pt idx="3947">
                  <c:v>19.738924000000001</c:v>
                </c:pt>
                <c:pt idx="3948">
                  <c:v>19.746351000000001</c:v>
                </c:pt>
                <c:pt idx="3949">
                  <c:v>19.750208000000001</c:v>
                </c:pt>
                <c:pt idx="3950">
                  <c:v>19.757007999999999</c:v>
                </c:pt>
                <c:pt idx="3951">
                  <c:v>19.761503000000001</c:v>
                </c:pt>
                <c:pt idx="3952">
                  <c:v>19.765736</c:v>
                </c:pt>
                <c:pt idx="3953">
                  <c:v>19.770686999999999</c:v>
                </c:pt>
                <c:pt idx="3954">
                  <c:v>19.776672000000001</c:v>
                </c:pt>
                <c:pt idx="3955">
                  <c:v>19.781040000000001</c:v>
                </c:pt>
                <c:pt idx="3956">
                  <c:v>19.785398000000001</c:v>
                </c:pt>
                <c:pt idx="3957">
                  <c:v>19.792324000000001</c:v>
                </c:pt>
                <c:pt idx="3958">
                  <c:v>19.795698000000002</c:v>
                </c:pt>
                <c:pt idx="3959">
                  <c:v>19.800913000000001</c:v>
                </c:pt>
                <c:pt idx="3960">
                  <c:v>19.805133999999999</c:v>
                </c:pt>
                <c:pt idx="3961">
                  <c:v>19.810503000000001</c:v>
                </c:pt>
                <c:pt idx="3962">
                  <c:v>19.815767000000001</c:v>
                </c:pt>
                <c:pt idx="3963">
                  <c:v>19.820553</c:v>
                </c:pt>
                <c:pt idx="3964">
                  <c:v>19.825714000000001</c:v>
                </c:pt>
                <c:pt idx="3965">
                  <c:v>19.830776</c:v>
                </c:pt>
                <c:pt idx="3966">
                  <c:v>19.835228000000001</c:v>
                </c:pt>
                <c:pt idx="3967">
                  <c:v>19.840401</c:v>
                </c:pt>
                <c:pt idx="3968">
                  <c:v>19.846831999999999</c:v>
                </c:pt>
                <c:pt idx="3969">
                  <c:v>19.849401</c:v>
                </c:pt>
                <c:pt idx="3970">
                  <c:v>19.854890999999999</c:v>
                </c:pt>
                <c:pt idx="3971">
                  <c:v>19.861799000000001</c:v>
                </c:pt>
                <c:pt idx="3972">
                  <c:v>19.865019</c:v>
                </c:pt>
                <c:pt idx="3973">
                  <c:v>19.871061000000001</c:v>
                </c:pt>
                <c:pt idx="3974">
                  <c:v>19.877082999999999</c:v>
                </c:pt>
                <c:pt idx="3975">
                  <c:v>19.880604000000002</c:v>
                </c:pt>
                <c:pt idx="3976">
                  <c:v>19.886075999999999</c:v>
                </c:pt>
                <c:pt idx="3977">
                  <c:v>19.889582000000001</c:v>
                </c:pt>
                <c:pt idx="3978">
                  <c:v>19.896376</c:v>
                </c:pt>
                <c:pt idx="3979">
                  <c:v>19.901371000000001</c:v>
                </c:pt>
                <c:pt idx="3980">
                  <c:v>19.905239000000002</c:v>
                </c:pt>
                <c:pt idx="3981">
                  <c:v>19.909918000000001</c:v>
                </c:pt>
                <c:pt idx="3982">
                  <c:v>19.915967999999999</c:v>
                </c:pt>
                <c:pt idx="3983">
                  <c:v>19.921135</c:v>
                </c:pt>
                <c:pt idx="3984">
                  <c:v>19.925695000000001</c:v>
                </c:pt>
                <c:pt idx="3985">
                  <c:v>19.930727000000001</c:v>
                </c:pt>
                <c:pt idx="3986">
                  <c:v>19.935883</c:v>
                </c:pt>
                <c:pt idx="3987">
                  <c:v>19.940584000000001</c:v>
                </c:pt>
                <c:pt idx="3988">
                  <c:v>19.945913000000001</c:v>
                </c:pt>
                <c:pt idx="3989">
                  <c:v>19.951374000000001</c:v>
                </c:pt>
                <c:pt idx="3990">
                  <c:v>19.955110999999999</c:v>
                </c:pt>
                <c:pt idx="3991">
                  <c:v>19.962042</c:v>
                </c:pt>
                <c:pt idx="3992">
                  <c:v>19.966984</c:v>
                </c:pt>
                <c:pt idx="3993">
                  <c:v>19.971920000000001</c:v>
                </c:pt>
                <c:pt idx="3994">
                  <c:v>19.975567000000002</c:v>
                </c:pt>
                <c:pt idx="3995">
                  <c:v>19.981766</c:v>
                </c:pt>
                <c:pt idx="3996">
                  <c:v>19.984627</c:v>
                </c:pt>
                <c:pt idx="3997">
                  <c:v>19.991683999999999</c:v>
                </c:pt>
                <c:pt idx="3998">
                  <c:v>19.996023000000001</c:v>
                </c:pt>
                <c:pt idx="3999">
                  <c:v>20.000435</c:v>
                </c:pt>
                <c:pt idx="4000">
                  <c:v>20.006979000000001</c:v>
                </c:pt>
                <c:pt idx="4001">
                  <c:v>20.010816999999999</c:v>
                </c:pt>
                <c:pt idx="4002">
                  <c:v>20.015991</c:v>
                </c:pt>
                <c:pt idx="4003">
                  <c:v>20.021576</c:v>
                </c:pt>
                <c:pt idx="4004">
                  <c:v>20.026236999999998</c:v>
                </c:pt>
                <c:pt idx="4005">
                  <c:v>20.031023000000001</c:v>
                </c:pt>
                <c:pt idx="4006">
                  <c:v>20.035945999999999</c:v>
                </c:pt>
                <c:pt idx="4007">
                  <c:v>20.040464</c:v>
                </c:pt>
                <c:pt idx="4008">
                  <c:v>20.045566999999998</c:v>
                </c:pt>
                <c:pt idx="4009">
                  <c:v>20.052212000000001</c:v>
                </c:pt>
                <c:pt idx="4010">
                  <c:v>20.057265999999998</c:v>
                </c:pt>
                <c:pt idx="4011">
                  <c:v>20.059775999999999</c:v>
                </c:pt>
                <c:pt idx="4012">
                  <c:v>20.067692000000001</c:v>
                </c:pt>
                <c:pt idx="4013">
                  <c:v>20.072205</c:v>
                </c:pt>
                <c:pt idx="4014">
                  <c:v>20.076639</c:v>
                </c:pt>
                <c:pt idx="4015">
                  <c:v>20.082253000000001</c:v>
                </c:pt>
                <c:pt idx="4016">
                  <c:v>20.086120999999999</c:v>
                </c:pt>
                <c:pt idx="4017">
                  <c:v>20.091581000000001</c:v>
                </c:pt>
                <c:pt idx="4018">
                  <c:v>20.096374999999998</c:v>
                </c:pt>
                <c:pt idx="4019">
                  <c:v>20.101420999999998</c:v>
                </c:pt>
                <c:pt idx="4020">
                  <c:v>20.106161</c:v>
                </c:pt>
                <c:pt idx="4021">
                  <c:v>20.110529</c:v>
                </c:pt>
                <c:pt idx="4022">
                  <c:v>20.117104000000001</c:v>
                </c:pt>
                <c:pt idx="4023">
                  <c:v>20.122183</c:v>
                </c:pt>
                <c:pt idx="4024">
                  <c:v>20.126612000000002</c:v>
                </c:pt>
                <c:pt idx="4025">
                  <c:v>20.130942999999998</c:v>
                </c:pt>
                <c:pt idx="4026">
                  <c:v>20.134406999999999</c:v>
                </c:pt>
                <c:pt idx="4027">
                  <c:v>20.141522999999999</c:v>
                </c:pt>
                <c:pt idx="4028">
                  <c:v>20.146263000000001</c:v>
                </c:pt>
                <c:pt idx="4029">
                  <c:v>20.151674</c:v>
                </c:pt>
                <c:pt idx="4030">
                  <c:v>20.156037999999999</c:v>
                </c:pt>
                <c:pt idx="4031">
                  <c:v>20.160896000000001</c:v>
                </c:pt>
                <c:pt idx="4032">
                  <c:v>20.166270999999998</c:v>
                </c:pt>
                <c:pt idx="4033">
                  <c:v>20.171945999999998</c:v>
                </c:pt>
                <c:pt idx="4034">
                  <c:v>20.175820999999999</c:v>
                </c:pt>
                <c:pt idx="4035">
                  <c:v>20.180548000000002</c:v>
                </c:pt>
                <c:pt idx="4036">
                  <c:v>20.185894000000001</c:v>
                </c:pt>
                <c:pt idx="4037">
                  <c:v>20.190518999999998</c:v>
                </c:pt>
                <c:pt idx="4038">
                  <c:v>20.197308</c:v>
                </c:pt>
                <c:pt idx="4039">
                  <c:v>20.202231999999999</c:v>
                </c:pt>
                <c:pt idx="4040">
                  <c:v>20.205598999999999</c:v>
                </c:pt>
                <c:pt idx="4041">
                  <c:v>20.210939</c:v>
                </c:pt>
                <c:pt idx="4042">
                  <c:v>20.216273999999999</c:v>
                </c:pt>
                <c:pt idx="4043">
                  <c:v>20.221537000000001</c:v>
                </c:pt>
                <c:pt idx="4044">
                  <c:v>20.226627000000001</c:v>
                </c:pt>
                <c:pt idx="4045">
                  <c:v>20.231580999999998</c:v>
                </c:pt>
                <c:pt idx="4046">
                  <c:v>20.236789999999999</c:v>
                </c:pt>
                <c:pt idx="4047">
                  <c:v>20.241282999999999</c:v>
                </c:pt>
                <c:pt idx="4048">
                  <c:v>20.246051999999999</c:v>
                </c:pt>
                <c:pt idx="4049">
                  <c:v>20.250332</c:v>
                </c:pt>
                <c:pt idx="4050">
                  <c:v>20.25572</c:v>
                </c:pt>
                <c:pt idx="4051">
                  <c:v>20.26211</c:v>
                </c:pt>
                <c:pt idx="4052">
                  <c:v>20.265574000000001</c:v>
                </c:pt>
                <c:pt idx="4053">
                  <c:v>20.270448999999999</c:v>
                </c:pt>
                <c:pt idx="4054">
                  <c:v>20.276201</c:v>
                </c:pt>
                <c:pt idx="4055">
                  <c:v>20.280939</c:v>
                </c:pt>
                <c:pt idx="4056">
                  <c:v>20.286988999999998</c:v>
                </c:pt>
                <c:pt idx="4057">
                  <c:v>20.290082999999999</c:v>
                </c:pt>
                <c:pt idx="4058">
                  <c:v>20.297198999999999</c:v>
                </c:pt>
                <c:pt idx="4059">
                  <c:v>20.300978000000001</c:v>
                </c:pt>
                <c:pt idx="4060">
                  <c:v>20.306175</c:v>
                </c:pt>
                <c:pt idx="4061">
                  <c:v>20.310514000000001</c:v>
                </c:pt>
                <c:pt idx="4062">
                  <c:v>20.316814000000001</c:v>
                </c:pt>
                <c:pt idx="4063">
                  <c:v>20.320533999999999</c:v>
                </c:pt>
                <c:pt idx="4064">
                  <c:v>20.326466</c:v>
                </c:pt>
                <c:pt idx="4065">
                  <c:v>20.331202999999999</c:v>
                </c:pt>
                <c:pt idx="4066">
                  <c:v>20.335781000000001</c:v>
                </c:pt>
                <c:pt idx="4067">
                  <c:v>20.341694</c:v>
                </c:pt>
                <c:pt idx="4068">
                  <c:v>20.346789999999999</c:v>
                </c:pt>
                <c:pt idx="4069">
                  <c:v>20.351315</c:v>
                </c:pt>
                <c:pt idx="4070">
                  <c:v>20.356358</c:v>
                </c:pt>
                <c:pt idx="4071">
                  <c:v>20.361519000000001</c:v>
                </c:pt>
                <c:pt idx="4072">
                  <c:v>20.367062000000001</c:v>
                </c:pt>
                <c:pt idx="4073">
                  <c:v>20.371782</c:v>
                </c:pt>
                <c:pt idx="4074">
                  <c:v>20.375240000000002</c:v>
                </c:pt>
                <c:pt idx="4075">
                  <c:v>20.381905</c:v>
                </c:pt>
                <c:pt idx="4076">
                  <c:v>20.387416999999999</c:v>
                </c:pt>
                <c:pt idx="4077">
                  <c:v>20.392401</c:v>
                </c:pt>
                <c:pt idx="4078">
                  <c:v>20.396387000000001</c:v>
                </c:pt>
                <c:pt idx="4079">
                  <c:v>20.400078000000001</c:v>
                </c:pt>
                <c:pt idx="4080">
                  <c:v>20.406897000000001</c:v>
                </c:pt>
                <c:pt idx="4081">
                  <c:v>20.411718</c:v>
                </c:pt>
                <c:pt idx="4082">
                  <c:v>20.416664000000001</c:v>
                </c:pt>
                <c:pt idx="4083">
                  <c:v>20.422083000000001</c:v>
                </c:pt>
                <c:pt idx="4084">
                  <c:v>20.427012999999999</c:v>
                </c:pt>
                <c:pt idx="4085">
                  <c:v>20.431673</c:v>
                </c:pt>
                <c:pt idx="4086">
                  <c:v>20.436758000000001</c:v>
                </c:pt>
                <c:pt idx="4087">
                  <c:v>20.441441999999999</c:v>
                </c:pt>
                <c:pt idx="4088">
                  <c:v>20.446659</c:v>
                </c:pt>
                <c:pt idx="4089">
                  <c:v>20.452808000000001</c:v>
                </c:pt>
                <c:pt idx="4090">
                  <c:v>20.456440000000001</c:v>
                </c:pt>
                <c:pt idx="4091">
                  <c:v>20.461697000000001</c:v>
                </c:pt>
                <c:pt idx="4092">
                  <c:v>20.466583</c:v>
                </c:pt>
                <c:pt idx="4093">
                  <c:v>20.470852000000001</c:v>
                </c:pt>
                <c:pt idx="4094">
                  <c:v>20.4758</c:v>
                </c:pt>
                <c:pt idx="4095">
                  <c:v>20.480501</c:v>
                </c:pt>
                <c:pt idx="4096">
                  <c:v>20.488018</c:v>
                </c:pt>
                <c:pt idx="4097">
                  <c:v>20.491814000000002</c:v>
                </c:pt>
                <c:pt idx="4098">
                  <c:v>20.496528999999999</c:v>
                </c:pt>
                <c:pt idx="4099">
                  <c:v>20.501863</c:v>
                </c:pt>
                <c:pt idx="4100">
                  <c:v>20.50845</c:v>
                </c:pt>
                <c:pt idx="4101">
                  <c:v>20.510960000000001</c:v>
                </c:pt>
                <c:pt idx="4102">
                  <c:v>20.515902000000001</c:v>
                </c:pt>
                <c:pt idx="4103">
                  <c:v>20.522427</c:v>
                </c:pt>
                <c:pt idx="4104">
                  <c:v>20.526754</c:v>
                </c:pt>
                <c:pt idx="4105">
                  <c:v>20.531230999999998</c:v>
                </c:pt>
                <c:pt idx="4106">
                  <c:v>20.537514000000002</c:v>
                </c:pt>
                <c:pt idx="4107">
                  <c:v>20.540596000000001</c:v>
                </c:pt>
                <c:pt idx="4108">
                  <c:v>20.546489999999999</c:v>
                </c:pt>
                <c:pt idx="4109">
                  <c:v>20.552026999999999</c:v>
                </c:pt>
                <c:pt idx="4110">
                  <c:v>20.555734999999999</c:v>
                </c:pt>
                <c:pt idx="4111">
                  <c:v>20.561934000000001</c:v>
                </c:pt>
                <c:pt idx="4112">
                  <c:v>20.566875</c:v>
                </c:pt>
                <c:pt idx="4113">
                  <c:v>20.571083000000002</c:v>
                </c:pt>
                <c:pt idx="4114">
                  <c:v>20.577065999999999</c:v>
                </c:pt>
                <c:pt idx="4115">
                  <c:v>20.581358000000002</c:v>
                </c:pt>
                <c:pt idx="4116">
                  <c:v>20.587349</c:v>
                </c:pt>
                <c:pt idx="4117">
                  <c:v>20.592165000000001</c:v>
                </c:pt>
                <c:pt idx="4118">
                  <c:v>20.595376999999999</c:v>
                </c:pt>
                <c:pt idx="4119">
                  <c:v>20.599931999999999</c:v>
                </c:pt>
                <c:pt idx="4120">
                  <c:v>20.606953000000001</c:v>
                </c:pt>
                <c:pt idx="4121">
                  <c:v>20.611022999999999</c:v>
                </c:pt>
                <c:pt idx="4122">
                  <c:v>20.616458999999999</c:v>
                </c:pt>
                <c:pt idx="4123">
                  <c:v>20.621597000000001</c:v>
                </c:pt>
                <c:pt idx="4124">
                  <c:v>20.626486</c:v>
                </c:pt>
                <c:pt idx="4125">
                  <c:v>20.632231000000001</c:v>
                </c:pt>
                <c:pt idx="4126">
                  <c:v>20.635897</c:v>
                </c:pt>
                <c:pt idx="4127">
                  <c:v>20.641787000000001</c:v>
                </c:pt>
                <c:pt idx="4128">
                  <c:v>20.6465</c:v>
                </c:pt>
                <c:pt idx="4129">
                  <c:v>20.650559999999999</c:v>
                </c:pt>
                <c:pt idx="4130">
                  <c:v>20.656883000000001</c:v>
                </c:pt>
                <c:pt idx="4131">
                  <c:v>20.662801999999999</c:v>
                </c:pt>
                <c:pt idx="4132">
                  <c:v>20.667034000000001</c:v>
                </c:pt>
                <c:pt idx="4133">
                  <c:v>20.671939999999999</c:v>
                </c:pt>
                <c:pt idx="4134">
                  <c:v>20.675681999999998</c:v>
                </c:pt>
                <c:pt idx="4135">
                  <c:v>20.682043</c:v>
                </c:pt>
                <c:pt idx="4136">
                  <c:v>20.686171999999999</c:v>
                </c:pt>
                <c:pt idx="4137">
                  <c:v>20.690615000000001</c:v>
                </c:pt>
                <c:pt idx="4138">
                  <c:v>20.697666000000002</c:v>
                </c:pt>
                <c:pt idx="4139">
                  <c:v>20.700741000000001</c:v>
                </c:pt>
                <c:pt idx="4140">
                  <c:v>20.706403999999999</c:v>
                </c:pt>
                <c:pt idx="4141">
                  <c:v>20.710922</c:v>
                </c:pt>
                <c:pt idx="4142">
                  <c:v>20.716507</c:v>
                </c:pt>
                <c:pt idx="4143">
                  <c:v>20.721603000000002</c:v>
                </c:pt>
                <c:pt idx="4144">
                  <c:v>20.726621999999999</c:v>
                </c:pt>
                <c:pt idx="4145">
                  <c:v>20.732498</c:v>
                </c:pt>
                <c:pt idx="4146">
                  <c:v>20.736211999999998</c:v>
                </c:pt>
                <c:pt idx="4147">
                  <c:v>20.741689999999998</c:v>
                </c:pt>
                <c:pt idx="4148">
                  <c:v>20.746576000000001</c:v>
                </c:pt>
                <c:pt idx="4149">
                  <c:v>20.752345999999999</c:v>
                </c:pt>
                <c:pt idx="4150">
                  <c:v>20.758140999999998</c:v>
                </c:pt>
                <c:pt idx="4151">
                  <c:v>20.761061000000002</c:v>
                </c:pt>
                <c:pt idx="4152">
                  <c:v>20.766258000000001</c:v>
                </c:pt>
                <c:pt idx="4153">
                  <c:v>20.771259000000001</c:v>
                </c:pt>
                <c:pt idx="4154">
                  <c:v>20.777428</c:v>
                </c:pt>
                <c:pt idx="4155">
                  <c:v>20.781528000000002</c:v>
                </c:pt>
                <c:pt idx="4156">
                  <c:v>20.786757000000001</c:v>
                </c:pt>
                <c:pt idx="4157">
                  <c:v>20.791542</c:v>
                </c:pt>
                <c:pt idx="4158">
                  <c:v>20.797466</c:v>
                </c:pt>
                <c:pt idx="4159">
                  <c:v>20.802052</c:v>
                </c:pt>
                <c:pt idx="4160">
                  <c:v>20.808230999999999</c:v>
                </c:pt>
                <c:pt idx="4161">
                  <c:v>20.812373999999998</c:v>
                </c:pt>
                <c:pt idx="4162">
                  <c:v>20.81756</c:v>
                </c:pt>
                <c:pt idx="4163">
                  <c:v>20.823585999999999</c:v>
                </c:pt>
                <c:pt idx="4164">
                  <c:v>20.827048999999999</c:v>
                </c:pt>
                <c:pt idx="4165">
                  <c:v>20.831989</c:v>
                </c:pt>
                <c:pt idx="4166">
                  <c:v>20.835573</c:v>
                </c:pt>
                <c:pt idx="4167">
                  <c:v>20.841861999999999</c:v>
                </c:pt>
                <c:pt idx="4168">
                  <c:v>20.847135999999999</c:v>
                </c:pt>
                <c:pt idx="4169">
                  <c:v>20.852066000000001</c:v>
                </c:pt>
                <c:pt idx="4170">
                  <c:v>20.857191</c:v>
                </c:pt>
                <c:pt idx="4171">
                  <c:v>20.860354999999998</c:v>
                </c:pt>
                <c:pt idx="4172">
                  <c:v>20.867121000000001</c:v>
                </c:pt>
                <c:pt idx="4173">
                  <c:v>20.871697999999999</c:v>
                </c:pt>
                <c:pt idx="4174">
                  <c:v>20.876486</c:v>
                </c:pt>
                <c:pt idx="4175">
                  <c:v>20.882767000000001</c:v>
                </c:pt>
                <c:pt idx="4176">
                  <c:v>20.886738000000001</c:v>
                </c:pt>
                <c:pt idx="4177">
                  <c:v>20.892530000000001</c:v>
                </c:pt>
                <c:pt idx="4178">
                  <c:v>20.896709000000001</c:v>
                </c:pt>
                <c:pt idx="4179">
                  <c:v>20.902628</c:v>
                </c:pt>
                <c:pt idx="4180">
                  <c:v>20.907330000000002</c:v>
                </c:pt>
                <c:pt idx="4181">
                  <c:v>20.911860999999998</c:v>
                </c:pt>
                <c:pt idx="4182">
                  <c:v>20.917255000000001</c:v>
                </c:pt>
                <c:pt idx="4183">
                  <c:v>20.921928000000001</c:v>
                </c:pt>
                <c:pt idx="4184">
                  <c:v>20.925395999999999</c:v>
                </c:pt>
                <c:pt idx="4185">
                  <c:v>20.933198999999998</c:v>
                </c:pt>
                <c:pt idx="4186">
                  <c:v>20.936972000000001</c:v>
                </c:pt>
                <c:pt idx="4187">
                  <c:v>20.94276</c:v>
                </c:pt>
                <c:pt idx="4188">
                  <c:v>20.947039</c:v>
                </c:pt>
                <c:pt idx="4189">
                  <c:v>20.951366</c:v>
                </c:pt>
                <c:pt idx="4190">
                  <c:v>20.957697</c:v>
                </c:pt>
                <c:pt idx="4191">
                  <c:v>20.962709</c:v>
                </c:pt>
                <c:pt idx="4192">
                  <c:v>20.967834</c:v>
                </c:pt>
                <c:pt idx="4193">
                  <c:v>20.971806000000001</c:v>
                </c:pt>
                <c:pt idx="4194">
                  <c:v>20.977931999999999</c:v>
                </c:pt>
                <c:pt idx="4195">
                  <c:v>20.982652999999999</c:v>
                </c:pt>
                <c:pt idx="4196">
                  <c:v>20.987718999999998</c:v>
                </c:pt>
                <c:pt idx="4197">
                  <c:v>20.991474</c:v>
                </c:pt>
                <c:pt idx="4198">
                  <c:v>20.996749999999999</c:v>
                </c:pt>
                <c:pt idx="4199">
                  <c:v>21.002828999999998</c:v>
                </c:pt>
                <c:pt idx="4200">
                  <c:v>21.006710000000002</c:v>
                </c:pt>
                <c:pt idx="4201">
                  <c:v>21.011883000000001</c:v>
                </c:pt>
                <c:pt idx="4202">
                  <c:v>21.017969000000001</c:v>
                </c:pt>
                <c:pt idx="4203">
                  <c:v>21.021158</c:v>
                </c:pt>
                <c:pt idx="4204">
                  <c:v>21.026866999999999</c:v>
                </c:pt>
                <c:pt idx="4205">
                  <c:v>21.032864</c:v>
                </c:pt>
                <c:pt idx="4206">
                  <c:v>21.036608000000001</c:v>
                </c:pt>
                <c:pt idx="4207">
                  <c:v>21.041138</c:v>
                </c:pt>
                <c:pt idx="4208">
                  <c:v>21.046161999999999</c:v>
                </c:pt>
                <c:pt idx="4209">
                  <c:v>21.051085</c:v>
                </c:pt>
                <c:pt idx="4210">
                  <c:v>21.056837000000002</c:v>
                </c:pt>
                <c:pt idx="4211">
                  <c:v>21.061008000000001</c:v>
                </c:pt>
                <c:pt idx="4212">
                  <c:v>21.066904000000001</c:v>
                </c:pt>
                <c:pt idx="4213">
                  <c:v>21.071898999999998</c:v>
                </c:pt>
                <c:pt idx="4214">
                  <c:v>21.077197999999999</c:v>
                </c:pt>
                <c:pt idx="4215">
                  <c:v>21.082550000000001</c:v>
                </c:pt>
                <c:pt idx="4216">
                  <c:v>21.087557</c:v>
                </c:pt>
                <c:pt idx="4217">
                  <c:v>21.091926999999998</c:v>
                </c:pt>
                <c:pt idx="4218">
                  <c:v>21.097881000000001</c:v>
                </c:pt>
                <c:pt idx="4219">
                  <c:v>21.102952999999999</c:v>
                </c:pt>
                <c:pt idx="4220">
                  <c:v>21.107685</c:v>
                </c:pt>
                <c:pt idx="4221">
                  <c:v>21.112262999999999</c:v>
                </c:pt>
                <c:pt idx="4222">
                  <c:v>21.118051999999999</c:v>
                </c:pt>
                <c:pt idx="4223">
                  <c:v>21.122540000000001</c:v>
                </c:pt>
                <c:pt idx="4224">
                  <c:v>21.127724000000001</c:v>
                </c:pt>
                <c:pt idx="4225">
                  <c:v>21.132104999999999</c:v>
                </c:pt>
                <c:pt idx="4226">
                  <c:v>21.136547</c:v>
                </c:pt>
                <c:pt idx="4227">
                  <c:v>21.141719999999999</c:v>
                </c:pt>
                <c:pt idx="4228">
                  <c:v>21.146750999999998</c:v>
                </c:pt>
                <c:pt idx="4229">
                  <c:v>21.150869</c:v>
                </c:pt>
                <c:pt idx="4230">
                  <c:v>21.157896000000001</c:v>
                </c:pt>
                <c:pt idx="4231">
                  <c:v>21.163141</c:v>
                </c:pt>
                <c:pt idx="4232">
                  <c:v>21.167283999999999</c:v>
                </c:pt>
                <c:pt idx="4233">
                  <c:v>21.172279</c:v>
                </c:pt>
                <c:pt idx="4234">
                  <c:v>21.176613</c:v>
                </c:pt>
                <c:pt idx="4235">
                  <c:v>21.180993999999998</c:v>
                </c:pt>
                <c:pt idx="4236">
                  <c:v>21.187342000000001</c:v>
                </c:pt>
                <c:pt idx="4237">
                  <c:v>21.192574</c:v>
                </c:pt>
                <c:pt idx="4238">
                  <c:v>21.196179999999998</c:v>
                </c:pt>
                <c:pt idx="4239">
                  <c:v>21.203475999999998</c:v>
                </c:pt>
                <c:pt idx="4240">
                  <c:v>21.206002999999999</c:v>
                </c:pt>
                <c:pt idx="4241">
                  <c:v>21.211874000000002</c:v>
                </c:pt>
                <c:pt idx="4242">
                  <c:v>21.21697</c:v>
                </c:pt>
                <c:pt idx="4243">
                  <c:v>21.222252000000001</c:v>
                </c:pt>
                <c:pt idx="4244">
                  <c:v>21.227406999999999</c:v>
                </c:pt>
                <c:pt idx="4245">
                  <c:v>21.232997999999998</c:v>
                </c:pt>
                <c:pt idx="4246">
                  <c:v>21.235673999999999</c:v>
                </c:pt>
                <c:pt idx="4247">
                  <c:v>21.24192</c:v>
                </c:pt>
                <c:pt idx="4248">
                  <c:v>21.248037</c:v>
                </c:pt>
                <c:pt idx="4249">
                  <c:v>21.251852</c:v>
                </c:pt>
                <c:pt idx="4250">
                  <c:v>21.257311000000001</c:v>
                </c:pt>
                <c:pt idx="4251">
                  <c:v>21.261776000000001</c:v>
                </c:pt>
                <c:pt idx="4252">
                  <c:v>21.266573000000001</c:v>
                </c:pt>
                <c:pt idx="4253">
                  <c:v>21.272648</c:v>
                </c:pt>
                <c:pt idx="4254">
                  <c:v>21.278238000000002</c:v>
                </c:pt>
                <c:pt idx="4255">
                  <c:v>21.282689999999999</c:v>
                </c:pt>
                <c:pt idx="4256">
                  <c:v>21.287315</c:v>
                </c:pt>
                <c:pt idx="4257">
                  <c:v>21.292781999999999</c:v>
                </c:pt>
                <c:pt idx="4258">
                  <c:v>21.298908000000001</c:v>
                </c:pt>
                <c:pt idx="4259">
                  <c:v>21.302842999999999</c:v>
                </c:pt>
                <c:pt idx="4260">
                  <c:v>21.307247</c:v>
                </c:pt>
                <c:pt idx="4261">
                  <c:v>21.310918999999998</c:v>
                </c:pt>
                <c:pt idx="4262">
                  <c:v>21.317488000000001</c:v>
                </c:pt>
                <c:pt idx="4263">
                  <c:v>21.321165000000001</c:v>
                </c:pt>
                <c:pt idx="4264">
                  <c:v>21.326298000000001</c:v>
                </c:pt>
                <c:pt idx="4265">
                  <c:v>21.333020999999999</c:v>
                </c:pt>
                <c:pt idx="4266">
                  <c:v>21.337038</c:v>
                </c:pt>
                <c:pt idx="4267">
                  <c:v>21.342355999999999</c:v>
                </c:pt>
                <c:pt idx="4268">
                  <c:v>21.349627000000002</c:v>
                </c:pt>
                <c:pt idx="4269">
                  <c:v>21.351624000000001</c:v>
                </c:pt>
                <c:pt idx="4270">
                  <c:v>21.357191</c:v>
                </c:pt>
                <c:pt idx="4271">
                  <c:v>21.361440999999999</c:v>
                </c:pt>
                <c:pt idx="4272">
                  <c:v>21.367394999999998</c:v>
                </c:pt>
                <c:pt idx="4273">
                  <c:v>21.372843</c:v>
                </c:pt>
                <c:pt idx="4274">
                  <c:v>21.378214</c:v>
                </c:pt>
                <c:pt idx="4275">
                  <c:v>21.383078000000001</c:v>
                </c:pt>
                <c:pt idx="4276">
                  <c:v>21.388483000000001</c:v>
                </c:pt>
                <c:pt idx="4277">
                  <c:v>21.391970000000001</c:v>
                </c:pt>
                <c:pt idx="4278">
                  <c:v>21.398132</c:v>
                </c:pt>
                <c:pt idx="4279">
                  <c:v>21.402407</c:v>
                </c:pt>
                <c:pt idx="4280">
                  <c:v>21.407133000000002</c:v>
                </c:pt>
                <c:pt idx="4281">
                  <c:v>21.411884000000001</c:v>
                </c:pt>
                <c:pt idx="4282">
                  <c:v>21.418738999999999</c:v>
                </c:pt>
                <c:pt idx="4283">
                  <c:v>21.424113999999999</c:v>
                </c:pt>
                <c:pt idx="4284">
                  <c:v>21.427292000000001</c:v>
                </c:pt>
                <c:pt idx="4285">
                  <c:v>21.432537</c:v>
                </c:pt>
                <c:pt idx="4286">
                  <c:v>21.436733</c:v>
                </c:pt>
                <c:pt idx="4287">
                  <c:v>21.442920999999998</c:v>
                </c:pt>
                <c:pt idx="4288">
                  <c:v>21.448242</c:v>
                </c:pt>
                <c:pt idx="4289">
                  <c:v>21.451653</c:v>
                </c:pt>
                <c:pt idx="4290">
                  <c:v>21.457295999999999</c:v>
                </c:pt>
                <c:pt idx="4291">
                  <c:v>21.462816</c:v>
                </c:pt>
                <c:pt idx="4292">
                  <c:v>21.465992</c:v>
                </c:pt>
                <c:pt idx="4293">
                  <c:v>21.471744999999999</c:v>
                </c:pt>
                <c:pt idx="4294">
                  <c:v>21.475881999999999</c:v>
                </c:pt>
                <c:pt idx="4295">
                  <c:v>21.483008999999999</c:v>
                </c:pt>
                <c:pt idx="4296">
                  <c:v>21.487164</c:v>
                </c:pt>
                <c:pt idx="4297">
                  <c:v>21.492522999999998</c:v>
                </c:pt>
                <c:pt idx="4298">
                  <c:v>21.498072000000001</c:v>
                </c:pt>
                <c:pt idx="4299">
                  <c:v>21.503281000000001</c:v>
                </c:pt>
                <c:pt idx="4300">
                  <c:v>21.507341</c:v>
                </c:pt>
                <c:pt idx="4301">
                  <c:v>21.512121</c:v>
                </c:pt>
                <c:pt idx="4302">
                  <c:v>21.516608999999999</c:v>
                </c:pt>
                <c:pt idx="4303">
                  <c:v>21.522801999999999</c:v>
                </c:pt>
                <c:pt idx="4304">
                  <c:v>21.526819</c:v>
                </c:pt>
                <c:pt idx="4305">
                  <c:v>21.532302999999999</c:v>
                </c:pt>
                <c:pt idx="4306">
                  <c:v>21.537089999999999</c:v>
                </c:pt>
                <c:pt idx="4307">
                  <c:v>21.54327</c:v>
                </c:pt>
                <c:pt idx="4308">
                  <c:v>21.548635000000001</c:v>
                </c:pt>
                <c:pt idx="4309">
                  <c:v>21.551783</c:v>
                </c:pt>
                <c:pt idx="4310">
                  <c:v>21.557456999999999</c:v>
                </c:pt>
                <c:pt idx="4311">
                  <c:v>21.562940999999999</c:v>
                </c:pt>
                <c:pt idx="4312">
                  <c:v>21.567969999999999</c:v>
                </c:pt>
                <c:pt idx="4313">
                  <c:v>21.571408999999999</c:v>
                </c:pt>
                <c:pt idx="4314">
                  <c:v>21.577394000000002</c:v>
                </c:pt>
                <c:pt idx="4315">
                  <c:v>21.583079999999999</c:v>
                </c:pt>
                <c:pt idx="4316">
                  <c:v>21.587758999999998</c:v>
                </c:pt>
                <c:pt idx="4317">
                  <c:v>21.592987000000001</c:v>
                </c:pt>
                <c:pt idx="4318">
                  <c:v>21.598465000000001</c:v>
                </c:pt>
                <c:pt idx="4319">
                  <c:v>21.602565999999999</c:v>
                </c:pt>
                <c:pt idx="4320">
                  <c:v>21.608764999999998</c:v>
                </c:pt>
                <c:pt idx="4321">
                  <c:v>21.61224</c:v>
                </c:pt>
                <c:pt idx="4322">
                  <c:v>21.617062000000001</c:v>
                </c:pt>
                <c:pt idx="4323">
                  <c:v>21.622879000000001</c:v>
                </c:pt>
                <c:pt idx="4324">
                  <c:v>21.629370000000002</c:v>
                </c:pt>
                <c:pt idx="4325">
                  <c:v>21.633022</c:v>
                </c:pt>
                <c:pt idx="4326">
                  <c:v>21.637893999999999</c:v>
                </c:pt>
                <c:pt idx="4327">
                  <c:v>21.642589999999998</c:v>
                </c:pt>
                <c:pt idx="4328">
                  <c:v>21.647919000000002</c:v>
                </c:pt>
                <c:pt idx="4329">
                  <c:v>21.653127999999999</c:v>
                </c:pt>
                <c:pt idx="4330">
                  <c:v>21.657074000000001</c:v>
                </c:pt>
                <c:pt idx="4331">
                  <c:v>21.663039999999999</c:v>
                </c:pt>
                <c:pt idx="4332">
                  <c:v>21.667831</c:v>
                </c:pt>
                <c:pt idx="4333">
                  <c:v>21.672989000000001</c:v>
                </c:pt>
                <c:pt idx="4334">
                  <c:v>21.677160000000001</c:v>
                </c:pt>
                <c:pt idx="4335">
                  <c:v>21.681481999999999</c:v>
                </c:pt>
                <c:pt idx="4336">
                  <c:v>21.688938</c:v>
                </c:pt>
                <c:pt idx="4337">
                  <c:v>21.691858</c:v>
                </c:pt>
                <c:pt idx="4338">
                  <c:v>21.696918</c:v>
                </c:pt>
                <c:pt idx="4339">
                  <c:v>21.703506000000001</c:v>
                </c:pt>
                <c:pt idx="4340">
                  <c:v>21.707343999999999</c:v>
                </c:pt>
                <c:pt idx="4341">
                  <c:v>21.713553999999998</c:v>
                </c:pt>
                <c:pt idx="4342">
                  <c:v>21.717542999999999</c:v>
                </c:pt>
                <c:pt idx="4343">
                  <c:v>21.722359000000001</c:v>
                </c:pt>
                <c:pt idx="4344">
                  <c:v>21.727488999999998</c:v>
                </c:pt>
                <c:pt idx="4345">
                  <c:v>21.731489</c:v>
                </c:pt>
                <c:pt idx="4346">
                  <c:v>21.737057</c:v>
                </c:pt>
                <c:pt idx="4347">
                  <c:v>21.742981</c:v>
                </c:pt>
                <c:pt idx="4348">
                  <c:v>21.748691999999998</c:v>
                </c:pt>
                <c:pt idx="4349">
                  <c:v>21.753639</c:v>
                </c:pt>
                <c:pt idx="4350">
                  <c:v>21.758247000000001</c:v>
                </c:pt>
                <c:pt idx="4351">
                  <c:v>21.761578</c:v>
                </c:pt>
                <c:pt idx="4352">
                  <c:v>21.768236000000002</c:v>
                </c:pt>
                <c:pt idx="4353">
                  <c:v>21.773713999999998</c:v>
                </c:pt>
                <c:pt idx="4354">
                  <c:v>21.778476999999999</c:v>
                </c:pt>
                <c:pt idx="4355">
                  <c:v>21.782667</c:v>
                </c:pt>
                <c:pt idx="4356">
                  <c:v>21.788288000000001</c:v>
                </c:pt>
                <c:pt idx="4357">
                  <c:v>21.791671999999998</c:v>
                </c:pt>
                <c:pt idx="4358">
                  <c:v>21.796972</c:v>
                </c:pt>
                <c:pt idx="4359">
                  <c:v>21.802918999999999</c:v>
                </c:pt>
                <c:pt idx="4360">
                  <c:v>21.807431999999999</c:v>
                </c:pt>
                <c:pt idx="4361">
                  <c:v>21.812677000000001</c:v>
                </c:pt>
                <c:pt idx="4362">
                  <c:v>21.817838999999999</c:v>
                </c:pt>
                <c:pt idx="4363">
                  <c:v>21.822607000000001</c:v>
                </c:pt>
                <c:pt idx="4364">
                  <c:v>21.828645999999999</c:v>
                </c:pt>
                <c:pt idx="4365">
                  <c:v>21.832436000000001</c:v>
                </c:pt>
                <c:pt idx="4366">
                  <c:v>21.837748000000001</c:v>
                </c:pt>
                <c:pt idx="4367">
                  <c:v>21.843337999999999</c:v>
                </c:pt>
                <c:pt idx="4368">
                  <c:v>21.847694000000001</c:v>
                </c:pt>
                <c:pt idx="4369">
                  <c:v>21.852450999999999</c:v>
                </c:pt>
                <c:pt idx="4370">
                  <c:v>21.857851</c:v>
                </c:pt>
                <c:pt idx="4371">
                  <c:v>21.862494999999999</c:v>
                </c:pt>
                <c:pt idx="4372">
                  <c:v>21.868313000000001</c:v>
                </c:pt>
                <c:pt idx="4373">
                  <c:v>21.872246000000001</c:v>
                </c:pt>
                <c:pt idx="4374">
                  <c:v>21.879052999999999</c:v>
                </c:pt>
                <c:pt idx="4375">
                  <c:v>21.882307000000001</c:v>
                </c:pt>
                <c:pt idx="4376">
                  <c:v>21.888953999999998</c:v>
                </c:pt>
                <c:pt idx="4377">
                  <c:v>21.892558999999999</c:v>
                </c:pt>
                <c:pt idx="4378">
                  <c:v>21.898126999999999</c:v>
                </c:pt>
                <c:pt idx="4379">
                  <c:v>21.902943</c:v>
                </c:pt>
                <c:pt idx="4380">
                  <c:v>21.908080999999999</c:v>
                </c:pt>
                <c:pt idx="4381">
                  <c:v>21.913450000000001</c:v>
                </c:pt>
                <c:pt idx="4382">
                  <c:v>21.918022000000001</c:v>
                </c:pt>
                <c:pt idx="4383">
                  <c:v>21.922190000000001</c:v>
                </c:pt>
                <c:pt idx="4384">
                  <c:v>21.928436000000001</c:v>
                </c:pt>
                <c:pt idx="4385">
                  <c:v>21.933306000000002</c:v>
                </c:pt>
                <c:pt idx="4386">
                  <c:v>21.938531999999999</c:v>
                </c:pt>
                <c:pt idx="4387">
                  <c:v>21.943276999999998</c:v>
                </c:pt>
                <c:pt idx="4388">
                  <c:v>21.948778000000001</c:v>
                </c:pt>
                <c:pt idx="4389">
                  <c:v>21.953440000000001</c:v>
                </c:pt>
                <c:pt idx="4390">
                  <c:v>21.957773</c:v>
                </c:pt>
                <c:pt idx="4391">
                  <c:v>21.963013</c:v>
                </c:pt>
                <c:pt idx="4392">
                  <c:v>21.966850000000001</c:v>
                </c:pt>
                <c:pt idx="4393">
                  <c:v>21.972538</c:v>
                </c:pt>
                <c:pt idx="4394">
                  <c:v>21.978462</c:v>
                </c:pt>
                <c:pt idx="4395">
                  <c:v>21.983067999999999</c:v>
                </c:pt>
                <c:pt idx="4396">
                  <c:v>21.988142</c:v>
                </c:pt>
                <c:pt idx="4397">
                  <c:v>21.993565</c:v>
                </c:pt>
                <c:pt idx="4398">
                  <c:v>21.996974999999999</c:v>
                </c:pt>
                <c:pt idx="4399">
                  <c:v>22.003305000000001</c:v>
                </c:pt>
                <c:pt idx="4400">
                  <c:v>22.008096999999999</c:v>
                </c:pt>
                <c:pt idx="4401">
                  <c:v>22.013103000000001</c:v>
                </c:pt>
                <c:pt idx="4402">
                  <c:v>22.018229999999999</c:v>
                </c:pt>
                <c:pt idx="4403">
                  <c:v>22.022682</c:v>
                </c:pt>
                <c:pt idx="4404">
                  <c:v>22.026282999999999</c:v>
                </c:pt>
                <c:pt idx="4405">
                  <c:v>22.032516000000001</c:v>
                </c:pt>
                <c:pt idx="4406">
                  <c:v>22.038184999999999</c:v>
                </c:pt>
                <c:pt idx="4407">
                  <c:v>22.041595000000001</c:v>
                </c:pt>
                <c:pt idx="4408">
                  <c:v>22.049118</c:v>
                </c:pt>
                <c:pt idx="4409">
                  <c:v>22.052489999999999</c:v>
                </c:pt>
                <c:pt idx="4410">
                  <c:v>22.057103999999999</c:v>
                </c:pt>
                <c:pt idx="4411">
                  <c:v>22.062999999999999</c:v>
                </c:pt>
                <c:pt idx="4412">
                  <c:v>22.065514</c:v>
                </c:pt>
                <c:pt idx="4413">
                  <c:v>22.073</c:v>
                </c:pt>
                <c:pt idx="4414">
                  <c:v>22.079277000000001</c:v>
                </c:pt>
                <c:pt idx="4415">
                  <c:v>22.083717</c:v>
                </c:pt>
                <c:pt idx="4416">
                  <c:v>22.087305000000001</c:v>
                </c:pt>
                <c:pt idx="4417">
                  <c:v>22.093724999999999</c:v>
                </c:pt>
                <c:pt idx="4418">
                  <c:v>22.098606</c:v>
                </c:pt>
                <c:pt idx="4419">
                  <c:v>22.103892999999999</c:v>
                </c:pt>
                <c:pt idx="4420">
                  <c:v>22.107112999999998</c:v>
                </c:pt>
                <c:pt idx="4421">
                  <c:v>22.111612000000001</c:v>
                </c:pt>
                <c:pt idx="4422">
                  <c:v>22.117799999999999</c:v>
                </c:pt>
                <c:pt idx="4423">
                  <c:v>22.123467999999999</c:v>
                </c:pt>
                <c:pt idx="4424">
                  <c:v>22.127527000000001</c:v>
                </c:pt>
                <c:pt idx="4425">
                  <c:v>22.133987000000001</c:v>
                </c:pt>
                <c:pt idx="4426">
                  <c:v>22.137944999999998</c:v>
                </c:pt>
                <c:pt idx="4427">
                  <c:v>22.142702</c:v>
                </c:pt>
                <c:pt idx="4428">
                  <c:v>22.147942</c:v>
                </c:pt>
                <c:pt idx="4429">
                  <c:v>22.152704</c:v>
                </c:pt>
                <c:pt idx="4430">
                  <c:v>22.158873</c:v>
                </c:pt>
                <c:pt idx="4431">
                  <c:v>22.163015000000001</c:v>
                </c:pt>
                <c:pt idx="4432">
                  <c:v>22.168606</c:v>
                </c:pt>
                <c:pt idx="4433">
                  <c:v>22.172642</c:v>
                </c:pt>
                <c:pt idx="4434">
                  <c:v>22.179089999999999</c:v>
                </c:pt>
                <c:pt idx="4435">
                  <c:v>22.182863000000001</c:v>
                </c:pt>
                <c:pt idx="4436">
                  <c:v>22.187930999999999</c:v>
                </c:pt>
                <c:pt idx="4437">
                  <c:v>22.193687000000001</c:v>
                </c:pt>
                <c:pt idx="4438">
                  <c:v>22.197824000000001</c:v>
                </c:pt>
                <c:pt idx="4439">
                  <c:v>22.202598999999999</c:v>
                </c:pt>
                <c:pt idx="4440">
                  <c:v>22.209644000000001</c:v>
                </c:pt>
                <c:pt idx="4441">
                  <c:v>22.212630999999998</c:v>
                </c:pt>
                <c:pt idx="4442">
                  <c:v>22.219414</c:v>
                </c:pt>
                <c:pt idx="4443">
                  <c:v>22.223794999999999</c:v>
                </c:pt>
                <c:pt idx="4444">
                  <c:v>22.227972000000001</c:v>
                </c:pt>
                <c:pt idx="4445">
                  <c:v>22.233039999999999</c:v>
                </c:pt>
                <c:pt idx="4446">
                  <c:v>22.238356</c:v>
                </c:pt>
                <c:pt idx="4447">
                  <c:v>22.242325000000001</c:v>
                </c:pt>
                <c:pt idx="4448">
                  <c:v>22.247976000000001</c:v>
                </c:pt>
                <c:pt idx="4449">
                  <c:v>22.252405</c:v>
                </c:pt>
                <c:pt idx="4450">
                  <c:v>22.258656999999999</c:v>
                </c:pt>
                <c:pt idx="4451">
                  <c:v>22.263408999999999</c:v>
                </c:pt>
                <c:pt idx="4452">
                  <c:v>22.268550999999999</c:v>
                </c:pt>
                <c:pt idx="4453">
                  <c:v>22.272704999999998</c:v>
                </c:pt>
                <c:pt idx="4454">
                  <c:v>22.278172000000001</c:v>
                </c:pt>
                <c:pt idx="4455">
                  <c:v>22.283237</c:v>
                </c:pt>
                <c:pt idx="4456">
                  <c:v>22.287808999999999</c:v>
                </c:pt>
                <c:pt idx="4457">
                  <c:v>22.294347999999999</c:v>
                </c:pt>
                <c:pt idx="4458">
                  <c:v>22.299026000000001</c:v>
                </c:pt>
                <c:pt idx="4459">
                  <c:v>22.303778000000001</c:v>
                </c:pt>
                <c:pt idx="4460">
                  <c:v>22.308206999999999</c:v>
                </c:pt>
                <c:pt idx="4461">
                  <c:v>22.312092</c:v>
                </c:pt>
                <c:pt idx="4462">
                  <c:v>22.318601999999998</c:v>
                </c:pt>
                <c:pt idx="4463">
                  <c:v>22.323536000000001</c:v>
                </c:pt>
                <c:pt idx="4464">
                  <c:v>22.32762</c:v>
                </c:pt>
                <c:pt idx="4465">
                  <c:v>22.333538000000001</c:v>
                </c:pt>
                <c:pt idx="4466">
                  <c:v>22.339285</c:v>
                </c:pt>
                <c:pt idx="4467">
                  <c:v>22.343975</c:v>
                </c:pt>
                <c:pt idx="4468">
                  <c:v>22.349442</c:v>
                </c:pt>
                <c:pt idx="4469">
                  <c:v>22.352976000000002</c:v>
                </c:pt>
                <c:pt idx="4470">
                  <c:v>22.358108999999999</c:v>
                </c:pt>
                <c:pt idx="4471">
                  <c:v>22.363530999999998</c:v>
                </c:pt>
                <c:pt idx="4472">
                  <c:v>22.369415</c:v>
                </c:pt>
                <c:pt idx="4473">
                  <c:v>22.373985000000001</c:v>
                </c:pt>
                <c:pt idx="4474">
                  <c:v>22.378332</c:v>
                </c:pt>
                <c:pt idx="4475">
                  <c:v>22.383134999999999</c:v>
                </c:pt>
                <c:pt idx="4476">
                  <c:v>22.388345999999999</c:v>
                </c:pt>
                <c:pt idx="4477">
                  <c:v>22.394393999999998</c:v>
                </c:pt>
                <c:pt idx="4478">
                  <c:v>22.399294000000001</c:v>
                </c:pt>
                <c:pt idx="4479">
                  <c:v>22.402125999999999</c:v>
                </c:pt>
                <c:pt idx="4480">
                  <c:v>22.409212</c:v>
                </c:pt>
                <c:pt idx="4481">
                  <c:v>22.414428999999998</c:v>
                </c:pt>
                <c:pt idx="4482">
                  <c:v>22.418081000000001</c:v>
                </c:pt>
                <c:pt idx="4483">
                  <c:v>22.423231000000001</c:v>
                </c:pt>
                <c:pt idx="4484">
                  <c:v>22.429442999999999</c:v>
                </c:pt>
                <c:pt idx="4485">
                  <c:v>22.433060000000001</c:v>
                </c:pt>
                <c:pt idx="4486">
                  <c:v>22.438257</c:v>
                </c:pt>
                <c:pt idx="4487">
                  <c:v>22.443777000000001</c:v>
                </c:pt>
                <c:pt idx="4488">
                  <c:v>22.447651</c:v>
                </c:pt>
                <c:pt idx="4489">
                  <c:v>22.454422000000001</c:v>
                </c:pt>
                <c:pt idx="4490">
                  <c:v>22.45825</c:v>
                </c:pt>
                <c:pt idx="4491">
                  <c:v>22.462809</c:v>
                </c:pt>
                <c:pt idx="4492">
                  <c:v>22.468589999999999</c:v>
                </c:pt>
                <c:pt idx="4493">
                  <c:v>22.473167</c:v>
                </c:pt>
                <c:pt idx="4494">
                  <c:v>22.478569</c:v>
                </c:pt>
                <c:pt idx="4495">
                  <c:v>22.483180999999998</c:v>
                </c:pt>
                <c:pt idx="4496">
                  <c:v>22.487814</c:v>
                </c:pt>
                <c:pt idx="4497">
                  <c:v>22.492837999999999</c:v>
                </c:pt>
                <c:pt idx="4498">
                  <c:v>22.499603</c:v>
                </c:pt>
                <c:pt idx="4499">
                  <c:v>22.502762000000001</c:v>
                </c:pt>
                <c:pt idx="4500">
                  <c:v>22.508747</c:v>
                </c:pt>
                <c:pt idx="4501">
                  <c:v>22.513484999999999</c:v>
                </c:pt>
                <c:pt idx="4502">
                  <c:v>22.518187999999999</c:v>
                </c:pt>
                <c:pt idx="4503">
                  <c:v>22.523963999999999</c:v>
                </c:pt>
                <c:pt idx="4504">
                  <c:v>22.529919</c:v>
                </c:pt>
                <c:pt idx="4505">
                  <c:v>22.533161</c:v>
                </c:pt>
                <c:pt idx="4506">
                  <c:v>22.537445000000002</c:v>
                </c:pt>
                <c:pt idx="4507">
                  <c:v>22.54504</c:v>
                </c:pt>
                <c:pt idx="4508">
                  <c:v>22.549015000000001</c:v>
                </c:pt>
                <c:pt idx="4509">
                  <c:v>22.553561999999999</c:v>
                </c:pt>
                <c:pt idx="4510">
                  <c:v>22.557974000000002</c:v>
                </c:pt>
                <c:pt idx="4511">
                  <c:v>22.563589</c:v>
                </c:pt>
                <c:pt idx="4512">
                  <c:v>22.568428000000001</c:v>
                </c:pt>
                <c:pt idx="4513">
                  <c:v>22.573269</c:v>
                </c:pt>
                <c:pt idx="4514">
                  <c:v>22.577995000000001</c:v>
                </c:pt>
                <c:pt idx="4515">
                  <c:v>22.583527</c:v>
                </c:pt>
                <c:pt idx="4516">
                  <c:v>22.588884</c:v>
                </c:pt>
                <c:pt idx="4517">
                  <c:v>22.5928</c:v>
                </c:pt>
                <c:pt idx="4518">
                  <c:v>22.599131</c:v>
                </c:pt>
                <c:pt idx="4519">
                  <c:v>22.604161999999999</c:v>
                </c:pt>
                <c:pt idx="4520">
                  <c:v>22.607887000000002</c:v>
                </c:pt>
                <c:pt idx="4521">
                  <c:v>22.613793999999999</c:v>
                </c:pt>
                <c:pt idx="4522">
                  <c:v>22.618181</c:v>
                </c:pt>
                <c:pt idx="4523">
                  <c:v>22.624116999999998</c:v>
                </c:pt>
                <c:pt idx="4524">
                  <c:v>22.629249999999999</c:v>
                </c:pt>
                <c:pt idx="4525">
                  <c:v>22.632843000000001</c:v>
                </c:pt>
                <c:pt idx="4526">
                  <c:v>22.639524000000002</c:v>
                </c:pt>
                <c:pt idx="4527">
                  <c:v>22.644615000000002</c:v>
                </c:pt>
                <c:pt idx="4528">
                  <c:v>22.648137999999999</c:v>
                </c:pt>
                <c:pt idx="4529">
                  <c:v>22.652657000000001</c:v>
                </c:pt>
                <c:pt idx="4530">
                  <c:v>22.659863000000001</c:v>
                </c:pt>
                <c:pt idx="4531">
                  <c:v>22.664047</c:v>
                </c:pt>
                <c:pt idx="4532">
                  <c:v>22.668493000000002</c:v>
                </c:pt>
                <c:pt idx="4533">
                  <c:v>22.674161999999999</c:v>
                </c:pt>
                <c:pt idx="4534">
                  <c:v>22.678958999999999</c:v>
                </c:pt>
                <c:pt idx="4535">
                  <c:v>22.684170000000002</c:v>
                </c:pt>
                <c:pt idx="4536">
                  <c:v>22.68948</c:v>
                </c:pt>
                <c:pt idx="4537">
                  <c:v>22.692710999999999</c:v>
                </c:pt>
                <c:pt idx="4538">
                  <c:v>22.699493</c:v>
                </c:pt>
                <c:pt idx="4539">
                  <c:v>22.703832999999999</c:v>
                </c:pt>
                <c:pt idx="4540">
                  <c:v>22.708887000000001</c:v>
                </c:pt>
                <c:pt idx="4541">
                  <c:v>22.713322000000002</c:v>
                </c:pt>
                <c:pt idx="4542">
                  <c:v>22.717392</c:v>
                </c:pt>
                <c:pt idx="4543">
                  <c:v>22.722875999999999</c:v>
                </c:pt>
                <c:pt idx="4544">
                  <c:v>22.728442999999999</c:v>
                </c:pt>
                <c:pt idx="4545">
                  <c:v>22.735125</c:v>
                </c:pt>
                <c:pt idx="4546">
                  <c:v>22.739346000000001</c:v>
                </c:pt>
                <c:pt idx="4547">
                  <c:v>22.744703000000001</c:v>
                </c:pt>
                <c:pt idx="4548">
                  <c:v>22.747253000000001</c:v>
                </c:pt>
                <c:pt idx="4549">
                  <c:v>22.752768</c:v>
                </c:pt>
                <c:pt idx="4550">
                  <c:v>22.758929999999999</c:v>
                </c:pt>
                <c:pt idx="4551">
                  <c:v>22.763145000000002</c:v>
                </c:pt>
                <c:pt idx="4552">
                  <c:v>22.769058000000001</c:v>
                </c:pt>
                <c:pt idx="4553">
                  <c:v>22.772324000000001</c:v>
                </c:pt>
                <c:pt idx="4554">
                  <c:v>22.77928</c:v>
                </c:pt>
                <c:pt idx="4555">
                  <c:v>22.783535000000001</c:v>
                </c:pt>
                <c:pt idx="4556">
                  <c:v>22.788895</c:v>
                </c:pt>
                <c:pt idx="4557">
                  <c:v>22.793800000000001</c:v>
                </c:pt>
                <c:pt idx="4558">
                  <c:v>22.798311000000002</c:v>
                </c:pt>
                <c:pt idx="4559">
                  <c:v>22.804224000000001</c:v>
                </c:pt>
                <c:pt idx="4560">
                  <c:v>22.807901000000001</c:v>
                </c:pt>
                <c:pt idx="4561">
                  <c:v>22.814297</c:v>
                </c:pt>
                <c:pt idx="4562">
                  <c:v>22.818982999999999</c:v>
                </c:pt>
                <c:pt idx="4563">
                  <c:v>22.823422999999998</c:v>
                </c:pt>
                <c:pt idx="4564">
                  <c:v>22.828959999999999</c:v>
                </c:pt>
                <c:pt idx="4565">
                  <c:v>22.833960999999999</c:v>
                </c:pt>
                <c:pt idx="4566">
                  <c:v>22.839493000000001</c:v>
                </c:pt>
                <c:pt idx="4567">
                  <c:v>22.843367000000001</c:v>
                </c:pt>
                <c:pt idx="4568">
                  <c:v>22.848700999999998</c:v>
                </c:pt>
                <c:pt idx="4569">
                  <c:v>22.853338000000001</c:v>
                </c:pt>
                <c:pt idx="4570">
                  <c:v>22.858673</c:v>
                </c:pt>
                <c:pt idx="4571">
                  <c:v>22.864836</c:v>
                </c:pt>
                <c:pt idx="4572">
                  <c:v>22.868174</c:v>
                </c:pt>
                <c:pt idx="4573">
                  <c:v>22.874085999999998</c:v>
                </c:pt>
                <c:pt idx="4574">
                  <c:v>22.880345999999999</c:v>
                </c:pt>
                <c:pt idx="4575">
                  <c:v>22.883075999999999</c:v>
                </c:pt>
                <c:pt idx="4576">
                  <c:v>22.889339</c:v>
                </c:pt>
                <c:pt idx="4577">
                  <c:v>22.894335000000002</c:v>
                </c:pt>
                <c:pt idx="4578">
                  <c:v>22.898572999999999</c:v>
                </c:pt>
                <c:pt idx="4579">
                  <c:v>22.903759000000001</c:v>
                </c:pt>
                <c:pt idx="4580">
                  <c:v>22.907817999999999</c:v>
                </c:pt>
                <c:pt idx="4581">
                  <c:v>22.914482</c:v>
                </c:pt>
                <c:pt idx="4582">
                  <c:v>22.919041</c:v>
                </c:pt>
                <c:pt idx="4583">
                  <c:v>22.924160000000001</c:v>
                </c:pt>
                <c:pt idx="4584">
                  <c:v>22.928560000000001</c:v>
                </c:pt>
                <c:pt idx="4585">
                  <c:v>22.935193999999999</c:v>
                </c:pt>
                <c:pt idx="4586">
                  <c:v>22.939087000000001</c:v>
                </c:pt>
                <c:pt idx="4587">
                  <c:v>22.944551000000001</c:v>
                </c:pt>
                <c:pt idx="4588">
                  <c:v>22.949928</c:v>
                </c:pt>
                <c:pt idx="4589">
                  <c:v>22.954118999999999</c:v>
                </c:pt>
                <c:pt idx="4590">
                  <c:v>22.958404999999999</c:v>
                </c:pt>
                <c:pt idx="4591">
                  <c:v>22.964489</c:v>
                </c:pt>
                <c:pt idx="4592">
                  <c:v>22.968847</c:v>
                </c:pt>
                <c:pt idx="4593">
                  <c:v>22.974432</c:v>
                </c:pt>
                <c:pt idx="4594">
                  <c:v>22.978092</c:v>
                </c:pt>
                <c:pt idx="4595">
                  <c:v>22.984158999999998</c:v>
                </c:pt>
                <c:pt idx="4596">
                  <c:v>22.988742999999999</c:v>
                </c:pt>
                <c:pt idx="4597">
                  <c:v>22.994607999999999</c:v>
                </c:pt>
                <c:pt idx="4598">
                  <c:v>22.998481999999999</c:v>
                </c:pt>
                <c:pt idx="4599">
                  <c:v>23.004681000000001</c:v>
                </c:pt>
                <c:pt idx="4600">
                  <c:v>23.008649999999999</c:v>
                </c:pt>
                <c:pt idx="4601">
                  <c:v>23.012982999999998</c:v>
                </c:pt>
                <c:pt idx="4602">
                  <c:v>23.019129</c:v>
                </c:pt>
                <c:pt idx="4603">
                  <c:v>23.023886000000001</c:v>
                </c:pt>
                <c:pt idx="4604">
                  <c:v>23.028624000000001</c:v>
                </c:pt>
                <c:pt idx="4605">
                  <c:v>23.033736999999999</c:v>
                </c:pt>
                <c:pt idx="4606">
                  <c:v>23.038779999999999</c:v>
                </c:pt>
                <c:pt idx="4607">
                  <c:v>23.04393</c:v>
                </c:pt>
                <c:pt idx="4608">
                  <c:v>23.049306999999999</c:v>
                </c:pt>
                <c:pt idx="4609">
                  <c:v>23.054838</c:v>
                </c:pt>
                <c:pt idx="4610">
                  <c:v>23.059231</c:v>
                </c:pt>
                <c:pt idx="4611">
                  <c:v>23.063786</c:v>
                </c:pt>
                <c:pt idx="4612">
                  <c:v>23.070066000000001</c:v>
                </c:pt>
                <c:pt idx="4613">
                  <c:v>23.07328</c:v>
                </c:pt>
                <c:pt idx="4614">
                  <c:v>23.078686000000001</c:v>
                </c:pt>
                <c:pt idx="4615">
                  <c:v>23.084671</c:v>
                </c:pt>
                <c:pt idx="4616">
                  <c:v>23.089158999999999</c:v>
                </c:pt>
                <c:pt idx="4617">
                  <c:v>23.093081000000002</c:v>
                </c:pt>
                <c:pt idx="4618">
                  <c:v>23.099262</c:v>
                </c:pt>
                <c:pt idx="4619">
                  <c:v>23.104185000000001</c:v>
                </c:pt>
                <c:pt idx="4620">
                  <c:v>23.109114000000002</c:v>
                </c:pt>
                <c:pt idx="4621">
                  <c:v>23.112964999999999</c:v>
                </c:pt>
                <c:pt idx="4622">
                  <c:v>23.118299</c:v>
                </c:pt>
                <c:pt idx="4623">
                  <c:v>23.123581000000001</c:v>
                </c:pt>
                <c:pt idx="4624">
                  <c:v>23.128741999999999</c:v>
                </c:pt>
                <c:pt idx="4625">
                  <c:v>23.133766000000001</c:v>
                </c:pt>
                <c:pt idx="4626">
                  <c:v>23.139392999999998</c:v>
                </c:pt>
                <c:pt idx="4627">
                  <c:v>23.145043999999999</c:v>
                </c:pt>
                <c:pt idx="4628">
                  <c:v>23.150230000000001</c:v>
                </c:pt>
                <c:pt idx="4629">
                  <c:v>23.155176000000001</c:v>
                </c:pt>
                <c:pt idx="4630">
                  <c:v>23.158280999999999</c:v>
                </c:pt>
                <c:pt idx="4631">
                  <c:v>23.16367</c:v>
                </c:pt>
                <c:pt idx="4632">
                  <c:v>23.169589999999999</c:v>
                </c:pt>
                <c:pt idx="4633">
                  <c:v>23.174112000000001</c:v>
                </c:pt>
                <c:pt idx="4634">
                  <c:v>23.180109000000002</c:v>
                </c:pt>
                <c:pt idx="4635">
                  <c:v>23.183333999999999</c:v>
                </c:pt>
                <c:pt idx="4636">
                  <c:v>23.189014</c:v>
                </c:pt>
                <c:pt idx="4637">
                  <c:v>23.194037999999999</c:v>
                </c:pt>
                <c:pt idx="4638">
                  <c:v>23.200125</c:v>
                </c:pt>
                <c:pt idx="4639">
                  <c:v>23.203462999999999</c:v>
                </c:pt>
                <c:pt idx="4640">
                  <c:v>23.208887000000001</c:v>
                </c:pt>
                <c:pt idx="4641">
                  <c:v>23.214227999999999</c:v>
                </c:pt>
                <c:pt idx="4642">
                  <c:v>23.218250000000001</c:v>
                </c:pt>
                <c:pt idx="4643">
                  <c:v>23.224556</c:v>
                </c:pt>
                <c:pt idx="4644">
                  <c:v>23.227333000000002</c:v>
                </c:pt>
                <c:pt idx="4645">
                  <c:v>23.234324999999998</c:v>
                </c:pt>
                <c:pt idx="4646">
                  <c:v>23.239635</c:v>
                </c:pt>
                <c:pt idx="4647">
                  <c:v>23.243486000000001</c:v>
                </c:pt>
                <c:pt idx="4648">
                  <c:v>23.249642999999999</c:v>
                </c:pt>
                <c:pt idx="4649">
                  <c:v>23.254549000000001</c:v>
                </c:pt>
                <c:pt idx="4650">
                  <c:v>23.258351999999999</c:v>
                </c:pt>
                <c:pt idx="4651">
                  <c:v>23.264026999999999</c:v>
                </c:pt>
                <c:pt idx="4652">
                  <c:v>23.269069999999999</c:v>
                </c:pt>
                <c:pt idx="4653">
                  <c:v>23.274296</c:v>
                </c:pt>
                <c:pt idx="4654">
                  <c:v>23.277294000000001</c:v>
                </c:pt>
                <c:pt idx="4655">
                  <c:v>23.284566999999999</c:v>
                </c:pt>
                <c:pt idx="4656">
                  <c:v>23.288720999999999</c:v>
                </c:pt>
                <c:pt idx="4657">
                  <c:v>23.293797999999999</c:v>
                </c:pt>
                <c:pt idx="4658">
                  <c:v>23.299455999999999</c:v>
                </c:pt>
                <c:pt idx="4659">
                  <c:v>23.304711999999999</c:v>
                </c:pt>
                <c:pt idx="4660">
                  <c:v>23.309082</c:v>
                </c:pt>
                <c:pt idx="4661">
                  <c:v>23.314153999999998</c:v>
                </c:pt>
                <c:pt idx="4662">
                  <c:v>23.320585000000001</c:v>
                </c:pt>
                <c:pt idx="4663">
                  <c:v>23.325634000000001</c:v>
                </c:pt>
                <c:pt idx="4664">
                  <c:v>23.330206</c:v>
                </c:pt>
                <c:pt idx="4665">
                  <c:v>23.33445</c:v>
                </c:pt>
                <c:pt idx="4666">
                  <c:v>23.338234</c:v>
                </c:pt>
                <c:pt idx="4667">
                  <c:v>23.344660000000001</c:v>
                </c:pt>
                <c:pt idx="4668">
                  <c:v>23.349333000000001</c:v>
                </c:pt>
                <c:pt idx="4669">
                  <c:v>23.353493</c:v>
                </c:pt>
                <c:pt idx="4670">
                  <c:v>23.360443</c:v>
                </c:pt>
                <c:pt idx="4671">
                  <c:v>23.365175000000001</c:v>
                </c:pt>
                <c:pt idx="4672">
                  <c:v>23.369896000000001</c:v>
                </c:pt>
                <c:pt idx="4673">
                  <c:v>23.374516</c:v>
                </c:pt>
                <c:pt idx="4674">
                  <c:v>23.379664999999999</c:v>
                </c:pt>
                <c:pt idx="4675">
                  <c:v>23.384623999999999</c:v>
                </c:pt>
                <c:pt idx="4676">
                  <c:v>23.389458000000001</c:v>
                </c:pt>
                <c:pt idx="4677">
                  <c:v>23.394839999999999</c:v>
                </c:pt>
                <c:pt idx="4678">
                  <c:v>23.399151</c:v>
                </c:pt>
                <c:pt idx="4679">
                  <c:v>23.404782999999998</c:v>
                </c:pt>
                <c:pt idx="4680">
                  <c:v>23.40889</c:v>
                </c:pt>
                <c:pt idx="4681">
                  <c:v>23.414373000000001</c:v>
                </c:pt>
                <c:pt idx="4682">
                  <c:v>23.420387000000002</c:v>
                </c:pt>
                <c:pt idx="4683">
                  <c:v>23.424482000000001</c:v>
                </c:pt>
                <c:pt idx="4684">
                  <c:v>23.42934</c:v>
                </c:pt>
                <c:pt idx="4685">
                  <c:v>23.434764999999999</c:v>
                </c:pt>
                <c:pt idx="4686">
                  <c:v>23.439900999999999</c:v>
                </c:pt>
                <c:pt idx="4687">
                  <c:v>23.444254000000001</c:v>
                </c:pt>
                <c:pt idx="4688">
                  <c:v>23.449017000000001</c:v>
                </c:pt>
                <c:pt idx="4689">
                  <c:v>23.454248</c:v>
                </c:pt>
                <c:pt idx="4690">
                  <c:v>23.459768</c:v>
                </c:pt>
                <c:pt idx="4691">
                  <c:v>23.464966</c:v>
                </c:pt>
                <c:pt idx="4692">
                  <c:v>23.469341</c:v>
                </c:pt>
                <c:pt idx="4693">
                  <c:v>23.474211</c:v>
                </c:pt>
                <c:pt idx="4694">
                  <c:v>23.479293999999999</c:v>
                </c:pt>
                <c:pt idx="4695">
                  <c:v>23.484128999999999</c:v>
                </c:pt>
                <c:pt idx="4696">
                  <c:v>23.489792000000001</c:v>
                </c:pt>
                <c:pt idx="4697">
                  <c:v>23.495107999999998</c:v>
                </c:pt>
                <c:pt idx="4698">
                  <c:v>23.500204</c:v>
                </c:pt>
                <c:pt idx="4699">
                  <c:v>23.504871000000001</c:v>
                </c:pt>
                <c:pt idx="4700">
                  <c:v>23.509174000000002</c:v>
                </c:pt>
                <c:pt idx="4701">
                  <c:v>23.514664</c:v>
                </c:pt>
                <c:pt idx="4702">
                  <c:v>23.520184</c:v>
                </c:pt>
                <c:pt idx="4703">
                  <c:v>23.524469</c:v>
                </c:pt>
                <c:pt idx="4704">
                  <c:v>23.529195999999999</c:v>
                </c:pt>
                <c:pt idx="4705">
                  <c:v>23.536145999999999</c:v>
                </c:pt>
                <c:pt idx="4706">
                  <c:v>23.539947999999999</c:v>
                </c:pt>
                <c:pt idx="4707">
                  <c:v>23.544508</c:v>
                </c:pt>
                <c:pt idx="4708">
                  <c:v>23.551237</c:v>
                </c:pt>
                <c:pt idx="4709">
                  <c:v>23.553889999999999</c:v>
                </c:pt>
                <c:pt idx="4710">
                  <c:v>23.558838000000002</c:v>
                </c:pt>
                <c:pt idx="4711">
                  <c:v>23.564482000000002</c:v>
                </c:pt>
                <c:pt idx="4712">
                  <c:v>23.568798000000001</c:v>
                </c:pt>
                <c:pt idx="4713">
                  <c:v>23.574793</c:v>
                </c:pt>
                <c:pt idx="4714">
                  <c:v>23.579628</c:v>
                </c:pt>
                <c:pt idx="4715">
                  <c:v>23.584526</c:v>
                </c:pt>
                <c:pt idx="4716">
                  <c:v>23.590332</c:v>
                </c:pt>
                <c:pt idx="4717">
                  <c:v>23.593933</c:v>
                </c:pt>
                <c:pt idx="4718">
                  <c:v>23.598580999999999</c:v>
                </c:pt>
                <c:pt idx="4719">
                  <c:v>23.604451999999998</c:v>
                </c:pt>
                <c:pt idx="4720">
                  <c:v>23.608993999999999</c:v>
                </c:pt>
                <c:pt idx="4721">
                  <c:v>23.614591999999998</c:v>
                </c:pt>
                <c:pt idx="4722">
                  <c:v>23.619007</c:v>
                </c:pt>
                <c:pt idx="4723">
                  <c:v>23.623932</c:v>
                </c:pt>
                <c:pt idx="4724">
                  <c:v>23.629028000000002</c:v>
                </c:pt>
                <c:pt idx="4725">
                  <c:v>23.635876</c:v>
                </c:pt>
                <c:pt idx="4726">
                  <c:v>23.639906</c:v>
                </c:pt>
                <c:pt idx="4727">
                  <c:v>23.645102999999999</c:v>
                </c:pt>
                <c:pt idx="4728">
                  <c:v>23.650229</c:v>
                </c:pt>
                <c:pt idx="4729">
                  <c:v>23.654668999999998</c:v>
                </c:pt>
                <c:pt idx="4730">
                  <c:v>23.659779</c:v>
                </c:pt>
                <c:pt idx="4731">
                  <c:v>23.664856</c:v>
                </c:pt>
                <c:pt idx="4732">
                  <c:v>23.668009000000001</c:v>
                </c:pt>
                <c:pt idx="4733">
                  <c:v>23.674446</c:v>
                </c:pt>
                <c:pt idx="4734">
                  <c:v>23.680305000000001</c:v>
                </c:pt>
                <c:pt idx="4735">
                  <c:v>23.684401000000001</c:v>
                </c:pt>
                <c:pt idx="4736">
                  <c:v>23.689281000000001</c:v>
                </c:pt>
                <c:pt idx="4737">
                  <c:v>23.694717000000001</c:v>
                </c:pt>
                <c:pt idx="4738">
                  <c:v>23.700506000000001</c:v>
                </c:pt>
                <c:pt idx="4739">
                  <c:v>23.704612999999998</c:v>
                </c:pt>
                <c:pt idx="4740">
                  <c:v>23.708748</c:v>
                </c:pt>
                <c:pt idx="4741">
                  <c:v>23.714148999999999</c:v>
                </c:pt>
                <c:pt idx="4742">
                  <c:v>23.71866</c:v>
                </c:pt>
                <c:pt idx="4743">
                  <c:v>23.725479</c:v>
                </c:pt>
                <c:pt idx="4744">
                  <c:v>23.730070000000001</c:v>
                </c:pt>
                <c:pt idx="4745">
                  <c:v>23.734165000000001</c:v>
                </c:pt>
                <c:pt idx="4746">
                  <c:v>23.739242999999998</c:v>
                </c:pt>
                <c:pt idx="4747">
                  <c:v>23.745011999999999</c:v>
                </c:pt>
                <c:pt idx="4748">
                  <c:v>23.749489000000001</c:v>
                </c:pt>
                <c:pt idx="4749">
                  <c:v>23.754888999999999</c:v>
                </c:pt>
                <c:pt idx="4750">
                  <c:v>23.758911000000001</c:v>
                </c:pt>
                <c:pt idx="4751">
                  <c:v>23.765122999999999</c:v>
                </c:pt>
                <c:pt idx="4752">
                  <c:v>23.769801999999999</c:v>
                </c:pt>
                <c:pt idx="4753">
                  <c:v>23.774708</c:v>
                </c:pt>
                <c:pt idx="4754">
                  <c:v>23.779696000000001</c:v>
                </c:pt>
                <c:pt idx="4755">
                  <c:v>23.784701999999999</c:v>
                </c:pt>
                <c:pt idx="4756">
                  <c:v>23.790419</c:v>
                </c:pt>
                <c:pt idx="4757">
                  <c:v>23.795180999999999</c:v>
                </c:pt>
                <c:pt idx="4758">
                  <c:v>23.799206000000002</c:v>
                </c:pt>
                <c:pt idx="4759">
                  <c:v>23.805254000000001</c:v>
                </c:pt>
                <c:pt idx="4760">
                  <c:v>23.809550999999999</c:v>
                </c:pt>
                <c:pt idx="4761">
                  <c:v>23.81522</c:v>
                </c:pt>
                <c:pt idx="4762">
                  <c:v>23.820091000000001</c:v>
                </c:pt>
                <c:pt idx="4763">
                  <c:v>23.825336</c:v>
                </c:pt>
                <c:pt idx="4764">
                  <c:v>23.830492</c:v>
                </c:pt>
                <c:pt idx="4765">
                  <c:v>23.835194000000001</c:v>
                </c:pt>
                <c:pt idx="4766">
                  <c:v>23.840295999999999</c:v>
                </c:pt>
                <c:pt idx="4767">
                  <c:v>23.842746999999999</c:v>
                </c:pt>
                <c:pt idx="4768">
                  <c:v>23.849207</c:v>
                </c:pt>
                <c:pt idx="4769">
                  <c:v>23.854464</c:v>
                </c:pt>
                <c:pt idx="4770">
                  <c:v>23.858540999999999</c:v>
                </c:pt>
                <c:pt idx="4771">
                  <c:v>23.865116</c:v>
                </c:pt>
                <c:pt idx="4772">
                  <c:v>23.871825999999999</c:v>
                </c:pt>
                <c:pt idx="4773">
                  <c:v>23.875050999999999</c:v>
                </c:pt>
                <c:pt idx="4774">
                  <c:v>23.880136</c:v>
                </c:pt>
                <c:pt idx="4775">
                  <c:v>23.884695000000001</c:v>
                </c:pt>
                <c:pt idx="4776">
                  <c:v>23.889042</c:v>
                </c:pt>
                <c:pt idx="4777">
                  <c:v>23.894859</c:v>
                </c:pt>
                <c:pt idx="4778">
                  <c:v>23.899227</c:v>
                </c:pt>
                <c:pt idx="4779">
                  <c:v>23.905092</c:v>
                </c:pt>
                <c:pt idx="4780">
                  <c:v>23.910326000000001</c:v>
                </c:pt>
                <c:pt idx="4781">
                  <c:v>23.915683999999999</c:v>
                </c:pt>
                <c:pt idx="4782">
                  <c:v>23.920089999999998</c:v>
                </c:pt>
                <c:pt idx="4783">
                  <c:v>23.923331999999998</c:v>
                </c:pt>
                <c:pt idx="4784">
                  <c:v>23.930067000000001</c:v>
                </c:pt>
                <c:pt idx="4785">
                  <c:v>23.934835</c:v>
                </c:pt>
                <c:pt idx="4786">
                  <c:v>23.940246999999999</c:v>
                </c:pt>
                <c:pt idx="4787">
                  <c:v>23.945093</c:v>
                </c:pt>
                <c:pt idx="4788">
                  <c:v>23.949873</c:v>
                </c:pt>
                <c:pt idx="4789">
                  <c:v>23.955513</c:v>
                </c:pt>
                <c:pt idx="4790">
                  <c:v>23.960484000000001</c:v>
                </c:pt>
                <c:pt idx="4791">
                  <c:v>23.964887999999998</c:v>
                </c:pt>
                <c:pt idx="4792">
                  <c:v>23.970001</c:v>
                </c:pt>
                <c:pt idx="4793">
                  <c:v>23.974734999999999</c:v>
                </c:pt>
                <c:pt idx="4794">
                  <c:v>23.979074000000001</c:v>
                </c:pt>
                <c:pt idx="4795">
                  <c:v>23.985481</c:v>
                </c:pt>
                <c:pt idx="4796">
                  <c:v>23.990362000000001</c:v>
                </c:pt>
                <c:pt idx="4797">
                  <c:v>23.995304000000001</c:v>
                </c:pt>
                <c:pt idx="4798">
                  <c:v>24.000782000000001</c:v>
                </c:pt>
                <c:pt idx="4799">
                  <c:v>24.004871000000001</c:v>
                </c:pt>
                <c:pt idx="4800">
                  <c:v>24.009858999999999</c:v>
                </c:pt>
                <c:pt idx="4801">
                  <c:v>24.015122999999999</c:v>
                </c:pt>
                <c:pt idx="4802">
                  <c:v>24.020285000000001</c:v>
                </c:pt>
                <c:pt idx="4803">
                  <c:v>24.025462999999998</c:v>
                </c:pt>
                <c:pt idx="4804">
                  <c:v>24.029530000000001</c:v>
                </c:pt>
                <c:pt idx="4805">
                  <c:v>24.035357999999999</c:v>
                </c:pt>
                <c:pt idx="4806">
                  <c:v>24.040465999999999</c:v>
                </c:pt>
                <c:pt idx="4807">
                  <c:v>24.045074</c:v>
                </c:pt>
                <c:pt idx="4808">
                  <c:v>24.051262000000001</c:v>
                </c:pt>
                <c:pt idx="4809">
                  <c:v>24.055744000000001</c:v>
                </c:pt>
                <c:pt idx="4810">
                  <c:v>24.060462999999999</c:v>
                </c:pt>
                <c:pt idx="4811">
                  <c:v>24.064768000000001</c:v>
                </c:pt>
                <c:pt idx="4812">
                  <c:v>24.069510999999999</c:v>
                </c:pt>
                <c:pt idx="4813">
                  <c:v>24.075132</c:v>
                </c:pt>
                <c:pt idx="4814">
                  <c:v>24.079466</c:v>
                </c:pt>
                <c:pt idx="4815">
                  <c:v>24.085681999999998</c:v>
                </c:pt>
                <c:pt idx="4816">
                  <c:v>24.090873999999999</c:v>
                </c:pt>
                <c:pt idx="4817">
                  <c:v>24.093596999999999</c:v>
                </c:pt>
                <c:pt idx="4818">
                  <c:v>24.099952999999999</c:v>
                </c:pt>
                <c:pt idx="4819">
                  <c:v>24.104762999999998</c:v>
                </c:pt>
                <c:pt idx="4820">
                  <c:v>24.110287</c:v>
                </c:pt>
                <c:pt idx="4821">
                  <c:v>24.114477000000001</c:v>
                </c:pt>
                <c:pt idx="4822">
                  <c:v>24.119299000000002</c:v>
                </c:pt>
                <c:pt idx="4823">
                  <c:v>24.123573</c:v>
                </c:pt>
                <c:pt idx="4824">
                  <c:v>24.130863000000002</c:v>
                </c:pt>
                <c:pt idx="4825">
                  <c:v>24.134176</c:v>
                </c:pt>
                <c:pt idx="4826">
                  <c:v>24.139523000000001</c:v>
                </c:pt>
                <c:pt idx="4827">
                  <c:v>24.143474999999999</c:v>
                </c:pt>
                <c:pt idx="4828">
                  <c:v>24.150068000000001</c:v>
                </c:pt>
                <c:pt idx="4829">
                  <c:v>24.154467</c:v>
                </c:pt>
                <c:pt idx="4830">
                  <c:v>24.160225000000001</c:v>
                </c:pt>
                <c:pt idx="4831">
                  <c:v>24.164342999999999</c:v>
                </c:pt>
                <c:pt idx="4832">
                  <c:v>24.169523000000002</c:v>
                </c:pt>
                <c:pt idx="4833">
                  <c:v>24.175446999999998</c:v>
                </c:pt>
                <c:pt idx="4834">
                  <c:v>24.179428000000001</c:v>
                </c:pt>
                <c:pt idx="4835">
                  <c:v>24.185562000000001</c:v>
                </c:pt>
                <c:pt idx="4836">
                  <c:v>24.190117000000001</c:v>
                </c:pt>
                <c:pt idx="4837">
                  <c:v>24.195307</c:v>
                </c:pt>
                <c:pt idx="4838">
                  <c:v>24.199176999999999</c:v>
                </c:pt>
                <c:pt idx="4839">
                  <c:v>24.204640999999999</c:v>
                </c:pt>
                <c:pt idx="4840">
                  <c:v>24.210733000000001</c:v>
                </c:pt>
                <c:pt idx="4841">
                  <c:v>24.214203000000001</c:v>
                </c:pt>
                <c:pt idx="4842">
                  <c:v>24.219013</c:v>
                </c:pt>
                <c:pt idx="4843">
                  <c:v>24.225408999999999</c:v>
                </c:pt>
                <c:pt idx="4844">
                  <c:v>24.229914000000001</c:v>
                </c:pt>
                <c:pt idx="4845">
                  <c:v>24.235396999999999</c:v>
                </c:pt>
                <c:pt idx="4846">
                  <c:v>24.239993999999999</c:v>
                </c:pt>
                <c:pt idx="4847">
                  <c:v>24.245297999999998</c:v>
                </c:pt>
                <c:pt idx="4848">
                  <c:v>24.250876999999999</c:v>
                </c:pt>
                <c:pt idx="4849">
                  <c:v>24.255275999999999</c:v>
                </c:pt>
                <c:pt idx="4850">
                  <c:v>24.260729000000001</c:v>
                </c:pt>
                <c:pt idx="4851">
                  <c:v>24.264365999999999</c:v>
                </c:pt>
                <c:pt idx="4852">
                  <c:v>24.268633000000001</c:v>
                </c:pt>
                <c:pt idx="4853">
                  <c:v>24.275202</c:v>
                </c:pt>
                <c:pt idx="4854">
                  <c:v>24.28013</c:v>
                </c:pt>
                <c:pt idx="4855">
                  <c:v>24.286152000000001</c:v>
                </c:pt>
                <c:pt idx="4856">
                  <c:v>24.289625000000001</c:v>
                </c:pt>
                <c:pt idx="4857">
                  <c:v>24.294764000000001</c:v>
                </c:pt>
                <c:pt idx="4858">
                  <c:v>24.300485999999999</c:v>
                </c:pt>
                <c:pt idx="4859">
                  <c:v>24.305427999999999</c:v>
                </c:pt>
                <c:pt idx="4860">
                  <c:v>24.309491999999999</c:v>
                </c:pt>
                <c:pt idx="4861">
                  <c:v>24.314564000000001</c:v>
                </c:pt>
                <c:pt idx="4862">
                  <c:v>24.319140999999998</c:v>
                </c:pt>
                <c:pt idx="4863">
                  <c:v>24.324680000000001</c:v>
                </c:pt>
                <c:pt idx="4864">
                  <c:v>24.330055000000002</c:v>
                </c:pt>
                <c:pt idx="4865">
                  <c:v>24.334938000000001</c:v>
                </c:pt>
                <c:pt idx="4866">
                  <c:v>24.341004999999999</c:v>
                </c:pt>
                <c:pt idx="4867">
                  <c:v>24.345414999999999</c:v>
                </c:pt>
                <c:pt idx="4868">
                  <c:v>24.349997999999999</c:v>
                </c:pt>
                <c:pt idx="4869">
                  <c:v>24.354569999999999</c:v>
                </c:pt>
                <c:pt idx="4870">
                  <c:v>24.359815999999999</c:v>
                </c:pt>
                <c:pt idx="4871">
                  <c:v>24.364947999999998</c:v>
                </c:pt>
                <c:pt idx="4872">
                  <c:v>24.370241</c:v>
                </c:pt>
                <c:pt idx="4873">
                  <c:v>24.375475000000002</c:v>
                </c:pt>
                <c:pt idx="4874">
                  <c:v>24.380457</c:v>
                </c:pt>
                <c:pt idx="4875">
                  <c:v>24.385977</c:v>
                </c:pt>
                <c:pt idx="4876">
                  <c:v>24.389952000000001</c:v>
                </c:pt>
                <c:pt idx="4877">
                  <c:v>24.395047999999999</c:v>
                </c:pt>
                <c:pt idx="4878">
                  <c:v>24.400901999999999</c:v>
                </c:pt>
                <c:pt idx="4879">
                  <c:v>24.404966000000002</c:v>
                </c:pt>
                <c:pt idx="4880">
                  <c:v>24.411391999999999</c:v>
                </c:pt>
                <c:pt idx="4881">
                  <c:v>24.416262</c:v>
                </c:pt>
                <c:pt idx="4882">
                  <c:v>24.421203999999999</c:v>
                </c:pt>
                <c:pt idx="4883">
                  <c:v>24.424665000000001</c:v>
                </c:pt>
                <c:pt idx="4884">
                  <c:v>24.430609</c:v>
                </c:pt>
                <c:pt idx="4885">
                  <c:v>24.435435999999999</c:v>
                </c:pt>
                <c:pt idx="4886">
                  <c:v>24.440950000000001</c:v>
                </c:pt>
                <c:pt idx="4887">
                  <c:v>24.446451</c:v>
                </c:pt>
                <c:pt idx="4888">
                  <c:v>24.448568000000002</c:v>
                </c:pt>
                <c:pt idx="4889">
                  <c:v>24.455905999999999</c:v>
                </c:pt>
                <c:pt idx="4890">
                  <c:v>24.46096</c:v>
                </c:pt>
                <c:pt idx="4891">
                  <c:v>24.465603000000002</c:v>
                </c:pt>
                <c:pt idx="4892">
                  <c:v>24.470466999999999</c:v>
                </c:pt>
                <c:pt idx="4893">
                  <c:v>24.475224000000001</c:v>
                </c:pt>
                <c:pt idx="4894">
                  <c:v>24.480522000000001</c:v>
                </c:pt>
                <c:pt idx="4895">
                  <c:v>24.485088000000001</c:v>
                </c:pt>
                <c:pt idx="4896">
                  <c:v>24.489939</c:v>
                </c:pt>
                <c:pt idx="4897">
                  <c:v>24.496305</c:v>
                </c:pt>
                <c:pt idx="4898">
                  <c:v>24.500292000000002</c:v>
                </c:pt>
                <c:pt idx="4899">
                  <c:v>24.506091999999999</c:v>
                </c:pt>
                <c:pt idx="4900">
                  <c:v>24.510849</c:v>
                </c:pt>
                <c:pt idx="4901">
                  <c:v>24.514251999999999</c:v>
                </c:pt>
                <c:pt idx="4902">
                  <c:v>24.519507999999998</c:v>
                </c:pt>
                <c:pt idx="4903">
                  <c:v>24.525355999999999</c:v>
                </c:pt>
                <c:pt idx="4904">
                  <c:v>24.530488999999999</c:v>
                </c:pt>
                <c:pt idx="4905">
                  <c:v>24.534427999999998</c:v>
                </c:pt>
                <c:pt idx="4906">
                  <c:v>24.540907000000001</c:v>
                </c:pt>
                <c:pt idx="4907">
                  <c:v>24.545556999999999</c:v>
                </c:pt>
                <c:pt idx="4908">
                  <c:v>24.549938000000001</c:v>
                </c:pt>
                <c:pt idx="4909">
                  <c:v>24.555831999999999</c:v>
                </c:pt>
                <c:pt idx="4910">
                  <c:v>24.560524000000001</c:v>
                </c:pt>
                <c:pt idx="4911">
                  <c:v>24.565279</c:v>
                </c:pt>
                <c:pt idx="4912">
                  <c:v>24.571127000000001</c:v>
                </c:pt>
                <c:pt idx="4913">
                  <c:v>24.574984000000001</c:v>
                </c:pt>
                <c:pt idx="4914">
                  <c:v>24.581343</c:v>
                </c:pt>
                <c:pt idx="4915">
                  <c:v>24.584907999999999</c:v>
                </c:pt>
                <c:pt idx="4916">
                  <c:v>24.589979</c:v>
                </c:pt>
                <c:pt idx="4917">
                  <c:v>24.595963999999999</c:v>
                </c:pt>
                <c:pt idx="4918">
                  <c:v>24.599599999999999</c:v>
                </c:pt>
                <c:pt idx="4919">
                  <c:v>24.605692000000001</c:v>
                </c:pt>
                <c:pt idx="4920">
                  <c:v>24.610168000000002</c:v>
                </c:pt>
                <c:pt idx="4921">
                  <c:v>24.614726999999998</c:v>
                </c:pt>
                <c:pt idx="4922">
                  <c:v>24.620331</c:v>
                </c:pt>
                <c:pt idx="4923">
                  <c:v>24.624473999999999</c:v>
                </c:pt>
                <c:pt idx="4924">
                  <c:v>24.629819999999999</c:v>
                </c:pt>
                <c:pt idx="4925">
                  <c:v>24.635909999999999</c:v>
                </c:pt>
                <c:pt idx="4926">
                  <c:v>24.641549999999999</c:v>
                </c:pt>
                <c:pt idx="4927">
                  <c:v>24.645382000000001</c:v>
                </c:pt>
                <c:pt idx="4928">
                  <c:v>24.650514999999999</c:v>
                </c:pt>
                <c:pt idx="4929">
                  <c:v>24.655659</c:v>
                </c:pt>
                <c:pt idx="4930">
                  <c:v>24.660105000000001</c:v>
                </c:pt>
                <c:pt idx="4931">
                  <c:v>24.665593999999999</c:v>
                </c:pt>
                <c:pt idx="4932">
                  <c:v>24.671005000000001</c:v>
                </c:pt>
                <c:pt idx="4933">
                  <c:v>24.676507999999998</c:v>
                </c:pt>
                <c:pt idx="4934">
                  <c:v>24.680584</c:v>
                </c:pt>
                <c:pt idx="4935">
                  <c:v>24.685658</c:v>
                </c:pt>
                <c:pt idx="4936">
                  <c:v>24.691718999999999</c:v>
                </c:pt>
                <c:pt idx="4937">
                  <c:v>24.695855999999999</c:v>
                </c:pt>
                <c:pt idx="4938">
                  <c:v>24.701262</c:v>
                </c:pt>
                <c:pt idx="4939">
                  <c:v>24.705964999999999</c:v>
                </c:pt>
                <c:pt idx="4940">
                  <c:v>24.709909</c:v>
                </c:pt>
                <c:pt idx="4941">
                  <c:v>24.715423999999999</c:v>
                </c:pt>
                <c:pt idx="4942">
                  <c:v>24.721026999999999</c:v>
                </c:pt>
                <c:pt idx="4943">
                  <c:v>24.724674</c:v>
                </c:pt>
                <c:pt idx="4944">
                  <c:v>24.730497</c:v>
                </c:pt>
                <c:pt idx="4945">
                  <c:v>24.735610999999999</c:v>
                </c:pt>
                <c:pt idx="4946">
                  <c:v>24.74156</c:v>
                </c:pt>
                <c:pt idx="4947">
                  <c:v>24.746822000000002</c:v>
                </c:pt>
                <c:pt idx="4948">
                  <c:v>24.749935000000001</c:v>
                </c:pt>
                <c:pt idx="4949">
                  <c:v>24.757390999999998</c:v>
                </c:pt>
                <c:pt idx="4950">
                  <c:v>24.761147000000001</c:v>
                </c:pt>
                <c:pt idx="4951">
                  <c:v>24.764977999999999</c:v>
                </c:pt>
                <c:pt idx="4952">
                  <c:v>24.769984999999998</c:v>
                </c:pt>
                <c:pt idx="4953">
                  <c:v>24.775874999999999</c:v>
                </c:pt>
                <c:pt idx="4954">
                  <c:v>24.779700999999999</c:v>
                </c:pt>
                <c:pt idx="4955">
                  <c:v>24.785954</c:v>
                </c:pt>
                <c:pt idx="4956">
                  <c:v>24.78903</c:v>
                </c:pt>
                <c:pt idx="4957">
                  <c:v>24.795883</c:v>
                </c:pt>
                <c:pt idx="4958">
                  <c:v>24.800051</c:v>
                </c:pt>
                <c:pt idx="4959">
                  <c:v>24.805575999999999</c:v>
                </c:pt>
                <c:pt idx="4960">
                  <c:v>24.81016</c:v>
                </c:pt>
                <c:pt idx="4961">
                  <c:v>24.815052000000001</c:v>
                </c:pt>
                <c:pt idx="4962">
                  <c:v>24.820255</c:v>
                </c:pt>
                <c:pt idx="4963">
                  <c:v>24.824774000000001</c:v>
                </c:pt>
                <c:pt idx="4964">
                  <c:v>24.830372000000001</c:v>
                </c:pt>
                <c:pt idx="4965">
                  <c:v>24.835056000000002</c:v>
                </c:pt>
                <c:pt idx="4966">
                  <c:v>24.841553000000001</c:v>
                </c:pt>
                <c:pt idx="4967">
                  <c:v>24.845593999999998</c:v>
                </c:pt>
                <c:pt idx="4968">
                  <c:v>24.850147</c:v>
                </c:pt>
                <c:pt idx="4969">
                  <c:v>24.856971999999999</c:v>
                </c:pt>
                <c:pt idx="4970">
                  <c:v>24.85981</c:v>
                </c:pt>
                <c:pt idx="4971">
                  <c:v>24.864554999999999</c:v>
                </c:pt>
                <c:pt idx="4972">
                  <c:v>24.869918999999999</c:v>
                </c:pt>
                <c:pt idx="4973">
                  <c:v>24.875187</c:v>
                </c:pt>
                <c:pt idx="4974">
                  <c:v>24.879937999999999</c:v>
                </c:pt>
                <c:pt idx="4975">
                  <c:v>24.887127</c:v>
                </c:pt>
                <c:pt idx="4976">
                  <c:v>24.890893999999999</c:v>
                </c:pt>
                <c:pt idx="4977">
                  <c:v>24.895869999999999</c:v>
                </c:pt>
                <c:pt idx="4978">
                  <c:v>24.900669000000001</c:v>
                </c:pt>
                <c:pt idx="4979">
                  <c:v>24.906153</c:v>
                </c:pt>
                <c:pt idx="4980">
                  <c:v>24.909866000000001</c:v>
                </c:pt>
                <c:pt idx="4981">
                  <c:v>24.915009999999999</c:v>
                </c:pt>
                <c:pt idx="4982">
                  <c:v>24.921423000000001</c:v>
                </c:pt>
                <c:pt idx="4983">
                  <c:v>24.925827000000002</c:v>
                </c:pt>
                <c:pt idx="4984">
                  <c:v>24.930931000000001</c:v>
                </c:pt>
                <c:pt idx="4985">
                  <c:v>24.935745000000001</c:v>
                </c:pt>
                <c:pt idx="4986">
                  <c:v>24.939632</c:v>
                </c:pt>
                <c:pt idx="4987">
                  <c:v>24.945765999999999</c:v>
                </c:pt>
                <c:pt idx="4988">
                  <c:v>24.950748000000001</c:v>
                </c:pt>
                <c:pt idx="4989">
                  <c:v>24.955141000000001</c:v>
                </c:pt>
                <c:pt idx="4990">
                  <c:v>24.960459</c:v>
                </c:pt>
                <c:pt idx="4991">
                  <c:v>24.965876000000002</c:v>
                </c:pt>
                <c:pt idx="4992">
                  <c:v>24.971712</c:v>
                </c:pt>
                <c:pt idx="4993">
                  <c:v>24.975162999999998</c:v>
                </c:pt>
                <c:pt idx="4994">
                  <c:v>24.979799</c:v>
                </c:pt>
                <c:pt idx="4995">
                  <c:v>24.986529999999998</c:v>
                </c:pt>
                <c:pt idx="4996">
                  <c:v>24.991053000000001</c:v>
                </c:pt>
                <c:pt idx="4997">
                  <c:v>24.996310999999999</c:v>
                </c:pt>
                <c:pt idx="4998">
                  <c:v>25.000731999999999</c:v>
                </c:pt>
                <c:pt idx="4999">
                  <c:v>25.006209999999999</c:v>
                </c:pt>
                <c:pt idx="5000">
                  <c:v>25.010998000000001</c:v>
                </c:pt>
                <c:pt idx="5001">
                  <c:v>25.015228</c:v>
                </c:pt>
                <c:pt idx="5002">
                  <c:v>25.020813</c:v>
                </c:pt>
                <c:pt idx="5003">
                  <c:v>25.025295</c:v>
                </c:pt>
                <c:pt idx="5004">
                  <c:v>25.031412</c:v>
                </c:pt>
                <c:pt idx="5005">
                  <c:v>25.035931000000001</c:v>
                </c:pt>
                <c:pt idx="5006">
                  <c:v>25.039428999999998</c:v>
                </c:pt>
                <c:pt idx="5007">
                  <c:v>25.045235000000002</c:v>
                </c:pt>
                <c:pt idx="5008">
                  <c:v>25.050336999999999</c:v>
                </c:pt>
                <c:pt idx="5009">
                  <c:v>25.055582000000001</c:v>
                </c:pt>
                <c:pt idx="5010">
                  <c:v>25.060701000000002</c:v>
                </c:pt>
                <c:pt idx="5011">
                  <c:v>25.067204</c:v>
                </c:pt>
                <c:pt idx="5012">
                  <c:v>25.070565999999999</c:v>
                </c:pt>
                <c:pt idx="5013">
                  <c:v>25.075066</c:v>
                </c:pt>
                <c:pt idx="5014">
                  <c:v>25.081420999999999</c:v>
                </c:pt>
                <c:pt idx="5015">
                  <c:v>25.085497</c:v>
                </c:pt>
                <c:pt idx="5016">
                  <c:v>25.091106</c:v>
                </c:pt>
                <c:pt idx="5017">
                  <c:v>25.095431999999999</c:v>
                </c:pt>
                <c:pt idx="5018">
                  <c:v>25.100349000000001</c:v>
                </c:pt>
                <c:pt idx="5019">
                  <c:v>25.107330000000001</c:v>
                </c:pt>
                <c:pt idx="5020">
                  <c:v>25.110882</c:v>
                </c:pt>
                <c:pt idx="5021">
                  <c:v>25.114785999999999</c:v>
                </c:pt>
                <c:pt idx="5022">
                  <c:v>25.121514999999999</c:v>
                </c:pt>
                <c:pt idx="5023">
                  <c:v>25.124949000000001</c:v>
                </c:pt>
                <c:pt idx="5024">
                  <c:v>25.131405000000001</c:v>
                </c:pt>
                <c:pt idx="5025">
                  <c:v>25.136768</c:v>
                </c:pt>
                <c:pt idx="5026">
                  <c:v>25.141304000000002</c:v>
                </c:pt>
                <c:pt idx="5027">
                  <c:v>25.146061</c:v>
                </c:pt>
                <c:pt idx="5028">
                  <c:v>25.151364999999998</c:v>
                </c:pt>
                <c:pt idx="5029">
                  <c:v>25.155215999999999</c:v>
                </c:pt>
                <c:pt idx="5030">
                  <c:v>25.161218999999999</c:v>
                </c:pt>
                <c:pt idx="5031">
                  <c:v>25.167286000000001</c:v>
                </c:pt>
                <c:pt idx="5032">
                  <c:v>25.170691000000001</c:v>
                </c:pt>
                <c:pt idx="5033">
                  <c:v>25.175106</c:v>
                </c:pt>
                <c:pt idx="5034">
                  <c:v>25.180655999999999</c:v>
                </c:pt>
                <c:pt idx="5035">
                  <c:v>25.186008000000001</c:v>
                </c:pt>
                <c:pt idx="5036">
                  <c:v>25.190985000000001</c:v>
                </c:pt>
                <c:pt idx="5037">
                  <c:v>25.195385000000002</c:v>
                </c:pt>
                <c:pt idx="5038">
                  <c:v>25.201630000000002</c:v>
                </c:pt>
                <c:pt idx="5039">
                  <c:v>25.20458</c:v>
                </c:pt>
                <c:pt idx="5040">
                  <c:v>25.211203000000001</c:v>
                </c:pt>
                <c:pt idx="5041">
                  <c:v>25.216311000000001</c:v>
                </c:pt>
                <c:pt idx="5042">
                  <c:v>25.221568999999999</c:v>
                </c:pt>
                <c:pt idx="5043">
                  <c:v>25.227105999999999</c:v>
                </c:pt>
                <c:pt idx="5044">
                  <c:v>25.230879000000002</c:v>
                </c:pt>
                <c:pt idx="5045">
                  <c:v>25.236511</c:v>
                </c:pt>
                <c:pt idx="5046">
                  <c:v>25.240819999999999</c:v>
                </c:pt>
                <c:pt idx="5047">
                  <c:v>25.245857000000001</c:v>
                </c:pt>
                <c:pt idx="5048">
                  <c:v>25.250571999999998</c:v>
                </c:pt>
                <c:pt idx="5049">
                  <c:v>25.255251000000001</c:v>
                </c:pt>
                <c:pt idx="5050">
                  <c:v>25.261645999999999</c:v>
                </c:pt>
                <c:pt idx="5051">
                  <c:v>25.265067999999999</c:v>
                </c:pt>
                <c:pt idx="5052">
                  <c:v>25.271749</c:v>
                </c:pt>
                <c:pt idx="5053">
                  <c:v>25.276637999999998</c:v>
                </c:pt>
                <c:pt idx="5054">
                  <c:v>25.281651</c:v>
                </c:pt>
                <c:pt idx="5055">
                  <c:v>25.286466999999998</c:v>
                </c:pt>
                <c:pt idx="5056">
                  <c:v>25.289679</c:v>
                </c:pt>
                <c:pt idx="5057">
                  <c:v>25.296932000000002</c:v>
                </c:pt>
                <c:pt idx="5058">
                  <c:v>25.300425000000001</c:v>
                </c:pt>
                <c:pt idx="5059">
                  <c:v>25.306975999999999</c:v>
                </c:pt>
                <c:pt idx="5060">
                  <c:v>25.311136000000001</c:v>
                </c:pt>
                <c:pt idx="5061">
                  <c:v>25.316165999999999</c:v>
                </c:pt>
                <c:pt idx="5062">
                  <c:v>25.320983999999999</c:v>
                </c:pt>
                <c:pt idx="5063">
                  <c:v>25.326466</c:v>
                </c:pt>
                <c:pt idx="5064">
                  <c:v>25.331520000000001</c:v>
                </c:pt>
                <c:pt idx="5065">
                  <c:v>25.336193000000002</c:v>
                </c:pt>
                <c:pt idx="5066">
                  <c:v>25.341242000000001</c:v>
                </c:pt>
                <c:pt idx="5067">
                  <c:v>25.345690000000001</c:v>
                </c:pt>
                <c:pt idx="5068">
                  <c:v>25.351704000000002</c:v>
                </c:pt>
                <c:pt idx="5069">
                  <c:v>25.356584999999999</c:v>
                </c:pt>
                <c:pt idx="5070">
                  <c:v>25.360441000000002</c:v>
                </c:pt>
                <c:pt idx="5071">
                  <c:v>25.365448000000001</c:v>
                </c:pt>
                <c:pt idx="5072">
                  <c:v>25.371403000000001</c:v>
                </c:pt>
                <c:pt idx="5073">
                  <c:v>25.375336000000001</c:v>
                </c:pt>
                <c:pt idx="5074">
                  <c:v>25.383292999999998</c:v>
                </c:pt>
                <c:pt idx="5075">
                  <c:v>25.387084999999999</c:v>
                </c:pt>
                <c:pt idx="5076">
                  <c:v>25.390035999999998</c:v>
                </c:pt>
                <c:pt idx="5077">
                  <c:v>25.396370000000001</c:v>
                </c:pt>
                <c:pt idx="5078">
                  <c:v>25.401527000000002</c:v>
                </c:pt>
                <c:pt idx="5079">
                  <c:v>25.404245</c:v>
                </c:pt>
                <c:pt idx="5080">
                  <c:v>25.411456999999999</c:v>
                </c:pt>
                <c:pt idx="5081">
                  <c:v>25.416326999999999</c:v>
                </c:pt>
                <c:pt idx="5082">
                  <c:v>25.421011</c:v>
                </c:pt>
                <c:pt idx="5083">
                  <c:v>25.426472</c:v>
                </c:pt>
                <c:pt idx="5084">
                  <c:v>25.431341</c:v>
                </c:pt>
                <c:pt idx="5085">
                  <c:v>25.437593</c:v>
                </c:pt>
                <c:pt idx="5086">
                  <c:v>25.441223000000001</c:v>
                </c:pt>
                <c:pt idx="5087">
                  <c:v>25.446753999999999</c:v>
                </c:pt>
                <c:pt idx="5088">
                  <c:v>25.452202</c:v>
                </c:pt>
                <c:pt idx="5089">
                  <c:v>25.456862999999998</c:v>
                </c:pt>
                <c:pt idx="5090">
                  <c:v>25.461376000000001</c:v>
                </c:pt>
                <c:pt idx="5091">
                  <c:v>25.465869999999999</c:v>
                </c:pt>
                <c:pt idx="5092">
                  <c:v>25.471157000000002</c:v>
                </c:pt>
                <c:pt idx="5093">
                  <c:v>25.475591999999999</c:v>
                </c:pt>
                <c:pt idx="5094">
                  <c:v>25.480955000000002</c:v>
                </c:pt>
                <c:pt idx="5095">
                  <c:v>25.486881</c:v>
                </c:pt>
                <c:pt idx="5096">
                  <c:v>25.491154000000002</c:v>
                </c:pt>
                <c:pt idx="5097">
                  <c:v>25.496029</c:v>
                </c:pt>
                <c:pt idx="5098">
                  <c:v>25.501595999999999</c:v>
                </c:pt>
                <c:pt idx="5099">
                  <c:v>25.505686000000001</c:v>
                </c:pt>
                <c:pt idx="5100">
                  <c:v>25.510513</c:v>
                </c:pt>
                <c:pt idx="5101">
                  <c:v>25.516331000000001</c:v>
                </c:pt>
                <c:pt idx="5102">
                  <c:v>25.521129999999999</c:v>
                </c:pt>
                <c:pt idx="5103">
                  <c:v>25.525497000000001</c:v>
                </c:pt>
                <c:pt idx="5104">
                  <c:v>25.531828000000001</c:v>
                </c:pt>
                <c:pt idx="5105">
                  <c:v>25.536197999999999</c:v>
                </c:pt>
                <c:pt idx="5106">
                  <c:v>25.541788</c:v>
                </c:pt>
                <c:pt idx="5107">
                  <c:v>25.547004999999999</c:v>
                </c:pt>
                <c:pt idx="5108">
                  <c:v>25.551653000000002</c:v>
                </c:pt>
                <c:pt idx="5109">
                  <c:v>25.55545</c:v>
                </c:pt>
                <c:pt idx="5110">
                  <c:v>25.561226000000001</c:v>
                </c:pt>
                <c:pt idx="5111">
                  <c:v>25.566053</c:v>
                </c:pt>
                <c:pt idx="5112">
                  <c:v>25.571465</c:v>
                </c:pt>
                <c:pt idx="5113">
                  <c:v>25.575417000000002</c:v>
                </c:pt>
                <c:pt idx="5114">
                  <c:v>25.580936000000001</c:v>
                </c:pt>
                <c:pt idx="5115">
                  <c:v>25.587403999999999</c:v>
                </c:pt>
                <c:pt idx="5116">
                  <c:v>25.591581000000001</c:v>
                </c:pt>
                <c:pt idx="5117">
                  <c:v>25.596786000000002</c:v>
                </c:pt>
                <c:pt idx="5118">
                  <c:v>25.601445999999999</c:v>
                </c:pt>
                <c:pt idx="5119">
                  <c:v>25.606663000000001</c:v>
                </c:pt>
                <c:pt idx="5120">
                  <c:v>25.612145999999999</c:v>
                </c:pt>
                <c:pt idx="5121">
                  <c:v>25.616662999999999</c:v>
                </c:pt>
                <c:pt idx="5122">
                  <c:v>25.621212</c:v>
                </c:pt>
                <c:pt idx="5123">
                  <c:v>25.625741999999999</c:v>
                </c:pt>
                <c:pt idx="5124">
                  <c:v>25.631273</c:v>
                </c:pt>
                <c:pt idx="5125">
                  <c:v>25.636655999999999</c:v>
                </c:pt>
                <c:pt idx="5126">
                  <c:v>25.642258000000002</c:v>
                </c:pt>
                <c:pt idx="5127">
                  <c:v>25.647617</c:v>
                </c:pt>
                <c:pt idx="5128">
                  <c:v>25.650787000000001</c:v>
                </c:pt>
                <c:pt idx="5129">
                  <c:v>25.656860000000002</c:v>
                </c:pt>
                <c:pt idx="5130">
                  <c:v>25.66123</c:v>
                </c:pt>
                <c:pt idx="5131">
                  <c:v>25.665462000000002</c:v>
                </c:pt>
                <c:pt idx="5132">
                  <c:v>25.671959000000001</c:v>
                </c:pt>
                <c:pt idx="5133">
                  <c:v>25.675892000000001</c:v>
                </c:pt>
                <c:pt idx="5134">
                  <c:v>25.681847000000001</c:v>
                </c:pt>
                <c:pt idx="5135">
                  <c:v>25.685894000000001</c:v>
                </c:pt>
                <c:pt idx="5136">
                  <c:v>25.691217000000002</c:v>
                </c:pt>
                <c:pt idx="5137">
                  <c:v>25.697422</c:v>
                </c:pt>
                <c:pt idx="5138">
                  <c:v>25.701756</c:v>
                </c:pt>
                <c:pt idx="5139">
                  <c:v>25.706900000000001</c:v>
                </c:pt>
                <c:pt idx="5140">
                  <c:v>25.710356000000001</c:v>
                </c:pt>
                <c:pt idx="5141">
                  <c:v>25.716370000000001</c:v>
                </c:pt>
                <c:pt idx="5142">
                  <c:v>25.720680000000002</c:v>
                </c:pt>
                <c:pt idx="5143">
                  <c:v>25.725995999999999</c:v>
                </c:pt>
                <c:pt idx="5144">
                  <c:v>25.731383999999998</c:v>
                </c:pt>
                <c:pt idx="5145">
                  <c:v>25.736778000000001</c:v>
                </c:pt>
                <c:pt idx="5146">
                  <c:v>25.742412999999999</c:v>
                </c:pt>
                <c:pt idx="5147">
                  <c:v>25.74774</c:v>
                </c:pt>
                <c:pt idx="5148">
                  <c:v>25.750208000000001</c:v>
                </c:pt>
                <c:pt idx="5149">
                  <c:v>25.756209999999999</c:v>
                </c:pt>
                <c:pt idx="5150">
                  <c:v>25.762319999999999</c:v>
                </c:pt>
                <c:pt idx="5151">
                  <c:v>25.767009999999999</c:v>
                </c:pt>
                <c:pt idx="5152">
                  <c:v>25.771988</c:v>
                </c:pt>
                <c:pt idx="5153">
                  <c:v>25.777560999999999</c:v>
                </c:pt>
                <c:pt idx="5154">
                  <c:v>25.781417999999999</c:v>
                </c:pt>
                <c:pt idx="5155">
                  <c:v>25.787037000000002</c:v>
                </c:pt>
                <c:pt idx="5156">
                  <c:v>25.791692999999999</c:v>
                </c:pt>
                <c:pt idx="5157">
                  <c:v>25.796503000000001</c:v>
                </c:pt>
                <c:pt idx="5158">
                  <c:v>25.801653000000002</c:v>
                </c:pt>
                <c:pt idx="5159">
                  <c:v>25.808064999999999</c:v>
                </c:pt>
                <c:pt idx="5160">
                  <c:v>25.811606999999999</c:v>
                </c:pt>
                <c:pt idx="5161">
                  <c:v>25.815994</c:v>
                </c:pt>
                <c:pt idx="5162">
                  <c:v>25.822645000000001</c:v>
                </c:pt>
                <c:pt idx="5163">
                  <c:v>25.825941</c:v>
                </c:pt>
                <c:pt idx="5164">
                  <c:v>25.831693999999999</c:v>
                </c:pt>
                <c:pt idx="5165">
                  <c:v>25.836621999999998</c:v>
                </c:pt>
                <c:pt idx="5166">
                  <c:v>25.841391000000002</c:v>
                </c:pt>
                <c:pt idx="5167">
                  <c:v>25.846267999999998</c:v>
                </c:pt>
                <c:pt idx="5168">
                  <c:v>25.851727</c:v>
                </c:pt>
                <c:pt idx="5169">
                  <c:v>25.855899999999998</c:v>
                </c:pt>
                <c:pt idx="5170">
                  <c:v>25.862311999999999</c:v>
                </c:pt>
                <c:pt idx="5171">
                  <c:v>25.867176000000001</c:v>
                </c:pt>
                <c:pt idx="5172">
                  <c:v>25.870698999999998</c:v>
                </c:pt>
                <c:pt idx="5173">
                  <c:v>25.877410999999999</c:v>
                </c:pt>
                <c:pt idx="5174">
                  <c:v>25.881422000000001</c:v>
                </c:pt>
                <c:pt idx="5175">
                  <c:v>25.886462999999999</c:v>
                </c:pt>
                <c:pt idx="5176">
                  <c:v>25.892389000000001</c:v>
                </c:pt>
                <c:pt idx="5177">
                  <c:v>25.896834999999999</c:v>
                </c:pt>
                <c:pt idx="5178">
                  <c:v>25.901907000000001</c:v>
                </c:pt>
                <c:pt idx="5179">
                  <c:v>25.907420999999999</c:v>
                </c:pt>
                <c:pt idx="5180">
                  <c:v>25.911528000000001</c:v>
                </c:pt>
                <c:pt idx="5181">
                  <c:v>25.916136000000002</c:v>
                </c:pt>
                <c:pt idx="5182">
                  <c:v>25.921928000000001</c:v>
                </c:pt>
                <c:pt idx="5183">
                  <c:v>25.925833000000001</c:v>
                </c:pt>
                <c:pt idx="5184">
                  <c:v>25.931650000000001</c:v>
                </c:pt>
                <c:pt idx="5185">
                  <c:v>25.937086000000001</c:v>
                </c:pt>
                <c:pt idx="5186">
                  <c:v>25.941483999999999</c:v>
                </c:pt>
                <c:pt idx="5187">
                  <c:v>25.946659</c:v>
                </c:pt>
                <c:pt idx="5188">
                  <c:v>25.952507000000001</c:v>
                </c:pt>
                <c:pt idx="5189">
                  <c:v>25.956844</c:v>
                </c:pt>
                <c:pt idx="5190">
                  <c:v>25.962060999999999</c:v>
                </c:pt>
                <c:pt idx="5191">
                  <c:v>25.966812000000001</c:v>
                </c:pt>
                <c:pt idx="5192">
                  <c:v>25.97261</c:v>
                </c:pt>
                <c:pt idx="5193">
                  <c:v>25.976927</c:v>
                </c:pt>
                <c:pt idx="5194">
                  <c:v>25.983107</c:v>
                </c:pt>
                <c:pt idx="5195">
                  <c:v>25.986146999999999</c:v>
                </c:pt>
                <c:pt idx="5196">
                  <c:v>25.991917000000001</c:v>
                </c:pt>
                <c:pt idx="5197">
                  <c:v>25.997167999999999</c:v>
                </c:pt>
                <c:pt idx="5198">
                  <c:v>26.002234000000001</c:v>
                </c:pt>
                <c:pt idx="5199">
                  <c:v>26.005983000000001</c:v>
                </c:pt>
                <c:pt idx="5200">
                  <c:v>26.012129000000002</c:v>
                </c:pt>
                <c:pt idx="5201">
                  <c:v>26.016795999999999</c:v>
                </c:pt>
                <c:pt idx="5202">
                  <c:v>26.021839</c:v>
                </c:pt>
                <c:pt idx="5203">
                  <c:v>26.026350000000001</c:v>
                </c:pt>
                <c:pt idx="5204">
                  <c:v>26.030642</c:v>
                </c:pt>
                <c:pt idx="5205">
                  <c:v>26.037317000000002</c:v>
                </c:pt>
                <c:pt idx="5206">
                  <c:v>26.041281000000001</c:v>
                </c:pt>
                <c:pt idx="5207">
                  <c:v>26.046704999999999</c:v>
                </c:pt>
                <c:pt idx="5208">
                  <c:v>26.052046000000001</c:v>
                </c:pt>
                <c:pt idx="5209">
                  <c:v>26.057742999999999</c:v>
                </c:pt>
                <c:pt idx="5210">
                  <c:v>26.060862</c:v>
                </c:pt>
                <c:pt idx="5211">
                  <c:v>26.066399000000001</c:v>
                </c:pt>
                <c:pt idx="5212">
                  <c:v>26.071650000000002</c:v>
                </c:pt>
                <c:pt idx="5213">
                  <c:v>26.076858999999999</c:v>
                </c:pt>
                <c:pt idx="5214">
                  <c:v>26.082944999999999</c:v>
                </c:pt>
                <c:pt idx="5215">
                  <c:v>26.086510000000001</c:v>
                </c:pt>
                <c:pt idx="5216">
                  <c:v>26.090776000000002</c:v>
                </c:pt>
                <c:pt idx="5217">
                  <c:v>26.097238999999998</c:v>
                </c:pt>
                <c:pt idx="5218">
                  <c:v>26.101351000000001</c:v>
                </c:pt>
                <c:pt idx="5219">
                  <c:v>26.106459000000001</c:v>
                </c:pt>
                <c:pt idx="5220">
                  <c:v>26.110856999999999</c:v>
                </c:pt>
                <c:pt idx="5221">
                  <c:v>26.115584999999999</c:v>
                </c:pt>
                <c:pt idx="5222">
                  <c:v>26.121383999999999</c:v>
                </c:pt>
                <c:pt idx="5223">
                  <c:v>26.125664</c:v>
                </c:pt>
                <c:pt idx="5224">
                  <c:v>26.132594999999998</c:v>
                </c:pt>
                <c:pt idx="5225">
                  <c:v>26.137637999999999</c:v>
                </c:pt>
                <c:pt idx="5226">
                  <c:v>26.14246</c:v>
                </c:pt>
                <c:pt idx="5227">
                  <c:v>26.146305000000002</c:v>
                </c:pt>
                <c:pt idx="5228">
                  <c:v>26.152504</c:v>
                </c:pt>
                <c:pt idx="5229">
                  <c:v>26.156796</c:v>
                </c:pt>
                <c:pt idx="5230">
                  <c:v>26.161878999999999</c:v>
                </c:pt>
                <c:pt idx="5231">
                  <c:v>26.167171</c:v>
                </c:pt>
                <c:pt idx="5232">
                  <c:v>26.171600000000002</c:v>
                </c:pt>
                <c:pt idx="5233">
                  <c:v>26.17606</c:v>
                </c:pt>
                <c:pt idx="5234">
                  <c:v>26.182639999999999</c:v>
                </c:pt>
                <c:pt idx="5235">
                  <c:v>26.187044</c:v>
                </c:pt>
                <c:pt idx="5236">
                  <c:v>26.19239</c:v>
                </c:pt>
                <c:pt idx="5237">
                  <c:v>26.196587000000001</c:v>
                </c:pt>
                <c:pt idx="5238">
                  <c:v>26.201826000000001</c:v>
                </c:pt>
                <c:pt idx="5239">
                  <c:v>26.207225999999999</c:v>
                </c:pt>
                <c:pt idx="5240">
                  <c:v>26.211983</c:v>
                </c:pt>
                <c:pt idx="5241">
                  <c:v>26.216459</c:v>
                </c:pt>
                <c:pt idx="5242">
                  <c:v>26.222372</c:v>
                </c:pt>
                <c:pt idx="5243">
                  <c:v>26.226842999999999</c:v>
                </c:pt>
                <c:pt idx="5244">
                  <c:v>26.232386000000002</c:v>
                </c:pt>
                <c:pt idx="5245">
                  <c:v>26.236211999999998</c:v>
                </c:pt>
                <c:pt idx="5246">
                  <c:v>26.242923999999999</c:v>
                </c:pt>
                <c:pt idx="5247">
                  <c:v>26.247353</c:v>
                </c:pt>
                <c:pt idx="5248">
                  <c:v>26.252056</c:v>
                </c:pt>
                <c:pt idx="5249">
                  <c:v>26.256245</c:v>
                </c:pt>
                <c:pt idx="5250">
                  <c:v>26.263206</c:v>
                </c:pt>
                <c:pt idx="5251">
                  <c:v>26.267676999999999</c:v>
                </c:pt>
                <c:pt idx="5252">
                  <c:v>26.272583000000001</c:v>
                </c:pt>
                <c:pt idx="5253">
                  <c:v>26.276862999999999</c:v>
                </c:pt>
                <c:pt idx="5254">
                  <c:v>26.281548000000001</c:v>
                </c:pt>
                <c:pt idx="5255">
                  <c:v>26.286770000000001</c:v>
                </c:pt>
                <c:pt idx="5256">
                  <c:v>26.291788</c:v>
                </c:pt>
                <c:pt idx="5257">
                  <c:v>26.296752999999999</c:v>
                </c:pt>
                <c:pt idx="5258">
                  <c:v>26.301449000000002</c:v>
                </c:pt>
                <c:pt idx="5259">
                  <c:v>26.306979999999999</c:v>
                </c:pt>
                <c:pt idx="5260">
                  <c:v>26.311212999999999</c:v>
                </c:pt>
                <c:pt idx="5261">
                  <c:v>26.317316000000002</c:v>
                </c:pt>
                <c:pt idx="5262">
                  <c:v>26.321560000000002</c:v>
                </c:pt>
                <c:pt idx="5263">
                  <c:v>26.326775000000001</c:v>
                </c:pt>
                <c:pt idx="5264">
                  <c:v>26.331419</c:v>
                </c:pt>
                <c:pt idx="5265">
                  <c:v>26.336950000000002</c:v>
                </c:pt>
                <c:pt idx="5266">
                  <c:v>26.341974</c:v>
                </c:pt>
                <c:pt idx="5267">
                  <c:v>26.346312999999999</c:v>
                </c:pt>
                <c:pt idx="5268">
                  <c:v>26.3538</c:v>
                </c:pt>
                <c:pt idx="5269">
                  <c:v>26.356570999999999</c:v>
                </c:pt>
                <c:pt idx="5270">
                  <c:v>26.361502000000002</c:v>
                </c:pt>
                <c:pt idx="5271">
                  <c:v>26.368057</c:v>
                </c:pt>
                <c:pt idx="5272">
                  <c:v>26.371479000000001</c:v>
                </c:pt>
                <c:pt idx="5273">
                  <c:v>26.377147999999998</c:v>
                </c:pt>
                <c:pt idx="5274">
                  <c:v>26.382113</c:v>
                </c:pt>
                <c:pt idx="5275">
                  <c:v>26.386558999999998</c:v>
                </c:pt>
                <c:pt idx="5276">
                  <c:v>26.392365000000002</c:v>
                </c:pt>
                <c:pt idx="5277">
                  <c:v>26.396346999999999</c:v>
                </c:pt>
                <c:pt idx="5278">
                  <c:v>26.401143999999999</c:v>
                </c:pt>
                <c:pt idx="5279">
                  <c:v>26.40757</c:v>
                </c:pt>
                <c:pt idx="5280">
                  <c:v>26.412666000000002</c:v>
                </c:pt>
                <c:pt idx="5281">
                  <c:v>26.418257000000001</c:v>
                </c:pt>
                <c:pt idx="5282">
                  <c:v>26.422339999999998</c:v>
                </c:pt>
                <c:pt idx="5283">
                  <c:v>26.426708000000001</c:v>
                </c:pt>
                <c:pt idx="5284">
                  <c:v>26.4328</c:v>
                </c:pt>
                <c:pt idx="5285">
                  <c:v>26.438023000000001</c:v>
                </c:pt>
                <c:pt idx="5286">
                  <c:v>26.442319999999999</c:v>
                </c:pt>
                <c:pt idx="5287">
                  <c:v>26.448191000000001</c:v>
                </c:pt>
                <c:pt idx="5288">
                  <c:v>26.452309</c:v>
                </c:pt>
                <c:pt idx="5289">
                  <c:v>26.458347</c:v>
                </c:pt>
                <c:pt idx="5290">
                  <c:v>26.461659999999998</c:v>
                </c:pt>
                <c:pt idx="5291">
                  <c:v>26.466244</c:v>
                </c:pt>
                <c:pt idx="5292">
                  <c:v>26.472270999999999</c:v>
                </c:pt>
                <c:pt idx="5293">
                  <c:v>26.477671000000001</c:v>
                </c:pt>
                <c:pt idx="5294">
                  <c:v>26.482558999999998</c:v>
                </c:pt>
                <c:pt idx="5295">
                  <c:v>26.486910000000002</c:v>
                </c:pt>
                <c:pt idx="5296">
                  <c:v>26.492607</c:v>
                </c:pt>
                <c:pt idx="5297">
                  <c:v>26.497150000000001</c:v>
                </c:pt>
                <c:pt idx="5298">
                  <c:v>26.502936999999999</c:v>
                </c:pt>
                <c:pt idx="5299">
                  <c:v>26.507133</c:v>
                </c:pt>
                <c:pt idx="5300">
                  <c:v>26.512087000000001</c:v>
                </c:pt>
                <c:pt idx="5301">
                  <c:v>26.516210999999998</c:v>
                </c:pt>
                <c:pt idx="5302">
                  <c:v>26.521443999999999</c:v>
                </c:pt>
                <c:pt idx="5303">
                  <c:v>26.527654999999999</c:v>
                </c:pt>
                <c:pt idx="5304">
                  <c:v>26.533062000000001</c:v>
                </c:pt>
                <c:pt idx="5305">
                  <c:v>26.536995000000001</c:v>
                </c:pt>
                <c:pt idx="5306">
                  <c:v>26.542919000000001</c:v>
                </c:pt>
                <c:pt idx="5307">
                  <c:v>26.547557999999999</c:v>
                </c:pt>
                <c:pt idx="5308">
                  <c:v>26.55142</c:v>
                </c:pt>
                <c:pt idx="5309">
                  <c:v>26.556426999999999</c:v>
                </c:pt>
                <c:pt idx="5310">
                  <c:v>26.563006999999999</c:v>
                </c:pt>
                <c:pt idx="5311">
                  <c:v>26.567257000000001</c:v>
                </c:pt>
                <c:pt idx="5312">
                  <c:v>26.572382000000001</c:v>
                </c:pt>
                <c:pt idx="5313">
                  <c:v>26.576644999999999</c:v>
                </c:pt>
                <c:pt idx="5314">
                  <c:v>26.582122999999999</c:v>
                </c:pt>
                <c:pt idx="5315">
                  <c:v>26.587814000000002</c:v>
                </c:pt>
                <c:pt idx="5316">
                  <c:v>26.592694999999999</c:v>
                </c:pt>
                <c:pt idx="5317">
                  <c:v>26.597754999999999</c:v>
                </c:pt>
                <c:pt idx="5318">
                  <c:v>26.602459</c:v>
                </c:pt>
                <c:pt idx="5319">
                  <c:v>26.607673999999999</c:v>
                </c:pt>
                <c:pt idx="5320">
                  <c:v>26.612425000000002</c:v>
                </c:pt>
                <c:pt idx="5321">
                  <c:v>26.617849</c:v>
                </c:pt>
                <c:pt idx="5322">
                  <c:v>26.622349</c:v>
                </c:pt>
                <c:pt idx="5323">
                  <c:v>26.628422</c:v>
                </c:pt>
                <c:pt idx="5324">
                  <c:v>26.631653</c:v>
                </c:pt>
                <c:pt idx="5325">
                  <c:v>26.636361999999998</c:v>
                </c:pt>
                <c:pt idx="5326">
                  <c:v>26.642578</c:v>
                </c:pt>
                <c:pt idx="5327">
                  <c:v>26.647646000000002</c:v>
                </c:pt>
                <c:pt idx="5328">
                  <c:v>26.653176999999999</c:v>
                </c:pt>
                <c:pt idx="5329">
                  <c:v>26.658093999999998</c:v>
                </c:pt>
                <c:pt idx="5330">
                  <c:v>26.661921</c:v>
                </c:pt>
                <c:pt idx="5331">
                  <c:v>26.666910000000001</c:v>
                </c:pt>
                <c:pt idx="5332">
                  <c:v>26.672279</c:v>
                </c:pt>
                <c:pt idx="5333">
                  <c:v>26.677471000000001</c:v>
                </c:pt>
                <c:pt idx="5334">
                  <c:v>26.683150999999999</c:v>
                </c:pt>
                <c:pt idx="5335">
                  <c:v>26.687961999999999</c:v>
                </c:pt>
                <c:pt idx="5336">
                  <c:v>26.692616999999998</c:v>
                </c:pt>
                <c:pt idx="5337">
                  <c:v>26.697849000000001</c:v>
                </c:pt>
                <c:pt idx="5338">
                  <c:v>26.702749000000001</c:v>
                </c:pt>
                <c:pt idx="5339">
                  <c:v>26.706987000000002</c:v>
                </c:pt>
                <c:pt idx="5340">
                  <c:v>26.712047999999999</c:v>
                </c:pt>
                <c:pt idx="5341">
                  <c:v>26.717026000000001</c:v>
                </c:pt>
                <c:pt idx="5342">
                  <c:v>26.721733</c:v>
                </c:pt>
                <c:pt idx="5343">
                  <c:v>26.726562999999999</c:v>
                </c:pt>
                <c:pt idx="5344">
                  <c:v>26.733011000000001</c:v>
                </c:pt>
                <c:pt idx="5345">
                  <c:v>26.738363</c:v>
                </c:pt>
                <c:pt idx="5346">
                  <c:v>26.742564999999999</c:v>
                </c:pt>
                <c:pt idx="5347">
                  <c:v>26.748502999999999</c:v>
                </c:pt>
                <c:pt idx="5348">
                  <c:v>26.752251000000001</c:v>
                </c:pt>
                <c:pt idx="5349">
                  <c:v>26.758368000000001</c:v>
                </c:pt>
                <c:pt idx="5350">
                  <c:v>26.763081</c:v>
                </c:pt>
                <c:pt idx="5351">
                  <c:v>26.767838000000001</c:v>
                </c:pt>
                <c:pt idx="5352">
                  <c:v>26.772881000000002</c:v>
                </c:pt>
                <c:pt idx="5353">
                  <c:v>26.776319999999998</c:v>
                </c:pt>
                <c:pt idx="5354">
                  <c:v>26.781893</c:v>
                </c:pt>
                <c:pt idx="5355">
                  <c:v>26.786595999999999</c:v>
                </c:pt>
                <c:pt idx="5356">
                  <c:v>26.791793999999999</c:v>
                </c:pt>
                <c:pt idx="5357">
                  <c:v>26.797581000000001</c:v>
                </c:pt>
                <c:pt idx="5358">
                  <c:v>26.802492000000001</c:v>
                </c:pt>
                <c:pt idx="5359">
                  <c:v>26.805686999999999</c:v>
                </c:pt>
                <c:pt idx="5360">
                  <c:v>26.812332000000001</c:v>
                </c:pt>
                <c:pt idx="5361">
                  <c:v>26.817630999999999</c:v>
                </c:pt>
                <c:pt idx="5362">
                  <c:v>26.821118999999999</c:v>
                </c:pt>
                <c:pt idx="5363">
                  <c:v>26.829165</c:v>
                </c:pt>
                <c:pt idx="5364">
                  <c:v>26.832802000000001</c:v>
                </c:pt>
                <c:pt idx="5365">
                  <c:v>26.838470000000001</c:v>
                </c:pt>
                <c:pt idx="5366">
                  <c:v>26.843292000000002</c:v>
                </c:pt>
                <c:pt idx="5367">
                  <c:v>26.847964999999999</c:v>
                </c:pt>
                <c:pt idx="5368">
                  <c:v>26.853459999999998</c:v>
                </c:pt>
                <c:pt idx="5369">
                  <c:v>26.857353</c:v>
                </c:pt>
                <c:pt idx="5370">
                  <c:v>26.862435999999999</c:v>
                </c:pt>
                <c:pt idx="5371">
                  <c:v>26.868480999999999</c:v>
                </c:pt>
                <c:pt idx="5372">
                  <c:v>26.87229</c:v>
                </c:pt>
                <c:pt idx="5373">
                  <c:v>26.877600000000001</c:v>
                </c:pt>
                <c:pt idx="5374">
                  <c:v>26.883495</c:v>
                </c:pt>
                <c:pt idx="5375">
                  <c:v>26.888376000000001</c:v>
                </c:pt>
                <c:pt idx="5376">
                  <c:v>26.893758999999999</c:v>
                </c:pt>
                <c:pt idx="5377">
                  <c:v>26.898067000000001</c:v>
                </c:pt>
                <c:pt idx="5378">
                  <c:v>26.902712000000001</c:v>
                </c:pt>
                <c:pt idx="5379">
                  <c:v>26.908318999999999</c:v>
                </c:pt>
                <c:pt idx="5380">
                  <c:v>26.912414999999999</c:v>
                </c:pt>
                <c:pt idx="5381">
                  <c:v>26.918804000000002</c:v>
                </c:pt>
                <c:pt idx="5382">
                  <c:v>26.921522</c:v>
                </c:pt>
                <c:pt idx="5383">
                  <c:v>26.928616000000002</c:v>
                </c:pt>
                <c:pt idx="5384">
                  <c:v>26.932715999999999</c:v>
                </c:pt>
                <c:pt idx="5385">
                  <c:v>26.938068000000001</c:v>
                </c:pt>
                <c:pt idx="5386">
                  <c:v>26.943707</c:v>
                </c:pt>
                <c:pt idx="5387">
                  <c:v>26.947468000000001</c:v>
                </c:pt>
                <c:pt idx="5388">
                  <c:v>26.952017000000001</c:v>
                </c:pt>
                <c:pt idx="5389">
                  <c:v>26.95834</c:v>
                </c:pt>
                <c:pt idx="5390">
                  <c:v>26.961659999999998</c:v>
                </c:pt>
                <c:pt idx="5391">
                  <c:v>26.967334999999999</c:v>
                </c:pt>
                <c:pt idx="5392">
                  <c:v>26.972729000000001</c:v>
                </c:pt>
                <c:pt idx="5393">
                  <c:v>26.978159000000002</c:v>
                </c:pt>
                <c:pt idx="5394">
                  <c:v>26.982991999999999</c:v>
                </c:pt>
                <c:pt idx="5395">
                  <c:v>26.986861999999999</c:v>
                </c:pt>
                <c:pt idx="5396">
                  <c:v>26.992004000000001</c:v>
                </c:pt>
                <c:pt idx="5397">
                  <c:v>26.998175</c:v>
                </c:pt>
                <c:pt idx="5398">
                  <c:v>27.003419999999998</c:v>
                </c:pt>
                <c:pt idx="5399">
                  <c:v>27.007698000000001</c:v>
                </c:pt>
                <c:pt idx="5400">
                  <c:v>27.012962000000002</c:v>
                </c:pt>
                <c:pt idx="5401">
                  <c:v>27.017545999999999</c:v>
                </c:pt>
                <c:pt idx="5402">
                  <c:v>27.023917999999998</c:v>
                </c:pt>
                <c:pt idx="5403">
                  <c:v>27.027612999999999</c:v>
                </c:pt>
                <c:pt idx="5404">
                  <c:v>27.032471000000001</c:v>
                </c:pt>
                <c:pt idx="5405">
                  <c:v>27.037239</c:v>
                </c:pt>
                <c:pt idx="5406">
                  <c:v>27.043104</c:v>
                </c:pt>
                <c:pt idx="5407">
                  <c:v>27.04748</c:v>
                </c:pt>
                <c:pt idx="5408">
                  <c:v>27.051466000000001</c:v>
                </c:pt>
                <c:pt idx="5409">
                  <c:v>27.057713</c:v>
                </c:pt>
                <c:pt idx="5410">
                  <c:v>27.062671999999999</c:v>
                </c:pt>
                <c:pt idx="5411">
                  <c:v>27.067339</c:v>
                </c:pt>
                <c:pt idx="5412">
                  <c:v>27.072329</c:v>
                </c:pt>
                <c:pt idx="5413">
                  <c:v>27.077538000000001</c:v>
                </c:pt>
                <c:pt idx="5414">
                  <c:v>27.082097999999998</c:v>
                </c:pt>
                <c:pt idx="5415">
                  <c:v>27.088778999999999</c:v>
                </c:pt>
                <c:pt idx="5416">
                  <c:v>27.092970000000001</c:v>
                </c:pt>
                <c:pt idx="5417">
                  <c:v>27.098524000000001</c:v>
                </c:pt>
                <c:pt idx="5418">
                  <c:v>27.104085999999999</c:v>
                </c:pt>
                <c:pt idx="5419">
                  <c:v>27.108383</c:v>
                </c:pt>
                <c:pt idx="5420">
                  <c:v>27.113257999999998</c:v>
                </c:pt>
                <c:pt idx="5421">
                  <c:v>27.117370999999999</c:v>
                </c:pt>
                <c:pt idx="5422">
                  <c:v>27.122498</c:v>
                </c:pt>
                <c:pt idx="5423">
                  <c:v>27.127880000000001</c:v>
                </c:pt>
                <c:pt idx="5424">
                  <c:v>27.132351</c:v>
                </c:pt>
                <c:pt idx="5425">
                  <c:v>27.138168</c:v>
                </c:pt>
                <c:pt idx="5426">
                  <c:v>27.142900000000001</c:v>
                </c:pt>
                <c:pt idx="5427">
                  <c:v>27.147490000000001</c:v>
                </c:pt>
                <c:pt idx="5428">
                  <c:v>27.153556999999999</c:v>
                </c:pt>
                <c:pt idx="5429">
                  <c:v>27.157139000000001</c:v>
                </c:pt>
                <c:pt idx="5430">
                  <c:v>27.163451999999999</c:v>
                </c:pt>
                <c:pt idx="5431">
                  <c:v>27.169550000000001</c:v>
                </c:pt>
                <c:pt idx="5432">
                  <c:v>27.173079000000001</c:v>
                </c:pt>
                <c:pt idx="5433">
                  <c:v>27.178889999999999</c:v>
                </c:pt>
                <c:pt idx="5434">
                  <c:v>27.183729</c:v>
                </c:pt>
                <c:pt idx="5435">
                  <c:v>27.188168999999998</c:v>
                </c:pt>
                <c:pt idx="5436">
                  <c:v>27.194357</c:v>
                </c:pt>
                <c:pt idx="5437">
                  <c:v>27.197945000000001</c:v>
                </c:pt>
                <c:pt idx="5438">
                  <c:v>27.203296999999999</c:v>
                </c:pt>
                <c:pt idx="5439">
                  <c:v>27.20825</c:v>
                </c:pt>
                <c:pt idx="5440">
                  <c:v>27.212679000000001</c:v>
                </c:pt>
                <c:pt idx="5441">
                  <c:v>27.218252</c:v>
                </c:pt>
                <c:pt idx="5442">
                  <c:v>27.223521999999999</c:v>
                </c:pt>
                <c:pt idx="5443">
                  <c:v>27.228577000000001</c:v>
                </c:pt>
                <c:pt idx="5444">
                  <c:v>27.233833000000001</c:v>
                </c:pt>
                <c:pt idx="5445">
                  <c:v>27.238333000000001</c:v>
                </c:pt>
                <c:pt idx="5446">
                  <c:v>27.243428999999999</c:v>
                </c:pt>
                <c:pt idx="5447">
                  <c:v>27.247889000000001</c:v>
                </c:pt>
                <c:pt idx="5448">
                  <c:v>27.251899999999999</c:v>
                </c:pt>
                <c:pt idx="5449">
                  <c:v>27.257549000000001</c:v>
                </c:pt>
                <c:pt idx="5450">
                  <c:v>27.262174999999999</c:v>
                </c:pt>
                <c:pt idx="5451">
                  <c:v>27.269417000000001</c:v>
                </c:pt>
                <c:pt idx="5452">
                  <c:v>27.273602</c:v>
                </c:pt>
                <c:pt idx="5453">
                  <c:v>27.279299000000002</c:v>
                </c:pt>
                <c:pt idx="5454">
                  <c:v>27.283113</c:v>
                </c:pt>
                <c:pt idx="5455">
                  <c:v>27.289277999999999</c:v>
                </c:pt>
                <c:pt idx="5456">
                  <c:v>27.293419</c:v>
                </c:pt>
                <c:pt idx="5457">
                  <c:v>27.297474000000001</c:v>
                </c:pt>
                <c:pt idx="5458">
                  <c:v>27.301995999999999</c:v>
                </c:pt>
                <c:pt idx="5459">
                  <c:v>27.308195000000001</c:v>
                </c:pt>
                <c:pt idx="5460">
                  <c:v>27.314425</c:v>
                </c:pt>
                <c:pt idx="5461">
                  <c:v>27.317142</c:v>
                </c:pt>
                <c:pt idx="5462">
                  <c:v>27.323222999999999</c:v>
                </c:pt>
                <c:pt idx="5463">
                  <c:v>27.328372999999999</c:v>
                </c:pt>
                <c:pt idx="5464">
                  <c:v>27.333487000000002</c:v>
                </c:pt>
                <c:pt idx="5465">
                  <c:v>27.338213</c:v>
                </c:pt>
                <c:pt idx="5466">
                  <c:v>27.342903</c:v>
                </c:pt>
                <c:pt idx="5467">
                  <c:v>27.348381</c:v>
                </c:pt>
                <c:pt idx="5468">
                  <c:v>27.352875000000001</c:v>
                </c:pt>
                <c:pt idx="5469">
                  <c:v>27.356869</c:v>
                </c:pt>
                <c:pt idx="5470">
                  <c:v>27.362663000000001</c:v>
                </c:pt>
                <c:pt idx="5471">
                  <c:v>27.369302999999999</c:v>
                </c:pt>
                <c:pt idx="5472">
                  <c:v>27.372705</c:v>
                </c:pt>
                <c:pt idx="5473">
                  <c:v>27.376873</c:v>
                </c:pt>
                <c:pt idx="5474">
                  <c:v>27.382725000000001</c:v>
                </c:pt>
                <c:pt idx="5475">
                  <c:v>27.388424000000001</c:v>
                </c:pt>
                <c:pt idx="5476">
                  <c:v>27.393442</c:v>
                </c:pt>
                <c:pt idx="5477">
                  <c:v>27.397936000000001</c:v>
                </c:pt>
                <c:pt idx="5478">
                  <c:v>27.402967</c:v>
                </c:pt>
                <c:pt idx="5479">
                  <c:v>27.409071000000001</c:v>
                </c:pt>
                <c:pt idx="5480">
                  <c:v>27.412503999999998</c:v>
                </c:pt>
                <c:pt idx="5481">
                  <c:v>27.417629000000002</c:v>
                </c:pt>
                <c:pt idx="5482">
                  <c:v>27.424537999999998</c:v>
                </c:pt>
                <c:pt idx="5483">
                  <c:v>27.427429</c:v>
                </c:pt>
                <c:pt idx="5484">
                  <c:v>27.434180999999999</c:v>
                </c:pt>
                <c:pt idx="5485">
                  <c:v>27.438365999999998</c:v>
                </c:pt>
                <c:pt idx="5486">
                  <c:v>27.443152999999999</c:v>
                </c:pt>
                <c:pt idx="5487">
                  <c:v>27.447271000000001</c:v>
                </c:pt>
                <c:pt idx="5488">
                  <c:v>27.452456999999999</c:v>
                </c:pt>
                <c:pt idx="5489">
                  <c:v>27.457492999999999</c:v>
                </c:pt>
                <c:pt idx="5490">
                  <c:v>27.464468</c:v>
                </c:pt>
                <c:pt idx="5491">
                  <c:v>27.468889000000001</c:v>
                </c:pt>
                <c:pt idx="5492">
                  <c:v>27.473390999999999</c:v>
                </c:pt>
                <c:pt idx="5493">
                  <c:v>27.477985</c:v>
                </c:pt>
                <c:pt idx="5494">
                  <c:v>27.483457999999999</c:v>
                </c:pt>
                <c:pt idx="5495">
                  <c:v>27.487915000000001</c:v>
                </c:pt>
                <c:pt idx="5496">
                  <c:v>27.493179000000001</c:v>
                </c:pt>
                <c:pt idx="5497">
                  <c:v>27.49765</c:v>
                </c:pt>
                <c:pt idx="5498">
                  <c:v>27.503568999999999</c:v>
                </c:pt>
                <c:pt idx="5499">
                  <c:v>27.506989000000001</c:v>
                </c:pt>
                <c:pt idx="5500">
                  <c:v>27.513843999999999</c:v>
                </c:pt>
                <c:pt idx="5501">
                  <c:v>27.518093</c:v>
                </c:pt>
                <c:pt idx="5502">
                  <c:v>27.522682</c:v>
                </c:pt>
                <c:pt idx="5503">
                  <c:v>27.529018000000001</c:v>
                </c:pt>
                <c:pt idx="5504">
                  <c:v>27.533674000000001</c:v>
                </c:pt>
                <c:pt idx="5505">
                  <c:v>27.538775999999999</c:v>
                </c:pt>
                <c:pt idx="5506">
                  <c:v>27.543724000000001</c:v>
                </c:pt>
                <c:pt idx="5507">
                  <c:v>27.548390999999999</c:v>
                </c:pt>
                <c:pt idx="5508">
                  <c:v>27.552593000000002</c:v>
                </c:pt>
                <c:pt idx="5509">
                  <c:v>27.557055999999999</c:v>
                </c:pt>
                <c:pt idx="5510">
                  <c:v>27.562546000000001</c:v>
                </c:pt>
                <c:pt idx="5511">
                  <c:v>27.567433999999999</c:v>
                </c:pt>
                <c:pt idx="5512">
                  <c:v>27.572535999999999</c:v>
                </c:pt>
                <c:pt idx="5513">
                  <c:v>27.577209</c:v>
                </c:pt>
                <c:pt idx="5514">
                  <c:v>27.583385</c:v>
                </c:pt>
                <c:pt idx="5515">
                  <c:v>27.590060999999999</c:v>
                </c:pt>
                <c:pt idx="5516">
                  <c:v>27.593886999999999</c:v>
                </c:pt>
                <c:pt idx="5517">
                  <c:v>27.598793000000001</c:v>
                </c:pt>
                <c:pt idx="5518">
                  <c:v>27.603404999999999</c:v>
                </c:pt>
                <c:pt idx="5519">
                  <c:v>27.609884000000001</c:v>
                </c:pt>
                <c:pt idx="5520">
                  <c:v>27.614044</c:v>
                </c:pt>
                <c:pt idx="5521">
                  <c:v>27.617675999999999</c:v>
                </c:pt>
                <c:pt idx="5522">
                  <c:v>27.623861000000002</c:v>
                </c:pt>
                <c:pt idx="5523">
                  <c:v>27.628405000000001</c:v>
                </c:pt>
                <c:pt idx="5524">
                  <c:v>27.632314999999998</c:v>
                </c:pt>
                <c:pt idx="5525">
                  <c:v>27.638197000000002</c:v>
                </c:pt>
                <c:pt idx="5526">
                  <c:v>27.643208999999999</c:v>
                </c:pt>
                <c:pt idx="5527">
                  <c:v>27.647936000000001</c:v>
                </c:pt>
                <c:pt idx="5528">
                  <c:v>27.652477000000001</c:v>
                </c:pt>
                <c:pt idx="5529">
                  <c:v>27.659493999999999</c:v>
                </c:pt>
                <c:pt idx="5530">
                  <c:v>27.662897000000001</c:v>
                </c:pt>
                <c:pt idx="5531">
                  <c:v>27.669256000000001</c:v>
                </c:pt>
                <c:pt idx="5532">
                  <c:v>27.674144999999999</c:v>
                </c:pt>
                <c:pt idx="5533">
                  <c:v>27.678144</c:v>
                </c:pt>
                <c:pt idx="5534">
                  <c:v>27.68327</c:v>
                </c:pt>
                <c:pt idx="5535">
                  <c:v>27.688248000000002</c:v>
                </c:pt>
                <c:pt idx="5536">
                  <c:v>27.692996999999998</c:v>
                </c:pt>
                <c:pt idx="5537">
                  <c:v>27.698439</c:v>
                </c:pt>
                <c:pt idx="5538">
                  <c:v>27.703541000000001</c:v>
                </c:pt>
                <c:pt idx="5539">
                  <c:v>27.707885999999998</c:v>
                </c:pt>
                <c:pt idx="5540">
                  <c:v>27.713722000000001</c:v>
                </c:pt>
                <c:pt idx="5541">
                  <c:v>27.719688000000001</c:v>
                </c:pt>
                <c:pt idx="5542">
                  <c:v>27.723907000000001</c:v>
                </c:pt>
                <c:pt idx="5543">
                  <c:v>27.728891000000001</c:v>
                </c:pt>
                <c:pt idx="5544">
                  <c:v>27.733623999999999</c:v>
                </c:pt>
                <c:pt idx="5545">
                  <c:v>27.738529</c:v>
                </c:pt>
                <c:pt idx="5546">
                  <c:v>27.743476999999999</c:v>
                </c:pt>
                <c:pt idx="5547">
                  <c:v>27.748812000000001</c:v>
                </c:pt>
                <c:pt idx="5548">
                  <c:v>27.752405</c:v>
                </c:pt>
                <c:pt idx="5549">
                  <c:v>27.758109999999999</c:v>
                </c:pt>
                <c:pt idx="5550">
                  <c:v>27.763617</c:v>
                </c:pt>
                <c:pt idx="5551">
                  <c:v>27.768719000000001</c:v>
                </c:pt>
                <c:pt idx="5552">
                  <c:v>27.773689000000001</c:v>
                </c:pt>
                <c:pt idx="5553">
                  <c:v>27.778863999999999</c:v>
                </c:pt>
                <c:pt idx="5554">
                  <c:v>27.784144999999999</c:v>
                </c:pt>
                <c:pt idx="5555">
                  <c:v>27.788395000000001</c:v>
                </c:pt>
                <c:pt idx="5556">
                  <c:v>27.794478999999999</c:v>
                </c:pt>
                <c:pt idx="5557">
                  <c:v>27.798943999999999</c:v>
                </c:pt>
                <c:pt idx="5558">
                  <c:v>27.804677999999999</c:v>
                </c:pt>
                <c:pt idx="5559">
                  <c:v>27.809006</c:v>
                </c:pt>
                <c:pt idx="5560">
                  <c:v>27.812533999999999</c:v>
                </c:pt>
                <c:pt idx="5561">
                  <c:v>27.818287000000002</c:v>
                </c:pt>
                <c:pt idx="5562">
                  <c:v>27.822707999999999</c:v>
                </c:pt>
                <c:pt idx="5563">
                  <c:v>27.828866999999999</c:v>
                </c:pt>
                <c:pt idx="5564">
                  <c:v>27.833307000000001</c:v>
                </c:pt>
                <c:pt idx="5565">
                  <c:v>27.838218999999999</c:v>
                </c:pt>
                <c:pt idx="5566">
                  <c:v>27.843724999999999</c:v>
                </c:pt>
                <c:pt idx="5567">
                  <c:v>27.848589</c:v>
                </c:pt>
                <c:pt idx="5568">
                  <c:v>27.853573000000001</c:v>
                </c:pt>
                <c:pt idx="5569">
                  <c:v>27.858298999999999</c:v>
                </c:pt>
                <c:pt idx="5570">
                  <c:v>27.863026000000001</c:v>
                </c:pt>
                <c:pt idx="5571">
                  <c:v>27.868998000000001</c:v>
                </c:pt>
                <c:pt idx="5572">
                  <c:v>27.874272999999999</c:v>
                </c:pt>
                <c:pt idx="5573">
                  <c:v>27.878838999999999</c:v>
                </c:pt>
                <c:pt idx="5574">
                  <c:v>27.882539999999999</c:v>
                </c:pt>
                <c:pt idx="5575">
                  <c:v>27.889514999999999</c:v>
                </c:pt>
                <c:pt idx="5576">
                  <c:v>27.893851999999999</c:v>
                </c:pt>
                <c:pt idx="5577">
                  <c:v>27.898609</c:v>
                </c:pt>
                <c:pt idx="5578">
                  <c:v>27.904409000000001</c:v>
                </c:pt>
                <c:pt idx="5579">
                  <c:v>27.90963</c:v>
                </c:pt>
                <c:pt idx="5580">
                  <c:v>27.913357000000001</c:v>
                </c:pt>
                <c:pt idx="5581">
                  <c:v>27.918821000000001</c:v>
                </c:pt>
                <c:pt idx="5582">
                  <c:v>27.922916000000001</c:v>
                </c:pt>
                <c:pt idx="5583">
                  <c:v>27.927333999999998</c:v>
                </c:pt>
                <c:pt idx="5584">
                  <c:v>27.933776999999999</c:v>
                </c:pt>
                <c:pt idx="5585">
                  <c:v>27.939367000000001</c:v>
                </c:pt>
                <c:pt idx="5586">
                  <c:v>27.944272999999999</c:v>
                </c:pt>
                <c:pt idx="5587">
                  <c:v>27.948951999999998</c:v>
                </c:pt>
                <c:pt idx="5588">
                  <c:v>27.953465000000001</c:v>
                </c:pt>
                <c:pt idx="5589">
                  <c:v>27.958870000000001</c:v>
                </c:pt>
                <c:pt idx="5590">
                  <c:v>27.964586000000001</c:v>
                </c:pt>
                <c:pt idx="5591">
                  <c:v>27.967621000000001</c:v>
                </c:pt>
                <c:pt idx="5592">
                  <c:v>27.973669000000001</c:v>
                </c:pt>
                <c:pt idx="5593">
                  <c:v>27.978974999999998</c:v>
                </c:pt>
                <c:pt idx="5594">
                  <c:v>27.983391000000001</c:v>
                </c:pt>
                <c:pt idx="5595">
                  <c:v>27.988862999999998</c:v>
                </c:pt>
                <c:pt idx="5596">
                  <c:v>27.994185999999999</c:v>
                </c:pt>
                <c:pt idx="5597">
                  <c:v>27.999752000000001</c:v>
                </c:pt>
                <c:pt idx="5598">
                  <c:v>28.003830000000001</c:v>
                </c:pt>
                <c:pt idx="5599">
                  <c:v>28.008253</c:v>
                </c:pt>
                <c:pt idx="5600">
                  <c:v>28.013663999999999</c:v>
                </c:pt>
                <c:pt idx="5601">
                  <c:v>28.017330000000001</c:v>
                </c:pt>
                <c:pt idx="5602">
                  <c:v>28.023444999999999</c:v>
                </c:pt>
                <c:pt idx="5603">
                  <c:v>28.027512000000002</c:v>
                </c:pt>
                <c:pt idx="5604">
                  <c:v>28.034889</c:v>
                </c:pt>
                <c:pt idx="5605">
                  <c:v>28.038464999999999</c:v>
                </c:pt>
                <c:pt idx="5606">
                  <c:v>28.042346999999999</c:v>
                </c:pt>
                <c:pt idx="5607">
                  <c:v>28.049284</c:v>
                </c:pt>
                <c:pt idx="5608">
                  <c:v>28.053839</c:v>
                </c:pt>
                <c:pt idx="5609">
                  <c:v>28.058851000000001</c:v>
                </c:pt>
                <c:pt idx="5610">
                  <c:v>28.063804999999999</c:v>
                </c:pt>
                <c:pt idx="5611">
                  <c:v>28.069645000000001</c:v>
                </c:pt>
                <c:pt idx="5612">
                  <c:v>28.074014999999999</c:v>
                </c:pt>
                <c:pt idx="5613">
                  <c:v>28.077649999999998</c:v>
                </c:pt>
                <c:pt idx="5614">
                  <c:v>28.084313999999999</c:v>
                </c:pt>
                <c:pt idx="5615">
                  <c:v>28.088533000000002</c:v>
                </c:pt>
                <c:pt idx="5616">
                  <c:v>28.094190999999999</c:v>
                </c:pt>
                <c:pt idx="5617">
                  <c:v>28.100002</c:v>
                </c:pt>
                <c:pt idx="5618">
                  <c:v>28.103726999999999</c:v>
                </c:pt>
                <c:pt idx="5619">
                  <c:v>28.108346999999998</c:v>
                </c:pt>
                <c:pt idx="5620">
                  <c:v>28.112857999999999</c:v>
                </c:pt>
                <c:pt idx="5621">
                  <c:v>28.118879</c:v>
                </c:pt>
                <c:pt idx="5622">
                  <c:v>28.123069999999998</c:v>
                </c:pt>
                <c:pt idx="5623">
                  <c:v>28.129107000000001</c:v>
                </c:pt>
                <c:pt idx="5624">
                  <c:v>28.134083</c:v>
                </c:pt>
                <c:pt idx="5625">
                  <c:v>28.138226</c:v>
                </c:pt>
                <c:pt idx="5626">
                  <c:v>28.143930000000001</c:v>
                </c:pt>
                <c:pt idx="5627">
                  <c:v>28.149128000000001</c:v>
                </c:pt>
                <c:pt idx="5628">
                  <c:v>28.153632999999999</c:v>
                </c:pt>
                <c:pt idx="5629">
                  <c:v>28.158504000000001</c:v>
                </c:pt>
                <c:pt idx="5630">
                  <c:v>28.163129999999999</c:v>
                </c:pt>
                <c:pt idx="5631">
                  <c:v>28.168465000000001</c:v>
                </c:pt>
                <c:pt idx="5632">
                  <c:v>28.174430999999998</c:v>
                </c:pt>
                <c:pt idx="5633">
                  <c:v>28.178447999999999</c:v>
                </c:pt>
                <c:pt idx="5634">
                  <c:v>28.186171999999999</c:v>
                </c:pt>
                <c:pt idx="5635">
                  <c:v>28.189177000000001</c:v>
                </c:pt>
                <c:pt idx="5636">
                  <c:v>28.193605000000002</c:v>
                </c:pt>
                <c:pt idx="5637">
                  <c:v>28.198778000000001</c:v>
                </c:pt>
                <c:pt idx="5638">
                  <c:v>28.204453000000001</c:v>
                </c:pt>
                <c:pt idx="5639">
                  <c:v>28.209322</c:v>
                </c:pt>
                <c:pt idx="5640">
                  <c:v>28.214247</c:v>
                </c:pt>
                <c:pt idx="5641">
                  <c:v>28.218519000000001</c:v>
                </c:pt>
                <c:pt idx="5642">
                  <c:v>28.223168999999999</c:v>
                </c:pt>
                <c:pt idx="5643">
                  <c:v>28.230297</c:v>
                </c:pt>
                <c:pt idx="5644">
                  <c:v>28.234928</c:v>
                </c:pt>
                <c:pt idx="5645">
                  <c:v>28.239609000000002</c:v>
                </c:pt>
                <c:pt idx="5646">
                  <c:v>28.245104000000001</c:v>
                </c:pt>
                <c:pt idx="5647">
                  <c:v>28.248674000000001</c:v>
                </c:pt>
                <c:pt idx="5648">
                  <c:v>28.253305000000001</c:v>
                </c:pt>
                <c:pt idx="5649">
                  <c:v>28.258907000000001</c:v>
                </c:pt>
                <c:pt idx="5650">
                  <c:v>28.263760000000001</c:v>
                </c:pt>
                <c:pt idx="5651">
                  <c:v>28.270132</c:v>
                </c:pt>
                <c:pt idx="5652">
                  <c:v>28.274291999999999</c:v>
                </c:pt>
                <c:pt idx="5653">
                  <c:v>28.279036000000001</c:v>
                </c:pt>
                <c:pt idx="5654">
                  <c:v>28.283214999999998</c:v>
                </c:pt>
                <c:pt idx="5655">
                  <c:v>28.289532000000001</c:v>
                </c:pt>
                <c:pt idx="5656">
                  <c:v>28.293365000000001</c:v>
                </c:pt>
                <c:pt idx="5657">
                  <c:v>28.298711999999998</c:v>
                </c:pt>
                <c:pt idx="5658">
                  <c:v>28.305917999999998</c:v>
                </c:pt>
                <c:pt idx="5659">
                  <c:v>28.308254000000002</c:v>
                </c:pt>
                <c:pt idx="5660">
                  <c:v>28.314077000000001</c:v>
                </c:pt>
                <c:pt idx="5661">
                  <c:v>28.319084</c:v>
                </c:pt>
                <c:pt idx="5662">
                  <c:v>28.323872000000001</c:v>
                </c:pt>
                <c:pt idx="5663">
                  <c:v>28.329049999999999</c:v>
                </c:pt>
                <c:pt idx="5664">
                  <c:v>28.333378</c:v>
                </c:pt>
                <c:pt idx="5665">
                  <c:v>28.338474000000001</c:v>
                </c:pt>
                <c:pt idx="5666">
                  <c:v>28.342932000000001</c:v>
                </c:pt>
                <c:pt idx="5667">
                  <c:v>28.3489</c:v>
                </c:pt>
                <c:pt idx="5668">
                  <c:v>28.354471</c:v>
                </c:pt>
                <c:pt idx="5669">
                  <c:v>28.359705000000002</c:v>
                </c:pt>
                <c:pt idx="5670">
                  <c:v>28.363783000000002</c:v>
                </c:pt>
                <c:pt idx="5671">
                  <c:v>28.368866000000001</c:v>
                </c:pt>
                <c:pt idx="5672">
                  <c:v>28.374268000000001</c:v>
                </c:pt>
                <c:pt idx="5673">
                  <c:v>28.378456</c:v>
                </c:pt>
                <c:pt idx="5674">
                  <c:v>28.384357000000001</c:v>
                </c:pt>
                <c:pt idx="5675">
                  <c:v>28.388245000000001</c:v>
                </c:pt>
                <c:pt idx="5676">
                  <c:v>28.394926000000002</c:v>
                </c:pt>
                <c:pt idx="5677">
                  <c:v>28.398734999999999</c:v>
                </c:pt>
                <c:pt idx="5678">
                  <c:v>28.403926999999999</c:v>
                </c:pt>
                <c:pt idx="5679">
                  <c:v>28.409355000000001</c:v>
                </c:pt>
                <c:pt idx="5680">
                  <c:v>28.415130999999999</c:v>
                </c:pt>
                <c:pt idx="5681">
                  <c:v>28.419518</c:v>
                </c:pt>
                <c:pt idx="5682">
                  <c:v>28.423124000000001</c:v>
                </c:pt>
                <c:pt idx="5683">
                  <c:v>28.429174</c:v>
                </c:pt>
                <c:pt idx="5684">
                  <c:v>28.434992000000001</c:v>
                </c:pt>
                <c:pt idx="5685">
                  <c:v>28.438765</c:v>
                </c:pt>
                <c:pt idx="5686">
                  <c:v>28.444272999999999</c:v>
                </c:pt>
                <c:pt idx="5687">
                  <c:v>28.449905000000001</c:v>
                </c:pt>
                <c:pt idx="5688">
                  <c:v>28.453588</c:v>
                </c:pt>
                <c:pt idx="5689">
                  <c:v>28.459322</c:v>
                </c:pt>
                <c:pt idx="5690">
                  <c:v>28.463481999999999</c:v>
                </c:pt>
                <c:pt idx="5691">
                  <c:v>28.467834</c:v>
                </c:pt>
                <c:pt idx="5692">
                  <c:v>28.473848</c:v>
                </c:pt>
                <c:pt idx="5693">
                  <c:v>28.478694999999998</c:v>
                </c:pt>
                <c:pt idx="5694">
                  <c:v>28.484226</c:v>
                </c:pt>
                <c:pt idx="5695">
                  <c:v>28.488356</c:v>
                </c:pt>
                <c:pt idx="5696">
                  <c:v>28.49428</c:v>
                </c:pt>
                <c:pt idx="5697">
                  <c:v>28.499676000000001</c:v>
                </c:pt>
                <c:pt idx="5698">
                  <c:v>28.503710000000002</c:v>
                </c:pt>
                <c:pt idx="5699">
                  <c:v>28.509879999999999</c:v>
                </c:pt>
                <c:pt idx="5700">
                  <c:v>28.514498</c:v>
                </c:pt>
                <c:pt idx="5701">
                  <c:v>28.519279000000001</c:v>
                </c:pt>
                <c:pt idx="5702">
                  <c:v>28.523308</c:v>
                </c:pt>
                <c:pt idx="5703">
                  <c:v>28.528182999999999</c:v>
                </c:pt>
                <c:pt idx="5704">
                  <c:v>28.534680999999999</c:v>
                </c:pt>
                <c:pt idx="5705">
                  <c:v>28.539598000000002</c:v>
                </c:pt>
                <c:pt idx="5706">
                  <c:v>28.544229999999999</c:v>
                </c:pt>
                <c:pt idx="5707">
                  <c:v>28.549098999999998</c:v>
                </c:pt>
                <c:pt idx="5708">
                  <c:v>28.553723999999999</c:v>
                </c:pt>
                <c:pt idx="5709">
                  <c:v>28.558409000000001</c:v>
                </c:pt>
                <c:pt idx="5710">
                  <c:v>28.565289</c:v>
                </c:pt>
                <c:pt idx="5711">
                  <c:v>28.569866000000001</c:v>
                </c:pt>
                <c:pt idx="5712">
                  <c:v>28.574770000000001</c:v>
                </c:pt>
                <c:pt idx="5713">
                  <c:v>28.579062</c:v>
                </c:pt>
                <c:pt idx="5714">
                  <c:v>28.584845000000001</c:v>
                </c:pt>
                <c:pt idx="5715">
                  <c:v>28.588830999999999</c:v>
                </c:pt>
                <c:pt idx="5716">
                  <c:v>28.594172</c:v>
                </c:pt>
                <c:pt idx="5717">
                  <c:v>28.599411</c:v>
                </c:pt>
                <c:pt idx="5718">
                  <c:v>28.603881999999999</c:v>
                </c:pt>
                <c:pt idx="5719">
                  <c:v>28.609169000000001</c:v>
                </c:pt>
                <c:pt idx="5720">
                  <c:v>28.614961999999998</c:v>
                </c:pt>
                <c:pt idx="5721">
                  <c:v>28.619945999999999</c:v>
                </c:pt>
                <c:pt idx="5722">
                  <c:v>28.624701999999999</c:v>
                </c:pt>
                <c:pt idx="5723">
                  <c:v>28.628354999999999</c:v>
                </c:pt>
                <c:pt idx="5724">
                  <c:v>28.634363</c:v>
                </c:pt>
                <c:pt idx="5725">
                  <c:v>28.639227000000002</c:v>
                </c:pt>
                <c:pt idx="5726">
                  <c:v>28.645116999999999</c:v>
                </c:pt>
                <c:pt idx="5727">
                  <c:v>28.648996</c:v>
                </c:pt>
                <c:pt idx="5728">
                  <c:v>28.653717</c:v>
                </c:pt>
                <c:pt idx="5729">
                  <c:v>28.659481</c:v>
                </c:pt>
                <c:pt idx="5730">
                  <c:v>28.662877999999999</c:v>
                </c:pt>
                <c:pt idx="5731">
                  <c:v>28.670137</c:v>
                </c:pt>
                <c:pt idx="5732">
                  <c:v>28.673203000000001</c:v>
                </c:pt>
                <c:pt idx="5733">
                  <c:v>28.678381000000002</c:v>
                </c:pt>
                <c:pt idx="5734">
                  <c:v>28.684235000000001</c:v>
                </c:pt>
                <c:pt idx="5735">
                  <c:v>28.690666</c:v>
                </c:pt>
                <c:pt idx="5736">
                  <c:v>28.694348999999999</c:v>
                </c:pt>
                <c:pt idx="5737">
                  <c:v>28.697621999999999</c:v>
                </c:pt>
                <c:pt idx="5738">
                  <c:v>28.705729000000002</c:v>
                </c:pt>
                <c:pt idx="5739">
                  <c:v>28.709143000000001</c:v>
                </c:pt>
                <c:pt idx="5740">
                  <c:v>28.714865</c:v>
                </c:pt>
                <c:pt idx="5741">
                  <c:v>28.718216000000002</c:v>
                </c:pt>
                <c:pt idx="5742">
                  <c:v>28.725016</c:v>
                </c:pt>
                <c:pt idx="5743">
                  <c:v>28.729713</c:v>
                </c:pt>
                <c:pt idx="5744">
                  <c:v>28.734190000000002</c:v>
                </c:pt>
                <c:pt idx="5745">
                  <c:v>28.739393</c:v>
                </c:pt>
                <c:pt idx="5746">
                  <c:v>28.745221999999998</c:v>
                </c:pt>
                <c:pt idx="5747">
                  <c:v>28.748871000000001</c:v>
                </c:pt>
                <c:pt idx="5748">
                  <c:v>28.754490000000001</c:v>
                </c:pt>
                <c:pt idx="5749">
                  <c:v>28.758262999999999</c:v>
                </c:pt>
                <c:pt idx="5750">
                  <c:v>28.764475000000001</c:v>
                </c:pt>
                <c:pt idx="5751">
                  <c:v>28.769749000000001</c:v>
                </c:pt>
                <c:pt idx="5752">
                  <c:v>28.775030000000001</c:v>
                </c:pt>
                <c:pt idx="5753">
                  <c:v>28.778504999999999</c:v>
                </c:pt>
                <c:pt idx="5754">
                  <c:v>28.784244999999999</c:v>
                </c:pt>
                <c:pt idx="5755">
                  <c:v>28.789448</c:v>
                </c:pt>
                <c:pt idx="5756">
                  <c:v>28.795099</c:v>
                </c:pt>
                <c:pt idx="5757">
                  <c:v>28.799433000000001</c:v>
                </c:pt>
                <c:pt idx="5758">
                  <c:v>28.805451999999999</c:v>
                </c:pt>
                <c:pt idx="5759">
                  <c:v>28.809315000000002</c:v>
                </c:pt>
                <c:pt idx="5760">
                  <c:v>28.814554000000001</c:v>
                </c:pt>
                <c:pt idx="5761">
                  <c:v>28.818787</c:v>
                </c:pt>
                <c:pt idx="5762">
                  <c:v>28.823983999999999</c:v>
                </c:pt>
                <c:pt idx="5763">
                  <c:v>28.831011</c:v>
                </c:pt>
                <c:pt idx="5764">
                  <c:v>28.83473</c:v>
                </c:pt>
                <c:pt idx="5765">
                  <c:v>28.839324999999999</c:v>
                </c:pt>
                <c:pt idx="5766">
                  <c:v>28.844833000000001</c:v>
                </c:pt>
                <c:pt idx="5767">
                  <c:v>28.849667</c:v>
                </c:pt>
                <c:pt idx="5768">
                  <c:v>28.854502</c:v>
                </c:pt>
                <c:pt idx="5769">
                  <c:v>28.858774</c:v>
                </c:pt>
                <c:pt idx="5770">
                  <c:v>28.865231000000001</c:v>
                </c:pt>
                <c:pt idx="5771">
                  <c:v>28.869564</c:v>
                </c:pt>
                <c:pt idx="5772">
                  <c:v>28.875525</c:v>
                </c:pt>
                <c:pt idx="5773">
                  <c:v>28.879975999999999</c:v>
                </c:pt>
                <c:pt idx="5774">
                  <c:v>28.886158000000002</c:v>
                </c:pt>
                <c:pt idx="5775">
                  <c:v>28.888850999999999</c:v>
                </c:pt>
                <c:pt idx="5776">
                  <c:v>28.894026</c:v>
                </c:pt>
                <c:pt idx="5777">
                  <c:v>28.900027999999999</c:v>
                </c:pt>
                <c:pt idx="5778">
                  <c:v>28.904807999999999</c:v>
                </c:pt>
                <c:pt idx="5779">
                  <c:v>28.90926</c:v>
                </c:pt>
                <c:pt idx="5780">
                  <c:v>28.915082999999999</c:v>
                </c:pt>
                <c:pt idx="5781">
                  <c:v>28.920114999999999</c:v>
                </c:pt>
                <c:pt idx="5782">
                  <c:v>28.924406000000001</c:v>
                </c:pt>
                <c:pt idx="5783">
                  <c:v>28.929836000000002</c:v>
                </c:pt>
                <c:pt idx="5784">
                  <c:v>28.935402</c:v>
                </c:pt>
                <c:pt idx="5785">
                  <c:v>28.939671000000001</c:v>
                </c:pt>
                <c:pt idx="5786">
                  <c:v>28.945271999999999</c:v>
                </c:pt>
                <c:pt idx="5787">
                  <c:v>28.949487999999999</c:v>
                </c:pt>
                <c:pt idx="5788">
                  <c:v>28.953880000000002</c:v>
                </c:pt>
                <c:pt idx="5789">
                  <c:v>28.959416999999998</c:v>
                </c:pt>
                <c:pt idx="5790">
                  <c:v>28.965472999999999</c:v>
                </c:pt>
                <c:pt idx="5791">
                  <c:v>28.969622000000001</c:v>
                </c:pt>
                <c:pt idx="5792">
                  <c:v>28.977215000000001</c:v>
                </c:pt>
                <c:pt idx="5793">
                  <c:v>28.97963</c:v>
                </c:pt>
                <c:pt idx="5794">
                  <c:v>28.984524</c:v>
                </c:pt>
                <c:pt idx="5795">
                  <c:v>28.989214</c:v>
                </c:pt>
                <c:pt idx="5796">
                  <c:v>28.994119999999999</c:v>
                </c:pt>
                <c:pt idx="5797">
                  <c:v>28.999216000000001</c:v>
                </c:pt>
                <c:pt idx="5798">
                  <c:v>29.004484000000001</c:v>
                </c:pt>
                <c:pt idx="5799">
                  <c:v>29.008944</c:v>
                </c:pt>
                <c:pt idx="5800">
                  <c:v>29.014772000000001</c:v>
                </c:pt>
                <c:pt idx="5801">
                  <c:v>29.019338999999999</c:v>
                </c:pt>
                <c:pt idx="5802">
                  <c:v>29.024094000000002</c:v>
                </c:pt>
                <c:pt idx="5803">
                  <c:v>29.029803999999999</c:v>
                </c:pt>
                <c:pt idx="5804">
                  <c:v>29.035026999999999</c:v>
                </c:pt>
                <c:pt idx="5805">
                  <c:v>29.03989</c:v>
                </c:pt>
                <c:pt idx="5806">
                  <c:v>29.045093999999999</c:v>
                </c:pt>
                <c:pt idx="5807">
                  <c:v>29.050058</c:v>
                </c:pt>
                <c:pt idx="5808">
                  <c:v>29.054611000000001</c:v>
                </c:pt>
                <c:pt idx="5809">
                  <c:v>29.059958999999999</c:v>
                </c:pt>
                <c:pt idx="5810">
                  <c:v>29.06382</c:v>
                </c:pt>
                <c:pt idx="5811">
                  <c:v>29.069507999999999</c:v>
                </c:pt>
                <c:pt idx="5812">
                  <c:v>29.074508999999999</c:v>
                </c:pt>
                <c:pt idx="5813">
                  <c:v>29.080265000000001</c:v>
                </c:pt>
                <c:pt idx="5814">
                  <c:v>29.084741999999999</c:v>
                </c:pt>
                <c:pt idx="5815">
                  <c:v>29.090197</c:v>
                </c:pt>
                <c:pt idx="5816">
                  <c:v>29.094707</c:v>
                </c:pt>
                <c:pt idx="5817">
                  <c:v>29.099976999999999</c:v>
                </c:pt>
                <c:pt idx="5818">
                  <c:v>29.105817999999999</c:v>
                </c:pt>
                <c:pt idx="5819">
                  <c:v>29.109652000000001</c:v>
                </c:pt>
                <c:pt idx="5820">
                  <c:v>29.115486000000001</c:v>
                </c:pt>
                <c:pt idx="5821">
                  <c:v>29.119199999999999</c:v>
                </c:pt>
                <c:pt idx="5822">
                  <c:v>29.125017</c:v>
                </c:pt>
                <c:pt idx="5823">
                  <c:v>29.129839</c:v>
                </c:pt>
                <c:pt idx="5824">
                  <c:v>29.135899999999999</c:v>
                </c:pt>
                <c:pt idx="5825">
                  <c:v>29.139731999999999</c:v>
                </c:pt>
                <c:pt idx="5826">
                  <c:v>29.145579999999999</c:v>
                </c:pt>
                <c:pt idx="5827">
                  <c:v>29.148705</c:v>
                </c:pt>
                <c:pt idx="5828">
                  <c:v>29.154288999999999</c:v>
                </c:pt>
                <c:pt idx="5829">
                  <c:v>29.159582</c:v>
                </c:pt>
                <c:pt idx="5830">
                  <c:v>29.164570000000001</c:v>
                </c:pt>
                <c:pt idx="5831">
                  <c:v>29.170031000000002</c:v>
                </c:pt>
                <c:pt idx="5832">
                  <c:v>29.175108000000002</c:v>
                </c:pt>
                <c:pt idx="5833">
                  <c:v>29.181082</c:v>
                </c:pt>
                <c:pt idx="5834">
                  <c:v>29.184574000000001</c:v>
                </c:pt>
                <c:pt idx="5835">
                  <c:v>29.19079</c:v>
                </c:pt>
                <c:pt idx="5836">
                  <c:v>29.195706999999999</c:v>
                </c:pt>
                <c:pt idx="5837">
                  <c:v>29.199058999999998</c:v>
                </c:pt>
                <c:pt idx="5838">
                  <c:v>29.205380999999999</c:v>
                </c:pt>
                <c:pt idx="5839">
                  <c:v>29.209948000000001</c:v>
                </c:pt>
                <c:pt idx="5840">
                  <c:v>29.215478999999998</c:v>
                </c:pt>
                <c:pt idx="5841">
                  <c:v>29.219448</c:v>
                </c:pt>
                <c:pt idx="5842">
                  <c:v>29.226403999999999</c:v>
                </c:pt>
                <c:pt idx="5843">
                  <c:v>29.229562999999999</c:v>
                </c:pt>
                <c:pt idx="5844">
                  <c:v>29.235809</c:v>
                </c:pt>
                <c:pt idx="5845">
                  <c:v>29.239177999999999</c:v>
                </c:pt>
                <c:pt idx="5846">
                  <c:v>29.245059999999999</c:v>
                </c:pt>
                <c:pt idx="5847">
                  <c:v>29.250622</c:v>
                </c:pt>
                <c:pt idx="5848">
                  <c:v>29.254925</c:v>
                </c:pt>
                <c:pt idx="5849">
                  <c:v>29.260200999999999</c:v>
                </c:pt>
                <c:pt idx="5850">
                  <c:v>29.265398000000001</c:v>
                </c:pt>
                <c:pt idx="5851">
                  <c:v>29.269594000000001</c:v>
                </c:pt>
                <c:pt idx="5852">
                  <c:v>29.273997999999999</c:v>
                </c:pt>
                <c:pt idx="5853">
                  <c:v>29.278547</c:v>
                </c:pt>
                <c:pt idx="5854">
                  <c:v>29.284227000000001</c:v>
                </c:pt>
                <c:pt idx="5855">
                  <c:v>29.290569000000001</c:v>
                </c:pt>
                <c:pt idx="5856">
                  <c:v>29.295158000000001</c:v>
                </c:pt>
                <c:pt idx="5857">
                  <c:v>29.299085999999999</c:v>
                </c:pt>
                <c:pt idx="5858">
                  <c:v>29.306072</c:v>
                </c:pt>
                <c:pt idx="5859">
                  <c:v>29.311067999999999</c:v>
                </c:pt>
                <c:pt idx="5860">
                  <c:v>29.315011999999999</c:v>
                </c:pt>
                <c:pt idx="5861">
                  <c:v>29.319870000000002</c:v>
                </c:pt>
                <c:pt idx="5862">
                  <c:v>29.324787000000001</c:v>
                </c:pt>
                <c:pt idx="5863">
                  <c:v>29.330708000000001</c:v>
                </c:pt>
                <c:pt idx="5864">
                  <c:v>29.334879000000001</c:v>
                </c:pt>
                <c:pt idx="5865">
                  <c:v>29.340876000000002</c:v>
                </c:pt>
                <c:pt idx="5866">
                  <c:v>29.345130999999999</c:v>
                </c:pt>
                <c:pt idx="5867">
                  <c:v>29.350883</c:v>
                </c:pt>
                <c:pt idx="5868">
                  <c:v>29.355484000000001</c:v>
                </c:pt>
                <c:pt idx="5869">
                  <c:v>29.359770000000001</c:v>
                </c:pt>
                <c:pt idx="5870">
                  <c:v>29.365193999999999</c:v>
                </c:pt>
                <c:pt idx="5871">
                  <c:v>29.370885999999999</c:v>
                </c:pt>
                <c:pt idx="5872">
                  <c:v>29.37566</c:v>
                </c:pt>
                <c:pt idx="5873">
                  <c:v>29.379362</c:v>
                </c:pt>
                <c:pt idx="5874">
                  <c:v>29.384899000000001</c:v>
                </c:pt>
                <c:pt idx="5875">
                  <c:v>29.389536</c:v>
                </c:pt>
                <c:pt idx="5876">
                  <c:v>29.394924</c:v>
                </c:pt>
                <c:pt idx="5877">
                  <c:v>29.400015</c:v>
                </c:pt>
                <c:pt idx="5878">
                  <c:v>29.405467999999999</c:v>
                </c:pt>
                <c:pt idx="5879">
                  <c:v>29.410309000000002</c:v>
                </c:pt>
                <c:pt idx="5880">
                  <c:v>29.414963</c:v>
                </c:pt>
                <c:pt idx="5881">
                  <c:v>29.420399</c:v>
                </c:pt>
                <c:pt idx="5882">
                  <c:v>29.425357999999999</c:v>
                </c:pt>
                <c:pt idx="5883">
                  <c:v>29.429758</c:v>
                </c:pt>
                <c:pt idx="5884">
                  <c:v>29.434812999999998</c:v>
                </c:pt>
                <c:pt idx="5885">
                  <c:v>29.440331</c:v>
                </c:pt>
                <c:pt idx="5886">
                  <c:v>29.444186999999999</c:v>
                </c:pt>
                <c:pt idx="5887">
                  <c:v>29.449522000000002</c:v>
                </c:pt>
                <c:pt idx="5888">
                  <c:v>29.454411</c:v>
                </c:pt>
                <c:pt idx="5889">
                  <c:v>29.460502999999999</c:v>
                </c:pt>
                <c:pt idx="5890">
                  <c:v>29.465311</c:v>
                </c:pt>
                <c:pt idx="5891">
                  <c:v>29.469973</c:v>
                </c:pt>
                <c:pt idx="5892">
                  <c:v>29.474872999999999</c:v>
                </c:pt>
                <c:pt idx="5893">
                  <c:v>29.479997999999998</c:v>
                </c:pt>
                <c:pt idx="5894">
                  <c:v>29.485130000000002</c:v>
                </c:pt>
                <c:pt idx="5895">
                  <c:v>29.490214999999999</c:v>
                </c:pt>
                <c:pt idx="5896">
                  <c:v>29.495996000000002</c:v>
                </c:pt>
                <c:pt idx="5897">
                  <c:v>29.500119999999999</c:v>
                </c:pt>
                <c:pt idx="5898">
                  <c:v>29.505461</c:v>
                </c:pt>
                <c:pt idx="5899">
                  <c:v>29.509432</c:v>
                </c:pt>
                <c:pt idx="5900">
                  <c:v>29.514825999999999</c:v>
                </c:pt>
                <c:pt idx="5901">
                  <c:v>29.519622999999999</c:v>
                </c:pt>
                <c:pt idx="5902">
                  <c:v>29.525154000000001</c:v>
                </c:pt>
                <c:pt idx="5903">
                  <c:v>29.530978999999999</c:v>
                </c:pt>
                <c:pt idx="5904">
                  <c:v>29.536550999999999</c:v>
                </c:pt>
                <c:pt idx="5905">
                  <c:v>29.540807999999998</c:v>
                </c:pt>
                <c:pt idx="5906">
                  <c:v>29.546392000000001</c:v>
                </c:pt>
                <c:pt idx="5907">
                  <c:v>29.551119</c:v>
                </c:pt>
                <c:pt idx="5908">
                  <c:v>29.554652999999998</c:v>
                </c:pt>
                <c:pt idx="5909">
                  <c:v>29.559242000000001</c:v>
                </c:pt>
                <c:pt idx="5910">
                  <c:v>29.565346000000002</c:v>
                </c:pt>
                <c:pt idx="5911">
                  <c:v>29.569036000000001</c:v>
                </c:pt>
                <c:pt idx="5912">
                  <c:v>29.575026000000001</c:v>
                </c:pt>
                <c:pt idx="5913">
                  <c:v>29.580814</c:v>
                </c:pt>
                <c:pt idx="5914">
                  <c:v>29.585743000000001</c:v>
                </c:pt>
                <c:pt idx="5915">
                  <c:v>29.589499</c:v>
                </c:pt>
                <c:pt idx="5916">
                  <c:v>29.595631000000001</c:v>
                </c:pt>
                <c:pt idx="5917">
                  <c:v>29.600805000000001</c:v>
                </c:pt>
                <c:pt idx="5918">
                  <c:v>29.606193999999999</c:v>
                </c:pt>
                <c:pt idx="5919">
                  <c:v>29.609017999999999</c:v>
                </c:pt>
                <c:pt idx="5920">
                  <c:v>29.614007999999998</c:v>
                </c:pt>
                <c:pt idx="5921">
                  <c:v>29.620398000000002</c:v>
                </c:pt>
                <c:pt idx="5922">
                  <c:v>29.625468999999999</c:v>
                </c:pt>
                <c:pt idx="5923">
                  <c:v>29.631530999999999</c:v>
                </c:pt>
                <c:pt idx="5924">
                  <c:v>29.634194999999998</c:v>
                </c:pt>
                <c:pt idx="5925">
                  <c:v>29.639655999999999</c:v>
                </c:pt>
                <c:pt idx="5926">
                  <c:v>29.645330000000001</c:v>
                </c:pt>
                <c:pt idx="5927">
                  <c:v>29.650480000000002</c:v>
                </c:pt>
                <c:pt idx="5928">
                  <c:v>29.655349999999999</c:v>
                </c:pt>
                <c:pt idx="5929">
                  <c:v>29.661380999999999</c:v>
                </c:pt>
                <c:pt idx="5930">
                  <c:v>29.664915000000001</c:v>
                </c:pt>
                <c:pt idx="5931">
                  <c:v>29.669879999999999</c:v>
                </c:pt>
                <c:pt idx="5932">
                  <c:v>29.674917000000001</c:v>
                </c:pt>
                <c:pt idx="5933">
                  <c:v>29.680008000000001</c:v>
                </c:pt>
                <c:pt idx="5934">
                  <c:v>29.685479999999998</c:v>
                </c:pt>
                <c:pt idx="5935">
                  <c:v>29.689651000000001</c:v>
                </c:pt>
                <c:pt idx="5936">
                  <c:v>29.695588999999998</c:v>
                </c:pt>
                <c:pt idx="5937">
                  <c:v>29.699898000000001</c:v>
                </c:pt>
                <c:pt idx="5938">
                  <c:v>29.705143</c:v>
                </c:pt>
                <c:pt idx="5939">
                  <c:v>29.709869000000001</c:v>
                </c:pt>
                <c:pt idx="5940">
                  <c:v>29.716183000000001</c:v>
                </c:pt>
                <c:pt idx="5941">
                  <c:v>29.719781999999999</c:v>
                </c:pt>
                <c:pt idx="5942">
                  <c:v>29.724138</c:v>
                </c:pt>
                <c:pt idx="5943">
                  <c:v>29.730881</c:v>
                </c:pt>
                <c:pt idx="5944">
                  <c:v>29.735309999999998</c:v>
                </c:pt>
                <c:pt idx="5945">
                  <c:v>29.739559</c:v>
                </c:pt>
                <c:pt idx="5946">
                  <c:v>29.745930000000001</c:v>
                </c:pt>
                <c:pt idx="5947">
                  <c:v>29.750067000000001</c:v>
                </c:pt>
                <c:pt idx="5948">
                  <c:v>29.755951</c:v>
                </c:pt>
                <c:pt idx="5949">
                  <c:v>29.760759</c:v>
                </c:pt>
                <c:pt idx="5950">
                  <c:v>29.765277999999999</c:v>
                </c:pt>
                <c:pt idx="5951">
                  <c:v>29.771412000000002</c:v>
                </c:pt>
                <c:pt idx="5952">
                  <c:v>29.774725</c:v>
                </c:pt>
                <c:pt idx="5953">
                  <c:v>29.779983999999999</c:v>
                </c:pt>
                <c:pt idx="5954">
                  <c:v>29.785734000000001</c:v>
                </c:pt>
                <c:pt idx="5955">
                  <c:v>29.790474</c:v>
                </c:pt>
                <c:pt idx="5956">
                  <c:v>29.795105</c:v>
                </c:pt>
                <c:pt idx="5957">
                  <c:v>29.800255</c:v>
                </c:pt>
                <c:pt idx="5958">
                  <c:v>29.804962</c:v>
                </c:pt>
                <c:pt idx="5959">
                  <c:v>29.811589999999999</c:v>
                </c:pt>
                <c:pt idx="5960">
                  <c:v>29.81596</c:v>
                </c:pt>
                <c:pt idx="5961">
                  <c:v>29.820924999999999</c:v>
                </c:pt>
                <c:pt idx="5962">
                  <c:v>29.825264000000001</c:v>
                </c:pt>
                <c:pt idx="5963">
                  <c:v>29.830814</c:v>
                </c:pt>
                <c:pt idx="5964">
                  <c:v>29.835445</c:v>
                </c:pt>
                <c:pt idx="5965">
                  <c:v>29.839456999999999</c:v>
                </c:pt>
                <c:pt idx="5966">
                  <c:v>29.845355999999999</c:v>
                </c:pt>
                <c:pt idx="5967">
                  <c:v>29.85087</c:v>
                </c:pt>
                <c:pt idx="5968">
                  <c:v>29.855930000000001</c:v>
                </c:pt>
                <c:pt idx="5969">
                  <c:v>29.859912999999999</c:v>
                </c:pt>
                <c:pt idx="5970">
                  <c:v>29.866099999999999</c:v>
                </c:pt>
                <c:pt idx="5971">
                  <c:v>29.869645999999999</c:v>
                </c:pt>
                <c:pt idx="5972">
                  <c:v>29.875772000000001</c:v>
                </c:pt>
                <c:pt idx="5973">
                  <c:v>29.881499999999999</c:v>
                </c:pt>
                <c:pt idx="5974">
                  <c:v>29.885148999999998</c:v>
                </c:pt>
                <c:pt idx="5975">
                  <c:v>29.890335</c:v>
                </c:pt>
                <c:pt idx="5976">
                  <c:v>29.895544000000001</c:v>
                </c:pt>
                <c:pt idx="5977">
                  <c:v>29.901474</c:v>
                </c:pt>
                <c:pt idx="5978">
                  <c:v>29.905277000000002</c:v>
                </c:pt>
                <c:pt idx="5979">
                  <c:v>29.910129999999999</c:v>
                </c:pt>
                <c:pt idx="5980">
                  <c:v>29.916269</c:v>
                </c:pt>
                <c:pt idx="5981">
                  <c:v>29.919750000000001</c:v>
                </c:pt>
                <c:pt idx="5982">
                  <c:v>29.924838999999999</c:v>
                </c:pt>
                <c:pt idx="5983">
                  <c:v>29.930681</c:v>
                </c:pt>
                <c:pt idx="5984">
                  <c:v>29.934614</c:v>
                </c:pt>
                <c:pt idx="5985">
                  <c:v>29.939812</c:v>
                </c:pt>
                <c:pt idx="5986">
                  <c:v>29.946327</c:v>
                </c:pt>
                <c:pt idx="5987">
                  <c:v>29.950869000000001</c:v>
                </c:pt>
                <c:pt idx="5988">
                  <c:v>29.956150000000001</c:v>
                </c:pt>
                <c:pt idx="5989">
                  <c:v>29.960615000000001</c:v>
                </c:pt>
                <c:pt idx="5990">
                  <c:v>29.965788</c:v>
                </c:pt>
                <c:pt idx="5991">
                  <c:v>29.971249</c:v>
                </c:pt>
                <c:pt idx="5992">
                  <c:v>29.974789000000001</c:v>
                </c:pt>
                <c:pt idx="5993">
                  <c:v>29.982132</c:v>
                </c:pt>
                <c:pt idx="5994">
                  <c:v>29.986201999999999</c:v>
                </c:pt>
                <c:pt idx="5995">
                  <c:v>29.992146000000002</c:v>
                </c:pt>
                <c:pt idx="5996">
                  <c:v>29.995208999999999</c:v>
                </c:pt>
                <c:pt idx="5997">
                  <c:v>30.000907999999999</c:v>
                </c:pt>
                <c:pt idx="5998">
                  <c:v>30.005096000000002</c:v>
                </c:pt>
                <c:pt idx="5999">
                  <c:v>30.010117000000001</c:v>
                </c:pt>
                <c:pt idx="6000">
                  <c:v>30.014122</c:v>
                </c:pt>
                <c:pt idx="6001">
                  <c:v>30.020655000000001</c:v>
                </c:pt>
                <c:pt idx="6002">
                  <c:v>30.026114</c:v>
                </c:pt>
                <c:pt idx="6003">
                  <c:v>30.028904000000001</c:v>
                </c:pt>
                <c:pt idx="6004">
                  <c:v>30.035919</c:v>
                </c:pt>
                <c:pt idx="6005">
                  <c:v>30.039428999999998</c:v>
                </c:pt>
                <c:pt idx="6006">
                  <c:v>30.046493999999999</c:v>
                </c:pt>
                <c:pt idx="6007">
                  <c:v>30.049752999999999</c:v>
                </c:pt>
                <c:pt idx="6008">
                  <c:v>30.054962</c:v>
                </c:pt>
                <c:pt idx="6009">
                  <c:v>30.061316999999999</c:v>
                </c:pt>
                <c:pt idx="6010">
                  <c:v>30.065559</c:v>
                </c:pt>
                <c:pt idx="6011">
                  <c:v>30.070596999999999</c:v>
                </c:pt>
                <c:pt idx="6012">
                  <c:v>30.075174000000001</c:v>
                </c:pt>
                <c:pt idx="6013">
                  <c:v>30.080722999999999</c:v>
                </c:pt>
                <c:pt idx="6014">
                  <c:v>30.086399</c:v>
                </c:pt>
                <c:pt idx="6015">
                  <c:v>30.089259999999999</c:v>
                </c:pt>
                <c:pt idx="6016">
                  <c:v>30.096530999999999</c:v>
                </c:pt>
                <c:pt idx="6017">
                  <c:v>30.101091</c:v>
                </c:pt>
                <c:pt idx="6018">
                  <c:v>30.106121000000002</c:v>
                </c:pt>
                <c:pt idx="6019">
                  <c:v>30.110866999999999</c:v>
                </c:pt>
                <c:pt idx="6020">
                  <c:v>30.116772000000001</c:v>
                </c:pt>
                <c:pt idx="6021">
                  <c:v>30.119164000000001</c:v>
                </c:pt>
                <c:pt idx="6022">
                  <c:v>30.125391</c:v>
                </c:pt>
                <c:pt idx="6023">
                  <c:v>30.131119000000002</c:v>
                </c:pt>
                <c:pt idx="6024">
                  <c:v>30.135791999999999</c:v>
                </c:pt>
                <c:pt idx="6025">
                  <c:v>30.140888</c:v>
                </c:pt>
                <c:pt idx="6026">
                  <c:v>30.145132</c:v>
                </c:pt>
                <c:pt idx="6027">
                  <c:v>30.151271999999999</c:v>
                </c:pt>
                <c:pt idx="6028">
                  <c:v>30.156390999999999</c:v>
                </c:pt>
                <c:pt idx="6029">
                  <c:v>30.161131000000001</c:v>
                </c:pt>
                <c:pt idx="6030">
                  <c:v>30.166011999999998</c:v>
                </c:pt>
                <c:pt idx="6031">
                  <c:v>30.171453</c:v>
                </c:pt>
                <c:pt idx="6032">
                  <c:v>30.176089999999999</c:v>
                </c:pt>
                <c:pt idx="6033">
                  <c:v>30.179421999999999</c:v>
                </c:pt>
                <c:pt idx="6034">
                  <c:v>30.185811999999999</c:v>
                </c:pt>
                <c:pt idx="6035">
                  <c:v>30.190473999999998</c:v>
                </c:pt>
                <c:pt idx="6036">
                  <c:v>30.196745</c:v>
                </c:pt>
                <c:pt idx="6037">
                  <c:v>30.200486999999999</c:v>
                </c:pt>
                <c:pt idx="6038">
                  <c:v>30.205738</c:v>
                </c:pt>
                <c:pt idx="6039">
                  <c:v>30.211114999999999</c:v>
                </c:pt>
                <c:pt idx="6040">
                  <c:v>30.215872000000001</c:v>
                </c:pt>
                <c:pt idx="6041">
                  <c:v>30.220627</c:v>
                </c:pt>
                <c:pt idx="6042">
                  <c:v>30.225731</c:v>
                </c:pt>
                <c:pt idx="6043">
                  <c:v>30.232244000000001</c:v>
                </c:pt>
                <c:pt idx="6044">
                  <c:v>30.235593999999999</c:v>
                </c:pt>
                <c:pt idx="6045">
                  <c:v>30.240231999999999</c:v>
                </c:pt>
                <c:pt idx="6046">
                  <c:v>30.246203999999999</c:v>
                </c:pt>
                <c:pt idx="6047">
                  <c:v>30.251736000000001</c:v>
                </c:pt>
                <c:pt idx="6048">
                  <c:v>30.256546</c:v>
                </c:pt>
                <c:pt idx="6049">
                  <c:v>30.260653000000001</c:v>
                </c:pt>
                <c:pt idx="6050">
                  <c:v>30.266093999999999</c:v>
                </c:pt>
                <c:pt idx="6051">
                  <c:v>30.271107000000001</c:v>
                </c:pt>
                <c:pt idx="6052">
                  <c:v>30.275165999999999</c:v>
                </c:pt>
                <c:pt idx="6053">
                  <c:v>30.281566999999999</c:v>
                </c:pt>
                <c:pt idx="6054">
                  <c:v>30.286901</c:v>
                </c:pt>
                <c:pt idx="6055">
                  <c:v>30.290668</c:v>
                </c:pt>
                <c:pt idx="6056">
                  <c:v>30.296099000000002</c:v>
                </c:pt>
                <c:pt idx="6057">
                  <c:v>30.302268999999999</c:v>
                </c:pt>
                <c:pt idx="6058">
                  <c:v>30.307054999999998</c:v>
                </c:pt>
                <c:pt idx="6059">
                  <c:v>30.311674</c:v>
                </c:pt>
                <c:pt idx="6060">
                  <c:v>30.316061000000001</c:v>
                </c:pt>
                <c:pt idx="6061">
                  <c:v>30.320322000000001</c:v>
                </c:pt>
                <c:pt idx="6062">
                  <c:v>30.326874</c:v>
                </c:pt>
                <c:pt idx="6063">
                  <c:v>30.330871999999999</c:v>
                </c:pt>
                <c:pt idx="6064">
                  <c:v>30.336445000000001</c:v>
                </c:pt>
                <c:pt idx="6065">
                  <c:v>30.341118000000002</c:v>
                </c:pt>
                <c:pt idx="6066">
                  <c:v>30.346245</c:v>
                </c:pt>
                <c:pt idx="6067">
                  <c:v>30.350636999999999</c:v>
                </c:pt>
                <c:pt idx="6068">
                  <c:v>30.356263999999999</c:v>
                </c:pt>
                <c:pt idx="6069">
                  <c:v>30.360592</c:v>
                </c:pt>
                <c:pt idx="6070">
                  <c:v>30.366022000000001</c:v>
                </c:pt>
                <c:pt idx="6071">
                  <c:v>30.37067</c:v>
                </c:pt>
                <c:pt idx="6072">
                  <c:v>30.375767</c:v>
                </c:pt>
                <c:pt idx="6073">
                  <c:v>30.382168</c:v>
                </c:pt>
                <c:pt idx="6074">
                  <c:v>30.387180000000001</c:v>
                </c:pt>
                <c:pt idx="6075">
                  <c:v>30.390644000000002</c:v>
                </c:pt>
                <c:pt idx="6076">
                  <c:v>30.395609</c:v>
                </c:pt>
                <c:pt idx="6077">
                  <c:v>30.401568999999999</c:v>
                </c:pt>
                <c:pt idx="6078">
                  <c:v>30.405557999999999</c:v>
                </c:pt>
                <c:pt idx="6079">
                  <c:v>30.41057</c:v>
                </c:pt>
                <c:pt idx="6080">
                  <c:v>30.415863000000002</c:v>
                </c:pt>
                <c:pt idx="6081">
                  <c:v>30.419933</c:v>
                </c:pt>
                <c:pt idx="6082">
                  <c:v>30.425484000000001</c:v>
                </c:pt>
                <c:pt idx="6083">
                  <c:v>30.431889999999999</c:v>
                </c:pt>
                <c:pt idx="6084">
                  <c:v>30.435879</c:v>
                </c:pt>
                <c:pt idx="6085">
                  <c:v>30.439478000000001</c:v>
                </c:pt>
                <c:pt idx="6086">
                  <c:v>30.446021999999999</c:v>
                </c:pt>
                <c:pt idx="6087">
                  <c:v>30.451281000000002</c:v>
                </c:pt>
                <c:pt idx="6088">
                  <c:v>30.455815999999999</c:v>
                </c:pt>
                <c:pt idx="6089">
                  <c:v>30.461407000000001</c:v>
                </c:pt>
                <c:pt idx="6090">
                  <c:v>30.465567</c:v>
                </c:pt>
                <c:pt idx="6091">
                  <c:v>30.472152999999999</c:v>
                </c:pt>
                <c:pt idx="6092">
                  <c:v>30.475992000000002</c:v>
                </c:pt>
                <c:pt idx="6093">
                  <c:v>30.482149</c:v>
                </c:pt>
                <c:pt idx="6094">
                  <c:v>30.484902999999999</c:v>
                </c:pt>
                <c:pt idx="6095">
                  <c:v>30.490524000000001</c:v>
                </c:pt>
                <c:pt idx="6096">
                  <c:v>30.495339999999999</c:v>
                </c:pt>
                <c:pt idx="6097">
                  <c:v>30.501604</c:v>
                </c:pt>
                <c:pt idx="6098">
                  <c:v>30.506271000000002</c:v>
                </c:pt>
                <c:pt idx="6099">
                  <c:v>30.510860000000001</c:v>
                </c:pt>
                <c:pt idx="6100">
                  <c:v>30.515813999999999</c:v>
                </c:pt>
                <c:pt idx="6101">
                  <c:v>30.522977999999998</c:v>
                </c:pt>
                <c:pt idx="6102">
                  <c:v>30.527227</c:v>
                </c:pt>
                <c:pt idx="6103">
                  <c:v>30.531680999999999</c:v>
                </c:pt>
                <c:pt idx="6104">
                  <c:v>30.536991</c:v>
                </c:pt>
                <c:pt idx="6105">
                  <c:v>30.540334999999999</c:v>
                </c:pt>
                <c:pt idx="6106">
                  <c:v>30.545615999999999</c:v>
                </c:pt>
                <c:pt idx="6107">
                  <c:v>30.55002</c:v>
                </c:pt>
                <c:pt idx="6108">
                  <c:v>30.556667000000001</c:v>
                </c:pt>
                <c:pt idx="6109">
                  <c:v>30.560368</c:v>
                </c:pt>
                <c:pt idx="6110">
                  <c:v>30.566799</c:v>
                </c:pt>
                <c:pt idx="6111">
                  <c:v>30.571757999999999</c:v>
                </c:pt>
                <c:pt idx="6112">
                  <c:v>30.575984999999999</c:v>
                </c:pt>
                <c:pt idx="6113">
                  <c:v>30.582386</c:v>
                </c:pt>
                <c:pt idx="6114">
                  <c:v>30.586766999999998</c:v>
                </c:pt>
                <c:pt idx="6115">
                  <c:v>30.590719</c:v>
                </c:pt>
                <c:pt idx="6116">
                  <c:v>30.596138</c:v>
                </c:pt>
                <c:pt idx="6117">
                  <c:v>30.600935</c:v>
                </c:pt>
                <c:pt idx="6118">
                  <c:v>30.606497000000001</c:v>
                </c:pt>
                <c:pt idx="6119">
                  <c:v>30.610852999999999</c:v>
                </c:pt>
                <c:pt idx="6120">
                  <c:v>30.616765999999998</c:v>
                </c:pt>
                <c:pt idx="6121">
                  <c:v>30.621445000000001</c:v>
                </c:pt>
                <c:pt idx="6122">
                  <c:v>30.626201999999999</c:v>
                </c:pt>
                <c:pt idx="6123">
                  <c:v>30.630291</c:v>
                </c:pt>
                <c:pt idx="6124">
                  <c:v>30.636441999999999</c:v>
                </c:pt>
                <c:pt idx="6125">
                  <c:v>30.640554000000002</c:v>
                </c:pt>
                <c:pt idx="6126">
                  <c:v>30.645911999999999</c:v>
                </c:pt>
                <c:pt idx="6127">
                  <c:v>30.651176</c:v>
                </c:pt>
                <c:pt idx="6128">
                  <c:v>30.657540999999998</c:v>
                </c:pt>
                <c:pt idx="6129">
                  <c:v>30.661052999999999</c:v>
                </c:pt>
                <c:pt idx="6130">
                  <c:v>30.666530999999999</c:v>
                </c:pt>
                <c:pt idx="6131">
                  <c:v>30.670249999999999</c:v>
                </c:pt>
                <c:pt idx="6132">
                  <c:v>30.676162999999999</c:v>
                </c:pt>
                <c:pt idx="6133">
                  <c:v>30.680239</c:v>
                </c:pt>
                <c:pt idx="6134">
                  <c:v>30.686468000000001</c:v>
                </c:pt>
                <c:pt idx="6135">
                  <c:v>30.690473999999998</c:v>
                </c:pt>
                <c:pt idx="6136">
                  <c:v>30.696905000000001</c:v>
                </c:pt>
                <c:pt idx="6137">
                  <c:v>30.701954000000001</c:v>
                </c:pt>
                <c:pt idx="6138">
                  <c:v>30.706799</c:v>
                </c:pt>
                <c:pt idx="6139">
                  <c:v>30.711936999999999</c:v>
                </c:pt>
                <c:pt idx="6140">
                  <c:v>30.716396</c:v>
                </c:pt>
                <c:pt idx="6141">
                  <c:v>30.721378000000001</c:v>
                </c:pt>
                <c:pt idx="6142">
                  <c:v>30.725998000000001</c:v>
                </c:pt>
                <c:pt idx="6143">
                  <c:v>30.731075000000001</c:v>
                </c:pt>
                <c:pt idx="6144">
                  <c:v>30.735932999999999</c:v>
                </c:pt>
                <c:pt idx="6145">
                  <c:v>30.742104000000001</c:v>
                </c:pt>
                <c:pt idx="6146">
                  <c:v>30.746072999999999</c:v>
                </c:pt>
                <c:pt idx="6147">
                  <c:v>30.751873</c:v>
                </c:pt>
                <c:pt idx="6148">
                  <c:v>30.756336000000001</c:v>
                </c:pt>
                <c:pt idx="6149">
                  <c:v>30.761718999999999</c:v>
                </c:pt>
                <c:pt idx="6150">
                  <c:v>30.766207000000001</c:v>
                </c:pt>
                <c:pt idx="6151">
                  <c:v>30.771553000000001</c:v>
                </c:pt>
                <c:pt idx="6152">
                  <c:v>30.775154000000001</c:v>
                </c:pt>
                <c:pt idx="6153">
                  <c:v>30.781776000000001</c:v>
                </c:pt>
                <c:pt idx="6154">
                  <c:v>30.786269999999998</c:v>
                </c:pt>
                <c:pt idx="6155">
                  <c:v>30.792390999999999</c:v>
                </c:pt>
                <c:pt idx="6156">
                  <c:v>30.796225</c:v>
                </c:pt>
                <c:pt idx="6157">
                  <c:v>30.800789000000002</c:v>
                </c:pt>
                <c:pt idx="6158">
                  <c:v>30.806149000000001</c:v>
                </c:pt>
                <c:pt idx="6159">
                  <c:v>30.810314000000002</c:v>
                </c:pt>
                <c:pt idx="6160">
                  <c:v>30.817253000000001</c:v>
                </c:pt>
                <c:pt idx="6161">
                  <c:v>30.820543000000001</c:v>
                </c:pt>
                <c:pt idx="6162">
                  <c:v>30.826986000000002</c:v>
                </c:pt>
                <c:pt idx="6163">
                  <c:v>30.831205000000001</c:v>
                </c:pt>
                <c:pt idx="6164">
                  <c:v>30.836821</c:v>
                </c:pt>
                <c:pt idx="6165">
                  <c:v>30.841415000000001</c:v>
                </c:pt>
                <c:pt idx="6166">
                  <c:v>30.846304</c:v>
                </c:pt>
                <c:pt idx="6167">
                  <c:v>30.850618000000001</c:v>
                </c:pt>
                <c:pt idx="6168">
                  <c:v>30.856681999999999</c:v>
                </c:pt>
                <c:pt idx="6169">
                  <c:v>30.861919</c:v>
                </c:pt>
                <c:pt idx="6170">
                  <c:v>30.866717999999999</c:v>
                </c:pt>
                <c:pt idx="6171">
                  <c:v>30.871941</c:v>
                </c:pt>
                <c:pt idx="6172">
                  <c:v>30.877298</c:v>
                </c:pt>
                <c:pt idx="6173">
                  <c:v>30.881713999999999</c:v>
                </c:pt>
                <c:pt idx="6174">
                  <c:v>30.886274</c:v>
                </c:pt>
                <c:pt idx="6175">
                  <c:v>30.891752</c:v>
                </c:pt>
                <c:pt idx="6176">
                  <c:v>30.896567999999998</c:v>
                </c:pt>
                <c:pt idx="6177">
                  <c:v>30.902172</c:v>
                </c:pt>
                <c:pt idx="6178">
                  <c:v>30.906141000000002</c:v>
                </c:pt>
                <c:pt idx="6179">
                  <c:v>30.91188</c:v>
                </c:pt>
                <c:pt idx="6180">
                  <c:v>30.917538</c:v>
                </c:pt>
                <c:pt idx="6181">
                  <c:v>30.921453</c:v>
                </c:pt>
                <c:pt idx="6182">
                  <c:v>30.926877999999999</c:v>
                </c:pt>
                <c:pt idx="6183">
                  <c:v>30.931304999999998</c:v>
                </c:pt>
                <c:pt idx="6184">
                  <c:v>30.93648</c:v>
                </c:pt>
                <c:pt idx="6185">
                  <c:v>30.941272999999999</c:v>
                </c:pt>
                <c:pt idx="6186">
                  <c:v>30.947489000000001</c:v>
                </c:pt>
                <c:pt idx="6187">
                  <c:v>30.950005000000001</c:v>
                </c:pt>
                <c:pt idx="6188">
                  <c:v>30.957042999999999</c:v>
                </c:pt>
                <c:pt idx="6189">
                  <c:v>30.960978000000001</c:v>
                </c:pt>
                <c:pt idx="6190">
                  <c:v>30.967013999999999</c:v>
                </c:pt>
                <c:pt idx="6191">
                  <c:v>30.97139</c:v>
                </c:pt>
                <c:pt idx="6192">
                  <c:v>30.977271999999999</c:v>
                </c:pt>
                <c:pt idx="6193">
                  <c:v>30.981504000000001</c:v>
                </c:pt>
                <c:pt idx="6194">
                  <c:v>30.986243999999999</c:v>
                </c:pt>
                <c:pt idx="6195">
                  <c:v>30.991696999999998</c:v>
                </c:pt>
                <c:pt idx="6196">
                  <c:v>30.996191</c:v>
                </c:pt>
                <c:pt idx="6197">
                  <c:v>31.00329</c:v>
                </c:pt>
                <c:pt idx="6198">
                  <c:v>31.005780999999999</c:v>
                </c:pt>
                <c:pt idx="6199">
                  <c:v>31.011241999999999</c:v>
                </c:pt>
                <c:pt idx="6200">
                  <c:v>31.016528999999998</c:v>
                </c:pt>
                <c:pt idx="6201">
                  <c:v>31.022369000000001</c:v>
                </c:pt>
                <c:pt idx="6202">
                  <c:v>31.028164</c:v>
                </c:pt>
                <c:pt idx="6203">
                  <c:v>31.030660999999998</c:v>
                </c:pt>
                <c:pt idx="6204">
                  <c:v>31.036037</c:v>
                </c:pt>
                <c:pt idx="6205">
                  <c:v>31.040329</c:v>
                </c:pt>
                <c:pt idx="6206">
                  <c:v>31.046939999999999</c:v>
                </c:pt>
                <c:pt idx="6207">
                  <c:v>31.051725000000001</c:v>
                </c:pt>
                <c:pt idx="6208">
                  <c:v>31.057542999999999</c:v>
                </c:pt>
                <c:pt idx="6209">
                  <c:v>31.062269000000001</c:v>
                </c:pt>
                <c:pt idx="6210">
                  <c:v>31.06671</c:v>
                </c:pt>
                <c:pt idx="6211">
                  <c:v>31.071365</c:v>
                </c:pt>
                <c:pt idx="6212">
                  <c:v>31.077307000000001</c:v>
                </c:pt>
                <c:pt idx="6213">
                  <c:v>31.082148</c:v>
                </c:pt>
                <c:pt idx="6214">
                  <c:v>31.087541999999999</c:v>
                </c:pt>
                <c:pt idx="6215">
                  <c:v>31.091494000000001</c:v>
                </c:pt>
                <c:pt idx="6216">
                  <c:v>31.096066</c:v>
                </c:pt>
                <c:pt idx="6217">
                  <c:v>31.102699000000001</c:v>
                </c:pt>
                <c:pt idx="6218">
                  <c:v>31.107050000000001</c:v>
                </c:pt>
                <c:pt idx="6219">
                  <c:v>31.111628</c:v>
                </c:pt>
                <c:pt idx="6220">
                  <c:v>31.117922</c:v>
                </c:pt>
                <c:pt idx="6221">
                  <c:v>31.121110999999999</c:v>
                </c:pt>
                <c:pt idx="6222">
                  <c:v>31.125854</c:v>
                </c:pt>
                <c:pt idx="6223">
                  <c:v>31.132148999999998</c:v>
                </c:pt>
                <c:pt idx="6224">
                  <c:v>31.136178999999998</c:v>
                </c:pt>
                <c:pt idx="6225">
                  <c:v>31.142323999999999</c:v>
                </c:pt>
                <c:pt idx="6226">
                  <c:v>31.146108999999999</c:v>
                </c:pt>
                <c:pt idx="6227">
                  <c:v>31.151168999999999</c:v>
                </c:pt>
                <c:pt idx="6228">
                  <c:v>31.156735999999999</c:v>
                </c:pt>
                <c:pt idx="6229">
                  <c:v>31.160540000000001</c:v>
                </c:pt>
                <c:pt idx="6230">
                  <c:v>31.165801999999999</c:v>
                </c:pt>
                <c:pt idx="6231">
                  <c:v>31.171977999999999</c:v>
                </c:pt>
                <c:pt idx="6232">
                  <c:v>31.177986000000001</c:v>
                </c:pt>
                <c:pt idx="6233">
                  <c:v>31.181871000000001</c:v>
                </c:pt>
                <c:pt idx="6234">
                  <c:v>31.186951000000001</c:v>
                </c:pt>
                <c:pt idx="6235">
                  <c:v>31.192339</c:v>
                </c:pt>
                <c:pt idx="6236">
                  <c:v>31.196672</c:v>
                </c:pt>
                <c:pt idx="6237">
                  <c:v>31.202024000000002</c:v>
                </c:pt>
                <c:pt idx="6238">
                  <c:v>31.206942000000002</c:v>
                </c:pt>
                <c:pt idx="6239">
                  <c:v>31.211739999999999</c:v>
                </c:pt>
                <c:pt idx="6240">
                  <c:v>31.216246000000002</c:v>
                </c:pt>
                <c:pt idx="6241">
                  <c:v>31.223042</c:v>
                </c:pt>
                <c:pt idx="6242">
                  <c:v>31.226611999999999</c:v>
                </c:pt>
                <c:pt idx="6243">
                  <c:v>31.231684000000001</c:v>
                </c:pt>
                <c:pt idx="6244">
                  <c:v>31.235790000000001</c:v>
                </c:pt>
                <c:pt idx="6245">
                  <c:v>31.241035</c:v>
                </c:pt>
                <c:pt idx="6246">
                  <c:v>31.247252</c:v>
                </c:pt>
                <c:pt idx="6247">
                  <c:v>31.251877</c:v>
                </c:pt>
                <c:pt idx="6248">
                  <c:v>31.256633999999998</c:v>
                </c:pt>
                <c:pt idx="6249">
                  <c:v>31.262509999999999</c:v>
                </c:pt>
                <c:pt idx="6250">
                  <c:v>31.267441000000002</c:v>
                </c:pt>
                <c:pt idx="6251">
                  <c:v>31.271999000000001</c:v>
                </c:pt>
                <c:pt idx="6252">
                  <c:v>31.277221999999998</c:v>
                </c:pt>
                <c:pt idx="6253">
                  <c:v>31.281572000000001</c:v>
                </c:pt>
                <c:pt idx="6254">
                  <c:v>31.286435999999998</c:v>
                </c:pt>
                <c:pt idx="6255">
                  <c:v>31.292449999999999</c:v>
                </c:pt>
                <c:pt idx="6256">
                  <c:v>31.296437999999998</c:v>
                </c:pt>
                <c:pt idx="6257">
                  <c:v>31.302816</c:v>
                </c:pt>
                <c:pt idx="6258">
                  <c:v>31.307632000000002</c:v>
                </c:pt>
                <c:pt idx="6259">
                  <c:v>31.311368999999999</c:v>
                </c:pt>
                <c:pt idx="6260">
                  <c:v>31.315929000000001</c:v>
                </c:pt>
                <c:pt idx="6261">
                  <c:v>31.322056</c:v>
                </c:pt>
                <c:pt idx="6262">
                  <c:v>31.326405999999999</c:v>
                </c:pt>
                <c:pt idx="6263">
                  <c:v>31.331509</c:v>
                </c:pt>
                <c:pt idx="6264">
                  <c:v>31.338066000000001</c:v>
                </c:pt>
                <c:pt idx="6265">
                  <c:v>31.341642</c:v>
                </c:pt>
                <c:pt idx="6266">
                  <c:v>31.347614</c:v>
                </c:pt>
                <c:pt idx="6267">
                  <c:v>31.352222000000001</c:v>
                </c:pt>
                <c:pt idx="6268">
                  <c:v>31.357647</c:v>
                </c:pt>
                <c:pt idx="6269">
                  <c:v>31.362247</c:v>
                </c:pt>
                <c:pt idx="6270">
                  <c:v>31.367509999999999</c:v>
                </c:pt>
                <c:pt idx="6271">
                  <c:v>31.372378999999999</c:v>
                </c:pt>
                <c:pt idx="6272">
                  <c:v>31.377511999999999</c:v>
                </c:pt>
                <c:pt idx="6273">
                  <c:v>31.381422000000001</c:v>
                </c:pt>
                <c:pt idx="6274">
                  <c:v>31.386119999999998</c:v>
                </c:pt>
                <c:pt idx="6275">
                  <c:v>31.392430999999998</c:v>
                </c:pt>
                <c:pt idx="6276">
                  <c:v>31.396818</c:v>
                </c:pt>
                <c:pt idx="6277">
                  <c:v>31.402598999999999</c:v>
                </c:pt>
                <c:pt idx="6278">
                  <c:v>31.407810000000001</c:v>
                </c:pt>
                <c:pt idx="6279">
                  <c:v>31.412196999999999</c:v>
                </c:pt>
                <c:pt idx="6280">
                  <c:v>31.417089000000001</c:v>
                </c:pt>
                <c:pt idx="6281">
                  <c:v>31.422429999999999</c:v>
                </c:pt>
                <c:pt idx="6282">
                  <c:v>31.426758</c:v>
                </c:pt>
                <c:pt idx="6283">
                  <c:v>31.431843000000001</c:v>
                </c:pt>
                <c:pt idx="6284">
                  <c:v>31.437373999999998</c:v>
                </c:pt>
                <c:pt idx="6285">
                  <c:v>31.442212999999999</c:v>
                </c:pt>
                <c:pt idx="6286">
                  <c:v>31.445938000000002</c:v>
                </c:pt>
                <c:pt idx="6287">
                  <c:v>31.454014000000001</c:v>
                </c:pt>
                <c:pt idx="6288">
                  <c:v>31.456011</c:v>
                </c:pt>
                <c:pt idx="6289">
                  <c:v>31.462807000000002</c:v>
                </c:pt>
                <c:pt idx="6290">
                  <c:v>31.467687999999999</c:v>
                </c:pt>
                <c:pt idx="6291">
                  <c:v>31.472057</c:v>
                </c:pt>
                <c:pt idx="6292">
                  <c:v>31.476986</c:v>
                </c:pt>
                <c:pt idx="6293">
                  <c:v>31.482088000000001</c:v>
                </c:pt>
                <c:pt idx="6294">
                  <c:v>31.487964999999999</c:v>
                </c:pt>
                <c:pt idx="6295">
                  <c:v>31.490946000000001</c:v>
                </c:pt>
                <c:pt idx="6296">
                  <c:v>31.497520000000002</c:v>
                </c:pt>
                <c:pt idx="6297">
                  <c:v>31.502860999999999</c:v>
                </c:pt>
                <c:pt idx="6298">
                  <c:v>31.505137999999999</c:v>
                </c:pt>
                <c:pt idx="6299">
                  <c:v>31.512266</c:v>
                </c:pt>
                <c:pt idx="6300">
                  <c:v>31.515996999999999</c:v>
                </c:pt>
                <c:pt idx="6301">
                  <c:v>31.522411000000002</c:v>
                </c:pt>
                <c:pt idx="6302">
                  <c:v>31.528407999999999</c:v>
                </c:pt>
                <c:pt idx="6303">
                  <c:v>31.531303000000001</c:v>
                </c:pt>
                <c:pt idx="6304">
                  <c:v>31.537510000000001</c:v>
                </c:pt>
                <c:pt idx="6305">
                  <c:v>31.541294000000001</c:v>
                </c:pt>
                <c:pt idx="6306">
                  <c:v>31.546956999999999</c:v>
                </c:pt>
                <c:pt idx="6307">
                  <c:v>31.551689</c:v>
                </c:pt>
                <c:pt idx="6308">
                  <c:v>31.557632000000002</c:v>
                </c:pt>
                <c:pt idx="6309">
                  <c:v>31.561672000000002</c:v>
                </c:pt>
                <c:pt idx="6310">
                  <c:v>31.567024</c:v>
                </c:pt>
                <c:pt idx="6311">
                  <c:v>31.572514999999999</c:v>
                </c:pt>
                <c:pt idx="6312">
                  <c:v>31.576622</c:v>
                </c:pt>
                <c:pt idx="6313">
                  <c:v>31.582295999999999</c:v>
                </c:pt>
                <c:pt idx="6314">
                  <c:v>31.587135</c:v>
                </c:pt>
                <c:pt idx="6315">
                  <c:v>31.592386000000001</c:v>
                </c:pt>
                <c:pt idx="6316">
                  <c:v>31.597656000000001</c:v>
                </c:pt>
                <c:pt idx="6317">
                  <c:v>31.60277</c:v>
                </c:pt>
                <c:pt idx="6318">
                  <c:v>31.607037999999999</c:v>
                </c:pt>
                <c:pt idx="6319">
                  <c:v>31.612998999999999</c:v>
                </c:pt>
                <c:pt idx="6320">
                  <c:v>31.615608000000002</c:v>
                </c:pt>
                <c:pt idx="6321">
                  <c:v>31.621248000000001</c:v>
                </c:pt>
                <c:pt idx="6322">
                  <c:v>31.627666000000001</c:v>
                </c:pt>
                <c:pt idx="6323">
                  <c:v>31.632137</c:v>
                </c:pt>
                <c:pt idx="6324">
                  <c:v>31.636137000000002</c:v>
                </c:pt>
                <c:pt idx="6325">
                  <c:v>31.642866000000001</c:v>
                </c:pt>
                <c:pt idx="6326">
                  <c:v>31.647902999999999</c:v>
                </c:pt>
                <c:pt idx="6327">
                  <c:v>31.651751999999998</c:v>
                </c:pt>
                <c:pt idx="6328">
                  <c:v>31.657070000000001</c:v>
                </c:pt>
                <c:pt idx="6329">
                  <c:v>31.663018999999998</c:v>
                </c:pt>
                <c:pt idx="6330">
                  <c:v>31.666868000000001</c:v>
                </c:pt>
                <c:pt idx="6331">
                  <c:v>31.672149999999998</c:v>
                </c:pt>
                <c:pt idx="6332">
                  <c:v>31.677841000000001</c:v>
                </c:pt>
                <c:pt idx="6333">
                  <c:v>31.681728</c:v>
                </c:pt>
                <c:pt idx="6334">
                  <c:v>31.688086999999999</c:v>
                </c:pt>
                <c:pt idx="6335">
                  <c:v>31.691658</c:v>
                </c:pt>
                <c:pt idx="6336">
                  <c:v>31.696724</c:v>
                </c:pt>
                <c:pt idx="6337">
                  <c:v>31.701643000000001</c:v>
                </c:pt>
                <c:pt idx="6338">
                  <c:v>31.706429</c:v>
                </c:pt>
                <c:pt idx="6339">
                  <c:v>31.712198000000001</c:v>
                </c:pt>
                <c:pt idx="6340">
                  <c:v>31.717354</c:v>
                </c:pt>
                <c:pt idx="6341">
                  <c:v>31.721806000000001</c:v>
                </c:pt>
                <c:pt idx="6342">
                  <c:v>31.726932999999999</c:v>
                </c:pt>
                <c:pt idx="6343">
                  <c:v>31.732357</c:v>
                </c:pt>
                <c:pt idx="6344">
                  <c:v>31.736820000000002</c:v>
                </c:pt>
                <c:pt idx="6345">
                  <c:v>31.742619999999999</c:v>
                </c:pt>
                <c:pt idx="6346">
                  <c:v>31.747675000000001</c:v>
                </c:pt>
                <c:pt idx="6347">
                  <c:v>31.752312</c:v>
                </c:pt>
                <c:pt idx="6348">
                  <c:v>31.756443000000001</c:v>
                </c:pt>
                <c:pt idx="6349">
                  <c:v>31.762981</c:v>
                </c:pt>
                <c:pt idx="6350">
                  <c:v>31.767267</c:v>
                </c:pt>
                <c:pt idx="6351">
                  <c:v>31.771957</c:v>
                </c:pt>
                <c:pt idx="6352">
                  <c:v>31.778790000000001</c:v>
                </c:pt>
                <c:pt idx="6353">
                  <c:v>31.782944000000001</c:v>
                </c:pt>
                <c:pt idx="6354">
                  <c:v>31.787132</c:v>
                </c:pt>
                <c:pt idx="6355">
                  <c:v>31.793367</c:v>
                </c:pt>
                <c:pt idx="6356">
                  <c:v>31.797373</c:v>
                </c:pt>
                <c:pt idx="6357">
                  <c:v>31.803108000000002</c:v>
                </c:pt>
                <c:pt idx="6358">
                  <c:v>31.807894000000001</c:v>
                </c:pt>
                <c:pt idx="6359">
                  <c:v>31.812404999999998</c:v>
                </c:pt>
                <c:pt idx="6360">
                  <c:v>31.817806000000001</c:v>
                </c:pt>
                <c:pt idx="6361">
                  <c:v>31.823433000000001</c:v>
                </c:pt>
                <c:pt idx="6362">
                  <c:v>31.826830000000001</c:v>
                </c:pt>
                <c:pt idx="6363">
                  <c:v>31.833155000000001</c:v>
                </c:pt>
                <c:pt idx="6364">
                  <c:v>31.838357999999999</c:v>
                </c:pt>
                <c:pt idx="6365">
                  <c:v>31.842428000000002</c:v>
                </c:pt>
                <c:pt idx="6366">
                  <c:v>31.847125999999999</c:v>
                </c:pt>
                <c:pt idx="6367">
                  <c:v>31.852543000000001</c:v>
                </c:pt>
                <c:pt idx="6368">
                  <c:v>31.856888000000001</c:v>
                </c:pt>
                <c:pt idx="6369">
                  <c:v>31.862480000000001</c:v>
                </c:pt>
                <c:pt idx="6370">
                  <c:v>31.867402999999999</c:v>
                </c:pt>
                <c:pt idx="6371">
                  <c:v>31.872637000000001</c:v>
                </c:pt>
                <c:pt idx="6372">
                  <c:v>31.877077</c:v>
                </c:pt>
                <c:pt idx="6373">
                  <c:v>31.882923000000002</c:v>
                </c:pt>
                <c:pt idx="6374">
                  <c:v>31.887024</c:v>
                </c:pt>
                <c:pt idx="6375">
                  <c:v>31.893073999999999</c:v>
                </c:pt>
                <c:pt idx="6376">
                  <c:v>31.89789</c:v>
                </c:pt>
                <c:pt idx="6377">
                  <c:v>31.902408999999999</c:v>
                </c:pt>
                <c:pt idx="6378">
                  <c:v>31.908911</c:v>
                </c:pt>
                <c:pt idx="6379">
                  <c:v>31.911664999999999</c:v>
                </c:pt>
                <c:pt idx="6380">
                  <c:v>31.916785999999998</c:v>
                </c:pt>
                <c:pt idx="6381">
                  <c:v>31.922691</c:v>
                </c:pt>
                <c:pt idx="6382">
                  <c:v>31.926649000000001</c:v>
                </c:pt>
                <c:pt idx="6383">
                  <c:v>31.931889000000002</c:v>
                </c:pt>
                <c:pt idx="6384">
                  <c:v>31.936598</c:v>
                </c:pt>
                <c:pt idx="6385">
                  <c:v>31.941974999999999</c:v>
                </c:pt>
                <c:pt idx="6386">
                  <c:v>31.94754</c:v>
                </c:pt>
                <c:pt idx="6387">
                  <c:v>31.952929999999999</c:v>
                </c:pt>
                <c:pt idx="6388">
                  <c:v>31.958262999999999</c:v>
                </c:pt>
                <c:pt idx="6389">
                  <c:v>31.961940999999999</c:v>
                </c:pt>
                <c:pt idx="6390">
                  <c:v>31.967236</c:v>
                </c:pt>
                <c:pt idx="6391">
                  <c:v>31.972563000000001</c:v>
                </c:pt>
                <c:pt idx="6392">
                  <c:v>31.977630999999999</c:v>
                </c:pt>
                <c:pt idx="6393">
                  <c:v>31.982642999999999</c:v>
                </c:pt>
                <c:pt idx="6394">
                  <c:v>31.987189999999998</c:v>
                </c:pt>
                <c:pt idx="6395">
                  <c:v>31.992977</c:v>
                </c:pt>
                <c:pt idx="6396">
                  <c:v>31.998611</c:v>
                </c:pt>
                <c:pt idx="6397">
                  <c:v>32.002212999999998</c:v>
                </c:pt>
                <c:pt idx="6398">
                  <c:v>32.007503999999997</c:v>
                </c:pt>
                <c:pt idx="6399">
                  <c:v>32.012535</c:v>
                </c:pt>
                <c:pt idx="6400">
                  <c:v>32.017463999999997</c:v>
                </c:pt>
                <c:pt idx="6401">
                  <c:v>32.023285000000001</c:v>
                </c:pt>
                <c:pt idx="6402">
                  <c:v>32.027687</c:v>
                </c:pt>
                <c:pt idx="6403">
                  <c:v>32.033622999999999</c:v>
                </c:pt>
                <c:pt idx="6404">
                  <c:v>32.039062999999999</c:v>
                </c:pt>
                <c:pt idx="6405">
                  <c:v>32.042186999999998</c:v>
                </c:pt>
                <c:pt idx="6406">
                  <c:v>32.046902000000003</c:v>
                </c:pt>
                <c:pt idx="6407">
                  <c:v>32.052047999999999</c:v>
                </c:pt>
                <c:pt idx="6408">
                  <c:v>32.058250000000001</c:v>
                </c:pt>
                <c:pt idx="6409">
                  <c:v>32.063122</c:v>
                </c:pt>
                <c:pt idx="6410">
                  <c:v>32.069159999999997</c:v>
                </c:pt>
                <c:pt idx="6411">
                  <c:v>32.07246</c:v>
                </c:pt>
                <c:pt idx="6412">
                  <c:v>32.077736000000002</c:v>
                </c:pt>
                <c:pt idx="6413">
                  <c:v>32.083148999999999</c:v>
                </c:pt>
                <c:pt idx="6414">
                  <c:v>32.087730000000001</c:v>
                </c:pt>
                <c:pt idx="6415">
                  <c:v>32.092326999999997</c:v>
                </c:pt>
                <c:pt idx="6416">
                  <c:v>32.098526</c:v>
                </c:pt>
                <c:pt idx="6417">
                  <c:v>32.102618999999997</c:v>
                </c:pt>
                <c:pt idx="6418">
                  <c:v>32.107407000000002</c:v>
                </c:pt>
                <c:pt idx="6419">
                  <c:v>32.113242999999997</c:v>
                </c:pt>
                <c:pt idx="6420">
                  <c:v>32.118416000000003</c:v>
                </c:pt>
                <c:pt idx="6421">
                  <c:v>32.123137999999997</c:v>
                </c:pt>
                <c:pt idx="6422">
                  <c:v>32.127605000000003</c:v>
                </c:pt>
                <c:pt idx="6423">
                  <c:v>32.133147999999998</c:v>
                </c:pt>
                <c:pt idx="6424">
                  <c:v>32.137428</c:v>
                </c:pt>
                <c:pt idx="6425">
                  <c:v>32.141983000000003</c:v>
                </c:pt>
                <c:pt idx="6426">
                  <c:v>32.148445000000002</c:v>
                </c:pt>
                <c:pt idx="6427">
                  <c:v>32.153191</c:v>
                </c:pt>
                <c:pt idx="6428">
                  <c:v>32.158298000000002</c:v>
                </c:pt>
                <c:pt idx="6429">
                  <c:v>32.162509999999997</c:v>
                </c:pt>
                <c:pt idx="6430">
                  <c:v>32.167727999999997</c:v>
                </c:pt>
                <c:pt idx="6431">
                  <c:v>32.172649</c:v>
                </c:pt>
                <c:pt idx="6432">
                  <c:v>32.17783</c:v>
                </c:pt>
                <c:pt idx="6433">
                  <c:v>32.181412000000002</c:v>
                </c:pt>
                <c:pt idx="6434">
                  <c:v>32.188189999999999</c:v>
                </c:pt>
                <c:pt idx="6435">
                  <c:v>32.191657999999997</c:v>
                </c:pt>
                <c:pt idx="6436">
                  <c:v>32.198203999999997</c:v>
                </c:pt>
                <c:pt idx="6437">
                  <c:v>32.203220000000002</c:v>
                </c:pt>
                <c:pt idx="6438">
                  <c:v>32.207878000000001</c:v>
                </c:pt>
                <c:pt idx="6439">
                  <c:v>32.21302</c:v>
                </c:pt>
                <c:pt idx="6440">
                  <c:v>32.217860999999999</c:v>
                </c:pt>
                <c:pt idx="6441">
                  <c:v>32.222960999999998</c:v>
                </c:pt>
                <c:pt idx="6442">
                  <c:v>32.228023999999998</c:v>
                </c:pt>
                <c:pt idx="6443">
                  <c:v>32.233089</c:v>
                </c:pt>
                <c:pt idx="6444">
                  <c:v>32.236893000000002</c:v>
                </c:pt>
                <c:pt idx="6445">
                  <c:v>32.243805000000002</c:v>
                </c:pt>
                <c:pt idx="6446">
                  <c:v>32.247036000000001</c:v>
                </c:pt>
                <c:pt idx="6447">
                  <c:v>32.252979000000003</c:v>
                </c:pt>
                <c:pt idx="6448">
                  <c:v>32.258021999999997</c:v>
                </c:pt>
                <c:pt idx="6449">
                  <c:v>32.262473999999997</c:v>
                </c:pt>
                <c:pt idx="6450">
                  <c:v>32.267207999999997</c:v>
                </c:pt>
                <c:pt idx="6451">
                  <c:v>32.273018</c:v>
                </c:pt>
                <c:pt idx="6452">
                  <c:v>32.278106999999999</c:v>
                </c:pt>
                <c:pt idx="6453">
                  <c:v>32.282809999999998</c:v>
                </c:pt>
                <c:pt idx="6454">
                  <c:v>32.287914000000001</c:v>
                </c:pt>
                <c:pt idx="6455">
                  <c:v>32.293242999999997</c:v>
                </c:pt>
                <c:pt idx="6456">
                  <c:v>32.298552999999998</c:v>
                </c:pt>
                <c:pt idx="6457">
                  <c:v>32.302444000000001</c:v>
                </c:pt>
                <c:pt idx="6458">
                  <c:v>32.308143999999999</c:v>
                </c:pt>
                <c:pt idx="6459">
                  <c:v>32.312880999999997</c:v>
                </c:pt>
                <c:pt idx="6460">
                  <c:v>32.318286999999998</c:v>
                </c:pt>
                <c:pt idx="6461">
                  <c:v>32.323093</c:v>
                </c:pt>
                <c:pt idx="6462">
                  <c:v>32.327914999999997</c:v>
                </c:pt>
                <c:pt idx="6463">
                  <c:v>32.332058000000004</c:v>
                </c:pt>
                <c:pt idx="6464">
                  <c:v>32.338070000000002</c:v>
                </c:pt>
                <c:pt idx="6465">
                  <c:v>32.343142999999998</c:v>
                </c:pt>
                <c:pt idx="6466">
                  <c:v>32.347225000000002</c:v>
                </c:pt>
                <c:pt idx="6467">
                  <c:v>32.352001000000001</c:v>
                </c:pt>
                <c:pt idx="6468">
                  <c:v>32.359116</c:v>
                </c:pt>
                <c:pt idx="6469">
                  <c:v>32.363422</c:v>
                </c:pt>
                <c:pt idx="6470">
                  <c:v>32.368149000000003</c:v>
                </c:pt>
                <c:pt idx="6471">
                  <c:v>32.372402000000001</c:v>
                </c:pt>
                <c:pt idx="6472">
                  <c:v>32.379004999999999</c:v>
                </c:pt>
                <c:pt idx="6473">
                  <c:v>32.383887999999999</c:v>
                </c:pt>
                <c:pt idx="6474">
                  <c:v>32.387363000000001</c:v>
                </c:pt>
                <c:pt idx="6475">
                  <c:v>32.393742000000003</c:v>
                </c:pt>
                <c:pt idx="6476">
                  <c:v>32.398651000000001</c:v>
                </c:pt>
                <c:pt idx="6477">
                  <c:v>32.403255000000001</c:v>
                </c:pt>
                <c:pt idx="6478">
                  <c:v>32.408405000000002</c:v>
                </c:pt>
                <c:pt idx="6479">
                  <c:v>32.413353000000001</c:v>
                </c:pt>
                <c:pt idx="6480">
                  <c:v>32.418529999999997</c:v>
                </c:pt>
                <c:pt idx="6481">
                  <c:v>32.423042000000002</c:v>
                </c:pt>
                <c:pt idx="6482">
                  <c:v>32.428761000000002</c:v>
                </c:pt>
                <c:pt idx="6483">
                  <c:v>32.432777000000002</c:v>
                </c:pt>
                <c:pt idx="6484">
                  <c:v>32.439261999999999</c:v>
                </c:pt>
                <c:pt idx="6485">
                  <c:v>32.443671999999999</c:v>
                </c:pt>
                <c:pt idx="6486">
                  <c:v>32.448703999999999</c:v>
                </c:pt>
                <c:pt idx="6487">
                  <c:v>32.453178000000001</c:v>
                </c:pt>
                <c:pt idx="6488">
                  <c:v>32.458179000000001</c:v>
                </c:pt>
                <c:pt idx="6489">
                  <c:v>32.463146000000002</c:v>
                </c:pt>
                <c:pt idx="6490">
                  <c:v>32.468296000000002</c:v>
                </c:pt>
                <c:pt idx="6491">
                  <c:v>32.473137000000001</c:v>
                </c:pt>
                <c:pt idx="6492">
                  <c:v>32.478194999999999</c:v>
                </c:pt>
                <c:pt idx="6493">
                  <c:v>32.482909999999997</c:v>
                </c:pt>
                <c:pt idx="6494">
                  <c:v>32.488048999999997</c:v>
                </c:pt>
                <c:pt idx="6495">
                  <c:v>32.493136999999997</c:v>
                </c:pt>
                <c:pt idx="6496">
                  <c:v>32.497723000000001</c:v>
                </c:pt>
                <c:pt idx="6497">
                  <c:v>32.502448999999999</c:v>
                </c:pt>
                <c:pt idx="6498">
                  <c:v>32.508277999999997</c:v>
                </c:pt>
                <c:pt idx="6499">
                  <c:v>32.513244999999998</c:v>
                </c:pt>
                <c:pt idx="6500">
                  <c:v>32.517783999999999</c:v>
                </c:pt>
                <c:pt idx="6501">
                  <c:v>32.522644</c:v>
                </c:pt>
                <c:pt idx="6502">
                  <c:v>32.527698999999998</c:v>
                </c:pt>
                <c:pt idx="6503">
                  <c:v>32.533042999999999</c:v>
                </c:pt>
                <c:pt idx="6504">
                  <c:v>32.539867000000001</c:v>
                </c:pt>
                <c:pt idx="6505">
                  <c:v>32.542251999999998</c:v>
                </c:pt>
                <c:pt idx="6506">
                  <c:v>32.547294999999998</c:v>
                </c:pt>
                <c:pt idx="6507">
                  <c:v>32.553145999999998</c:v>
                </c:pt>
                <c:pt idx="6508">
                  <c:v>32.558146999999998</c:v>
                </c:pt>
                <c:pt idx="6509">
                  <c:v>32.563774000000002</c:v>
                </c:pt>
                <c:pt idx="6510">
                  <c:v>32.568092</c:v>
                </c:pt>
                <c:pt idx="6511">
                  <c:v>32.573169999999998</c:v>
                </c:pt>
                <c:pt idx="6512">
                  <c:v>32.578322999999997</c:v>
                </c:pt>
                <c:pt idx="6513">
                  <c:v>32.583427</c:v>
                </c:pt>
                <c:pt idx="6514">
                  <c:v>32.588088999999997</c:v>
                </c:pt>
                <c:pt idx="6515">
                  <c:v>32.594067000000003</c:v>
                </c:pt>
                <c:pt idx="6516">
                  <c:v>32.597797</c:v>
                </c:pt>
                <c:pt idx="6517">
                  <c:v>32.603293999999998</c:v>
                </c:pt>
                <c:pt idx="6518">
                  <c:v>32.609081000000003</c:v>
                </c:pt>
                <c:pt idx="6519">
                  <c:v>32.614212000000002</c:v>
                </c:pt>
                <c:pt idx="6520">
                  <c:v>32.618094999999997</c:v>
                </c:pt>
                <c:pt idx="6521">
                  <c:v>32.623649999999998</c:v>
                </c:pt>
                <c:pt idx="6522">
                  <c:v>32.627403000000001</c:v>
                </c:pt>
                <c:pt idx="6523">
                  <c:v>32.633037999999999</c:v>
                </c:pt>
                <c:pt idx="6524">
                  <c:v>32.637959000000002</c:v>
                </c:pt>
                <c:pt idx="6525">
                  <c:v>32.643497000000004</c:v>
                </c:pt>
                <c:pt idx="6526">
                  <c:v>32.647990999999998</c:v>
                </c:pt>
                <c:pt idx="6527">
                  <c:v>32.653731999999998</c:v>
                </c:pt>
                <c:pt idx="6528">
                  <c:v>32.657336999999998</c:v>
                </c:pt>
                <c:pt idx="6529">
                  <c:v>32.663113000000003</c:v>
                </c:pt>
                <c:pt idx="6530">
                  <c:v>32.668349999999997</c:v>
                </c:pt>
                <c:pt idx="6531">
                  <c:v>32.673119</c:v>
                </c:pt>
                <c:pt idx="6532">
                  <c:v>32.679049999999997</c:v>
                </c:pt>
                <c:pt idx="6533">
                  <c:v>32.684868000000002</c:v>
                </c:pt>
                <c:pt idx="6534">
                  <c:v>32.689208999999998</c:v>
                </c:pt>
                <c:pt idx="6535">
                  <c:v>32.693291000000002</c:v>
                </c:pt>
                <c:pt idx="6536">
                  <c:v>32.698410000000003</c:v>
                </c:pt>
                <c:pt idx="6537">
                  <c:v>32.703063999999998</c:v>
                </c:pt>
                <c:pt idx="6538">
                  <c:v>32.708846999999999</c:v>
                </c:pt>
                <c:pt idx="6539">
                  <c:v>32.713633999999999</c:v>
                </c:pt>
                <c:pt idx="6540">
                  <c:v>32.718170000000001</c:v>
                </c:pt>
                <c:pt idx="6541">
                  <c:v>32.723132999999997</c:v>
                </c:pt>
                <c:pt idx="6542">
                  <c:v>32.726936000000002</c:v>
                </c:pt>
                <c:pt idx="6543">
                  <c:v>32.733226999999999</c:v>
                </c:pt>
                <c:pt idx="6544">
                  <c:v>32.738982999999998</c:v>
                </c:pt>
                <c:pt idx="6545">
                  <c:v>32.742331999999998</c:v>
                </c:pt>
                <c:pt idx="6546">
                  <c:v>32.748126999999997</c:v>
                </c:pt>
                <c:pt idx="6547">
                  <c:v>32.752651</c:v>
                </c:pt>
                <c:pt idx="6548">
                  <c:v>32.759307999999997</c:v>
                </c:pt>
                <c:pt idx="6549">
                  <c:v>32.762867</c:v>
                </c:pt>
                <c:pt idx="6550">
                  <c:v>32.768749</c:v>
                </c:pt>
                <c:pt idx="6551">
                  <c:v>32.772826999999999</c:v>
                </c:pt>
                <c:pt idx="6552">
                  <c:v>32.777343999999999</c:v>
                </c:pt>
                <c:pt idx="6553">
                  <c:v>32.783763999999998</c:v>
                </c:pt>
                <c:pt idx="6554">
                  <c:v>32.788414000000003</c:v>
                </c:pt>
                <c:pt idx="6555">
                  <c:v>32.793343</c:v>
                </c:pt>
                <c:pt idx="6556">
                  <c:v>32.799179000000002</c:v>
                </c:pt>
                <c:pt idx="6557">
                  <c:v>32.804023999999998</c:v>
                </c:pt>
                <c:pt idx="6558">
                  <c:v>32.808571000000001</c:v>
                </c:pt>
                <c:pt idx="6559">
                  <c:v>32.813389000000001</c:v>
                </c:pt>
                <c:pt idx="6560">
                  <c:v>32.818328999999999</c:v>
                </c:pt>
                <c:pt idx="6561">
                  <c:v>32.823256999999998</c:v>
                </c:pt>
                <c:pt idx="6562">
                  <c:v>32.828628999999999</c:v>
                </c:pt>
                <c:pt idx="6563">
                  <c:v>32.834721000000002</c:v>
                </c:pt>
                <c:pt idx="6564">
                  <c:v>32.838405999999999</c:v>
                </c:pt>
                <c:pt idx="6565">
                  <c:v>32.843620000000001</c:v>
                </c:pt>
                <c:pt idx="6566">
                  <c:v>32.849280999999998</c:v>
                </c:pt>
                <c:pt idx="6567">
                  <c:v>32.853020000000001</c:v>
                </c:pt>
                <c:pt idx="6568">
                  <c:v>32.858364000000002</c:v>
                </c:pt>
                <c:pt idx="6569">
                  <c:v>32.863762000000001</c:v>
                </c:pt>
                <c:pt idx="6570">
                  <c:v>32.869822999999997</c:v>
                </c:pt>
                <c:pt idx="6571">
                  <c:v>32.872580999999997</c:v>
                </c:pt>
                <c:pt idx="6572">
                  <c:v>32.877495000000003</c:v>
                </c:pt>
                <c:pt idx="6573">
                  <c:v>32.883899999999997</c:v>
                </c:pt>
                <c:pt idx="6574">
                  <c:v>32.887466000000003</c:v>
                </c:pt>
                <c:pt idx="6575">
                  <c:v>32.893146999999999</c:v>
                </c:pt>
                <c:pt idx="6576">
                  <c:v>32.898788000000003</c:v>
                </c:pt>
                <c:pt idx="6577">
                  <c:v>32.902251999999997</c:v>
                </c:pt>
                <c:pt idx="6578">
                  <c:v>32.908154000000003</c:v>
                </c:pt>
                <c:pt idx="6579">
                  <c:v>32.913035999999998</c:v>
                </c:pt>
                <c:pt idx="6580">
                  <c:v>32.918823000000003</c:v>
                </c:pt>
                <c:pt idx="6581">
                  <c:v>32.924014999999997</c:v>
                </c:pt>
                <c:pt idx="6582">
                  <c:v>32.929684000000002</c:v>
                </c:pt>
                <c:pt idx="6583">
                  <c:v>32.933307999999997</c:v>
                </c:pt>
                <c:pt idx="6584">
                  <c:v>32.937716999999999</c:v>
                </c:pt>
                <c:pt idx="6585">
                  <c:v>32.943522999999999</c:v>
                </c:pt>
                <c:pt idx="6586">
                  <c:v>32.948630999999999</c:v>
                </c:pt>
                <c:pt idx="6587">
                  <c:v>32.954453000000001</c:v>
                </c:pt>
                <c:pt idx="6588">
                  <c:v>32.958412000000003</c:v>
                </c:pt>
                <c:pt idx="6589">
                  <c:v>32.963211000000001</c:v>
                </c:pt>
                <c:pt idx="6590">
                  <c:v>32.968384</c:v>
                </c:pt>
                <c:pt idx="6591">
                  <c:v>32.973522000000003</c:v>
                </c:pt>
                <c:pt idx="6592">
                  <c:v>32.979210000000002</c:v>
                </c:pt>
                <c:pt idx="6593">
                  <c:v>32.983024999999998</c:v>
                </c:pt>
                <c:pt idx="6594">
                  <c:v>32.989330000000002</c:v>
                </c:pt>
                <c:pt idx="6595">
                  <c:v>32.99324</c:v>
                </c:pt>
                <c:pt idx="6596">
                  <c:v>32.997489999999999</c:v>
                </c:pt>
                <c:pt idx="6597">
                  <c:v>33.003742000000003</c:v>
                </c:pt>
                <c:pt idx="6598">
                  <c:v>33.008831000000001</c:v>
                </c:pt>
                <c:pt idx="6599">
                  <c:v>33.014034000000002</c:v>
                </c:pt>
                <c:pt idx="6600">
                  <c:v>33.019638</c:v>
                </c:pt>
                <c:pt idx="6601">
                  <c:v>33.023665999999999</c:v>
                </c:pt>
                <c:pt idx="6602">
                  <c:v>33.028762999999998</c:v>
                </c:pt>
                <c:pt idx="6603">
                  <c:v>33.033501000000001</c:v>
                </c:pt>
                <c:pt idx="6604">
                  <c:v>33.038406000000002</c:v>
                </c:pt>
                <c:pt idx="6605">
                  <c:v>33.044860999999997</c:v>
                </c:pt>
                <c:pt idx="6606">
                  <c:v>33.049973000000001</c:v>
                </c:pt>
                <c:pt idx="6607">
                  <c:v>33.053761000000002</c:v>
                </c:pt>
                <c:pt idx="6608">
                  <c:v>33.058200999999997</c:v>
                </c:pt>
                <c:pt idx="6609">
                  <c:v>33.064312000000001</c:v>
                </c:pt>
                <c:pt idx="6610">
                  <c:v>33.069240999999998</c:v>
                </c:pt>
                <c:pt idx="6611">
                  <c:v>33.074165000000001</c:v>
                </c:pt>
                <c:pt idx="6612">
                  <c:v>33.078502999999998</c:v>
                </c:pt>
                <c:pt idx="6613">
                  <c:v>33.083362999999999</c:v>
                </c:pt>
                <c:pt idx="6614">
                  <c:v>33.089221999999999</c:v>
                </c:pt>
                <c:pt idx="6615">
                  <c:v>33.094006</c:v>
                </c:pt>
                <c:pt idx="6616">
                  <c:v>33.099735000000003</c:v>
                </c:pt>
                <c:pt idx="6617">
                  <c:v>33.103515999999999</c:v>
                </c:pt>
                <c:pt idx="6618">
                  <c:v>33.108607999999997</c:v>
                </c:pt>
                <c:pt idx="6619">
                  <c:v>33.113776999999999</c:v>
                </c:pt>
                <c:pt idx="6620">
                  <c:v>33.118457999999997</c:v>
                </c:pt>
                <c:pt idx="6621">
                  <c:v>33.123252999999998</c:v>
                </c:pt>
                <c:pt idx="6622">
                  <c:v>33.128418000000003</c:v>
                </c:pt>
                <c:pt idx="6623">
                  <c:v>33.133583000000002</c:v>
                </c:pt>
                <c:pt idx="6624">
                  <c:v>33.138741000000003</c:v>
                </c:pt>
                <c:pt idx="6625">
                  <c:v>33.143234</c:v>
                </c:pt>
                <c:pt idx="6626">
                  <c:v>33.147804000000001</c:v>
                </c:pt>
                <c:pt idx="6627">
                  <c:v>33.154350000000001</c:v>
                </c:pt>
                <c:pt idx="6628">
                  <c:v>33.157393999999996</c:v>
                </c:pt>
                <c:pt idx="6629">
                  <c:v>33.163124000000003</c:v>
                </c:pt>
                <c:pt idx="6630">
                  <c:v>33.169262000000003</c:v>
                </c:pt>
                <c:pt idx="6631">
                  <c:v>33.17445</c:v>
                </c:pt>
                <c:pt idx="6632">
                  <c:v>33.179355999999999</c:v>
                </c:pt>
                <c:pt idx="6633">
                  <c:v>33.182662999999998</c:v>
                </c:pt>
                <c:pt idx="6634">
                  <c:v>33.188526000000003</c:v>
                </c:pt>
                <c:pt idx="6635">
                  <c:v>33.194901000000002</c:v>
                </c:pt>
                <c:pt idx="6636">
                  <c:v>33.198315000000001</c:v>
                </c:pt>
                <c:pt idx="6637">
                  <c:v>33.204067000000002</c:v>
                </c:pt>
                <c:pt idx="6638">
                  <c:v>33.209274000000001</c:v>
                </c:pt>
                <c:pt idx="6639">
                  <c:v>33.214221999999999</c:v>
                </c:pt>
                <c:pt idx="6640">
                  <c:v>33.218528999999997</c:v>
                </c:pt>
                <c:pt idx="6641">
                  <c:v>33.224041</c:v>
                </c:pt>
                <c:pt idx="6642">
                  <c:v>33.228821000000003</c:v>
                </c:pt>
                <c:pt idx="6643">
                  <c:v>33.232956000000001</c:v>
                </c:pt>
                <c:pt idx="6644">
                  <c:v>33.237988000000001</c:v>
                </c:pt>
                <c:pt idx="6645">
                  <c:v>33.243274999999997</c:v>
                </c:pt>
                <c:pt idx="6646">
                  <c:v>33.249206999999998</c:v>
                </c:pt>
                <c:pt idx="6647">
                  <c:v>33.254589000000003</c:v>
                </c:pt>
                <c:pt idx="6648">
                  <c:v>33.259529000000001</c:v>
                </c:pt>
                <c:pt idx="6649">
                  <c:v>33.263924000000003</c:v>
                </c:pt>
                <c:pt idx="6650">
                  <c:v>33.269072999999999</c:v>
                </c:pt>
                <c:pt idx="6651">
                  <c:v>33.274554999999999</c:v>
                </c:pt>
                <c:pt idx="6652">
                  <c:v>33.277763</c:v>
                </c:pt>
                <c:pt idx="6653">
                  <c:v>33.284377999999997</c:v>
                </c:pt>
                <c:pt idx="6654">
                  <c:v>33.288837000000001</c:v>
                </c:pt>
                <c:pt idx="6655">
                  <c:v>33.295059000000002</c:v>
                </c:pt>
                <c:pt idx="6656">
                  <c:v>33.299332</c:v>
                </c:pt>
                <c:pt idx="6657">
                  <c:v>33.304817</c:v>
                </c:pt>
                <c:pt idx="6658">
                  <c:v>33.308349999999997</c:v>
                </c:pt>
                <c:pt idx="6659">
                  <c:v>33.314442</c:v>
                </c:pt>
                <c:pt idx="6660">
                  <c:v>33.318745</c:v>
                </c:pt>
                <c:pt idx="6661">
                  <c:v>33.324860000000001</c:v>
                </c:pt>
                <c:pt idx="6662">
                  <c:v>33.329082</c:v>
                </c:pt>
                <c:pt idx="6663">
                  <c:v>33.333683000000001</c:v>
                </c:pt>
                <c:pt idx="6664">
                  <c:v>33.339053999999997</c:v>
                </c:pt>
                <c:pt idx="6665">
                  <c:v>33.343184999999998</c:v>
                </c:pt>
                <c:pt idx="6666">
                  <c:v>33.348315999999997</c:v>
                </c:pt>
                <c:pt idx="6667">
                  <c:v>33.354103000000002</c:v>
                </c:pt>
                <c:pt idx="6668">
                  <c:v>33.358840999999998</c:v>
                </c:pt>
                <c:pt idx="6669">
                  <c:v>33.364016999999997</c:v>
                </c:pt>
                <c:pt idx="6670">
                  <c:v>33.369438000000002</c:v>
                </c:pt>
                <c:pt idx="6671">
                  <c:v>33.372954999999997</c:v>
                </c:pt>
                <c:pt idx="6672">
                  <c:v>33.378993999999999</c:v>
                </c:pt>
                <c:pt idx="6673">
                  <c:v>33.382461999999997</c:v>
                </c:pt>
                <c:pt idx="6674">
                  <c:v>33.387272000000003</c:v>
                </c:pt>
                <c:pt idx="6675">
                  <c:v>33.393256999999998</c:v>
                </c:pt>
                <c:pt idx="6676">
                  <c:v>33.398502000000001</c:v>
                </c:pt>
                <c:pt idx="6677">
                  <c:v>33.402949999999997</c:v>
                </c:pt>
                <c:pt idx="6678">
                  <c:v>33.408779000000003</c:v>
                </c:pt>
                <c:pt idx="6679">
                  <c:v>33.414383000000001</c:v>
                </c:pt>
                <c:pt idx="6680">
                  <c:v>33.417999000000002</c:v>
                </c:pt>
                <c:pt idx="6681">
                  <c:v>33.423954000000002</c:v>
                </c:pt>
                <c:pt idx="6682">
                  <c:v>33.428573999999998</c:v>
                </c:pt>
                <c:pt idx="6683">
                  <c:v>33.433266000000003</c:v>
                </c:pt>
                <c:pt idx="6684">
                  <c:v>33.439109999999999</c:v>
                </c:pt>
                <c:pt idx="6685">
                  <c:v>33.443049999999999</c:v>
                </c:pt>
                <c:pt idx="6686">
                  <c:v>33.448368000000002</c:v>
                </c:pt>
                <c:pt idx="6687">
                  <c:v>33.454453000000001</c:v>
                </c:pt>
                <c:pt idx="6688">
                  <c:v>33.459533999999998</c:v>
                </c:pt>
                <c:pt idx="6689">
                  <c:v>33.463538999999997</c:v>
                </c:pt>
                <c:pt idx="6690">
                  <c:v>33.468986999999998</c:v>
                </c:pt>
                <c:pt idx="6691">
                  <c:v>33.473956999999999</c:v>
                </c:pt>
                <c:pt idx="6692">
                  <c:v>33.478504000000001</c:v>
                </c:pt>
                <c:pt idx="6693">
                  <c:v>33.484520000000003</c:v>
                </c:pt>
                <c:pt idx="6694">
                  <c:v>33.488590000000002</c:v>
                </c:pt>
                <c:pt idx="6695">
                  <c:v>33.493839000000001</c:v>
                </c:pt>
                <c:pt idx="6696">
                  <c:v>33.498500999999997</c:v>
                </c:pt>
                <c:pt idx="6697">
                  <c:v>33.503841000000001</c:v>
                </c:pt>
                <c:pt idx="6698">
                  <c:v>33.509022000000002</c:v>
                </c:pt>
                <c:pt idx="6699">
                  <c:v>33.514468999999998</c:v>
                </c:pt>
                <c:pt idx="6700">
                  <c:v>33.518852000000003</c:v>
                </c:pt>
                <c:pt idx="6701">
                  <c:v>33.524493999999997</c:v>
                </c:pt>
                <c:pt idx="6702">
                  <c:v>33.529175000000002</c:v>
                </c:pt>
                <c:pt idx="6703">
                  <c:v>33.533645999999997</c:v>
                </c:pt>
                <c:pt idx="6704">
                  <c:v>33.539138999999999</c:v>
                </c:pt>
                <c:pt idx="6705">
                  <c:v>33.544361000000002</c:v>
                </c:pt>
                <c:pt idx="6706">
                  <c:v>33.549540999999998</c:v>
                </c:pt>
                <c:pt idx="6707">
                  <c:v>33.554119</c:v>
                </c:pt>
                <c:pt idx="6708">
                  <c:v>33.558864999999997</c:v>
                </c:pt>
                <c:pt idx="6709">
                  <c:v>33.563160000000003</c:v>
                </c:pt>
                <c:pt idx="6710">
                  <c:v>33.569358999999999</c:v>
                </c:pt>
                <c:pt idx="6711">
                  <c:v>33.574306</c:v>
                </c:pt>
                <c:pt idx="6712">
                  <c:v>33.578598</c:v>
                </c:pt>
                <c:pt idx="6713">
                  <c:v>33.583976999999997</c:v>
                </c:pt>
                <c:pt idx="6714">
                  <c:v>33.589427999999998</c:v>
                </c:pt>
                <c:pt idx="6715">
                  <c:v>33.593994000000002</c:v>
                </c:pt>
                <c:pt idx="6716">
                  <c:v>33.599196999999997</c:v>
                </c:pt>
                <c:pt idx="6717">
                  <c:v>33.604782</c:v>
                </c:pt>
                <c:pt idx="6718">
                  <c:v>33.609031999999999</c:v>
                </c:pt>
                <c:pt idx="6719">
                  <c:v>33.613605</c:v>
                </c:pt>
                <c:pt idx="6720">
                  <c:v>33.619273999999997</c:v>
                </c:pt>
                <c:pt idx="6721">
                  <c:v>33.623652999999997</c:v>
                </c:pt>
                <c:pt idx="6722">
                  <c:v>33.630318000000003</c:v>
                </c:pt>
                <c:pt idx="6723">
                  <c:v>33.633923000000003</c:v>
                </c:pt>
                <c:pt idx="6724">
                  <c:v>33.638427999999998</c:v>
                </c:pt>
                <c:pt idx="6725">
                  <c:v>33.643234</c:v>
                </c:pt>
                <c:pt idx="6726">
                  <c:v>33.649189</c:v>
                </c:pt>
                <c:pt idx="6727">
                  <c:v>33.654152000000003</c:v>
                </c:pt>
                <c:pt idx="6728">
                  <c:v>33.659599</c:v>
                </c:pt>
                <c:pt idx="6729">
                  <c:v>33.663970999999997</c:v>
                </c:pt>
                <c:pt idx="6730">
                  <c:v>33.669643000000001</c:v>
                </c:pt>
                <c:pt idx="6731">
                  <c:v>33.674759000000002</c:v>
                </c:pt>
                <c:pt idx="6732">
                  <c:v>33.678925</c:v>
                </c:pt>
                <c:pt idx="6733">
                  <c:v>33.685164999999998</c:v>
                </c:pt>
                <c:pt idx="6734">
                  <c:v>33.689072000000003</c:v>
                </c:pt>
                <c:pt idx="6735">
                  <c:v>33.694214000000002</c:v>
                </c:pt>
                <c:pt idx="6736">
                  <c:v>33.699790999999998</c:v>
                </c:pt>
                <c:pt idx="6737">
                  <c:v>33.703899</c:v>
                </c:pt>
                <c:pt idx="6738">
                  <c:v>33.709454000000001</c:v>
                </c:pt>
                <c:pt idx="6739">
                  <c:v>33.714039</c:v>
                </c:pt>
                <c:pt idx="6740">
                  <c:v>33.718769000000002</c:v>
                </c:pt>
                <c:pt idx="6741">
                  <c:v>33.723407999999999</c:v>
                </c:pt>
                <c:pt idx="6742">
                  <c:v>33.729087999999997</c:v>
                </c:pt>
                <c:pt idx="6743">
                  <c:v>33.734608000000001</c:v>
                </c:pt>
                <c:pt idx="6744">
                  <c:v>33.738742999999999</c:v>
                </c:pt>
                <c:pt idx="6745">
                  <c:v>33.744900000000001</c:v>
                </c:pt>
                <c:pt idx="6746">
                  <c:v>33.749164999999998</c:v>
                </c:pt>
                <c:pt idx="6747">
                  <c:v>33.754097000000002</c:v>
                </c:pt>
                <c:pt idx="6748">
                  <c:v>33.759349999999998</c:v>
                </c:pt>
                <c:pt idx="6749">
                  <c:v>33.76482</c:v>
                </c:pt>
                <c:pt idx="6750">
                  <c:v>33.768608</c:v>
                </c:pt>
                <c:pt idx="6751">
                  <c:v>33.774681000000001</c:v>
                </c:pt>
                <c:pt idx="6752">
                  <c:v>33.778548999999998</c:v>
                </c:pt>
                <c:pt idx="6753">
                  <c:v>33.783957999999998</c:v>
                </c:pt>
                <c:pt idx="6754">
                  <c:v>33.788567</c:v>
                </c:pt>
                <c:pt idx="6755">
                  <c:v>33.794829999999997</c:v>
                </c:pt>
                <c:pt idx="6756">
                  <c:v>33.798831999999997</c:v>
                </c:pt>
                <c:pt idx="6757">
                  <c:v>33.804386000000001</c:v>
                </c:pt>
                <c:pt idx="6758">
                  <c:v>33.809745999999997</c:v>
                </c:pt>
                <c:pt idx="6759">
                  <c:v>33.813316</c:v>
                </c:pt>
                <c:pt idx="6760">
                  <c:v>33.820213000000003</c:v>
                </c:pt>
                <c:pt idx="6761">
                  <c:v>33.824157999999997</c:v>
                </c:pt>
                <c:pt idx="6762">
                  <c:v>33.829616999999999</c:v>
                </c:pt>
                <c:pt idx="6763">
                  <c:v>33.834933999999997</c:v>
                </c:pt>
                <c:pt idx="6764">
                  <c:v>33.840012000000002</c:v>
                </c:pt>
                <c:pt idx="6765">
                  <c:v>33.844695999999999</c:v>
                </c:pt>
                <c:pt idx="6766">
                  <c:v>33.849559999999997</c:v>
                </c:pt>
                <c:pt idx="6767">
                  <c:v>33.854019000000001</c:v>
                </c:pt>
                <c:pt idx="6768">
                  <c:v>33.860252000000003</c:v>
                </c:pt>
                <c:pt idx="6769">
                  <c:v>33.864055999999998</c:v>
                </c:pt>
                <c:pt idx="6770">
                  <c:v>33.868980000000001</c:v>
                </c:pt>
                <c:pt idx="6771">
                  <c:v>33.874732999999999</c:v>
                </c:pt>
                <c:pt idx="6772">
                  <c:v>33.880074</c:v>
                </c:pt>
                <c:pt idx="6773">
                  <c:v>33.884388000000001</c:v>
                </c:pt>
                <c:pt idx="6774">
                  <c:v>33.889716999999997</c:v>
                </c:pt>
                <c:pt idx="6775">
                  <c:v>33.894919999999999</c:v>
                </c:pt>
                <c:pt idx="6776">
                  <c:v>33.900230000000001</c:v>
                </c:pt>
                <c:pt idx="6777">
                  <c:v>33.904502999999998</c:v>
                </c:pt>
                <c:pt idx="6778">
                  <c:v>33.909981000000002</c:v>
                </c:pt>
                <c:pt idx="6779">
                  <c:v>33.915168999999999</c:v>
                </c:pt>
                <c:pt idx="6780">
                  <c:v>33.920174000000003</c:v>
                </c:pt>
                <c:pt idx="6781">
                  <c:v>33.924854000000003</c:v>
                </c:pt>
                <c:pt idx="6782">
                  <c:v>33.929451</c:v>
                </c:pt>
                <c:pt idx="6783">
                  <c:v>33.935558</c:v>
                </c:pt>
                <c:pt idx="6784">
                  <c:v>33.939255000000003</c:v>
                </c:pt>
                <c:pt idx="6785">
                  <c:v>33.944626</c:v>
                </c:pt>
                <c:pt idx="6786">
                  <c:v>33.949683999999998</c:v>
                </c:pt>
                <c:pt idx="6787">
                  <c:v>33.954388000000002</c:v>
                </c:pt>
                <c:pt idx="6788">
                  <c:v>33.958931</c:v>
                </c:pt>
                <c:pt idx="6789">
                  <c:v>33.963768000000002</c:v>
                </c:pt>
                <c:pt idx="6790">
                  <c:v>33.969833000000001</c:v>
                </c:pt>
                <c:pt idx="6791">
                  <c:v>33.974761999999998</c:v>
                </c:pt>
                <c:pt idx="6792">
                  <c:v>33.979743999999997</c:v>
                </c:pt>
                <c:pt idx="6793">
                  <c:v>33.983466999999997</c:v>
                </c:pt>
                <c:pt idx="6794">
                  <c:v>33.989860999999998</c:v>
                </c:pt>
                <c:pt idx="6795">
                  <c:v>33.995102000000003</c:v>
                </c:pt>
                <c:pt idx="6796">
                  <c:v>33.999431999999999</c:v>
                </c:pt>
                <c:pt idx="6797">
                  <c:v>34.004772000000003</c:v>
                </c:pt>
                <c:pt idx="6798">
                  <c:v>34.010651000000003</c:v>
                </c:pt>
                <c:pt idx="6799">
                  <c:v>34.015011000000001</c:v>
                </c:pt>
                <c:pt idx="6800">
                  <c:v>34.019736999999999</c:v>
                </c:pt>
                <c:pt idx="6801">
                  <c:v>34.025222999999997</c:v>
                </c:pt>
                <c:pt idx="6802">
                  <c:v>34.029625000000003</c:v>
                </c:pt>
                <c:pt idx="6803">
                  <c:v>34.034401000000003</c:v>
                </c:pt>
                <c:pt idx="6804">
                  <c:v>34.039627000000003</c:v>
                </c:pt>
                <c:pt idx="6805">
                  <c:v>34.044724000000002</c:v>
                </c:pt>
                <c:pt idx="6806">
                  <c:v>34.048659999999998</c:v>
                </c:pt>
                <c:pt idx="6807">
                  <c:v>34.054119</c:v>
                </c:pt>
                <c:pt idx="6808">
                  <c:v>34.059071000000003</c:v>
                </c:pt>
                <c:pt idx="6809">
                  <c:v>34.064959999999999</c:v>
                </c:pt>
                <c:pt idx="6810">
                  <c:v>34.070048999999997</c:v>
                </c:pt>
                <c:pt idx="6811">
                  <c:v>34.074688000000002</c:v>
                </c:pt>
                <c:pt idx="6812">
                  <c:v>34.079506000000002</c:v>
                </c:pt>
                <c:pt idx="6813">
                  <c:v>34.084350999999998</c:v>
                </c:pt>
                <c:pt idx="6814">
                  <c:v>34.089286999999999</c:v>
                </c:pt>
                <c:pt idx="6815">
                  <c:v>34.094940000000001</c:v>
                </c:pt>
                <c:pt idx="6816">
                  <c:v>34.098647999999997</c:v>
                </c:pt>
                <c:pt idx="6817">
                  <c:v>34.104503999999999</c:v>
                </c:pt>
                <c:pt idx="6818">
                  <c:v>34.110610999999999</c:v>
                </c:pt>
                <c:pt idx="6819">
                  <c:v>34.114066999999999</c:v>
                </c:pt>
                <c:pt idx="6820">
                  <c:v>34.120708</c:v>
                </c:pt>
                <c:pt idx="6821">
                  <c:v>34.125526000000001</c:v>
                </c:pt>
                <c:pt idx="6822">
                  <c:v>34.129314000000001</c:v>
                </c:pt>
                <c:pt idx="6823">
                  <c:v>34.134864999999998</c:v>
                </c:pt>
                <c:pt idx="6824">
                  <c:v>34.139954000000003</c:v>
                </c:pt>
                <c:pt idx="6825">
                  <c:v>34.144409000000003</c:v>
                </c:pt>
                <c:pt idx="6826">
                  <c:v>34.149658000000002</c:v>
                </c:pt>
                <c:pt idx="6827">
                  <c:v>34.153968999999996</c:v>
                </c:pt>
                <c:pt idx="6828">
                  <c:v>34.158206999999997</c:v>
                </c:pt>
                <c:pt idx="6829">
                  <c:v>34.164928000000003</c:v>
                </c:pt>
                <c:pt idx="6830">
                  <c:v>34.169967999999997</c:v>
                </c:pt>
                <c:pt idx="6831">
                  <c:v>34.175078999999997</c:v>
                </c:pt>
                <c:pt idx="6832">
                  <c:v>34.179825000000001</c:v>
                </c:pt>
                <c:pt idx="6833">
                  <c:v>34.184742</c:v>
                </c:pt>
                <c:pt idx="6834">
                  <c:v>34.190601000000001</c:v>
                </c:pt>
                <c:pt idx="6835">
                  <c:v>34.193843999999999</c:v>
                </c:pt>
                <c:pt idx="6836">
                  <c:v>34.200232999999997</c:v>
                </c:pt>
                <c:pt idx="6837">
                  <c:v>34.205447999999997</c:v>
                </c:pt>
                <c:pt idx="6838">
                  <c:v>34.209102999999999</c:v>
                </c:pt>
                <c:pt idx="6839">
                  <c:v>34.215038</c:v>
                </c:pt>
                <c:pt idx="6840">
                  <c:v>34.219574000000001</c:v>
                </c:pt>
                <c:pt idx="6841">
                  <c:v>34.225707999999997</c:v>
                </c:pt>
                <c:pt idx="6842">
                  <c:v>34.230476000000003</c:v>
                </c:pt>
                <c:pt idx="6843">
                  <c:v>34.234875000000002</c:v>
                </c:pt>
                <c:pt idx="6844">
                  <c:v>34.239882999999999</c:v>
                </c:pt>
                <c:pt idx="6845">
                  <c:v>34.244312000000001</c:v>
                </c:pt>
                <c:pt idx="6846">
                  <c:v>34.249198999999997</c:v>
                </c:pt>
                <c:pt idx="6847">
                  <c:v>34.254626999999999</c:v>
                </c:pt>
                <c:pt idx="6848">
                  <c:v>34.258460999999997</c:v>
                </c:pt>
                <c:pt idx="6849">
                  <c:v>34.265678000000001</c:v>
                </c:pt>
                <c:pt idx="6850">
                  <c:v>34.270538000000002</c:v>
                </c:pt>
                <c:pt idx="6851">
                  <c:v>34.274692999999999</c:v>
                </c:pt>
                <c:pt idx="6852">
                  <c:v>34.279919</c:v>
                </c:pt>
                <c:pt idx="6853">
                  <c:v>34.285716999999998</c:v>
                </c:pt>
                <c:pt idx="6854">
                  <c:v>34.289924999999997</c:v>
                </c:pt>
                <c:pt idx="6855">
                  <c:v>34.294593999999996</c:v>
                </c:pt>
                <c:pt idx="6856">
                  <c:v>34.30077</c:v>
                </c:pt>
                <c:pt idx="6857">
                  <c:v>34.304386000000001</c:v>
                </c:pt>
                <c:pt idx="6858">
                  <c:v>34.309016999999997</c:v>
                </c:pt>
                <c:pt idx="6859">
                  <c:v>34.315727000000003</c:v>
                </c:pt>
                <c:pt idx="6860">
                  <c:v>34.319598999999997</c:v>
                </c:pt>
                <c:pt idx="6861">
                  <c:v>34.323684999999998</c:v>
                </c:pt>
                <c:pt idx="6862">
                  <c:v>34.330737999999997</c:v>
                </c:pt>
                <c:pt idx="6863">
                  <c:v>34.334885</c:v>
                </c:pt>
                <c:pt idx="6864">
                  <c:v>34.340713999999998</c:v>
                </c:pt>
                <c:pt idx="6865">
                  <c:v>34.346049999999998</c:v>
                </c:pt>
                <c:pt idx="6866">
                  <c:v>34.348274000000004</c:v>
                </c:pt>
                <c:pt idx="6867">
                  <c:v>34.354717000000001</c:v>
                </c:pt>
                <c:pt idx="6868">
                  <c:v>34.360481</c:v>
                </c:pt>
                <c:pt idx="6869">
                  <c:v>34.365684999999999</c:v>
                </c:pt>
                <c:pt idx="6870">
                  <c:v>34.370415000000001</c:v>
                </c:pt>
                <c:pt idx="6871">
                  <c:v>34.374786</c:v>
                </c:pt>
                <c:pt idx="6872">
                  <c:v>34.379531999999998</c:v>
                </c:pt>
                <c:pt idx="6873">
                  <c:v>34.384720000000002</c:v>
                </c:pt>
                <c:pt idx="6874">
                  <c:v>34.389603000000001</c:v>
                </c:pt>
                <c:pt idx="6875">
                  <c:v>34.396427000000003</c:v>
                </c:pt>
                <c:pt idx="6876">
                  <c:v>34.399985999999998</c:v>
                </c:pt>
                <c:pt idx="6877">
                  <c:v>34.405453000000001</c:v>
                </c:pt>
                <c:pt idx="6878">
                  <c:v>34.409874000000002</c:v>
                </c:pt>
                <c:pt idx="6879">
                  <c:v>34.415585</c:v>
                </c:pt>
                <c:pt idx="6880">
                  <c:v>34.419345999999997</c:v>
                </c:pt>
                <c:pt idx="6881">
                  <c:v>34.424114000000003</c:v>
                </c:pt>
                <c:pt idx="6882">
                  <c:v>34.431404000000001</c:v>
                </c:pt>
                <c:pt idx="6883">
                  <c:v>34.434829999999998</c:v>
                </c:pt>
                <c:pt idx="6884">
                  <c:v>34.439999</c:v>
                </c:pt>
                <c:pt idx="6885">
                  <c:v>34.444881000000002</c:v>
                </c:pt>
                <c:pt idx="6886">
                  <c:v>34.450287000000003</c:v>
                </c:pt>
                <c:pt idx="6887">
                  <c:v>34.456398</c:v>
                </c:pt>
                <c:pt idx="6888">
                  <c:v>34.460090999999998</c:v>
                </c:pt>
                <c:pt idx="6889">
                  <c:v>34.465527000000002</c:v>
                </c:pt>
                <c:pt idx="6890">
                  <c:v>34.470534999999998</c:v>
                </c:pt>
                <c:pt idx="6891">
                  <c:v>34.475113</c:v>
                </c:pt>
                <c:pt idx="6892">
                  <c:v>34.479892999999997</c:v>
                </c:pt>
                <c:pt idx="6893">
                  <c:v>34.484268</c:v>
                </c:pt>
                <c:pt idx="6894">
                  <c:v>34.490566000000001</c:v>
                </c:pt>
                <c:pt idx="6895">
                  <c:v>34.495567000000001</c:v>
                </c:pt>
                <c:pt idx="6896">
                  <c:v>34.499676000000001</c:v>
                </c:pt>
                <c:pt idx="6897">
                  <c:v>34.505566000000002</c:v>
                </c:pt>
                <c:pt idx="6898">
                  <c:v>34.509480000000003</c:v>
                </c:pt>
                <c:pt idx="6899">
                  <c:v>34.515072000000004</c:v>
                </c:pt>
                <c:pt idx="6900">
                  <c:v>34.521026999999997</c:v>
                </c:pt>
                <c:pt idx="6901">
                  <c:v>34.524177999999999</c:v>
                </c:pt>
                <c:pt idx="6902">
                  <c:v>34.529640000000001</c:v>
                </c:pt>
                <c:pt idx="6903">
                  <c:v>34.535865999999999</c:v>
                </c:pt>
                <c:pt idx="6904">
                  <c:v>34.539771999999999</c:v>
                </c:pt>
                <c:pt idx="6905">
                  <c:v>34.545506000000003</c:v>
                </c:pt>
                <c:pt idx="6906">
                  <c:v>34.550261999999996</c:v>
                </c:pt>
                <c:pt idx="6907">
                  <c:v>34.554988999999999</c:v>
                </c:pt>
                <c:pt idx="6908">
                  <c:v>34.560360000000003</c:v>
                </c:pt>
                <c:pt idx="6909">
                  <c:v>34.565117000000001</c:v>
                </c:pt>
                <c:pt idx="6910">
                  <c:v>34.570098999999999</c:v>
                </c:pt>
                <c:pt idx="6911">
                  <c:v>34.574782999999996</c:v>
                </c:pt>
                <c:pt idx="6912">
                  <c:v>34.580292</c:v>
                </c:pt>
                <c:pt idx="6913">
                  <c:v>34.584826999999997</c:v>
                </c:pt>
                <c:pt idx="6914">
                  <c:v>34.590046000000001</c:v>
                </c:pt>
                <c:pt idx="6915">
                  <c:v>34.595554</c:v>
                </c:pt>
                <c:pt idx="6916">
                  <c:v>34.600754000000002</c:v>
                </c:pt>
                <c:pt idx="6917">
                  <c:v>34.605141000000003</c:v>
                </c:pt>
                <c:pt idx="6918">
                  <c:v>34.609881999999999</c:v>
                </c:pt>
                <c:pt idx="6919">
                  <c:v>34.614555000000003</c:v>
                </c:pt>
                <c:pt idx="6920">
                  <c:v>34.620345999999998</c:v>
                </c:pt>
                <c:pt idx="6921">
                  <c:v>34.624512000000003</c:v>
                </c:pt>
                <c:pt idx="6922">
                  <c:v>34.630752999999999</c:v>
                </c:pt>
                <c:pt idx="6923">
                  <c:v>34.634273999999998</c:v>
                </c:pt>
                <c:pt idx="6924">
                  <c:v>34.641109</c:v>
                </c:pt>
                <c:pt idx="6925">
                  <c:v>34.644295</c:v>
                </c:pt>
                <c:pt idx="6926">
                  <c:v>34.650565999999998</c:v>
                </c:pt>
                <c:pt idx="6927">
                  <c:v>34.654938000000001</c:v>
                </c:pt>
                <c:pt idx="6928">
                  <c:v>34.660141000000003</c:v>
                </c:pt>
                <c:pt idx="6929">
                  <c:v>34.665024000000003</c:v>
                </c:pt>
                <c:pt idx="6930">
                  <c:v>34.669857</c:v>
                </c:pt>
                <c:pt idx="6931">
                  <c:v>34.675727999999999</c:v>
                </c:pt>
                <c:pt idx="6932">
                  <c:v>34.681057000000003</c:v>
                </c:pt>
                <c:pt idx="6933">
                  <c:v>34.685229999999997</c:v>
                </c:pt>
                <c:pt idx="6934">
                  <c:v>34.690398999999999</c:v>
                </c:pt>
                <c:pt idx="6935">
                  <c:v>34.696060000000003</c:v>
                </c:pt>
                <c:pt idx="6936">
                  <c:v>34.699897999999997</c:v>
                </c:pt>
                <c:pt idx="6937">
                  <c:v>34.705849000000001</c:v>
                </c:pt>
                <c:pt idx="6938">
                  <c:v>34.710140000000003</c:v>
                </c:pt>
                <c:pt idx="6939">
                  <c:v>34.714294000000002</c:v>
                </c:pt>
                <c:pt idx="6940">
                  <c:v>34.719977999999998</c:v>
                </c:pt>
                <c:pt idx="6941">
                  <c:v>34.726256999999997</c:v>
                </c:pt>
                <c:pt idx="6942">
                  <c:v>34.730922999999997</c:v>
                </c:pt>
                <c:pt idx="6943">
                  <c:v>34.735984999999999</c:v>
                </c:pt>
                <c:pt idx="6944">
                  <c:v>34.739769000000003</c:v>
                </c:pt>
                <c:pt idx="6945">
                  <c:v>34.744179000000003</c:v>
                </c:pt>
                <c:pt idx="6946">
                  <c:v>34.750861999999998</c:v>
                </c:pt>
                <c:pt idx="6947">
                  <c:v>34.755409</c:v>
                </c:pt>
                <c:pt idx="6948">
                  <c:v>34.761229999999998</c:v>
                </c:pt>
                <c:pt idx="6949">
                  <c:v>34.765785000000001</c:v>
                </c:pt>
                <c:pt idx="6950">
                  <c:v>34.771191000000002</c:v>
                </c:pt>
                <c:pt idx="6951">
                  <c:v>34.775607999999998</c:v>
                </c:pt>
                <c:pt idx="6952">
                  <c:v>34.779769999999999</c:v>
                </c:pt>
                <c:pt idx="6953">
                  <c:v>34.786476</c:v>
                </c:pt>
                <c:pt idx="6954">
                  <c:v>34.790317999999999</c:v>
                </c:pt>
                <c:pt idx="6955">
                  <c:v>34.795918</c:v>
                </c:pt>
                <c:pt idx="6956">
                  <c:v>34.799278000000001</c:v>
                </c:pt>
                <c:pt idx="6957">
                  <c:v>34.805202000000001</c:v>
                </c:pt>
                <c:pt idx="6958">
                  <c:v>34.809704000000004</c:v>
                </c:pt>
                <c:pt idx="6959">
                  <c:v>34.814709000000001</c:v>
                </c:pt>
                <c:pt idx="6960">
                  <c:v>34.819775</c:v>
                </c:pt>
                <c:pt idx="6961">
                  <c:v>34.825378000000001</c:v>
                </c:pt>
                <c:pt idx="6962">
                  <c:v>34.829608999999998</c:v>
                </c:pt>
                <c:pt idx="6963">
                  <c:v>34.835793000000002</c:v>
                </c:pt>
                <c:pt idx="6964">
                  <c:v>34.841208999999999</c:v>
                </c:pt>
                <c:pt idx="6965">
                  <c:v>34.846043000000002</c:v>
                </c:pt>
                <c:pt idx="6966">
                  <c:v>34.849364999999999</c:v>
                </c:pt>
                <c:pt idx="6967">
                  <c:v>34.854435000000002</c:v>
                </c:pt>
                <c:pt idx="6968">
                  <c:v>34.862392</c:v>
                </c:pt>
                <c:pt idx="6969">
                  <c:v>34.864964000000001</c:v>
                </c:pt>
                <c:pt idx="6970">
                  <c:v>34.870564000000002</c:v>
                </c:pt>
                <c:pt idx="6971">
                  <c:v>34.875709999999998</c:v>
                </c:pt>
                <c:pt idx="6972">
                  <c:v>34.881359000000003</c:v>
                </c:pt>
                <c:pt idx="6973">
                  <c:v>34.884582999999999</c:v>
                </c:pt>
                <c:pt idx="6974">
                  <c:v>34.891762</c:v>
                </c:pt>
                <c:pt idx="6975">
                  <c:v>34.895538000000002</c:v>
                </c:pt>
                <c:pt idx="6976">
                  <c:v>34.900032000000003</c:v>
                </c:pt>
                <c:pt idx="6977">
                  <c:v>34.905349999999999</c:v>
                </c:pt>
                <c:pt idx="6978">
                  <c:v>34.909939000000001</c:v>
                </c:pt>
                <c:pt idx="6979">
                  <c:v>34.916176</c:v>
                </c:pt>
                <c:pt idx="6980">
                  <c:v>34.920067000000003</c:v>
                </c:pt>
                <c:pt idx="6981">
                  <c:v>34.925322999999999</c:v>
                </c:pt>
                <c:pt idx="6982">
                  <c:v>34.931038000000001</c:v>
                </c:pt>
                <c:pt idx="6983">
                  <c:v>34.935260999999997</c:v>
                </c:pt>
                <c:pt idx="6984">
                  <c:v>34.941142999999997</c:v>
                </c:pt>
                <c:pt idx="6985">
                  <c:v>34.946494999999999</c:v>
                </c:pt>
                <c:pt idx="6986">
                  <c:v>34.950890000000001</c:v>
                </c:pt>
                <c:pt idx="6987">
                  <c:v>34.956276000000003</c:v>
                </c:pt>
                <c:pt idx="6988">
                  <c:v>34.960659</c:v>
                </c:pt>
                <c:pt idx="6989">
                  <c:v>34.965355000000002</c:v>
                </c:pt>
                <c:pt idx="6990">
                  <c:v>34.969352999999998</c:v>
                </c:pt>
                <c:pt idx="6991">
                  <c:v>34.975349000000001</c:v>
                </c:pt>
                <c:pt idx="6992">
                  <c:v>34.979796999999998</c:v>
                </c:pt>
                <c:pt idx="6993">
                  <c:v>34.986217000000003</c:v>
                </c:pt>
                <c:pt idx="6994">
                  <c:v>34.990864000000002</c:v>
                </c:pt>
                <c:pt idx="6995">
                  <c:v>34.995990999999997</c:v>
                </c:pt>
                <c:pt idx="6996">
                  <c:v>35.000706000000001</c:v>
                </c:pt>
                <c:pt idx="6997">
                  <c:v>35.004879000000003</c:v>
                </c:pt>
                <c:pt idx="6998">
                  <c:v>35.010081999999997</c:v>
                </c:pt>
                <c:pt idx="6999">
                  <c:v>35.014187</c:v>
                </c:pt>
                <c:pt idx="7000">
                  <c:v>35.020392999999999</c:v>
                </c:pt>
                <c:pt idx="7001">
                  <c:v>35.023643</c:v>
                </c:pt>
                <c:pt idx="7002">
                  <c:v>35.030482999999997</c:v>
                </c:pt>
                <c:pt idx="7003">
                  <c:v>35.036163000000002</c:v>
                </c:pt>
                <c:pt idx="7004">
                  <c:v>35.040061999999999</c:v>
                </c:pt>
                <c:pt idx="7005">
                  <c:v>35.045509000000003</c:v>
                </c:pt>
                <c:pt idx="7006">
                  <c:v>35.051769</c:v>
                </c:pt>
                <c:pt idx="7007">
                  <c:v>35.054485</c:v>
                </c:pt>
                <c:pt idx="7008">
                  <c:v>35.060276000000002</c:v>
                </c:pt>
                <c:pt idx="7009">
                  <c:v>35.064781000000004</c:v>
                </c:pt>
                <c:pt idx="7010">
                  <c:v>35.070503000000002</c:v>
                </c:pt>
                <c:pt idx="7011">
                  <c:v>35.074730000000002</c:v>
                </c:pt>
                <c:pt idx="7012">
                  <c:v>35.080410000000001</c:v>
                </c:pt>
                <c:pt idx="7013">
                  <c:v>35.085838000000003</c:v>
                </c:pt>
                <c:pt idx="7014">
                  <c:v>35.09066</c:v>
                </c:pt>
                <c:pt idx="7015">
                  <c:v>35.095016000000001</c:v>
                </c:pt>
                <c:pt idx="7016">
                  <c:v>35.101139000000003</c:v>
                </c:pt>
                <c:pt idx="7017">
                  <c:v>35.106349999999999</c:v>
                </c:pt>
                <c:pt idx="7018">
                  <c:v>35.109459000000001</c:v>
                </c:pt>
                <c:pt idx="7019">
                  <c:v>35.115589</c:v>
                </c:pt>
                <c:pt idx="7020">
                  <c:v>35.120452999999998</c:v>
                </c:pt>
                <c:pt idx="7021">
                  <c:v>35.125777999999997</c:v>
                </c:pt>
                <c:pt idx="7022">
                  <c:v>35.131039000000001</c:v>
                </c:pt>
                <c:pt idx="7023">
                  <c:v>35.135356999999999</c:v>
                </c:pt>
                <c:pt idx="7024">
                  <c:v>35.140777999999997</c:v>
                </c:pt>
                <c:pt idx="7025">
                  <c:v>35.147129</c:v>
                </c:pt>
                <c:pt idx="7026">
                  <c:v>35.152034999999998</c:v>
                </c:pt>
                <c:pt idx="7027">
                  <c:v>35.156204000000002</c:v>
                </c:pt>
                <c:pt idx="7028">
                  <c:v>35.160767</c:v>
                </c:pt>
                <c:pt idx="7029">
                  <c:v>35.165798000000002</c:v>
                </c:pt>
                <c:pt idx="7030">
                  <c:v>35.169815</c:v>
                </c:pt>
                <c:pt idx="7031">
                  <c:v>35.176223999999998</c:v>
                </c:pt>
                <c:pt idx="7032">
                  <c:v>35.181213</c:v>
                </c:pt>
                <c:pt idx="7033">
                  <c:v>35.186069000000003</c:v>
                </c:pt>
                <c:pt idx="7034">
                  <c:v>35.192416999999999</c:v>
                </c:pt>
                <c:pt idx="7035">
                  <c:v>35.196156000000002</c:v>
                </c:pt>
                <c:pt idx="7036">
                  <c:v>35.199748999999997</c:v>
                </c:pt>
                <c:pt idx="7037">
                  <c:v>35.205257000000003</c:v>
                </c:pt>
                <c:pt idx="7038">
                  <c:v>35.210194000000001</c:v>
                </c:pt>
                <c:pt idx="7039">
                  <c:v>35.215789999999998</c:v>
                </c:pt>
                <c:pt idx="7040">
                  <c:v>35.220402</c:v>
                </c:pt>
                <c:pt idx="7041">
                  <c:v>35.225287999999999</c:v>
                </c:pt>
                <c:pt idx="7042">
                  <c:v>35.230423000000002</c:v>
                </c:pt>
                <c:pt idx="7043">
                  <c:v>35.236179</c:v>
                </c:pt>
                <c:pt idx="7044">
                  <c:v>35.240067000000003</c:v>
                </c:pt>
                <c:pt idx="7045">
                  <c:v>35.245930000000001</c:v>
                </c:pt>
                <c:pt idx="7046">
                  <c:v>35.249901000000001</c:v>
                </c:pt>
                <c:pt idx="7047">
                  <c:v>35.256194999999998</c:v>
                </c:pt>
                <c:pt idx="7048">
                  <c:v>35.260494000000001</c:v>
                </c:pt>
                <c:pt idx="7049">
                  <c:v>35.26585</c:v>
                </c:pt>
                <c:pt idx="7050">
                  <c:v>35.270226000000001</c:v>
                </c:pt>
                <c:pt idx="7051">
                  <c:v>35.275725999999999</c:v>
                </c:pt>
                <c:pt idx="7052">
                  <c:v>35.282142999999998</c:v>
                </c:pt>
                <c:pt idx="7053">
                  <c:v>35.286014999999999</c:v>
                </c:pt>
                <c:pt idx="7054">
                  <c:v>35.290981000000002</c:v>
                </c:pt>
                <c:pt idx="7055">
                  <c:v>35.294764999999998</c:v>
                </c:pt>
                <c:pt idx="7056">
                  <c:v>35.300369000000003</c:v>
                </c:pt>
                <c:pt idx="7057">
                  <c:v>35.305332</c:v>
                </c:pt>
                <c:pt idx="7058">
                  <c:v>35.311134000000003</c:v>
                </c:pt>
                <c:pt idx="7059">
                  <c:v>35.315368999999997</c:v>
                </c:pt>
                <c:pt idx="7060">
                  <c:v>35.321055999999999</c:v>
                </c:pt>
                <c:pt idx="7061">
                  <c:v>35.326056999999999</c:v>
                </c:pt>
                <c:pt idx="7062">
                  <c:v>35.330688000000002</c:v>
                </c:pt>
                <c:pt idx="7063">
                  <c:v>35.336799999999997</c:v>
                </c:pt>
                <c:pt idx="7064">
                  <c:v>35.340927000000001</c:v>
                </c:pt>
                <c:pt idx="7065">
                  <c:v>35.345657000000003</c:v>
                </c:pt>
                <c:pt idx="7066">
                  <c:v>35.350257999999997</c:v>
                </c:pt>
                <c:pt idx="7067">
                  <c:v>35.356689000000003</c:v>
                </c:pt>
                <c:pt idx="7068">
                  <c:v>35.360466000000002</c:v>
                </c:pt>
                <c:pt idx="7069">
                  <c:v>35.367607</c:v>
                </c:pt>
                <c:pt idx="7070">
                  <c:v>35.371608999999999</c:v>
                </c:pt>
                <c:pt idx="7071">
                  <c:v>35.375655999999999</c:v>
                </c:pt>
                <c:pt idx="7072">
                  <c:v>35.381622</c:v>
                </c:pt>
                <c:pt idx="7073">
                  <c:v>35.385609000000002</c:v>
                </c:pt>
                <c:pt idx="7074">
                  <c:v>35.392009999999999</c:v>
                </c:pt>
                <c:pt idx="7075">
                  <c:v>35.396636999999998</c:v>
                </c:pt>
                <c:pt idx="7076">
                  <c:v>35.400696000000003</c:v>
                </c:pt>
                <c:pt idx="7077">
                  <c:v>35.406295999999998</c:v>
                </c:pt>
                <c:pt idx="7078">
                  <c:v>35.410159999999998</c:v>
                </c:pt>
                <c:pt idx="7079">
                  <c:v>35.415984999999999</c:v>
                </c:pt>
                <c:pt idx="7080">
                  <c:v>35.420437</c:v>
                </c:pt>
                <c:pt idx="7081">
                  <c:v>35.426163000000003</c:v>
                </c:pt>
                <c:pt idx="7082">
                  <c:v>35.430031</c:v>
                </c:pt>
                <c:pt idx="7083">
                  <c:v>35.436241000000003</c:v>
                </c:pt>
                <c:pt idx="7084">
                  <c:v>35.440272999999998</c:v>
                </c:pt>
                <c:pt idx="7085">
                  <c:v>35.445999</c:v>
                </c:pt>
                <c:pt idx="7086">
                  <c:v>35.451763</c:v>
                </c:pt>
                <c:pt idx="7087">
                  <c:v>35.457282999999997</c:v>
                </c:pt>
                <c:pt idx="7088">
                  <c:v>35.461539999999999</c:v>
                </c:pt>
                <c:pt idx="7089">
                  <c:v>35.466186999999998</c:v>
                </c:pt>
                <c:pt idx="7090">
                  <c:v>35.471908999999997</c:v>
                </c:pt>
                <c:pt idx="7091">
                  <c:v>35.476005999999998</c:v>
                </c:pt>
                <c:pt idx="7092">
                  <c:v>35.480690000000003</c:v>
                </c:pt>
                <c:pt idx="7093">
                  <c:v>35.485751999999998</c:v>
                </c:pt>
                <c:pt idx="7094">
                  <c:v>35.490982000000002</c:v>
                </c:pt>
                <c:pt idx="7095">
                  <c:v>35.496474999999997</c:v>
                </c:pt>
                <c:pt idx="7096">
                  <c:v>35.500397</c:v>
                </c:pt>
                <c:pt idx="7097">
                  <c:v>35.505645999999999</c:v>
                </c:pt>
                <c:pt idx="7098">
                  <c:v>35.511082000000002</c:v>
                </c:pt>
                <c:pt idx="7099">
                  <c:v>35.515106000000003</c:v>
                </c:pt>
                <c:pt idx="7100">
                  <c:v>35.520912000000003</c:v>
                </c:pt>
                <c:pt idx="7101">
                  <c:v>35.526404999999997</c:v>
                </c:pt>
                <c:pt idx="7102">
                  <c:v>35.531776000000001</c:v>
                </c:pt>
                <c:pt idx="7103">
                  <c:v>35.536014999999999</c:v>
                </c:pt>
                <c:pt idx="7104">
                  <c:v>35.542243999999997</c:v>
                </c:pt>
                <c:pt idx="7105">
                  <c:v>35.545867999999999</c:v>
                </c:pt>
                <c:pt idx="7106">
                  <c:v>35.550362</c:v>
                </c:pt>
                <c:pt idx="7107">
                  <c:v>35.556567999999999</c:v>
                </c:pt>
                <c:pt idx="7108">
                  <c:v>35.560501000000002</c:v>
                </c:pt>
                <c:pt idx="7109">
                  <c:v>35.565238999999998</c:v>
                </c:pt>
                <c:pt idx="7110">
                  <c:v>35.570450000000001</c:v>
                </c:pt>
                <c:pt idx="7111">
                  <c:v>35.575747999999997</c:v>
                </c:pt>
                <c:pt idx="7112">
                  <c:v>35.580920999999996</c:v>
                </c:pt>
                <c:pt idx="7113">
                  <c:v>35.586632000000002</c:v>
                </c:pt>
                <c:pt idx="7114">
                  <c:v>35.591751000000002</c:v>
                </c:pt>
                <c:pt idx="7115">
                  <c:v>35.596435999999997</c:v>
                </c:pt>
                <c:pt idx="7116">
                  <c:v>35.601661999999997</c:v>
                </c:pt>
                <c:pt idx="7117">
                  <c:v>35.605370000000001</c:v>
                </c:pt>
                <c:pt idx="7118">
                  <c:v>35.611992000000001</c:v>
                </c:pt>
                <c:pt idx="7119">
                  <c:v>35.616875</c:v>
                </c:pt>
                <c:pt idx="7120">
                  <c:v>35.621417999999998</c:v>
                </c:pt>
                <c:pt idx="7121">
                  <c:v>35.625874000000003</c:v>
                </c:pt>
                <c:pt idx="7122">
                  <c:v>35.631549999999997</c:v>
                </c:pt>
                <c:pt idx="7123">
                  <c:v>35.635654000000002</c:v>
                </c:pt>
                <c:pt idx="7124">
                  <c:v>35.642479000000002</c:v>
                </c:pt>
                <c:pt idx="7125">
                  <c:v>35.646397</c:v>
                </c:pt>
                <c:pt idx="7126">
                  <c:v>35.650658</c:v>
                </c:pt>
                <c:pt idx="7127">
                  <c:v>35.656548000000001</c:v>
                </c:pt>
                <c:pt idx="7128">
                  <c:v>35.661113999999998</c:v>
                </c:pt>
                <c:pt idx="7129">
                  <c:v>35.666420000000002</c:v>
                </c:pt>
                <c:pt idx="7130">
                  <c:v>35.670639000000001</c:v>
                </c:pt>
                <c:pt idx="7131">
                  <c:v>35.676169999999999</c:v>
                </c:pt>
                <c:pt idx="7132">
                  <c:v>35.681449999999998</c:v>
                </c:pt>
                <c:pt idx="7133">
                  <c:v>35.686515999999997</c:v>
                </c:pt>
                <c:pt idx="7134">
                  <c:v>35.691090000000003</c:v>
                </c:pt>
                <c:pt idx="7135">
                  <c:v>35.696452999999998</c:v>
                </c:pt>
                <c:pt idx="7136">
                  <c:v>35.702480000000001</c:v>
                </c:pt>
                <c:pt idx="7137">
                  <c:v>35.706710999999999</c:v>
                </c:pt>
                <c:pt idx="7138">
                  <c:v>35.711295999999997</c:v>
                </c:pt>
                <c:pt idx="7139">
                  <c:v>35.716259000000001</c:v>
                </c:pt>
                <c:pt idx="7140">
                  <c:v>35.721660999999997</c:v>
                </c:pt>
                <c:pt idx="7141">
                  <c:v>35.725903000000002</c:v>
                </c:pt>
                <c:pt idx="7142">
                  <c:v>35.731189999999998</c:v>
                </c:pt>
                <c:pt idx="7143">
                  <c:v>35.736052999999998</c:v>
                </c:pt>
                <c:pt idx="7144">
                  <c:v>35.741267999999998</c:v>
                </c:pt>
                <c:pt idx="7145">
                  <c:v>35.746391000000003</c:v>
                </c:pt>
                <c:pt idx="7146">
                  <c:v>35.750655999999999</c:v>
                </c:pt>
                <c:pt idx="7147">
                  <c:v>35.755549999999999</c:v>
                </c:pt>
                <c:pt idx="7148">
                  <c:v>35.760708000000001</c:v>
                </c:pt>
                <c:pt idx="7149">
                  <c:v>35.767482999999999</c:v>
                </c:pt>
                <c:pt idx="7150">
                  <c:v>35.771976000000002</c:v>
                </c:pt>
                <c:pt idx="7151">
                  <c:v>35.776226000000001</c:v>
                </c:pt>
                <c:pt idx="7152">
                  <c:v>35.780334000000003</c:v>
                </c:pt>
                <c:pt idx="7153">
                  <c:v>35.786746999999998</c:v>
                </c:pt>
                <c:pt idx="7154">
                  <c:v>35.792549000000001</c:v>
                </c:pt>
                <c:pt idx="7155">
                  <c:v>35.796410000000002</c:v>
                </c:pt>
                <c:pt idx="7156">
                  <c:v>35.801291999999997</c:v>
                </c:pt>
                <c:pt idx="7157">
                  <c:v>35.805885000000004</c:v>
                </c:pt>
                <c:pt idx="7158">
                  <c:v>35.812289999999997</c:v>
                </c:pt>
                <c:pt idx="7159">
                  <c:v>35.816043999999998</c:v>
                </c:pt>
                <c:pt idx="7160">
                  <c:v>35.821198000000003</c:v>
                </c:pt>
                <c:pt idx="7161">
                  <c:v>35.825583999999999</c:v>
                </c:pt>
                <c:pt idx="7162">
                  <c:v>35.832107999999998</c:v>
                </c:pt>
                <c:pt idx="7163">
                  <c:v>35.835692999999999</c:v>
                </c:pt>
                <c:pt idx="7164">
                  <c:v>35.840988000000003</c:v>
                </c:pt>
                <c:pt idx="7165">
                  <c:v>35.846668000000001</c:v>
                </c:pt>
                <c:pt idx="7166">
                  <c:v>35.851745999999999</c:v>
                </c:pt>
                <c:pt idx="7167">
                  <c:v>35.856364999999997</c:v>
                </c:pt>
                <c:pt idx="7168">
                  <c:v>35.860474000000004</c:v>
                </c:pt>
                <c:pt idx="7169">
                  <c:v>35.866366999999997</c:v>
                </c:pt>
                <c:pt idx="7170">
                  <c:v>35.872172999999997</c:v>
                </c:pt>
                <c:pt idx="7171">
                  <c:v>35.877003000000002</c:v>
                </c:pt>
                <c:pt idx="7172">
                  <c:v>35.881335999999997</c:v>
                </c:pt>
                <c:pt idx="7173">
                  <c:v>35.885886999999997</c:v>
                </c:pt>
                <c:pt idx="7174">
                  <c:v>35.891402999999997</c:v>
                </c:pt>
                <c:pt idx="7175">
                  <c:v>35.895705999999997</c:v>
                </c:pt>
                <c:pt idx="7176">
                  <c:v>35.901229999999998</c:v>
                </c:pt>
                <c:pt idx="7177">
                  <c:v>35.906123999999998</c:v>
                </c:pt>
                <c:pt idx="7178">
                  <c:v>35.910381000000001</c:v>
                </c:pt>
                <c:pt idx="7179">
                  <c:v>35.916710000000002</c:v>
                </c:pt>
                <c:pt idx="7180">
                  <c:v>35.923012</c:v>
                </c:pt>
                <c:pt idx="7181">
                  <c:v>35.925663</c:v>
                </c:pt>
                <c:pt idx="7182">
                  <c:v>35.931904000000003</c:v>
                </c:pt>
                <c:pt idx="7183">
                  <c:v>35.937424</c:v>
                </c:pt>
                <c:pt idx="7184">
                  <c:v>35.941887000000001</c:v>
                </c:pt>
                <c:pt idx="7185">
                  <c:v>35.946953000000001</c:v>
                </c:pt>
                <c:pt idx="7186">
                  <c:v>35.951244000000003</c:v>
                </c:pt>
                <c:pt idx="7187">
                  <c:v>35.957481000000001</c:v>
                </c:pt>
                <c:pt idx="7188">
                  <c:v>35.962314999999997</c:v>
                </c:pt>
                <c:pt idx="7189">
                  <c:v>35.967171</c:v>
                </c:pt>
                <c:pt idx="7190">
                  <c:v>35.970717999999998</c:v>
                </c:pt>
                <c:pt idx="7191">
                  <c:v>35.976345000000002</c:v>
                </c:pt>
                <c:pt idx="7192">
                  <c:v>35.981273999999999</c:v>
                </c:pt>
                <c:pt idx="7193">
                  <c:v>35.986083999999998</c:v>
                </c:pt>
                <c:pt idx="7194">
                  <c:v>35.991798000000003</c:v>
                </c:pt>
                <c:pt idx="7195">
                  <c:v>35.997833</c:v>
                </c:pt>
                <c:pt idx="7196">
                  <c:v>36.002220000000001</c:v>
                </c:pt>
                <c:pt idx="7197">
                  <c:v>36.008118000000003</c:v>
                </c:pt>
                <c:pt idx="7198">
                  <c:v>36.011768000000004</c:v>
                </c:pt>
                <c:pt idx="7199">
                  <c:v>36.016101999999997</c:v>
                </c:pt>
                <c:pt idx="7200">
                  <c:v>36.021541999999997</c:v>
                </c:pt>
                <c:pt idx="7201">
                  <c:v>36.027729000000001</c:v>
                </c:pt>
                <c:pt idx="7202">
                  <c:v>36.032581</c:v>
                </c:pt>
                <c:pt idx="7203">
                  <c:v>36.035727999999999</c:v>
                </c:pt>
                <c:pt idx="7204">
                  <c:v>36.039859999999997</c:v>
                </c:pt>
                <c:pt idx="7205">
                  <c:v>36.046173000000003</c:v>
                </c:pt>
                <c:pt idx="7206">
                  <c:v>36.051040999999998</c:v>
                </c:pt>
                <c:pt idx="7207">
                  <c:v>36.056541000000003</c:v>
                </c:pt>
                <c:pt idx="7208">
                  <c:v>36.060791000000002</c:v>
                </c:pt>
                <c:pt idx="7209">
                  <c:v>36.066268999999998</c:v>
                </c:pt>
                <c:pt idx="7210">
                  <c:v>36.070889000000001</c:v>
                </c:pt>
                <c:pt idx="7211">
                  <c:v>36.075992999999997</c:v>
                </c:pt>
                <c:pt idx="7212">
                  <c:v>36.081130999999999</c:v>
                </c:pt>
                <c:pt idx="7213">
                  <c:v>36.087406000000001</c:v>
                </c:pt>
                <c:pt idx="7214">
                  <c:v>36.092556000000002</c:v>
                </c:pt>
                <c:pt idx="7215">
                  <c:v>36.097408000000001</c:v>
                </c:pt>
                <c:pt idx="7216">
                  <c:v>36.100281000000003</c:v>
                </c:pt>
                <c:pt idx="7217">
                  <c:v>36.106945000000003</c:v>
                </c:pt>
                <c:pt idx="7218">
                  <c:v>36.111365999999997</c:v>
                </c:pt>
                <c:pt idx="7219">
                  <c:v>36.117184000000002</c:v>
                </c:pt>
                <c:pt idx="7220">
                  <c:v>36.122501</c:v>
                </c:pt>
                <c:pt idx="7221">
                  <c:v>36.127167</c:v>
                </c:pt>
                <c:pt idx="7222">
                  <c:v>36.130477999999997</c:v>
                </c:pt>
                <c:pt idx="7223">
                  <c:v>36.137478000000002</c:v>
                </c:pt>
                <c:pt idx="7224">
                  <c:v>36.141502000000003</c:v>
                </c:pt>
                <c:pt idx="7225">
                  <c:v>36.148018</c:v>
                </c:pt>
                <c:pt idx="7226">
                  <c:v>36.151874999999997</c:v>
                </c:pt>
                <c:pt idx="7227">
                  <c:v>36.156761000000003</c:v>
                </c:pt>
                <c:pt idx="7228">
                  <c:v>36.161087000000002</c:v>
                </c:pt>
                <c:pt idx="7229">
                  <c:v>36.166023000000003</c:v>
                </c:pt>
                <c:pt idx="7230">
                  <c:v>36.170433000000003</c:v>
                </c:pt>
                <c:pt idx="7231">
                  <c:v>36.175441999999997</c:v>
                </c:pt>
                <c:pt idx="7232">
                  <c:v>36.181404000000001</c:v>
                </c:pt>
                <c:pt idx="7233">
                  <c:v>36.187488999999999</c:v>
                </c:pt>
                <c:pt idx="7234">
                  <c:v>36.190638999999997</c:v>
                </c:pt>
                <c:pt idx="7235">
                  <c:v>36.196700999999997</c:v>
                </c:pt>
                <c:pt idx="7236">
                  <c:v>36.201571999999999</c:v>
                </c:pt>
                <c:pt idx="7237">
                  <c:v>36.207748000000002</c:v>
                </c:pt>
                <c:pt idx="7238">
                  <c:v>36.212887000000002</c:v>
                </c:pt>
                <c:pt idx="7239">
                  <c:v>36.216579000000003</c:v>
                </c:pt>
                <c:pt idx="7240">
                  <c:v>36.222014999999999</c:v>
                </c:pt>
                <c:pt idx="7241">
                  <c:v>36.226630999999998</c:v>
                </c:pt>
                <c:pt idx="7242">
                  <c:v>36.231960000000001</c:v>
                </c:pt>
                <c:pt idx="7243">
                  <c:v>36.236362</c:v>
                </c:pt>
                <c:pt idx="7244">
                  <c:v>36.241287</c:v>
                </c:pt>
                <c:pt idx="7245">
                  <c:v>36.245666999999997</c:v>
                </c:pt>
                <c:pt idx="7246">
                  <c:v>36.252403000000001</c:v>
                </c:pt>
                <c:pt idx="7247">
                  <c:v>36.257148999999998</c:v>
                </c:pt>
                <c:pt idx="7248">
                  <c:v>36.262248999999997</c:v>
                </c:pt>
                <c:pt idx="7249">
                  <c:v>36.266959999999997</c:v>
                </c:pt>
                <c:pt idx="7250">
                  <c:v>36.271476999999997</c:v>
                </c:pt>
                <c:pt idx="7251">
                  <c:v>36.277217999999998</c:v>
                </c:pt>
                <c:pt idx="7252">
                  <c:v>36.281281</c:v>
                </c:pt>
                <c:pt idx="7253">
                  <c:v>36.285927000000001</c:v>
                </c:pt>
                <c:pt idx="7254">
                  <c:v>36.291958000000001</c:v>
                </c:pt>
                <c:pt idx="7255">
                  <c:v>36.295788000000002</c:v>
                </c:pt>
                <c:pt idx="7256">
                  <c:v>36.301357000000003</c:v>
                </c:pt>
                <c:pt idx="7257">
                  <c:v>36.307198</c:v>
                </c:pt>
                <c:pt idx="7258">
                  <c:v>36.312995999999998</c:v>
                </c:pt>
                <c:pt idx="7259">
                  <c:v>36.317616000000001</c:v>
                </c:pt>
                <c:pt idx="7260">
                  <c:v>36.322001999999998</c:v>
                </c:pt>
                <c:pt idx="7261">
                  <c:v>36.327041999999999</c:v>
                </c:pt>
                <c:pt idx="7262">
                  <c:v>36.331916999999997</c:v>
                </c:pt>
                <c:pt idx="7263">
                  <c:v>36.337437000000001</c:v>
                </c:pt>
                <c:pt idx="7264">
                  <c:v>36.341976000000003</c:v>
                </c:pt>
                <c:pt idx="7265">
                  <c:v>36.346245000000003</c:v>
                </c:pt>
                <c:pt idx="7266">
                  <c:v>36.352032000000001</c:v>
                </c:pt>
                <c:pt idx="7267">
                  <c:v>36.35754</c:v>
                </c:pt>
                <c:pt idx="7268">
                  <c:v>36.362372999999998</c:v>
                </c:pt>
                <c:pt idx="7269">
                  <c:v>36.366112000000001</c:v>
                </c:pt>
                <c:pt idx="7270">
                  <c:v>36.373299000000003</c:v>
                </c:pt>
                <c:pt idx="7271">
                  <c:v>36.377406999999998</c:v>
                </c:pt>
                <c:pt idx="7272">
                  <c:v>36.381720999999999</c:v>
                </c:pt>
                <c:pt idx="7273">
                  <c:v>36.387138</c:v>
                </c:pt>
                <c:pt idx="7274">
                  <c:v>36.391609000000003</c:v>
                </c:pt>
                <c:pt idx="7275">
                  <c:v>36.397125000000003</c:v>
                </c:pt>
                <c:pt idx="7276">
                  <c:v>36.403255000000001</c:v>
                </c:pt>
                <c:pt idx="7277">
                  <c:v>36.408054</c:v>
                </c:pt>
                <c:pt idx="7278">
                  <c:v>36.411811999999998</c:v>
                </c:pt>
                <c:pt idx="7279">
                  <c:v>36.415905000000002</c:v>
                </c:pt>
                <c:pt idx="7280">
                  <c:v>36.421455000000002</c:v>
                </c:pt>
                <c:pt idx="7281">
                  <c:v>36.426566999999999</c:v>
                </c:pt>
                <c:pt idx="7282">
                  <c:v>36.432034000000002</c:v>
                </c:pt>
                <c:pt idx="7283">
                  <c:v>36.435986</c:v>
                </c:pt>
                <c:pt idx="7284">
                  <c:v>36.442532</c:v>
                </c:pt>
                <c:pt idx="7285">
                  <c:v>36.448193000000003</c:v>
                </c:pt>
                <c:pt idx="7286">
                  <c:v>36.451411999999998</c:v>
                </c:pt>
                <c:pt idx="7287">
                  <c:v>36.457068999999997</c:v>
                </c:pt>
                <c:pt idx="7288">
                  <c:v>36.462401999999997</c:v>
                </c:pt>
                <c:pt idx="7289">
                  <c:v>36.465941999999998</c:v>
                </c:pt>
                <c:pt idx="7290">
                  <c:v>36.471778999999998</c:v>
                </c:pt>
                <c:pt idx="7291">
                  <c:v>36.476481999999997</c:v>
                </c:pt>
                <c:pt idx="7292">
                  <c:v>36.482081999999998</c:v>
                </c:pt>
                <c:pt idx="7293">
                  <c:v>36.487907</c:v>
                </c:pt>
                <c:pt idx="7294">
                  <c:v>36.491816999999998</c:v>
                </c:pt>
                <c:pt idx="7295">
                  <c:v>36.497382999999999</c:v>
                </c:pt>
                <c:pt idx="7296">
                  <c:v>36.501925999999997</c:v>
                </c:pt>
                <c:pt idx="7297">
                  <c:v>36.50732</c:v>
                </c:pt>
                <c:pt idx="7298">
                  <c:v>36.511242000000003</c:v>
                </c:pt>
                <c:pt idx="7299">
                  <c:v>36.516941000000003</c:v>
                </c:pt>
                <c:pt idx="7300">
                  <c:v>36.522365999999998</c:v>
                </c:pt>
                <c:pt idx="7301">
                  <c:v>36.527275000000003</c:v>
                </c:pt>
                <c:pt idx="7302">
                  <c:v>36.532246000000001</c:v>
                </c:pt>
                <c:pt idx="7303">
                  <c:v>36.537177999999997</c:v>
                </c:pt>
                <c:pt idx="7304">
                  <c:v>36.541438999999997</c:v>
                </c:pt>
                <c:pt idx="7305">
                  <c:v>36.547035000000001</c:v>
                </c:pt>
                <c:pt idx="7306">
                  <c:v>36.552227000000002</c:v>
                </c:pt>
                <c:pt idx="7307">
                  <c:v>36.556648000000003</c:v>
                </c:pt>
                <c:pt idx="7308">
                  <c:v>36.561275000000002</c:v>
                </c:pt>
                <c:pt idx="7309">
                  <c:v>36.566882999999997</c:v>
                </c:pt>
                <c:pt idx="7310">
                  <c:v>36.570929999999997</c:v>
                </c:pt>
                <c:pt idx="7311">
                  <c:v>36.576469000000003</c:v>
                </c:pt>
                <c:pt idx="7312">
                  <c:v>36.582039000000002</c:v>
                </c:pt>
                <c:pt idx="7313">
                  <c:v>36.587494</c:v>
                </c:pt>
                <c:pt idx="7314">
                  <c:v>36.592438000000001</c:v>
                </c:pt>
                <c:pt idx="7315">
                  <c:v>36.596130000000002</c:v>
                </c:pt>
                <c:pt idx="7316">
                  <c:v>36.601902000000003</c:v>
                </c:pt>
                <c:pt idx="7317">
                  <c:v>36.606537000000003</c:v>
                </c:pt>
                <c:pt idx="7318">
                  <c:v>36.611598999999998</c:v>
                </c:pt>
                <c:pt idx="7319">
                  <c:v>36.617171999999997</c:v>
                </c:pt>
                <c:pt idx="7320">
                  <c:v>36.622559000000003</c:v>
                </c:pt>
                <c:pt idx="7321">
                  <c:v>36.626331</c:v>
                </c:pt>
                <c:pt idx="7322">
                  <c:v>36.632133000000003</c:v>
                </c:pt>
                <c:pt idx="7323">
                  <c:v>36.637718</c:v>
                </c:pt>
                <c:pt idx="7324">
                  <c:v>36.641621000000001</c:v>
                </c:pt>
                <c:pt idx="7325">
                  <c:v>36.646801000000004</c:v>
                </c:pt>
                <c:pt idx="7326">
                  <c:v>36.651657</c:v>
                </c:pt>
                <c:pt idx="7327">
                  <c:v>36.656768999999997</c:v>
                </c:pt>
                <c:pt idx="7328">
                  <c:v>36.662757999999997</c:v>
                </c:pt>
                <c:pt idx="7329">
                  <c:v>36.668174999999998</c:v>
                </c:pt>
                <c:pt idx="7330">
                  <c:v>36.672381999999999</c:v>
                </c:pt>
                <c:pt idx="7331">
                  <c:v>36.677700000000002</c:v>
                </c:pt>
                <c:pt idx="7332">
                  <c:v>36.681182999999997</c:v>
                </c:pt>
                <c:pt idx="7333">
                  <c:v>36.687511000000001</c:v>
                </c:pt>
                <c:pt idx="7334">
                  <c:v>36.693043000000003</c:v>
                </c:pt>
                <c:pt idx="7335">
                  <c:v>36.696689999999997</c:v>
                </c:pt>
                <c:pt idx="7336">
                  <c:v>36.701957999999998</c:v>
                </c:pt>
                <c:pt idx="7337">
                  <c:v>36.707782999999999</c:v>
                </c:pt>
                <c:pt idx="7338">
                  <c:v>36.712254000000001</c:v>
                </c:pt>
                <c:pt idx="7339">
                  <c:v>36.718811000000002</c:v>
                </c:pt>
                <c:pt idx="7340">
                  <c:v>36.722332000000002</c:v>
                </c:pt>
                <c:pt idx="7341">
                  <c:v>36.727566000000003</c:v>
                </c:pt>
                <c:pt idx="7342">
                  <c:v>36.732470999999997</c:v>
                </c:pt>
                <c:pt idx="7343">
                  <c:v>36.737040999999998</c:v>
                </c:pt>
                <c:pt idx="7344">
                  <c:v>36.741756000000002</c:v>
                </c:pt>
                <c:pt idx="7345">
                  <c:v>36.746727</c:v>
                </c:pt>
                <c:pt idx="7346">
                  <c:v>36.752105999999998</c:v>
                </c:pt>
                <c:pt idx="7347">
                  <c:v>36.757626000000002</c:v>
                </c:pt>
                <c:pt idx="7348">
                  <c:v>36.762630000000001</c:v>
                </c:pt>
                <c:pt idx="7349">
                  <c:v>36.767693000000001</c:v>
                </c:pt>
                <c:pt idx="7350">
                  <c:v>36.770637999999998</c:v>
                </c:pt>
                <c:pt idx="7351">
                  <c:v>36.776904999999999</c:v>
                </c:pt>
                <c:pt idx="7352">
                  <c:v>36.783324999999998</c:v>
                </c:pt>
                <c:pt idx="7353">
                  <c:v>36.786568000000003</c:v>
                </c:pt>
                <c:pt idx="7354">
                  <c:v>36.793182000000002</c:v>
                </c:pt>
                <c:pt idx="7355">
                  <c:v>36.798743999999999</c:v>
                </c:pt>
                <c:pt idx="7356">
                  <c:v>36.801575</c:v>
                </c:pt>
                <c:pt idx="7357">
                  <c:v>36.806891999999998</c:v>
                </c:pt>
                <c:pt idx="7358">
                  <c:v>36.811382000000002</c:v>
                </c:pt>
                <c:pt idx="7359">
                  <c:v>36.817264999999999</c:v>
                </c:pt>
                <c:pt idx="7360">
                  <c:v>36.822406999999998</c:v>
                </c:pt>
                <c:pt idx="7361">
                  <c:v>36.827067999999997</c:v>
                </c:pt>
                <c:pt idx="7362">
                  <c:v>36.831389999999999</c:v>
                </c:pt>
                <c:pt idx="7363">
                  <c:v>36.837811000000002</c:v>
                </c:pt>
                <c:pt idx="7364">
                  <c:v>36.841667000000001</c:v>
                </c:pt>
                <c:pt idx="7365">
                  <c:v>36.846806000000001</c:v>
                </c:pt>
                <c:pt idx="7366">
                  <c:v>36.852161000000002</c:v>
                </c:pt>
                <c:pt idx="7367">
                  <c:v>36.858643000000001</c:v>
                </c:pt>
                <c:pt idx="7368">
                  <c:v>36.862510999999998</c:v>
                </c:pt>
                <c:pt idx="7369">
                  <c:v>36.867569000000003</c:v>
                </c:pt>
                <c:pt idx="7370">
                  <c:v>36.872405999999998</c:v>
                </c:pt>
                <c:pt idx="7371">
                  <c:v>36.876944999999999</c:v>
                </c:pt>
                <c:pt idx="7372">
                  <c:v>36.881976999999999</c:v>
                </c:pt>
                <c:pt idx="7373">
                  <c:v>36.887093</c:v>
                </c:pt>
                <c:pt idx="7374">
                  <c:v>36.892555000000002</c:v>
                </c:pt>
                <c:pt idx="7375">
                  <c:v>36.898178000000001</c:v>
                </c:pt>
                <c:pt idx="7376">
                  <c:v>36.902172</c:v>
                </c:pt>
                <c:pt idx="7377">
                  <c:v>36.906917999999997</c:v>
                </c:pt>
                <c:pt idx="7378">
                  <c:v>36.914146000000002</c:v>
                </c:pt>
                <c:pt idx="7379">
                  <c:v>36.917572</c:v>
                </c:pt>
                <c:pt idx="7380">
                  <c:v>36.922339999999998</c:v>
                </c:pt>
                <c:pt idx="7381">
                  <c:v>36.927340999999998</c:v>
                </c:pt>
                <c:pt idx="7382">
                  <c:v>36.932265999999998</c:v>
                </c:pt>
                <c:pt idx="7383">
                  <c:v>36.937038000000001</c:v>
                </c:pt>
                <c:pt idx="7384">
                  <c:v>36.942779999999999</c:v>
                </c:pt>
                <c:pt idx="7385">
                  <c:v>36.946983000000003</c:v>
                </c:pt>
                <c:pt idx="7386">
                  <c:v>36.952747000000002</c:v>
                </c:pt>
                <c:pt idx="7387">
                  <c:v>36.957794</c:v>
                </c:pt>
                <c:pt idx="7388">
                  <c:v>36.962521000000002</c:v>
                </c:pt>
                <c:pt idx="7389">
                  <c:v>36.967598000000002</c:v>
                </c:pt>
                <c:pt idx="7390">
                  <c:v>36.972214000000001</c:v>
                </c:pt>
                <c:pt idx="7391">
                  <c:v>36.977791000000003</c:v>
                </c:pt>
                <c:pt idx="7392">
                  <c:v>36.982757999999997</c:v>
                </c:pt>
                <c:pt idx="7393">
                  <c:v>36.987217000000001</c:v>
                </c:pt>
                <c:pt idx="7394">
                  <c:v>36.993279000000001</c:v>
                </c:pt>
                <c:pt idx="7395">
                  <c:v>36.998401999999999</c:v>
                </c:pt>
                <c:pt idx="7396">
                  <c:v>37.002910999999997</c:v>
                </c:pt>
                <c:pt idx="7397">
                  <c:v>37.007641</c:v>
                </c:pt>
                <c:pt idx="7398">
                  <c:v>37.011684000000002</c:v>
                </c:pt>
                <c:pt idx="7399">
                  <c:v>37.017906000000004</c:v>
                </c:pt>
                <c:pt idx="7400">
                  <c:v>37.022060000000003</c:v>
                </c:pt>
                <c:pt idx="7401">
                  <c:v>37.027805000000001</c:v>
                </c:pt>
                <c:pt idx="7402">
                  <c:v>37.033088999999997</c:v>
                </c:pt>
                <c:pt idx="7403">
                  <c:v>37.036788999999999</c:v>
                </c:pt>
                <c:pt idx="7404">
                  <c:v>37.041961999999998</c:v>
                </c:pt>
                <c:pt idx="7405">
                  <c:v>37.048541999999998</c:v>
                </c:pt>
                <c:pt idx="7406">
                  <c:v>37.053001000000002</c:v>
                </c:pt>
                <c:pt idx="7407">
                  <c:v>37.057448999999998</c:v>
                </c:pt>
                <c:pt idx="7408">
                  <c:v>37.063091</c:v>
                </c:pt>
                <c:pt idx="7409">
                  <c:v>37.067771999999998</c:v>
                </c:pt>
                <c:pt idx="7410">
                  <c:v>37.072437000000001</c:v>
                </c:pt>
                <c:pt idx="7411">
                  <c:v>37.077530000000003</c:v>
                </c:pt>
                <c:pt idx="7412">
                  <c:v>37.081676000000002</c:v>
                </c:pt>
                <c:pt idx="7413">
                  <c:v>37.086899000000003</c:v>
                </c:pt>
                <c:pt idx="7414">
                  <c:v>37.091850000000001</c:v>
                </c:pt>
                <c:pt idx="7415">
                  <c:v>37.098343</c:v>
                </c:pt>
                <c:pt idx="7416">
                  <c:v>37.103850999999999</c:v>
                </c:pt>
                <c:pt idx="7417">
                  <c:v>37.107193000000002</c:v>
                </c:pt>
                <c:pt idx="7418">
                  <c:v>37.113033000000001</c:v>
                </c:pt>
                <c:pt idx="7419">
                  <c:v>37.116889999999998</c:v>
                </c:pt>
                <c:pt idx="7420">
                  <c:v>37.121943999999999</c:v>
                </c:pt>
                <c:pt idx="7421">
                  <c:v>37.127555999999998</c:v>
                </c:pt>
                <c:pt idx="7422">
                  <c:v>37.133468999999998</c:v>
                </c:pt>
                <c:pt idx="7423">
                  <c:v>37.136631000000001</c:v>
                </c:pt>
                <c:pt idx="7424">
                  <c:v>37.142432999999997</c:v>
                </c:pt>
                <c:pt idx="7425">
                  <c:v>37.147098999999997</c:v>
                </c:pt>
                <c:pt idx="7426">
                  <c:v>37.152057999999997</c:v>
                </c:pt>
                <c:pt idx="7427">
                  <c:v>37.157471000000001</c:v>
                </c:pt>
                <c:pt idx="7428">
                  <c:v>37.162230999999998</c:v>
                </c:pt>
                <c:pt idx="7429">
                  <c:v>37.166435</c:v>
                </c:pt>
                <c:pt idx="7430">
                  <c:v>37.172272</c:v>
                </c:pt>
                <c:pt idx="7431">
                  <c:v>37.177826000000003</c:v>
                </c:pt>
                <c:pt idx="7432">
                  <c:v>37.182704999999999</c:v>
                </c:pt>
                <c:pt idx="7433">
                  <c:v>37.187457999999999</c:v>
                </c:pt>
                <c:pt idx="7434">
                  <c:v>37.194710000000001</c:v>
                </c:pt>
                <c:pt idx="7435">
                  <c:v>37.196533000000002</c:v>
                </c:pt>
                <c:pt idx="7436">
                  <c:v>37.202759</c:v>
                </c:pt>
                <c:pt idx="7437">
                  <c:v>37.207847999999998</c:v>
                </c:pt>
                <c:pt idx="7438">
                  <c:v>37.213135000000001</c:v>
                </c:pt>
                <c:pt idx="7439">
                  <c:v>37.218445000000003</c:v>
                </c:pt>
                <c:pt idx="7440">
                  <c:v>37.221867000000003</c:v>
                </c:pt>
                <c:pt idx="7441">
                  <c:v>37.226748999999998</c:v>
                </c:pt>
                <c:pt idx="7442">
                  <c:v>37.233013</c:v>
                </c:pt>
                <c:pt idx="7443">
                  <c:v>37.237549000000001</c:v>
                </c:pt>
                <c:pt idx="7444">
                  <c:v>37.242424</c:v>
                </c:pt>
                <c:pt idx="7445">
                  <c:v>37.248466000000001</c:v>
                </c:pt>
                <c:pt idx="7446">
                  <c:v>37.254249999999999</c:v>
                </c:pt>
                <c:pt idx="7447">
                  <c:v>37.256656999999997</c:v>
                </c:pt>
                <c:pt idx="7448">
                  <c:v>37.263252000000001</c:v>
                </c:pt>
                <c:pt idx="7449">
                  <c:v>37.267071000000001</c:v>
                </c:pt>
                <c:pt idx="7450">
                  <c:v>37.272972000000003</c:v>
                </c:pt>
                <c:pt idx="7451">
                  <c:v>37.278632999999999</c:v>
                </c:pt>
                <c:pt idx="7452">
                  <c:v>37.283081000000003</c:v>
                </c:pt>
                <c:pt idx="7453">
                  <c:v>37.288338000000003</c:v>
                </c:pt>
                <c:pt idx="7454">
                  <c:v>37.293731999999999</c:v>
                </c:pt>
                <c:pt idx="7455">
                  <c:v>37.297218000000001</c:v>
                </c:pt>
                <c:pt idx="7456">
                  <c:v>37.304001</c:v>
                </c:pt>
                <c:pt idx="7457">
                  <c:v>37.308266000000003</c:v>
                </c:pt>
                <c:pt idx="7458">
                  <c:v>37.311698999999997</c:v>
                </c:pt>
                <c:pt idx="7459">
                  <c:v>37.317974</c:v>
                </c:pt>
                <c:pt idx="7460">
                  <c:v>37.322997999999998</c:v>
                </c:pt>
                <c:pt idx="7461">
                  <c:v>37.328476000000002</c:v>
                </c:pt>
                <c:pt idx="7462">
                  <c:v>37.332855000000002</c:v>
                </c:pt>
                <c:pt idx="7463">
                  <c:v>37.337378999999999</c:v>
                </c:pt>
                <c:pt idx="7464">
                  <c:v>37.342582999999998</c:v>
                </c:pt>
                <c:pt idx="7465">
                  <c:v>37.348025999999997</c:v>
                </c:pt>
                <c:pt idx="7466">
                  <c:v>37.352528</c:v>
                </c:pt>
                <c:pt idx="7467">
                  <c:v>37.357818999999999</c:v>
                </c:pt>
                <c:pt idx="7468">
                  <c:v>37.363273999999997</c:v>
                </c:pt>
                <c:pt idx="7469">
                  <c:v>37.368385000000004</c:v>
                </c:pt>
                <c:pt idx="7470">
                  <c:v>37.373722000000001</c:v>
                </c:pt>
                <c:pt idx="7471">
                  <c:v>37.378151000000003</c:v>
                </c:pt>
                <c:pt idx="7472">
                  <c:v>37.383564</c:v>
                </c:pt>
                <c:pt idx="7473">
                  <c:v>37.388466000000001</c:v>
                </c:pt>
                <c:pt idx="7474">
                  <c:v>37.393196000000003</c:v>
                </c:pt>
                <c:pt idx="7475">
                  <c:v>37.398826999999997</c:v>
                </c:pt>
                <c:pt idx="7476">
                  <c:v>37.403404000000002</c:v>
                </c:pt>
                <c:pt idx="7477">
                  <c:v>37.407482000000002</c:v>
                </c:pt>
                <c:pt idx="7478">
                  <c:v>37.412632000000002</c:v>
                </c:pt>
                <c:pt idx="7479">
                  <c:v>37.417923000000002</c:v>
                </c:pt>
                <c:pt idx="7480">
                  <c:v>37.423060999999997</c:v>
                </c:pt>
                <c:pt idx="7481">
                  <c:v>37.426167</c:v>
                </c:pt>
                <c:pt idx="7482">
                  <c:v>37.433684999999997</c:v>
                </c:pt>
                <c:pt idx="7483">
                  <c:v>37.437610999999997</c:v>
                </c:pt>
                <c:pt idx="7484">
                  <c:v>37.442959000000002</c:v>
                </c:pt>
                <c:pt idx="7485">
                  <c:v>37.447730999999997</c:v>
                </c:pt>
                <c:pt idx="7486">
                  <c:v>37.452187000000002</c:v>
                </c:pt>
                <c:pt idx="7487">
                  <c:v>37.458323999999998</c:v>
                </c:pt>
                <c:pt idx="7488">
                  <c:v>37.462955000000001</c:v>
                </c:pt>
                <c:pt idx="7489">
                  <c:v>37.467838</c:v>
                </c:pt>
                <c:pt idx="7490">
                  <c:v>37.472831999999997</c:v>
                </c:pt>
                <c:pt idx="7491">
                  <c:v>37.478766999999998</c:v>
                </c:pt>
                <c:pt idx="7492">
                  <c:v>37.482571</c:v>
                </c:pt>
                <c:pt idx="7493">
                  <c:v>37.488208999999998</c:v>
                </c:pt>
                <c:pt idx="7494">
                  <c:v>37.491978000000003</c:v>
                </c:pt>
                <c:pt idx="7495">
                  <c:v>37.498694999999998</c:v>
                </c:pt>
                <c:pt idx="7496">
                  <c:v>37.502842000000001</c:v>
                </c:pt>
                <c:pt idx="7497">
                  <c:v>37.507935000000003</c:v>
                </c:pt>
                <c:pt idx="7498">
                  <c:v>37.513438999999998</c:v>
                </c:pt>
                <c:pt idx="7499">
                  <c:v>37.516765999999997</c:v>
                </c:pt>
                <c:pt idx="7500">
                  <c:v>37.523746000000003</c:v>
                </c:pt>
                <c:pt idx="7501">
                  <c:v>37.528156000000003</c:v>
                </c:pt>
                <c:pt idx="7502">
                  <c:v>37.533016000000003</c:v>
                </c:pt>
                <c:pt idx="7503">
                  <c:v>37.538494</c:v>
                </c:pt>
                <c:pt idx="7504">
                  <c:v>37.543208999999997</c:v>
                </c:pt>
                <c:pt idx="7505">
                  <c:v>37.548141000000001</c:v>
                </c:pt>
                <c:pt idx="7506">
                  <c:v>37.552703999999999</c:v>
                </c:pt>
                <c:pt idx="7507">
                  <c:v>37.557751000000003</c:v>
                </c:pt>
                <c:pt idx="7508">
                  <c:v>37.563377000000003</c:v>
                </c:pt>
                <c:pt idx="7509">
                  <c:v>37.56823</c:v>
                </c:pt>
                <c:pt idx="7510">
                  <c:v>37.573689000000002</c:v>
                </c:pt>
                <c:pt idx="7511">
                  <c:v>37.578372999999999</c:v>
                </c:pt>
                <c:pt idx="7512">
                  <c:v>37.583148999999999</c:v>
                </c:pt>
                <c:pt idx="7513">
                  <c:v>37.588183999999998</c:v>
                </c:pt>
                <c:pt idx="7514">
                  <c:v>37.593124000000003</c:v>
                </c:pt>
                <c:pt idx="7515">
                  <c:v>37.597828</c:v>
                </c:pt>
                <c:pt idx="7516">
                  <c:v>37.602286999999997</c:v>
                </c:pt>
                <c:pt idx="7517">
                  <c:v>37.607650999999997</c:v>
                </c:pt>
                <c:pt idx="7518">
                  <c:v>37.613444999999999</c:v>
                </c:pt>
                <c:pt idx="7519">
                  <c:v>37.619487999999997</c:v>
                </c:pt>
                <c:pt idx="7520">
                  <c:v>37.622050999999999</c:v>
                </c:pt>
                <c:pt idx="7521">
                  <c:v>37.628467999999998</c:v>
                </c:pt>
                <c:pt idx="7522">
                  <c:v>37.633698000000003</c:v>
                </c:pt>
                <c:pt idx="7523">
                  <c:v>37.637855999999999</c:v>
                </c:pt>
                <c:pt idx="7524">
                  <c:v>37.644238000000001</c:v>
                </c:pt>
                <c:pt idx="7525">
                  <c:v>37.648304000000003</c:v>
                </c:pt>
                <c:pt idx="7526">
                  <c:v>37.652766999999997</c:v>
                </c:pt>
                <c:pt idx="7527">
                  <c:v>37.658698999999999</c:v>
                </c:pt>
                <c:pt idx="7528">
                  <c:v>37.662350000000004</c:v>
                </c:pt>
                <c:pt idx="7529">
                  <c:v>37.668059999999997</c:v>
                </c:pt>
                <c:pt idx="7530">
                  <c:v>37.674025999999998</c:v>
                </c:pt>
                <c:pt idx="7531">
                  <c:v>37.678111999999999</c:v>
                </c:pt>
                <c:pt idx="7532">
                  <c:v>37.682456999999999</c:v>
                </c:pt>
                <c:pt idx="7533">
                  <c:v>37.687140999999997</c:v>
                </c:pt>
                <c:pt idx="7534">
                  <c:v>37.692768000000001</c:v>
                </c:pt>
                <c:pt idx="7535">
                  <c:v>37.698279999999997</c:v>
                </c:pt>
                <c:pt idx="7536">
                  <c:v>37.702773999999998</c:v>
                </c:pt>
                <c:pt idx="7537">
                  <c:v>37.707413000000003</c:v>
                </c:pt>
                <c:pt idx="7538">
                  <c:v>37.712668999999998</c:v>
                </c:pt>
                <c:pt idx="7539">
                  <c:v>37.717292999999998</c:v>
                </c:pt>
                <c:pt idx="7540">
                  <c:v>37.723773999999999</c:v>
                </c:pt>
                <c:pt idx="7541">
                  <c:v>37.728127000000001</c:v>
                </c:pt>
                <c:pt idx="7542">
                  <c:v>37.733077999999999</c:v>
                </c:pt>
                <c:pt idx="7543">
                  <c:v>37.738239</c:v>
                </c:pt>
                <c:pt idx="7544">
                  <c:v>37.743484000000002</c:v>
                </c:pt>
                <c:pt idx="7545">
                  <c:v>37.747867999999997</c:v>
                </c:pt>
                <c:pt idx="7546">
                  <c:v>37.753632000000003</c:v>
                </c:pt>
                <c:pt idx="7547">
                  <c:v>37.758316000000001</c:v>
                </c:pt>
                <c:pt idx="7548">
                  <c:v>37.763809000000002</c:v>
                </c:pt>
                <c:pt idx="7549">
                  <c:v>37.768355999999997</c:v>
                </c:pt>
                <c:pt idx="7550">
                  <c:v>37.773280999999997</c:v>
                </c:pt>
                <c:pt idx="7551">
                  <c:v>37.778770000000002</c:v>
                </c:pt>
                <c:pt idx="7552">
                  <c:v>37.782848000000001</c:v>
                </c:pt>
                <c:pt idx="7553">
                  <c:v>37.788043999999999</c:v>
                </c:pt>
                <c:pt idx="7554">
                  <c:v>37.793754999999997</c:v>
                </c:pt>
                <c:pt idx="7555">
                  <c:v>37.797882000000001</c:v>
                </c:pt>
                <c:pt idx="7556">
                  <c:v>37.803303</c:v>
                </c:pt>
                <c:pt idx="7557">
                  <c:v>37.808514000000002</c:v>
                </c:pt>
                <c:pt idx="7558">
                  <c:v>37.813643999999996</c:v>
                </c:pt>
                <c:pt idx="7559">
                  <c:v>37.818336000000002</c:v>
                </c:pt>
                <c:pt idx="7560">
                  <c:v>37.823901999999997</c:v>
                </c:pt>
                <c:pt idx="7561">
                  <c:v>37.828235999999997</c:v>
                </c:pt>
                <c:pt idx="7562">
                  <c:v>37.832737000000002</c:v>
                </c:pt>
                <c:pt idx="7563">
                  <c:v>37.838673</c:v>
                </c:pt>
                <c:pt idx="7564">
                  <c:v>37.842308000000003</c:v>
                </c:pt>
                <c:pt idx="7565">
                  <c:v>37.848205999999998</c:v>
                </c:pt>
                <c:pt idx="7566">
                  <c:v>37.852798</c:v>
                </c:pt>
                <c:pt idx="7567">
                  <c:v>37.858997000000002</c:v>
                </c:pt>
                <c:pt idx="7568">
                  <c:v>37.863129000000001</c:v>
                </c:pt>
                <c:pt idx="7569">
                  <c:v>37.869297000000003</c:v>
                </c:pt>
                <c:pt idx="7570">
                  <c:v>37.873694999999998</c:v>
                </c:pt>
                <c:pt idx="7571">
                  <c:v>37.878990000000002</c:v>
                </c:pt>
                <c:pt idx="7572">
                  <c:v>37.883015</c:v>
                </c:pt>
                <c:pt idx="7573">
                  <c:v>37.887264000000002</c:v>
                </c:pt>
                <c:pt idx="7574">
                  <c:v>37.893559000000003</c:v>
                </c:pt>
                <c:pt idx="7575">
                  <c:v>37.897933999999999</c:v>
                </c:pt>
                <c:pt idx="7576">
                  <c:v>37.903678999999997</c:v>
                </c:pt>
                <c:pt idx="7577">
                  <c:v>37.908225999999999</c:v>
                </c:pt>
                <c:pt idx="7578">
                  <c:v>37.913029000000002</c:v>
                </c:pt>
                <c:pt idx="7579">
                  <c:v>37.918587000000002</c:v>
                </c:pt>
                <c:pt idx="7580">
                  <c:v>37.923656000000001</c:v>
                </c:pt>
                <c:pt idx="7581">
                  <c:v>37.927562999999999</c:v>
                </c:pt>
                <c:pt idx="7582">
                  <c:v>37.934814000000003</c:v>
                </c:pt>
                <c:pt idx="7583">
                  <c:v>37.938946000000001</c:v>
                </c:pt>
                <c:pt idx="7584">
                  <c:v>37.942515999999998</c:v>
                </c:pt>
                <c:pt idx="7585">
                  <c:v>37.949486</c:v>
                </c:pt>
                <c:pt idx="7586">
                  <c:v>37.953232</c:v>
                </c:pt>
                <c:pt idx="7587">
                  <c:v>37.958092000000001</c:v>
                </c:pt>
                <c:pt idx="7588">
                  <c:v>37.963706999999999</c:v>
                </c:pt>
                <c:pt idx="7589">
                  <c:v>37.966887999999997</c:v>
                </c:pt>
                <c:pt idx="7590">
                  <c:v>37.972855000000003</c:v>
                </c:pt>
                <c:pt idx="7591">
                  <c:v>37.978954000000002</c:v>
                </c:pt>
                <c:pt idx="7592">
                  <c:v>37.983322000000001</c:v>
                </c:pt>
                <c:pt idx="7593">
                  <c:v>37.988543999999997</c:v>
                </c:pt>
                <c:pt idx="7594">
                  <c:v>37.994076</c:v>
                </c:pt>
                <c:pt idx="7595">
                  <c:v>37.998604</c:v>
                </c:pt>
                <c:pt idx="7596">
                  <c:v>38.003613000000001</c:v>
                </c:pt>
                <c:pt idx="7597">
                  <c:v>38.009231999999997</c:v>
                </c:pt>
                <c:pt idx="7598">
                  <c:v>38.013083999999999</c:v>
                </c:pt>
                <c:pt idx="7599">
                  <c:v>38.018925000000003</c:v>
                </c:pt>
                <c:pt idx="7600">
                  <c:v>38.023758000000001</c:v>
                </c:pt>
                <c:pt idx="7601">
                  <c:v>38.028683000000001</c:v>
                </c:pt>
                <c:pt idx="7602">
                  <c:v>38.033133999999997</c:v>
                </c:pt>
                <c:pt idx="7603">
                  <c:v>38.039028000000002</c:v>
                </c:pt>
                <c:pt idx="7604">
                  <c:v>38.043422999999997</c:v>
                </c:pt>
                <c:pt idx="7605">
                  <c:v>38.048915999999998</c:v>
                </c:pt>
                <c:pt idx="7606">
                  <c:v>38.053714999999997</c:v>
                </c:pt>
                <c:pt idx="7607">
                  <c:v>38.058044000000002</c:v>
                </c:pt>
                <c:pt idx="7608">
                  <c:v>38.063915000000001</c:v>
                </c:pt>
                <c:pt idx="7609">
                  <c:v>38.068568999999997</c:v>
                </c:pt>
                <c:pt idx="7610">
                  <c:v>38.072417999999999</c:v>
                </c:pt>
                <c:pt idx="7611">
                  <c:v>38.077831000000003</c:v>
                </c:pt>
                <c:pt idx="7612">
                  <c:v>38.083694000000001</c:v>
                </c:pt>
                <c:pt idx="7613">
                  <c:v>38.088650000000001</c:v>
                </c:pt>
                <c:pt idx="7614">
                  <c:v>38.093905999999997</c:v>
                </c:pt>
                <c:pt idx="7615">
                  <c:v>38.098613999999998</c:v>
                </c:pt>
                <c:pt idx="7616">
                  <c:v>38.103737000000002</c:v>
                </c:pt>
                <c:pt idx="7617">
                  <c:v>38.109099999999998</c:v>
                </c:pt>
                <c:pt idx="7618">
                  <c:v>38.113148000000002</c:v>
                </c:pt>
                <c:pt idx="7619">
                  <c:v>38.117958000000002</c:v>
                </c:pt>
                <c:pt idx="7620">
                  <c:v>38.124370999999996</c:v>
                </c:pt>
                <c:pt idx="7621">
                  <c:v>38.128323000000002</c:v>
                </c:pt>
                <c:pt idx="7622">
                  <c:v>38.134056000000001</c:v>
                </c:pt>
                <c:pt idx="7623">
                  <c:v>38.139828000000001</c:v>
                </c:pt>
                <c:pt idx="7624">
                  <c:v>38.143737999999999</c:v>
                </c:pt>
                <c:pt idx="7625">
                  <c:v>38.148628000000002</c:v>
                </c:pt>
                <c:pt idx="7626">
                  <c:v>38.154952999999999</c:v>
                </c:pt>
                <c:pt idx="7627">
                  <c:v>38.158374999999999</c:v>
                </c:pt>
                <c:pt idx="7628">
                  <c:v>38.162838000000001</c:v>
                </c:pt>
                <c:pt idx="7629">
                  <c:v>38.169539999999998</c:v>
                </c:pt>
                <c:pt idx="7630">
                  <c:v>38.174343</c:v>
                </c:pt>
                <c:pt idx="7631">
                  <c:v>38.178032000000002</c:v>
                </c:pt>
                <c:pt idx="7632">
                  <c:v>38.183891000000003</c:v>
                </c:pt>
                <c:pt idx="7633">
                  <c:v>38.189304</c:v>
                </c:pt>
                <c:pt idx="7634">
                  <c:v>38.194541999999998</c:v>
                </c:pt>
                <c:pt idx="7635">
                  <c:v>38.199008999999997</c:v>
                </c:pt>
                <c:pt idx="7636">
                  <c:v>38.203346000000003</c:v>
                </c:pt>
                <c:pt idx="7637">
                  <c:v>38.208466000000001</c:v>
                </c:pt>
                <c:pt idx="7638">
                  <c:v>38.214218000000002</c:v>
                </c:pt>
                <c:pt idx="7639">
                  <c:v>38.218783999999999</c:v>
                </c:pt>
                <c:pt idx="7640">
                  <c:v>38.223075999999999</c:v>
                </c:pt>
                <c:pt idx="7641">
                  <c:v>38.228530999999997</c:v>
                </c:pt>
                <c:pt idx="7642">
                  <c:v>38.233790999999997</c:v>
                </c:pt>
                <c:pt idx="7643">
                  <c:v>38.238048999999997</c:v>
                </c:pt>
                <c:pt idx="7644">
                  <c:v>38.243549000000002</c:v>
                </c:pt>
                <c:pt idx="7645">
                  <c:v>38.247818000000002</c:v>
                </c:pt>
                <c:pt idx="7646">
                  <c:v>38.253093999999997</c:v>
                </c:pt>
                <c:pt idx="7647">
                  <c:v>38.258437999999998</c:v>
                </c:pt>
                <c:pt idx="7648">
                  <c:v>38.263885000000002</c:v>
                </c:pt>
                <c:pt idx="7649">
                  <c:v>38.267727000000001</c:v>
                </c:pt>
                <c:pt idx="7650">
                  <c:v>38.274109000000003</c:v>
                </c:pt>
                <c:pt idx="7651">
                  <c:v>38.278354999999998</c:v>
                </c:pt>
                <c:pt idx="7652">
                  <c:v>38.284587999999999</c:v>
                </c:pt>
                <c:pt idx="7653">
                  <c:v>38.289195999999997</c:v>
                </c:pt>
                <c:pt idx="7654">
                  <c:v>38.293266000000003</c:v>
                </c:pt>
                <c:pt idx="7655">
                  <c:v>38.300193999999998</c:v>
                </c:pt>
                <c:pt idx="7656">
                  <c:v>38.304282999999998</c:v>
                </c:pt>
                <c:pt idx="7657">
                  <c:v>38.307738999999998</c:v>
                </c:pt>
                <c:pt idx="7658">
                  <c:v>38.313899999999997</c:v>
                </c:pt>
                <c:pt idx="7659">
                  <c:v>38.318413</c:v>
                </c:pt>
                <c:pt idx="7660">
                  <c:v>38.322670000000002</c:v>
                </c:pt>
                <c:pt idx="7661">
                  <c:v>38.329388000000002</c:v>
                </c:pt>
                <c:pt idx="7662">
                  <c:v>38.333111000000002</c:v>
                </c:pt>
                <c:pt idx="7663">
                  <c:v>38.339827999999997</c:v>
                </c:pt>
                <c:pt idx="7664">
                  <c:v>38.343409999999999</c:v>
                </c:pt>
                <c:pt idx="7665">
                  <c:v>38.348708999999999</c:v>
                </c:pt>
                <c:pt idx="7666">
                  <c:v>38.353951000000002</c:v>
                </c:pt>
                <c:pt idx="7667">
                  <c:v>38.358772000000002</c:v>
                </c:pt>
                <c:pt idx="7668">
                  <c:v>38.364398999999999</c:v>
                </c:pt>
                <c:pt idx="7669">
                  <c:v>38.370037000000004</c:v>
                </c:pt>
                <c:pt idx="7670">
                  <c:v>38.373404999999998</c:v>
                </c:pt>
                <c:pt idx="7671">
                  <c:v>38.378281000000001</c:v>
                </c:pt>
                <c:pt idx="7672">
                  <c:v>38.383251000000001</c:v>
                </c:pt>
                <c:pt idx="7673">
                  <c:v>38.389068999999999</c:v>
                </c:pt>
                <c:pt idx="7674">
                  <c:v>38.393752999999997</c:v>
                </c:pt>
                <c:pt idx="7675">
                  <c:v>38.399334000000003</c:v>
                </c:pt>
                <c:pt idx="7676">
                  <c:v>38.404240000000001</c:v>
                </c:pt>
                <c:pt idx="7677">
                  <c:v>38.409041999999999</c:v>
                </c:pt>
                <c:pt idx="7678">
                  <c:v>38.414745000000003</c:v>
                </c:pt>
                <c:pt idx="7679">
                  <c:v>38.419711999999997</c:v>
                </c:pt>
                <c:pt idx="7680">
                  <c:v>38.423462000000001</c:v>
                </c:pt>
                <c:pt idx="7681">
                  <c:v>38.429938999999997</c:v>
                </c:pt>
                <c:pt idx="7682">
                  <c:v>38.434230999999997</c:v>
                </c:pt>
                <c:pt idx="7683">
                  <c:v>38.439934000000001</c:v>
                </c:pt>
                <c:pt idx="7684">
                  <c:v>38.443309999999997</c:v>
                </c:pt>
                <c:pt idx="7685">
                  <c:v>38.449340999999997</c:v>
                </c:pt>
                <c:pt idx="7686">
                  <c:v>38.453845999999999</c:v>
                </c:pt>
                <c:pt idx="7687">
                  <c:v>38.458877999999999</c:v>
                </c:pt>
                <c:pt idx="7688">
                  <c:v>38.464443000000003</c:v>
                </c:pt>
                <c:pt idx="7689">
                  <c:v>38.467799999999997</c:v>
                </c:pt>
                <c:pt idx="7690">
                  <c:v>38.475372</c:v>
                </c:pt>
                <c:pt idx="7691">
                  <c:v>38.479553000000003</c:v>
                </c:pt>
                <c:pt idx="7692">
                  <c:v>38.483685000000001</c:v>
                </c:pt>
                <c:pt idx="7693">
                  <c:v>38.489539999999998</c:v>
                </c:pt>
                <c:pt idx="7694">
                  <c:v>38.494155999999997</c:v>
                </c:pt>
                <c:pt idx="7695">
                  <c:v>38.497860000000003</c:v>
                </c:pt>
                <c:pt idx="7696">
                  <c:v>38.504688000000002</c:v>
                </c:pt>
                <c:pt idx="7697">
                  <c:v>38.508755000000001</c:v>
                </c:pt>
                <c:pt idx="7698">
                  <c:v>38.514214000000003</c:v>
                </c:pt>
                <c:pt idx="7699">
                  <c:v>38.519257000000003</c:v>
                </c:pt>
                <c:pt idx="7700">
                  <c:v>38.524151000000003</c:v>
                </c:pt>
                <c:pt idx="7701">
                  <c:v>38.529598</c:v>
                </c:pt>
                <c:pt idx="7702">
                  <c:v>38.534312999999997</c:v>
                </c:pt>
                <c:pt idx="7703">
                  <c:v>38.538963000000003</c:v>
                </c:pt>
                <c:pt idx="7704">
                  <c:v>38.543858</c:v>
                </c:pt>
                <c:pt idx="7705">
                  <c:v>38.548946000000001</c:v>
                </c:pt>
                <c:pt idx="7706">
                  <c:v>38.553714999999997</c:v>
                </c:pt>
                <c:pt idx="7707">
                  <c:v>38.558005999999999</c:v>
                </c:pt>
                <c:pt idx="7708">
                  <c:v>38.564278000000002</c:v>
                </c:pt>
                <c:pt idx="7709">
                  <c:v>38.568615000000001</c:v>
                </c:pt>
                <c:pt idx="7710">
                  <c:v>38.572986999999998</c:v>
                </c:pt>
                <c:pt idx="7711">
                  <c:v>38.579749999999997</c:v>
                </c:pt>
                <c:pt idx="7712">
                  <c:v>38.583129999999997</c:v>
                </c:pt>
                <c:pt idx="7713">
                  <c:v>38.590057000000002</c:v>
                </c:pt>
                <c:pt idx="7714">
                  <c:v>38.593811000000002</c:v>
                </c:pt>
                <c:pt idx="7715">
                  <c:v>38.598858</c:v>
                </c:pt>
                <c:pt idx="7716">
                  <c:v>38.603676</c:v>
                </c:pt>
                <c:pt idx="7717">
                  <c:v>38.608784</c:v>
                </c:pt>
                <c:pt idx="7718">
                  <c:v>38.614356999999998</c:v>
                </c:pt>
                <c:pt idx="7719">
                  <c:v>38.618575999999997</c:v>
                </c:pt>
                <c:pt idx="7720">
                  <c:v>38.624191000000003</c:v>
                </c:pt>
                <c:pt idx="7721">
                  <c:v>38.628239000000001</c:v>
                </c:pt>
                <c:pt idx="7722">
                  <c:v>38.633685999999997</c:v>
                </c:pt>
                <c:pt idx="7723">
                  <c:v>38.639426999999998</c:v>
                </c:pt>
                <c:pt idx="7724">
                  <c:v>38.643528000000003</c:v>
                </c:pt>
                <c:pt idx="7725">
                  <c:v>38.649334000000003</c:v>
                </c:pt>
                <c:pt idx="7726">
                  <c:v>38.654423000000001</c:v>
                </c:pt>
                <c:pt idx="7727">
                  <c:v>38.660164000000002</c:v>
                </c:pt>
                <c:pt idx="7728">
                  <c:v>38.664371000000003</c:v>
                </c:pt>
                <c:pt idx="7729">
                  <c:v>38.669342</c:v>
                </c:pt>
                <c:pt idx="7730">
                  <c:v>38.674365999999999</c:v>
                </c:pt>
                <c:pt idx="7731">
                  <c:v>38.680225</c:v>
                </c:pt>
                <c:pt idx="7732">
                  <c:v>38.684631000000003</c:v>
                </c:pt>
                <c:pt idx="7733">
                  <c:v>38.690018000000002</c:v>
                </c:pt>
                <c:pt idx="7734">
                  <c:v>38.695103000000003</c:v>
                </c:pt>
                <c:pt idx="7735">
                  <c:v>38.699126999999997</c:v>
                </c:pt>
                <c:pt idx="7736">
                  <c:v>38.703029999999998</c:v>
                </c:pt>
                <c:pt idx="7737">
                  <c:v>38.710124999999998</c:v>
                </c:pt>
                <c:pt idx="7738">
                  <c:v>38.71349</c:v>
                </c:pt>
                <c:pt idx="7739">
                  <c:v>38.718491</c:v>
                </c:pt>
                <c:pt idx="7740">
                  <c:v>38.724666999999997</c:v>
                </c:pt>
                <c:pt idx="7741">
                  <c:v>38.729106999999999</c:v>
                </c:pt>
                <c:pt idx="7742">
                  <c:v>38.733691999999998</c:v>
                </c:pt>
                <c:pt idx="7743">
                  <c:v>38.738472000000002</c:v>
                </c:pt>
                <c:pt idx="7744">
                  <c:v>38.744670999999997</c:v>
                </c:pt>
                <c:pt idx="7745">
                  <c:v>38.749420000000001</c:v>
                </c:pt>
                <c:pt idx="7746">
                  <c:v>38.754325999999999</c:v>
                </c:pt>
                <c:pt idx="7747">
                  <c:v>38.75864</c:v>
                </c:pt>
                <c:pt idx="7748">
                  <c:v>38.765739000000004</c:v>
                </c:pt>
                <c:pt idx="7749">
                  <c:v>38.768967000000004</c:v>
                </c:pt>
                <c:pt idx="7750">
                  <c:v>38.773895000000003</c:v>
                </c:pt>
                <c:pt idx="7751">
                  <c:v>38.779373</c:v>
                </c:pt>
                <c:pt idx="7752">
                  <c:v>38.784401000000003</c:v>
                </c:pt>
                <c:pt idx="7753">
                  <c:v>38.788662000000002</c:v>
                </c:pt>
                <c:pt idx="7754">
                  <c:v>38.794834000000002</c:v>
                </c:pt>
                <c:pt idx="7755">
                  <c:v>38.799087999999998</c:v>
                </c:pt>
                <c:pt idx="7756">
                  <c:v>38.803448000000003</c:v>
                </c:pt>
                <c:pt idx="7757">
                  <c:v>38.808791999999997</c:v>
                </c:pt>
                <c:pt idx="7758">
                  <c:v>38.814320000000002</c:v>
                </c:pt>
                <c:pt idx="7759">
                  <c:v>38.819159999999997</c:v>
                </c:pt>
                <c:pt idx="7760">
                  <c:v>38.823914000000002</c:v>
                </c:pt>
                <c:pt idx="7761">
                  <c:v>38.829655000000002</c:v>
                </c:pt>
                <c:pt idx="7762">
                  <c:v>38.834076000000003</c:v>
                </c:pt>
                <c:pt idx="7763">
                  <c:v>38.839469999999999</c:v>
                </c:pt>
                <c:pt idx="7764">
                  <c:v>38.844707</c:v>
                </c:pt>
                <c:pt idx="7765">
                  <c:v>38.849342</c:v>
                </c:pt>
                <c:pt idx="7766">
                  <c:v>38.854182999999999</c:v>
                </c:pt>
                <c:pt idx="7767">
                  <c:v>38.859099999999998</c:v>
                </c:pt>
                <c:pt idx="7768">
                  <c:v>38.865299</c:v>
                </c:pt>
                <c:pt idx="7769">
                  <c:v>38.869007000000003</c:v>
                </c:pt>
                <c:pt idx="7770">
                  <c:v>38.874049999999997</c:v>
                </c:pt>
                <c:pt idx="7771">
                  <c:v>38.880329000000003</c:v>
                </c:pt>
                <c:pt idx="7772">
                  <c:v>38.883513999999998</c:v>
                </c:pt>
                <c:pt idx="7773">
                  <c:v>38.888393000000001</c:v>
                </c:pt>
                <c:pt idx="7774">
                  <c:v>38.894157</c:v>
                </c:pt>
                <c:pt idx="7775">
                  <c:v>38.899718999999997</c:v>
                </c:pt>
                <c:pt idx="7776">
                  <c:v>38.905436999999999</c:v>
                </c:pt>
                <c:pt idx="7777">
                  <c:v>38.909537999999998</c:v>
                </c:pt>
                <c:pt idx="7778">
                  <c:v>38.914551000000003</c:v>
                </c:pt>
                <c:pt idx="7779">
                  <c:v>38.920391000000002</c:v>
                </c:pt>
                <c:pt idx="7780">
                  <c:v>38.924835000000002</c:v>
                </c:pt>
                <c:pt idx="7781">
                  <c:v>38.929810000000003</c:v>
                </c:pt>
                <c:pt idx="7782">
                  <c:v>38.932735000000001</c:v>
                </c:pt>
                <c:pt idx="7783">
                  <c:v>38.940902999999999</c:v>
                </c:pt>
                <c:pt idx="7784">
                  <c:v>38.944771000000003</c:v>
                </c:pt>
                <c:pt idx="7785">
                  <c:v>38.949660999999999</c:v>
                </c:pt>
                <c:pt idx="7786">
                  <c:v>38.955463000000002</c:v>
                </c:pt>
                <c:pt idx="7787">
                  <c:v>38.960709000000001</c:v>
                </c:pt>
                <c:pt idx="7788">
                  <c:v>38.964424000000001</c:v>
                </c:pt>
                <c:pt idx="7789">
                  <c:v>38.969284000000002</c:v>
                </c:pt>
                <c:pt idx="7790">
                  <c:v>38.973190000000002</c:v>
                </c:pt>
                <c:pt idx="7791">
                  <c:v>38.979331999999999</c:v>
                </c:pt>
                <c:pt idx="7792">
                  <c:v>38.984794999999998</c:v>
                </c:pt>
                <c:pt idx="7793">
                  <c:v>38.990402000000003</c:v>
                </c:pt>
                <c:pt idx="7794">
                  <c:v>38.993876999999998</c:v>
                </c:pt>
                <c:pt idx="7795">
                  <c:v>38.999226</c:v>
                </c:pt>
                <c:pt idx="7796">
                  <c:v>39.005324999999999</c:v>
                </c:pt>
                <c:pt idx="7797">
                  <c:v>39.008555999999999</c:v>
                </c:pt>
                <c:pt idx="7798">
                  <c:v>39.014029999999998</c:v>
                </c:pt>
                <c:pt idx="7799">
                  <c:v>39.019599999999997</c:v>
                </c:pt>
                <c:pt idx="7800">
                  <c:v>39.024307</c:v>
                </c:pt>
                <c:pt idx="7801">
                  <c:v>39.029376999999997</c:v>
                </c:pt>
                <c:pt idx="7802">
                  <c:v>39.034576000000001</c:v>
                </c:pt>
                <c:pt idx="7803">
                  <c:v>39.039428999999998</c:v>
                </c:pt>
                <c:pt idx="7804">
                  <c:v>39.044468000000002</c:v>
                </c:pt>
                <c:pt idx="7805">
                  <c:v>39.049678999999998</c:v>
                </c:pt>
                <c:pt idx="7806">
                  <c:v>39.055168000000002</c:v>
                </c:pt>
                <c:pt idx="7807">
                  <c:v>39.059151</c:v>
                </c:pt>
                <c:pt idx="7808">
                  <c:v>39.064101999999998</c:v>
                </c:pt>
                <c:pt idx="7809">
                  <c:v>39.069046</c:v>
                </c:pt>
                <c:pt idx="7810">
                  <c:v>39.074215000000002</c:v>
                </c:pt>
                <c:pt idx="7811">
                  <c:v>39.080264999999997</c:v>
                </c:pt>
                <c:pt idx="7812">
                  <c:v>39.084156</c:v>
                </c:pt>
                <c:pt idx="7813">
                  <c:v>39.090401</c:v>
                </c:pt>
                <c:pt idx="7814">
                  <c:v>39.095097000000003</c:v>
                </c:pt>
                <c:pt idx="7815">
                  <c:v>39.099308000000001</c:v>
                </c:pt>
                <c:pt idx="7816">
                  <c:v>39.104424000000002</c:v>
                </c:pt>
                <c:pt idx="7817">
                  <c:v>39.109023999999998</c:v>
                </c:pt>
                <c:pt idx="7818">
                  <c:v>39.115020999999999</c:v>
                </c:pt>
                <c:pt idx="7819">
                  <c:v>39.120055999999998</c:v>
                </c:pt>
                <c:pt idx="7820">
                  <c:v>39.124771000000003</c:v>
                </c:pt>
                <c:pt idx="7821">
                  <c:v>39.128776999999999</c:v>
                </c:pt>
                <c:pt idx="7822">
                  <c:v>39.135081999999997</c:v>
                </c:pt>
                <c:pt idx="7823">
                  <c:v>39.139633000000003</c:v>
                </c:pt>
                <c:pt idx="7824">
                  <c:v>39.145080999999998</c:v>
                </c:pt>
                <c:pt idx="7825">
                  <c:v>39.149363999999998</c:v>
                </c:pt>
                <c:pt idx="7826">
                  <c:v>39.154876999999999</c:v>
                </c:pt>
                <c:pt idx="7827">
                  <c:v>39.159832000000002</c:v>
                </c:pt>
                <c:pt idx="7828">
                  <c:v>39.164734000000003</c:v>
                </c:pt>
                <c:pt idx="7829">
                  <c:v>39.169944999999998</c:v>
                </c:pt>
                <c:pt idx="7830">
                  <c:v>39.175449</c:v>
                </c:pt>
                <c:pt idx="7831">
                  <c:v>39.179363000000002</c:v>
                </c:pt>
                <c:pt idx="7832">
                  <c:v>39.184806999999999</c:v>
                </c:pt>
                <c:pt idx="7833">
                  <c:v>39.189697000000002</c:v>
                </c:pt>
                <c:pt idx="7834">
                  <c:v>39.194766999999999</c:v>
                </c:pt>
                <c:pt idx="7835">
                  <c:v>39.199866999999998</c:v>
                </c:pt>
                <c:pt idx="7836">
                  <c:v>39.204417999999997</c:v>
                </c:pt>
                <c:pt idx="7837">
                  <c:v>39.208252000000002</c:v>
                </c:pt>
                <c:pt idx="7838">
                  <c:v>39.214821000000001</c:v>
                </c:pt>
                <c:pt idx="7839">
                  <c:v>39.219349000000001</c:v>
                </c:pt>
                <c:pt idx="7840">
                  <c:v>39.224400000000003</c:v>
                </c:pt>
                <c:pt idx="7841">
                  <c:v>39.230212999999999</c:v>
                </c:pt>
                <c:pt idx="7842">
                  <c:v>39.235557999999997</c:v>
                </c:pt>
                <c:pt idx="7843">
                  <c:v>39.240105</c:v>
                </c:pt>
                <c:pt idx="7844">
                  <c:v>39.245238999999998</c:v>
                </c:pt>
                <c:pt idx="7845">
                  <c:v>39.250286000000003</c:v>
                </c:pt>
                <c:pt idx="7846">
                  <c:v>39.255721999999999</c:v>
                </c:pt>
                <c:pt idx="7847">
                  <c:v>39.260596999999997</c:v>
                </c:pt>
                <c:pt idx="7848">
                  <c:v>39.265602000000001</c:v>
                </c:pt>
                <c:pt idx="7849">
                  <c:v>39.270454000000001</c:v>
                </c:pt>
                <c:pt idx="7850">
                  <c:v>39.274642999999998</c:v>
                </c:pt>
                <c:pt idx="7851">
                  <c:v>39.279938000000001</c:v>
                </c:pt>
                <c:pt idx="7852">
                  <c:v>39.284370000000003</c:v>
                </c:pt>
                <c:pt idx="7853">
                  <c:v>39.290134000000002</c:v>
                </c:pt>
                <c:pt idx="7854">
                  <c:v>39.294800000000002</c:v>
                </c:pt>
                <c:pt idx="7855">
                  <c:v>39.299221000000003</c:v>
                </c:pt>
                <c:pt idx="7856">
                  <c:v>39.303840999999998</c:v>
                </c:pt>
                <c:pt idx="7857">
                  <c:v>39.310004999999997</c:v>
                </c:pt>
                <c:pt idx="7858">
                  <c:v>39.314880000000002</c:v>
                </c:pt>
                <c:pt idx="7859">
                  <c:v>39.320610000000002</c:v>
                </c:pt>
                <c:pt idx="7860">
                  <c:v>39.324184000000002</c:v>
                </c:pt>
                <c:pt idx="7861">
                  <c:v>39.328769999999999</c:v>
                </c:pt>
                <c:pt idx="7862">
                  <c:v>39.335106000000003</c:v>
                </c:pt>
                <c:pt idx="7863">
                  <c:v>39.338760000000001</c:v>
                </c:pt>
                <c:pt idx="7864">
                  <c:v>39.344577999999998</c:v>
                </c:pt>
                <c:pt idx="7865">
                  <c:v>39.350223999999997</c:v>
                </c:pt>
                <c:pt idx="7866">
                  <c:v>39.353687000000001</c:v>
                </c:pt>
                <c:pt idx="7867">
                  <c:v>39.359260999999996</c:v>
                </c:pt>
                <c:pt idx="7868">
                  <c:v>39.365231000000001</c:v>
                </c:pt>
                <c:pt idx="7869">
                  <c:v>39.36985</c:v>
                </c:pt>
                <c:pt idx="7870">
                  <c:v>39.374077</c:v>
                </c:pt>
                <c:pt idx="7871">
                  <c:v>39.380237999999999</c:v>
                </c:pt>
                <c:pt idx="7872">
                  <c:v>39.384715999999997</c:v>
                </c:pt>
                <c:pt idx="7873">
                  <c:v>39.390582999999999</c:v>
                </c:pt>
                <c:pt idx="7874">
                  <c:v>39.395221999999997</c:v>
                </c:pt>
                <c:pt idx="7875">
                  <c:v>39.400047000000001</c:v>
                </c:pt>
                <c:pt idx="7876">
                  <c:v>39.405135999999999</c:v>
                </c:pt>
                <c:pt idx="7877">
                  <c:v>39.410778000000001</c:v>
                </c:pt>
                <c:pt idx="7878">
                  <c:v>39.414729999999999</c:v>
                </c:pt>
                <c:pt idx="7879">
                  <c:v>39.419455999999997</c:v>
                </c:pt>
                <c:pt idx="7880">
                  <c:v>39.424239999999998</c:v>
                </c:pt>
                <c:pt idx="7881">
                  <c:v>39.430351000000002</c:v>
                </c:pt>
                <c:pt idx="7882">
                  <c:v>39.436512</c:v>
                </c:pt>
                <c:pt idx="7883">
                  <c:v>39.440201000000002</c:v>
                </c:pt>
                <c:pt idx="7884">
                  <c:v>39.445107</c:v>
                </c:pt>
                <c:pt idx="7885">
                  <c:v>39.449184000000002</c:v>
                </c:pt>
                <c:pt idx="7886">
                  <c:v>39.454704</c:v>
                </c:pt>
                <c:pt idx="7887">
                  <c:v>39.460814999999997</c:v>
                </c:pt>
                <c:pt idx="7888">
                  <c:v>39.46537</c:v>
                </c:pt>
                <c:pt idx="7889">
                  <c:v>39.469512999999999</c:v>
                </c:pt>
                <c:pt idx="7890">
                  <c:v>39.475192999999997</c:v>
                </c:pt>
                <c:pt idx="7891">
                  <c:v>39.480674999999998</c:v>
                </c:pt>
                <c:pt idx="7892">
                  <c:v>39.486114999999998</c:v>
                </c:pt>
                <c:pt idx="7893">
                  <c:v>39.489882999999999</c:v>
                </c:pt>
                <c:pt idx="7894">
                  <c:v>39.495089999999998</c:v>
                </c:pt>
                <c:pt idx="7895">
                  <c:v>39.500453999999998</c:v>
                </c:pt>
                <c:pt idx="7896">
                  <c:v>39.505836000000002</c:v>
                </c:pt>
                <c:pt idx="7897">
                  <c:v>39.509887999999997</c:v>
                </c:pt>
                <c:pt idx="7898">
                  <c:v>39.513934999999996</c:v>
                </c:pt>
                <c:pt idx="7899">
                  <c:v>39.520496000000001</c:v>
                </c:pt>
                <c:pt idx="7900">
                  <c:v>39.526173</c:v>
                </c:pt>
                <c:pt idx="7901">
                  <c:v>39.530242999999999</c:v>
                </c:pt>
                <c:pt idx="7902">
                  <c:v>39.535881000000003</c:v>
                </c:pt>
                <c:pt idx="7903">
                  <c:v>39.540131000000002</c:v>
                </c:pt>
                <c:pt idx="7904">
                  <c:v>39.544955999999999</c:v>
                </c:pt>
                <c:pt idx="7905">
                  <c:v>39.550781000000001</c:v>
                </c:pt>
                <c:pt idx="7906">
                  <c:v>39.556342999999998</c:v>
                </c:pt>
                <c:pt idx="7907">
                  <c:v>39.559555000000003</c:v>
                </c:pt>
                <c:pt idx="7908">
                  <c:v>39.564903000000001</c:v>
                </c:pt>
                <c:pt idx="7909">
                  <c:v>39.569656000000002</c:v>
                </c:pt>
                <c:pt idx="7910">
                  <c:v>39.574916999999999</c:v>
                </c:pt>
                <c:pt idx="7911">
                  <c:v>39.579571000000001</c:v>
                </c:pt>
                <c:pt idx="7912">
                  <c:v>39.585040999999997</c:v>
                </c:pt>
                <c:pt idx="7913">
                  <c:v>39.589728999999998</c:v>
                </c:pt>
                <c:pt idx="7914">
                  <c:v>39.594315000000002</c:v>
                </c:pt>
                <c:pt idx="7915">
                  <c:v>39.599556</c:v>
                </c:pt>
                <c:pt idx="7916">
                  <c:v>39.604965</c:v>
                </c:pt>
                <c:pt idx="7917">
                  <c:v>39.609005000000003</c:v>
                </c:pt>
                <c:pt idx="7918">
                  <c:v>39.616726</c:v>
                </c:pt>
                <c:pt idx="7919">
                  <c:v>39.620106</c:v>
                </c:pt>
                <c:pt idx="7920">
                  <c:v>39.624671999999997</c:v>
                </c:pt>
                <c:pt idx="7921">
                  <c:v>39.629471000000002</c:v>
                </c:pt>
                <c:pt idx="7922">
                  <c:v>39.635620000000003</c:v>
                </c:pt>
                <c:pt idx="7923">
                  <c:v>39.639873999999999</c:v>
                </c:pt>
                <c:pt idx="7924">
                  <c:v>39.644435999999999</c:v>
                </c:pt>
                <c:pt idx="7925">
                  <c:v>39.650050999999998</c:v>
                </c:pt>
                <c:pt idx="7926">
                  <c:v>39.655253999999999</c:v>
                </c:pt>
                <c:pt idx="7927">
                  <c:v>39.660172000000003</c:v>
                </c:pt>
                <c:pt idx="7928">
                  <c:v>39.664825</c:v>
                </c:pt>
                <c:pt idx="7929">
                  <c:v>39.670830000000002</c:v>
                </c:pt>
                <c:pt idx="7930">
                  <c:v>39.675353999999999</c:v>
                </c:pt>
                <c:pt idx="7931">
                  <c:v>39.680118999999998</c:v>
                </c:pt>
                <c:pt idx="7932">
                  <c:v>39.685825000000001</c:v>
                </c:pt>
                <c:pt idx="7933">
                  <c:v>39.690131999999998</c:v>
                </c:pt>
                <c:pt idx="7934">
                  <c:v>39.695174999999999</c:v>
                </c:pt>
                <c:pt idx="7935">
                  <c:v>39.700145999999997</c:v>
                </c:pt>
                <c:pt idx="7936">
                  <c:v>39.705513000000003</c:v>
                </c:pt>
                <c:pt idx="7937">
                  <c:v>39.709716999999998</c:v>
                </c:pt>
                <c:pt idx="7938">
                  <c:v>39.715767</c:v>
                </c:pt>
                <c:pt idx="7939">
                  <c:v>39.720337000000001</c:v>
                </c:pt>
                <c:pt idx="7940">
                  <c:v>39.724812</c:v>
                </c:pt>
                <c:pt idx="7941">
                  <c:v>39.729129999999998</c:v>
                </c:pt>
                <c:pt idx="7942">
                  <c:v>39.735573000000002</c:v>
                </c:pt>
                <c:pt idx="7943">
                  <c:v>39.741183999999997</c:v>
                </c:pt>
                <c:pt idx="7944">
                  <c:v>39.746639000000002</c:v>
                </c:pt>
                <c:pt idx="7945">
                  <c:v>39.750053000000001</c:v>
                </c:pt>
                <c:pt idx="7946">
                  <c:v>39.755885999999997</c:v>
                </c:pt>
                <c:pt idx="7947">
                  <c:v>39.759911000000002</c:v>
                </c:pt>
                <c:pt idx="7948">
                  <c:v>39.765354000000002</c:v>
                </c:pt>
                <c:pt idx="7949">
                  <c:v>39.770766999999999</c:v>
                </c:pt>
                <c:pt idx="7950">
                  <c:v>39.774937000000001</c:v>
                </c:pt>
                <c:pt idx="7951">
                  <c:v>39.780239000000002</c:v>
                </c:pt>
                <c:pt idx="7952">
                  <c:v>39.784987999999998</c:v>
                </c:pt>
                <c:pt idx="7953">
                  <c:v>39.790455000000001</c:v>
                </c:pt>
                <c:pt idx="7954">
                  <c:v>39.795555</c:v>
                </c:pt>
                <c:pt idx="7955">
                  <c:v>39.799827999999998</c:v>
                </c:pt>
                <c:pt idx="7956">
                  <c:v>39.805222000000001</c:v>
                </c:pt>
                <c:pt idx="7957">
                  <c:v>39.809601000000001</c:v>
                </c:pt>
                <c:pt idx="7958">
                  <c:v>39.815215999999999</c:v>
                </c:pt>
                <c:pt idx="7959">
                  <c:v>39.820678999999998</c:v>
                </c:pt>
                <c:pt idx="7960">
                  <c:v>39.824539000000001</c:v>
                </c:pt>
                <c:pt idx="7961">
                  <c:v>39.830306999999998</c:v>
                </c:pt>
                <c:pt idx="7962">
                  <c:v>39.835186</c:v>
                </c:pt>
                <c:pt idx="7963">
                  <c:v>39.840477</c:v>
                </c:pt>
                <c:pt idx="7964">
                  <c:v>39.845936000000002</c:v>
                </c:pt>
                <c:pt idx="7965">
                  <c:v>39.849995</c:v>
                </c:pt>
                <c:pt idx="7966">
                  <c:v>39.855021999999998</c:v>
                </c:pt>
                <c:pt idx="7967">
                  <c:v>39.860123000000002</c:v>
                </c:pt>
                <c:pt idx="7968">
                  <c:v>39.866177</c:v>
                </c:pt>
                <c:pt idx="7969">
                  <c:v>39.870361000000003</c:v>
                </c:pt>
                <c:pt idx="7970">
                  <c:v>39.875903999999998</c:v>
                </c:pt>
                <c:pt idx="7971">
                  <c:v>39.879947999999999</c:v>
                </c:pt>
                <c:pt idx="7972">
                  <c:v>39.885361000000003</c:v>
                </c:pt>
                <c:pt idx="7973">
                  <c:v>39.890456999999998</c:v>
                </c:pt>
                <c:pt idx="7974">
                  <c:v>39.894793999999997</c:v>
                </c:pt>
                <c:pt idx="7975">
                  <c:v>39.900002000000001</c:v>
                </c:pt>
                <c:pt idx="7976">
                  <c:v>39.905608999999998</c:v>
                </c:pt>
                <c:pt idx="7977">
                  <c:v>39.910774000000004</c:v>
                </c:pt>
                <c:pt idx="7978">
                  <c:v>39.916145</c:v>
                </c:pt>
                <c:pt idx="7979">
                  <c:v>39.921173000000003</c:v>
                </c:pt>
                <c:pt idx="7980">
                  <c:v>39.925167000000002</c:v>
                </c:pt>
                <c:pt idx="7981">
                  <c:v>39.930732999999996</c:v>
                </c:pt>
                <c:pt idx="7982">
                  <c:v>39.935473999999999</c:v>
                </c:pt>
                <c:pt idx="7983">
                  <c:v>39.939419000000001</c:v>
                </c:pt>
                <c:pt idx="7984">
                  <c:v>39.945591</c:v>
                </c:pt>
                <c:pt idx="7985">
                  <c:v>39.950741000000001</c:v>
                </c:pt>
                <c:pt idx="7986">
                  <c:v>39.956108</c:v>
                </c:pt>
                <c:pt idx="7987">
                  <c:v>39.959502999999998</c:v>
                </c:pt>
                <c:pt idx="7988">
                  <c:v>39.966358</c:v>
                </c:pt>
                <c:pt idx="7989">
                  <c:v>39.970081</c:v>
                </c:pt>
                <c:pt idx="7990">
                  <c:v>39.976292000000001</c:v>
                </c:pt>
                <c:pt idx="7991">
                  <c:v>39.980240000000002</c:v>
                </c:pt>
                <c:pt idx="7992">
                  <c:v>39.984645999999998</c:v>
                </c:pt>
                <c:pt idx="7993">
                  <c:v>39.990642999999999</c:v>
                </c:pt>
                <c:pt idx="7994">
                  <c:v>39.995894999999997</c:v>
                </c:pt>
                <c:pt idx="7995">
                  <c:v>40.001044999999998</c:v>
                </c:pt>
                <c:pt idx="7996">
                  <c:v>40.005428000000002</c:v>
                </c:pt>
                <c:pt idx="7997">
                  <c:v>40.010520999999997</c:v>
                </c:pt>
                <c:pt idx="7998">
                  <c:v>40.015991</c:v>
                </c:pt>
                <c:pt idx="7999">
                  <c:v>40.019672</c:v>
                </c:pt>
                <c:pt idx="8000">
                  <c:v>40.025100999999999</c:v>
                </c:pt>
                <c:pt idx="8001">
                  <c:v>40.030785000000002</c:v>
                </c:pt>
                <c:pt idx="8002">
                  <c:v>40.035812</c:v>
                </c:pt>
                <c:pt idx="8003">
                  <c:v>40.039661000000002</c:v>
                </c:pt>
                <c:pt idx="8004">
                  <c:v>40.046165000000002</c:v>
                </c:pt>
                <c:pt idx="8005">
                  <c:v>40.049942000000001</c:v>
                </c:pt>
                <c:pt idx="8006">
                  <c:v>40.054744999999997</c:v>
                </c:pt>
                <c:pt idx="8007">
                  <c:v>40.059714999999997</c:v>
                </c:pt>
                <c:pt idx="8008">
                  <c:v>40.066916999999997</c:v>
                </c:pt>
                <c:pt idx="8009">
                  <c:v>40.072136</c:v>
                </c:pt>
                <c:pt idx="8010">
                  <c:v>40.074924000000003</c:v>
                </c:pt>
                <c:pt idx="8011">
                  <c:v>40.080173000000002</c:v>
                </c:pt>
                <c:pt idx="8012">
                  <c:v>40.085644000000002</c:v>
                </c:pt>
                <c:pt idx="8013">
                  <c:v>40.090308999999998</c:v>
                </c:pt>
                <c:pt idx="8014">
                  <c:v>40.095367000000003</c:v>
                </c:pt>
                <c:pt idx="8015">
                  <c:v>40.099682000000001</c:v>
                </c:pt>
                <c:pt idx="8016">
                  <c:v>40.104312999999998</c:v>
                </c:pt>
                <c:pt idx="8017">
                  <c:v>40.110270999999997</c:v>
                </c:pt>
                <c:pt idx="8018">
                  <c:v>40.114975000000001</c:v>
                </c:pt>
                <c:pt idx="8019">
                  <c:v>40.120075</c:v>
                </c:pt>
                <c:pt idx="8020">
                  <c:v>40.126114000000001</c:v>
                </c:pt>
                <c:pt idx="8021">
                  <c:v>40.129986000000002</c:v>
                </c:pt>
                <c:pt idx="8022">
                  <c:v>40.135021000000002</c:v>
                </c:pt>
                <c:pt idx="8023">
                  <c:v>40.140777999999997</c:v>
                </c:pt>
                <c:pt idx="8024">
                  <c:v>40.145499999999998</c:v>
                </c:pt>
                <c:pt idx="8025">
                  <c:v>40.15052</c:v>
                </c:pt>
                <c:pt idx="8026">
                  <c:v>40.154972000000001</c:v>
                </c:pt>
                <c:pt idx="8027">
                  <c:v>40.160702000000001</c:v>
                </c:pt>
                <c:pt idx="8028">
                  <c:v>40.164825</c:v>
                </c:pt>
                <c:pt idx="8029">
                  <c:v>40.170901999999998</c:v>
                </c:pt>
                <c:pt idx="8030">
                  <c:v>40.175255</c:v>
                </c:pt>
                <c:pt idx="8031">
                  <c:v>40.180976999999999</c:v>
                </c:pt>
                <c:pt idx="8032">
                  <c:v>40.185184</c:v>
                </c:pt>
                <c:pt idx="8033">
                  <c:v>40.190036999999997</c:v>
                </c:pt>
                <c:pt idx="8034">
                  <c:v>40.195189999999997</c:v>
                </c:pt>
                <c:pt idx="8035">
                  <c:v>40.200145999999997</c:v>
                </c:pt>
                <c:pt idx="8036">
                  <c:v>40.205688000000002</c:v>
                </c:pt>
                <c:pt idx="8037">
                  <c:v>40.209910999999998</c:v>
                </c:pt>
                <c:pt idx="8038">
                  <c:v>40.215378000000001</c:v>
                </c:pt>
                <c:pt idx="8039">
                  <c:v>40.220745000000001</c:v>
                </c:pt>
                <c:pt idx="8040">
                  <c:v>40.226002000000001</c:v>
                </c:pt>
                <c:pt idx="8041">
                  <c:v>40.231254999999997</c:v>
                </c:pt>
                <c:pt idx="8042">
                  <c:v>40.235359000000003</c:v>
                </c:pt>
                <c:pt idx="8043">
                  <c:v>40.241512</c:v>
                </c:pt>
                <c:pt idx="8044">
                  <c:v>40.245170999999999</c:v>
                </c:pt>
                <c:pt idx="8045">
                  <c:v>40.251128999999999</c:v>
                </c:pt>
                <c:pt idx="8046">
                  <c:v>40.256954</c:v>
                </c:pt>
                <c:pt idx="8047">
                  <c:v>40.261761</c:v>
                </c:pt>
                <c:pt idx="8048">
                  <c:v>40.266486999999998</c:v>
                </c:pt>
                <c:pt idx="8049">
                  <c:v>40.270603000000001</c:v>
                </c:pt>
                <c:pt idx="8050">
                  <c:v>40.275291000000003</c:v>
                </c:pt>
                <c:pt idx="8051">
                  <c:v>40.279212999999999</c:v>
                </c:pt>
                <c:pt idx="8052">
                  <c:v>40.287650999999997</c:v>
                </c:pt>
                <c:pt idx="8053">
                  <c:v>40.291218000000001</c:v>
                </c:pt>
                <c:pt idx="8054">
                  <c:v>40.295234999999998</c:v>
                </c:pt>
                <c:pt idx="8055">
                  <c:v>40.299788999999997</c:v>
                </c:pt>
                <c:pt idx="8056">
                  <c:v>40.30592</c:v>
                </c:pt>
                <c:pt idx="8057">
                  <c:v>40.311123000000002</c:v>
                </c:pt>
                <c:pt idx="8058">
                  <c:v>40.315658999999997</c:v>
                </c:pt>
                <c:pt idx="8059">
                  <c:v>40.320259</c:v>
                </c:pt>
                <c:pt idx="8060">
                  <c:v>40.326678999999999</c:v>
                </c:pt>
                <c:pt idx="8061">
                  <c:v>40.331291</c:v>
                </c:pt>
                <c:pt idx="8062">
                  <c:v>40.336410999999998</c:v>
                </c:pt>
                <c:pt idx="8063">
                  <c:v>40.341971999999998</c:v>
                </c:pt>
                <c:pt idx="8064">
                  <c:v>40.345497000000002</c:v>
                </c:pt>
                <c:pt idx="8065">
                  <c:v>40.350127999999998</c:v>
                </c:pt>
                <c:pt idx="8066">
                  <c:v>40.355502999999999</c:v>
                </c:pt>
                <c:pt idx="8067">
                  <c:v>40.360793999999999</c:v>
                </c:pt>
                <c:pt idx="8068">
                  <c:v>40.365794999999999</c:v>
                </c:pt>
                <c:pt idx="8069">
                  <c:v>40.371398999999997</c:v>
                </c:pt>
                <c:pt idx="8070">
                  <c:v>40.376185999999997</c:v>
                </c:pt>
                <c:pt idx="8071">
                  <c:v>40.379787</c:v>
                </c:pt>
                <c:pt idx="8072">
                  <c:v>40.385711999999998</c:v>
                </c:pt>
                <c:pt idx="8073">
                  <c:v>40.390743000000001</c:v>
                </c:pt>
                <c:pt idx="8074">
                  <c:v>40.396510999999997</c:v>
                </c:pt>
                <c:pt idx="8075">
                  <c:v>40.399425999999998</c:v>
                </c:pt>
                <c:pt idx="8076">
                  <c:v>40.407051000000003</c:v>
                </c:pt>
                <c:pt idx="8077">
                  <c:v>40.409728999999999</c:v>
                </c:pt>
                <c:pt idx="8078">
                  <c:v>40.415526999999997</c:v>
                </c:pt>
                <c:pt idx="8079">
                  <c:v>40.420540000000003</c:v>
                </c:pt>
                <c:pt idx="8080">
                  <c:v>40.425648000000002</c:v>
                </c:pt>
                <c:pt idx="8081">
                  <c:v>40.432170999999997</c:v>
                </c:pt>
                <c:pt idx="8082">
                  <c:v>40.435780000000001</c:v>
                </c:pt>
                <c:pt idx="8083">
                  <c:v>40.440280999999999</c:v>
                </c:pt>
                <c:pt idx="8084">
                  <c:v>40.446753999999999</c:v>
                </c:pt>
                <c:pt idx="8085">
                  <c:v>40.451003999999998</c:v>
                </c:pt>
                <c:pt idx="8086">
                  <c:v>40.456218999999997</c:v>
                </c:pt>
                <c:pt idx="8087">
                  <c:v>40.459946000000002</c:v>
                </c:pt>
                <c:pt idx="8088">
                  <c:v>40.466476</c:v>
                </c:pt>
                <c:pt idx="8089">
                  <c:v>40.471214000000003</c:v>
                </c:pt>
                <c:pt idx="8090">
                  <c:v>40.476306999999998</c:v>
                </c:pt>
                <c:pt idx="8091">
                  <c:v>40.480727999999999</c:v>
                </c:pt>
                <c:pt idx="8092">
                  <c:v>40.485686999999999</c:v>
                </c:pt>
                <c:pt idx="8093">
                  <c:v>40.491394</c:v>
                </c:pt>
                <c:pt idx="8094">
                  <c:v>40.495396</c:v>
                </c:pt>
                <c:pt idx="8095">
                  <c:v>40.500171999999999</c:v>
                </c:pt>
                <c:pt idx="8096">
                  <c:v>40.506031</c:v>
                </c:pt>
                <c:pt idx="8097">
                  <c:v>40.511493999999999</c:v>
                </c:pt>
                <c:pt idx="8098">
                  <c:v>40.516967999999999</c:v>
                </c:pt>
                <c:pt idx="8099">
                  <c:v>40.52129</c:v>
                </c:pt>
                <c:pt idx="8100">
                  <c:v>40.524841000000002</c:v>
                </c:pt>
                <c:pt idx="8101">
                  <c:v>40.531395000000003</c:v>
                </c:pt>
                <c:pt idx="8102">
                  <c:v>40.535870000000003</c:v>
                </c:pt>
                <c:pt idx="8103">
                  <c:v>40.540894000000002</c:v>
                </c:pt>
                <c:pt idx="8104">
                  <c:v>40.546314000000002</c:v>
                </c:pt>
                <c:pt idx="8105">
                  <c:v>40.551440999999997</c:v>
                </c:pt>
                <c:pt idx="8106">
                  <c:v>40.556331999999998</c:v>
                </c:pt>
                <c:pt idx="8107">
                  <c:v>40.561667999999997</c:v>
                </c:pt>
                <c:pt idx="8108">
                  <c:v>40.565280999999999</c:v>
                </c:pt>
                <c:pt idx="8109">
                  <c:v>40.570126000000002</c:v>
                </c:pt>
                <c:pt idx="8110">
                  <c:v>40.576408000000001</c:v>
                </c:pt>
                <c:pt idx="8111">
                  <c:v>40.579951999999999</c:v>
                </c:pt>
                <c:pt idx="8112">
                  <c:v>40.586810999999997</c:v>
                </c:pt>
                <c:pt idx="8113">
                  <c:v>40.591709000000002</c:v>
                </c:pt>
                <c:pt idx="8114">
                  <c:v>40.596848000000001</c:v>
                </c:pt>
                <c:pt idx="8115">
                  <c:v>40.601536000000003</c:v>
                </c:pt>
                <c:pt idx="8116">
                  <c:v>40.605483999999997</c:v>
                </c:pt>
                <c:pt idx="8117">
                  <c:v>40.611511</c:v>
                </c:pt>
                <c:pt idx="8118">
                  <c:v>40.615653999999999</c:v>
                </c:pt>
                <c:pt idx="8119">
                  <c:v>40.621613000000004</c:v>
                </c:pt>
                <c:pt idx="8120">
                  <c:v>40.626002999999997</c:v>
                </c:pt>
                <c:pt idx="8121">
                  <c:v>40.629874999999998</c:v>
                </c:pt>
                <c:pt idx="8122">
                  <c:v>40.635838</c:v>
                </c:pt>
                <c:pt idx="8123">
                  <c:v>40.639614000000002</c:v>
                </c:pt>
                <c:pt idx="8124">
                  <c:v>40.647015000000003</c:v>
                </c:pt>
                <c:pt idx="8125">
                  <c:v>40.651420999999999</c:v>
                </c:pt>
                <c:pt idx="8126">
                  <c:v>40.656643000000003</c:v>
                </c:pt>
                <c:pt idx="8127">
                  <c:v>40.661358</c:v>
                </c:pt>
                <c:pt idx="8128">
                  <c:v>40.665194999999997</c:v>
                </c:pt>
                <c:pt idx="8129">
                  <c:v>40.670493999999998</c:v>
                </c:pt>
                <c:pt idx="8130">
                  <c:v>40.677219000000001</c:v>
                </c:pt>
                <c:pt idx="8131">
                  <c:v>40.681328000000001</c:v>
                </c:pt>
                <c:pt idx="8132">
                  <c:v>40.685307000000002</c:v>
                </c:pt>
                <c:pt idx="8133">
                  <c:v>40.690418000000001</c:v>
                </c:pt>
                <c:pt idx="8134">
                  <c:v>40.696396</c:v>
                </c:pt>
                <c:pt idx="8135">
                  <c:v>40.701672000000002</c:v>
                </c:pt>
                <c:pt idx="8136">
                  <c:v>40.706283999999997</c:v>
                </c:pt>
                <c:pt idx="8137">
                  <c:v>40.711162999999999</c:v>
                </c:pt>
                <c:pt idx="8138">
                  <c:v>40.716628999999998</c:v>
                </c:pt>
                <c:pt idx="8139">
                  <c:v>40.720917</c:v>
                </c:pt>
                <c:pt idx="8140">
                  <c:v>40.726497999999999</c:v>
                </c:pt>
                <c:pt idx="8141">
                  <c:v>40.730243999999999</c:v>
                </c:pt>
                <c:pt idx="8142">
                  <c:v>40.736443000000001</c:v>
                </c:pt>
                <c:pt idx="8143">
                  <c:v>40.742069000000001</c:v>
                </c:pt>
                <c:pt idx="8144">
                  <c:v>40.745604999999998</c:v>
                </c:pt>
                <c:pt idx="8145">
                  <c:v>40.751739999999998</c:v>
                </c:pt>
                <c:pt idx="8146">
                  <c:v>40.758156</c:v>
                </c:pt>
                <c:pt idx="8147">
                  <c:v>40.761276000000002</c:v>
                </c:pt>
                <c:pt idx="8148">
                  <c:v>40.766109</c:v>
                </c:pt>
                <c:pt idx="8149">
                  <c:v>40.770592000000001</c:v>
                </c:pt>
                <c:pt idx="8150">
                  <c:v>40.776791000000003</c:v>
                </c:pt>
                <c:pt idx="8151">
                  <c:v>40.781993999999997</c:v>
                </c:pt>
                <c:pt idx="8152">
                  <c:v>40.786095000000003</c:v>
                </c:pt>
                <c:pt idx="8153">
                  <c:v>40.791514999999997</c:v>
                </c:pt>
                <c:pt idx="8154">
                  <c:v>40.796543</c:v>
                </c:pt>
                <c:pt idx="8155">
                  <c:v>40.801265999999998</c:v>
                </c:pt>
                <c:pt idx="8156">
                  <c:v>40.806114000000001</c:v>
                </c:pt>
                <c:pt idx="8157">
                  <c:v>40.812381999999999</c:v>
                </c:pt>
                <c:pt idx="8158">
                  <c:v>40.815891000000001</c:v>
                </c:pt>
                <c:pt idx="8159">
                  <c:v>40.821368999999997</c:v>
                </c:pt>
                <c:pt idx="8160">
                  <c:v>40.827156000000002</c:v>
                </c:pt>
                <c:pt idx="8161">
                  <c:v>40.831341000000002</c:v>
                </c:pt>
                <c:pt idx="8162">
                  <c:v>40.835608999999998</c:v>
                </c:pt>
                <c:pt idx="8163">
                  <c:v>40.842216000000001</c:v>
                </c:pt>
                <c:pt idx="8164">
                  <c:v>40.845897999999998</c:v>
                </c:pt>
                <c:pt idx="8165">
                  <c:v>40.850470999999999</c:v>
                </c:pt>
                <c:pt idx="8166">
                  <c:v>40.856715999999999</c:v>
                </c:pt>
                <c:pt idx="8167">
                  <c:v>40.860728999999999</c:v>
                </c:pt>
                <c:pt idx="8168">
                  <c:v>40.867004000000001</c:v>
                </c:pt>
                <c:pt idx="8169">
                  <c:v>40.871203999999999</c:v>
                </c:pt>
                <c:pt idx="8170">
                  <c:v>40.875892999999998</c:v>
                </c:pt>
                <c:pt idx="8171">
                  <c:v>40.880794999999999</c:v>
                </c:pt>
                <c:pt idx="8172">
                  <c:v>40.885857000000001</c:v>
                </c:pt>
                <c:pt idx="8173">
                  <c:v>40.890616999999999</c:v>
                </c:pt>
                <c:pt idx="8174">
                  <c:v>40.897143999999997</c:v>
                </c:pt>
                <c:pt idx="8175">
                  <c:v>40.901501000000003</c:v>
                </c:pt>
                <c:pt idx="8176">
                  <c:v>40.906151000000001</c:v>
                </c:pt>
                <c:pt idx="8177">
                  <c:v>40.911681999999999</c:v>
                </c:pt>
                <c:pt idx="8178">
                  <c:v>40.916575999999999</c:v>
                </c:pt>
                <c:pt idx="8179">
                  <c:v>40.920670000000001</c:v>
                </c:pt>
                <c:pt idx="8180">
                  <c:v>40.926174000000003</c:v>
                </c:pt>
                <c:pt idx="8181">
                  <c:v>40.931721000000003</c:v>
                </c:pt>
                <c:pt idx="8182">
                  <c:v>40.934894999999997</c:v>
                </c:pt>
                <c:pt idx="8183">
                  <c:v>40.940967999999998</c:v>
                </c:pt>
                <c:pt idx="8184">
                  <c:v>40.945549</c:v>
                </c:pt>
                <c:pt idx="8185">
                  <c:v>40.952240000000003</c:v>
                </c:pt>
                <c:pt idx="8186">
                  <c:v>40.956623</c:v>
                </c:pt>
                <c:pt idx="8187">
                  <c:v>40.961418000000002</c:v>
                </c:pt>
                <c:pt idx="8188">
                  <c:v>40.966019000000003</c:v>
                </c:pt>
                <c:pt idx="8189">
                  <c:v>40.972233000000003</c:v>
                </c:pt>
                <c:pt idx="8190">
                  <c:v>40.976818000000002</c:v>
                </c:pt>
                <c:pt idx="8191">
                  <c:v>40.980972000000001</c:v>
                </c:pt>
                <c:pt idx="8192">
                  <c:v>40.986488000000001</c:v>
                </c:pt>
                <c:pt idx="8193">
                  <c:v>40.991363999999997</c:v>
                </c:pt>
                <c:pt idx="8194">
                  <c:v>40.997428999999997</c:v>
                </c:pt>
                <c:pt idx="8195">
                  <c:v>41.001499000000003</c:v>
                </c:pt>
                <c:pt idx="8196">
                  <c:v>41.006453999999998</c:v>
                </c:pt>
                <c:pt idx="8197">
                  <c:v>41.011288</c:v>
                </c:pt>
                <c:pt idx="8198">
                  <c:v>41.017238999999996</c:v>
                </c:pt>
                <c:pt idx="8199">
                  <c:v>41.021129999999999</c:v>
                </c:pt>
                <c:pt idx="8200">
                  <c:v>41.027183999999998</c:v>
                </c:pt>
                <c:pt idx="8201">
                  <c:v>41.030327</c:v>
                </c:pt>
                <c:pt idx="8202">
                  <c:v>41.036315999999999</c:v>
                </c:pt>
                <c:pt idx="8203">
                  <c:v>41.040942999999999</c:v>
                </c:pt>
                <c:pt idx="8204">
                  <c:v>41.046238000000002</c:v>
                </c:pt>
                <c:pt idx="8205">
                  <c:v>41.051921999999998</c:v>
                </c:pt>
                <c:pt idx="8206">
                  <c:v>41.055183</c:v>
                </c:pt>
                <c:pt idx="8207">
                  <c:v>41.061432000000003</c:v>
                </c:pt>
                <c:pt idx="8208">
                  <c:v>41.066605000000003</c:v>
                </c:pt>
                <c:pt idx="8209">
                  <c:v>41.072341999999999</c:v>
                </c:pt>
                <c:pt idx="8210">
                  <c:v>41.076476999999997</c:v>
                </c:pt>
                <c:pt idx="8211">
                  <c:v>41.081668999999998</c:v>
                </c:pt>
                <c:pt idx="8212">
                  <c:v>41.086559000000001</c:v>
                </c:pt>
                <c:pt idx="8213">
                  <c:v>41.091019000000003</c:v>
                </c:pt>
                <c:pt idx="8214">
                  <c:v>41.096381999999998</c:v>
                </c:pt>
                <c:pt idx="8215">
                  <c:v>41.102215000000001</c:v>
                </c:pt>
                <c:pt idx="8216">
                  <c:v>41.106239000000002</c:v>
                </c:pt>
                <c:pt idx="8217">
                  <c:v>41.111477000000001</c:v>
                </c:pt>
                <c:pt idx="8218">
                  <c:v>41.116447000000001</c:v>
                </c:pt>
                <c:pt idx="8219">
                  <c:v>41.122784000000003</c:v>
                </c:pt>
                <c:pt idx="8220">
                  <c:v>41.126159999999999</c:v>
                </c:pt>
                <c:pt idx="8221">
                  <c:v>41.132362000000001</c:v>
                </c:pt>
                <c:pt idx="8222">
                  <c:v>41.137259999999998</c:v>
                </c:pt>
                <c:pt idx="8223">
                  <c:v>41.141136000000003</c:v>
                </c:pt>
                <c:pt idx="8224">
                  <c:v>41.146954000000001</c:v>
                </c:pt>
                <c:pt idx="8225">
                  <c:v>41.150272000000001</c:v>
                </c:pt>
                <c:pt idx="8226">
                  <c:v>41.155501999999998</c:v>
                </c:pt>
                <c:pt idx="8227">
                  <c:v>41.161945000000003</c:v>
                </c:pt>
                <c:pt idx="8228">
                  <c:v>41.166049999999998</c:v>
                </c:pt>
                <c:pt idx="8229">
                  <c:v>41.171889999999998</c:v>
                </c:pt>
                <c:pt idx="8230">
                  <c:v>41.176513999999997</c:v>
                </c:pt>
                <c:pt idx="8231">
                  <c:v>41.182181999999997</c:v>
                </c:pt>
                <c:pt idx="8232">
                  <c:v>41.185935999999998</c:v>
                </c:pt>
                <c:pt idx="8233">
                  <c:v>41.192608</c:v>
                </c:pt>
                <c:pt idx="8234">
                  <c:v>41.196612999999999</c:v>
                </c:pt>
                <c:pt idx="8235">
                  <c:v>41.201766999999997</c:v>
                </c:pt>
                <c:pt idx="8236">
                  <c:v>41.206837</c:v>
                </c:pt>
                <c:pt idx="8237">
                  <c:v>41.211472000000001</c:v>
                </c:pt>
                <c:pt idx="8238">
                  <c:v>41.216639999999998</c:v>
                </c:pt>
                <c:pt idx="8239">
                  <c:v>41.221493000000002</c:v>
                </c:pt>
                <c:pt idx="8240">
                  <c:v>41.226542999999999</c:v>
                </c:pt>
                <c:pt idx="8241">
                  <c:v>41.232117000000002</c:v>
                </c:pt>
                <c:pt idx="8242">
                  <c:v>41.235984999999999</c:v>
                </c:pt>
                <c:pt idx="8243">
                  <c:v>41.241717999999999</c:v>
                </c:pt>
                <c:pt idx="8244">
                  <c:v>41.247185000000002</c:v>
                </c:pt>
                <c:pt idx="8245">
                  <c:v>41.251323999999997</c:v>
                </c:pt>
                <c:pt idx="8246">
                  <c:v>41.257297999999999</c:v>
                </c:pt>
                <c:pt idx="8247">
                  <c:v>41.262047000000003</c:v>
                </c:pt>
                <c:pt idx="8248">
                  <c:v>41.266373000000002</c:v>
                </c:pt>
                <c:pt idx="8249">
                  <c:v>41.272979999999997</c:v>
                </c:pt>
                <c:pt idx="8250">
                  <c:v>41.277121999999999</c:v>
                </c:pt>
                <c:pt idx="8251">
                  <c:v>41.282367999999998</c:v>
                </c:pt>
                <c:pt idx="8252">
                  <c:v>41.285263</c:v>
                </c:pt>
                <c:pt idx="8253">
                  <c:v>41.291556999999997</c:v>
                </c:pt>
                <c:pt idx="8254">
                  <c:v>41.296951</c:v>
                </c:pt>
                <c:pt idx="8255">
                  <c:v>41.301723000000003</c:v>
                </c:pt>
                <c:pt idx="8256">
                  <c:v>41.306587</c:v>
                </c:pt>
                <c:pt idx="8257">
                  <c:v>41.311160999999998</c:v>
                </c:pt>
                <c:pt idx="8258">
                  <c:v>41.316032</c:v>
                </c:pt>
                <c:pt idx="8259">
                  <c:v>41.321201000000002</c:v>
                </c:pt>
                <c:pt idx="8260">
                  <c:v>41.326949999999997</c:v>
                </c:pt>
                <c:pt idx="8261">
                  <c:v>41.331153999999998</c:v>
                </c:pt>
                <c:pt idx="8262">
                  <c:v>41.336460000000002</c:v>
                </c:pt>
                <c:pt idx="8263">
                  <c:v>41.342072000000002</c:v>
                </c:pt>
                <c:pt idx="8264">
                  <c:v>41.347487999999998</c:v>
                </c:pt>
                <c:pt idx="8265">
                  <c:v>41.351101</c:v>
                </c:pt>
                <c:pt idx="8266">
                  <c:v>41.356200999999999</c:v>
                </c:pt>
                <c:pt idx="8267">
                  <c:v>41.361732000000003</c:v>
                </c:pt>
                <c:pt idx="8268">
                  <c:v>41.367069000000001</c:v>
                </c:pt>
                <c:pt idx="8269">
                  <c:v>41.371451999999998</c:v>
                </c:pt>
                <c:pt idx="8270">
                  <c:v>41.376846</c:v>
                </c:pt>
                <c:pt idx="8271">
                  <c:v>41.382122000000003</c:v>
                </c:pt>
                <c:pt idx="8272">
                  <c:v>41.386195999999998</c:v>
                </c:pt>
                <c:pt idx="8273">
                  <c:v>41.392204</c:v>
                </c:pt>
                <c:pt idx="8274">
                  <c:v>41.397171</c:v>
                </c:pt>
                <c:pt idx="8275">
                  <c:v>41.401935999999999</c:v>
                </c:pt>
                <c:pt idx="8276">
                  <c:v>41.405890999999997</c:v>
                </c:pt>
                <c:pt idx="8277">
                  <c:v>41.412185999999998</c:v>
                </c:pt>
                <c:pt idx="8278">
                  <c:v>41.416462000000003</c:v>
                </c:pt>
                <c:pt idx="8279">
                  <c:v>41.421089000000002</c:v>
                </c:pt>
                <c:pt idx="8280">
                  <c:v>41.426665999999997</c:v>
                </c:pt>
                <c:pt idx="8281">
                  <c:v>41.432152000000002</c:v>
                </c:pt>
                <c:pt idx="8282">
                  <c:v>41.437007999999999</c:v>
                </c:pt>
                <c:pt idx="8283">
                  <c:v>41.441448000000001</c:v>
                </c:pt>
                <c:pt idx="8284">
                  <c:v>41.446376999999998</c:v>
                </c:pt>
                <c:pt idx="8285">
                  <c:v>41.453045000000003</c:v>
                </c:pt>
                <c:pt idx="8286">
                  <c:v>41.457016000000003</c:v>
                </c:pt>
                <c:pt idx="8287">
                  <c:v>41.461475</c:v>
                </c:pt>
                <c:pt idx="8288">
                  <c:v>41.466759000000003</c:v>
                </c:pt>
                <c:pt idx="8289">
                  <c:v>41.471867000000003</c:v>
                </c:pt>
                <c:pt idx="8290">
                  <c:v>41.477524000000003</c:v>
                </c:pt>
                <c:pt idx="8291">
                  <c:v>41.482643000000003</c:v>
                </c:pt>
                <c:pt idx="8292">
                  <c:v>41.487068000000001</c:v>
                </c:pt>
                <c:pt idx="8293">
                  <c:v>41.492145999999998</c:v>
                </c:pt>
                <c:pt idx="8294">
                  <c:v>41.497681</c:v>
                </c:pt>
                <c:pt idx="8295">
                  <c:v>41.502749999999999</c:v>
                </c:pt>
                <c:pt idx="8296">
                  <c:v>41.507469</c:v>
                </c:pt>
                <c:pt idx="8297">
                  <c:v>41.512165000000003</c:v>
                </c:pt>
                <c:pt idx="8298">
                  <c:v>41.516254000000004</c:v>
                </c:pt>
                <c:pt idx="8299">
                  <c:v>41.521701999999998</c:v>
                </c:pt>
                <c:pt idx="8300">
                  <c:v>41.527408999999999</c:v>
                </c:pt>
                <c:pt idx="8301">
                  <c:v>41.532325999999998</c:v>
                </c:pt>
                <c:pt idx="8302">
                  <c:v>41.535705999999998</c:v>
                </c:pt>
                <c:pt idx="8303">
                  <c:v>41.541958000000001</c:v>
                </c:pt>
                <c:pt idx="8304">
                  <c:v>41.546978000000003</c:v>
                </c:pt>
                <c:pt idx="8305">
                  <c:v>41.551495000000003</c:v>
                </c:pt>
                <c:pt idx="8306">
                  <c:v>41.556086999999998</c:v>
                </c:pt>
                <c:pt idx="8307">
                  <c:v>41.561301999999998</c:v>
                </c:pt>
                <c:pt idx="8308">
                  <c:v>41.567264999999999</c:v>
                </c:pt>
                <c:pt idx="8309">
                  <c:v>41.572155000000002</c:v>
                </c:pt>
                <c:pt idx="8310">
                  <c:v>41.576549999999997</c:v>
                </c:pt>
                <c:pt idx="8311">
                  <c:v>41.583153000000003</c:v>
                </c:pt>
                <c:pt idx="8312">
                  <c:v>41.587482000000001</c:v>
                </c:pt>
                <c:pt idx="8313">
                  <c:v>41.591647999999999</c:v>
                </c:pt>
                <c:pt idx="8314">
                  <c:v>41.596457999999998</c:v>
                </c:pt>
                <c:pt idx="8315">
                  <c:v>41.602210999999997</c:v>
                </c:pt>
                <c:pt idx="8316">
                  <c:v>41.607098000000001</c:v>
                </c:pt>
                <c:pt idx="8317">
                  <c:v>41.612518000000001</c:v>
                </c:pt>
                <c:pt idx="8318">
                  <c:v>41.617195000000002</c:v>
                </c:pt>
                <c:pt idx="8319">
                  <c:v>41.622551000000001</c:v>
                </c:pt>
                <c:pt idx="8320">
                  <c:v>41.626938000000003</c:v>
                </c:pt>
                <c:pt idx="8321">
                  <c:v>41.631813000000001</c:v>
                </c:pt>
                <c:pt idx="8322">
                  <c:v>41.636864000000003</c:v>
                </c:pt>
                <c:pt idx="8323">
                  <c:v>41.642315000000004</c:v>
                </c:pt>
                <c:pt idx="8324">
                  <c:v>41.648204999999997</c:v>
                </c:pt>
                <c:pt idx="8325">
                  <c:v>41.652003999999998</c:v>
                </c:pt>
                <c:pt idx="8326">
                  <c:v>41.657555000000002</c:v>
                </c:pt>
                <c:pt idx="8327">
                  <c:v>41.662567000000003</c:v>
                </c:pt>
                <c:pt idx="8328">
                  <c:v>41.667202000000003</c:v>
                </c:pt>
                <c:pt idx="8329">
                  <c:v>41.672859000000003</c:v>
                </c:pt>
                <c:pt idx="8330">
                  <c:v>41.676952</c:v>
                </c:pt>
                <c:pt idx="8331">
                  <c:v>41.682369000000001</c:v>
                </c:pt>
                <c:pt idx="8332">
                  <c:v>41.686829000000003</c:v>
                </c:pt>
                <c:pt idx="8333">
                  <c:v>41.692019999999999</c:v>
                </c:pt>
                <c:pt idx="8334">
                  <c:v>41.696247</c:v>
                </c:pt>
                <c:pt idx="8335">
                  <c:v>41.702702000000002</c:v>
                </c:pt>
                <c:pt idx="8336">
                  <c:v>41.707832000000003</c:v>
                </c:pt>
                <c:pt idx="8337">
                  <c:v>41.712741999999999</c:v>
                </c:pt>
                <c:pt idx="8338">
                  <c:v>41.717140000000001</c:v>
                </c:pt>
                <c:pt idx="8339">
                  <c:v>41.722026999999997</c:v>
                </c:pt>
                <c:pt idx="8340">
                  <c:v>41.728050000000003</c:v>
                </c:pt>
                <c:pt idx="8341">
                  <c:v>41.732120999999999</c:v>
                </c:pt>
                <c:pt idx="8342">
                  <c:v>41.737720000000003</c:v>
                </c:pt>
                <c:pt idx="8343">
                  <c:v>41.742645000000003</c:v>
                </c:pt>
                <c:pt idx="8344">
                  <c:v>41.747604000000003</c:v>
                </c:pt>
                <c:pt idx="8345">
                  <c:v>41.751137</c:v>
                </c:pt>
                <c:pt idx="8346">
                  <c:v>41.757679000000003</c:v>
                </c:pt>
                <c:pt idx="8347">
                  <c:v>41.762290999999998</c:v>
                </c:pt>
                <c:pt idx="8348">
                  <c:v>41.766441</c:v>
                </c:pt>
                <c:pt idx="8349">
                  <c:v>41.772739000000001</c:v>
                </c:pt>
                <c:pt idx="8350">
                  <c:v>41.776558000000001</c:v>
                </c:pt>
                <c:pt idx="8351">
                  <c:v>41.782181000000001</c:v>
                </c:pt>
                <c:pt idx="8352">
                  <c:v>41.787650999999997</c:v>
                </c:pt>
                <c:pt idx="8353">
                  <c:v>41.793399999999998</c:v>
                </c:pt>
                <c:pt idx="8354">
                  <c:v>41.797657000000001</c:v>
                </c:pt>
                <c:pt idx="8355">
                  <c:v>41.803019999999997</c:v>
                </c:pt>
                <c:pt idx="8356">
                  <c:v>41.807133</c:v>
                </c:pt>
                <c:pt idx="8357">
                  <c:v>41.812900999999997</c:v>
                </c:pt>
                <c:pt idx="8358">
                  <c:v>41.817326000000001</c:v>
                </c:pt>
                <c:pt idx="8359">
                  <c:v>41.822670000000002</c:v>
                </c:pt>
                <c:pt idx="8360">
                  <c:v>41.828186000000002</c:v>
                </c:pt>
                <c:pt idx="8361">
                  <c:v>41.831935999999999</c:v>
                </c:pt>
                <c:pt idx="8362">
                  <c:v>41.837356999999997</c:v>
                </c:pt>
                <c:pt idx="8363">
                  <c:v>41.841681999999999</c:v>
                </c:pt>
                <c:pt idx="8364">
                  <c:v>41.846595999999998</c:v>
                </c:pt>
                <c:pt idx="8365">
                  <c:v>41.851917</c:v>
                </c:pt>
                <c:pt idx="8366">
                  <c:v>41.856464000000003</c:v>
                </c:pt>
                <c:pt idx="8367">
                  <c:v>41.861941999999999</c:v>
                </c:pt>
                <c:pt idx="8368">
                  <c:v>41.867874</c:v>
                </c:pt>
                <c:pt idx="8369">
                  <c:v>41.873688000000001</c:v>
                </c:pt>
                <c:pt idx="8370">
                  <c:v>41.877288999999998</c:v>
                </c:pt>
                <c:pt idx="8371">
                  <c:v>41.882027000000001</c:v>
                </c:pt>
                <c:pt idx="8372">
                  <c:v>41.887222000000001</c:v>
                </c:pt>
                <c:pt idx="8373">
                  <c:v>41.893428999999998</c:v>
                </c:pt>
                <c:pt idx="8374">
                  <c:v>41.896434999999997</c:v>
                </c:pt>
                <c:pt idx="8375">
                  <c:v>41.902569</c:v>
                </c:pt>
                <c:pt idx="8376">
                  <c:v>41.907215000000001</c:v>
                </c:pt>
                <c:pt idx="8377">
                  <c:v>41.913204</c:v>
                </c:pt>
                <c:pt idx="8378">
                  <c:v>41.917717000000003</c:v>
                </c:pt>
                <c:pt idx="8379">
                  <c:v>41.921463000000003</c:v>
                </c:pt>
                <c:pt idx="8380">
                  <c:v>41.927357000000001</c:v>
                </c:pt>
                <c:pt idx="8381">
                  <c:v>41.932780999999999</c:v>
                </c:pt>
                <c:pt idx="8382">
                  <c:v>41.938229</c:v>
                </c:pt>
                <c:pt idx="8383">
                  <c:v>41.943134000000001</c:v>
                </c:pt>
                <c:pt idx="8384">
                  <c:v>41.946793</c:v>
                </c:pt>
                <c:pt idx="8385">
                  <c:v>41.951903999999999</c:v>
                </c:pt>
                <c:pt idx="8386">
                  <c:v>41.956501000000003</c:v>
                </c:pt>
                <c:pt idx="8387">
                  <c:v>41.962795</c:v>
                </c:pt>
                <c:pt idx="8388">
                  <c:v>41.967753999999999</c:v>
                </c:pt>
                <c:pt idx="8389">
                  <c:v>41.972538</c:v>
                </c:pt>
                <c:pt idx="8390">
                  <c:v>41.977088999999999</c:v>
                </c:pt>
                <c:pt idx="8391">
                  <c:v>41.983490000000003</c:v>
                </c:pt>
                <c:pt idx="8392">
                  <c:v>41.987957000000002</c:v>
                </c:pt>
                <c:pt idx="8393">
                  <c:v>41.992412999999999</c:v>
                </c:pt>
                <c:pt idx="8394">
                  <c:v>41.997818000000002</c:v>
                </c:pt>
                <c:pt idx="8395">
                  <c:v>42.002346000000003</c:v>
                </c:pt>
                <c:pt idx="8396">
                  <c:v>42.007235999999999</c:v>
                </c:pt>
                <c:pt idx="8397">
                  <c:v>42.013652999999998</c:v>
                </c:pt>
                <c:pt idx="8398">
                  <c:v>42.016609000000003</c:v>
                </c:pt>
                <c:pt idx="8399">
                  <c:v>42.022396000000001</c:v>
                </c:pt>
                <c:pt idx="8400">
                  <c:v>42.026890000000002</c:v>
                </c:pt>
                <c:pt idx="8401">
                  <c:v>42.031554999999997</c:v>
                </c:pt>
                <c:pt idx="8402">
                  <c:v>42.037140000000001</c:v>
                </c:pt>
                <c:pt idx="8403">
                  <c:v>42.043011</c:v>
                </c:pt>
                <c:pt idx="8404">
                  <c:v>42.047961999999998</c:v>
                </c:pt>
                <c:pt idx="8405">
                  <c:v>42.052574</c:v>
                </c:pt>
                <c:pt idx="8406">
                  <c:v>42.057200999999999</c:v>
                </c:pt>
                <c:pt idx="8407">
                  <c:v>42.062793999999997</c:v>
                </c:pt>
                <c:pt idx="8408">
                  <c:v>42.068049999999999</c:v>
                </c:pt>
                <c:pt idx="8409">
                  <c:v>42.071975999999999</c:v>
                </c:pt>
                <c:pt idx="8410">
                  <c:v>42.077472999999998</c:v>
                </c:pt>
                <c:pt idx="8411">
                  <c:v>42.083080000000002</c:v>
                </c:pt>
                <c:pt idx="8412">
                  <c:v>42.087333999999998</c:v>
                </c:pt>
                <c:pt idx="8413">
                  <c:v>42.093772999999999</c:v>
                </c:pt>
                <c:pt idx="8414">
                  <c:v>42.097019000000003</c:v>
                </c:pt>
                <c:pt idx="8415">
                  <c:v>42.102370999999998</c:v>
                </c:pt>
                <c:pt idx="8416">
                  <c:v>42.107779999999998</c:v>
                </c:pt>
                <c:pt idx="8417">
                  <c:v>42.113213000000002</c:v>
                </c:pt>
                <c:pt idx="8418">
                  <c:v>42.117263999999999</c:v>
                </c:pt>
                <c:pt idx="8419">
                  <c:v>42.123676000000003</c:v>
                </c:pt>
                <c:pt idx="8420">
                  <c:v>42.127357000000003</c:v>
                </c:pt>
                <c:pt idx="8421">
                  <c:v>42.131782999999999</c:v>
                </c:pt>
                <c:pt idx="8422">
                  <c:v>42.137684</c:v>
                </c:pt>
                <c:pt idx="8423">
                  <c:v>42.143456</c:v>
                </c:pt>
                <c:pt idx="8424">
                  <c:v>42.147682000000003</c:v>
                </c:pt>
                <c:pt idx="8425">
                  <c:v>42.152191000000002</c:v>
                </c:pt>
                <c:pt idx="8426">
                  <c:v>42.157589000000002</c:v>
                </c:pt>
                <c:pt idx="8427">
                  <c:v>42.162326999999998</c:v>
                </c:pt>
                <c:pt idx="8428">
                  <c:v>42.168498999999997</c:v>
                </c:pt>
                <c:pt idx="8429">
                  <c:v>42.172351999999997</c:v>
                </c:pt>
                <c:pt idx="8430">
                  <c:v>42.177970999999999</c:v>
                </c:pt>
                <c:pt idx="8431">
                  <c:v>42.182761999999997</c:v>
                </c:pt>
                <c:pt idx="8432">
                  <c:v>42.188122</c:v>
                </c:pt>
                <c:pt idx="8433">
                  <c:v>42.192509000000001</c:v>
                </c:pt>
                <c:pt idx="8434">
                  <c:v>42.196891999999998</c:v>
                </c:pt>
                <c:pt idx="8435">
                  <c:v>42.202857999999999</c:v>
                </c:pt>
                <c:pt idx="8436">
                  <c:v>42.208430999999997</c:v>
                </c:pt>
                <c:pt idx="8437">
                  <c:v>42.211689</c:v>
                </c:pt>
                <c:pt idx="8438">
                  <c:v>42.216923000000001</c:v>
                </c:pt>
                <c:pt idx="8439">
                  <c:v>42.222152999999999</c:v>
                </c:pt>
                <c:pt idx="8440">
                  <c:v>42.228634</c:v>
                </c:pt>
                <c:pt idx="8441">
                  <c:v>42.232104999999997</c:v>
                </c:pt>
                <c:pt idx="8442">
                  <c:v>42.237746999999999</c:v>
                </c:pt>
                <c:pt idx="8443">
                  <c:v>42.242474000000001</c:v>
                </c:pt>
                <c:pt idx="8444">
                  <c:v>42.24662</c:v>
                </c:pt>
                <c:pt idx="8445">
                  <c:v>42.252192999999998</c:v>
                </c:pt>
                <c:pt idx="8446">
                  <c:v>42.258037999999999</c:v>
                </c:pt>
                <c:pt idx="8447">
                  <c:v>42.263157</c:v>
                </c:pt>
                <c:pt idx="8448">
                  <c:v>42.266841999999997</c:v>
                </c:pt>
                <c:pt idx="8449">
                  <c:v>42.272350000000003</c:v>
                </c:pt>
                <c:pt idx="8450">
                  <c:v>42.277808999999998</c:v>
                </c:pt>
                <c:pt idx="8451">
                  <c:v>42.283057999999997</c:v>
                </c:pt>
                <c:pt idx="8452">
                  <c:v>42.288296000000003</c:v>
                </c:pt>
                <c:pt idx="8453">
                  <c:v>42.292450000000002</c:v>
                </c:pt>
                <c:pt idx="8454">
                  <c:v>42.296439999999997</c:v>
                </c:pt>
                <c:pt idx="8455">
                  <c:v>42.303145999999998</c:v>
                </c:pt>
                <c:pt idx="8456">
                  <c:v>42.307395999999997</c:v>
                </c:pt>
                <c:pt idx="8457">
                  <c:v>42.311709999999998</c:v>
                </c:pt>
                <c:pt idx="8458">
                  <c:v>42.317504999999997</c:v>
                </c:pt>
                <c:pt idx="8459">
                  <c:v>42.322806999999997</c:v>
                </c:pt>
                <c:pt idx="8460">
                  <c:v>42.327477000000002</c:v>
                </c:pt>
                <c:pt idx="8461">
                  <c:v>42.333710000000004</c:v>
                </c:pt>
                <c:pt idx="8462">
                  <c:v>42.338146000000002</c:v>
                </c:pt>
                <c:pt idx="8463">
                  <c:v>42.342959999999998</c:v>
                </c:pt>
                <c:pt idx="8464">
                  <c:v>42.348629000000003</c:v>
                </c:pt>
                <c:pt idx="8465">
                  <c:v>42.352660999999998</c:v>
                </c:pt>
                <c:pt idx="8466">
                  <c:v>42.357235000000003</c:v>
                </c:pt>
                <c:pt idx="8467">
                  <c:v>42.363964000000003</c:v>
                </c:pt>
                <c:pt idx="8468">
                  <c:v>42.367401000000001</c:v>
                </c:pt>
                <c:pt idx="8469">
                  <c:v>42.372256999999998</c:v>
                </c:pt>
                <c:pt idx="8470">
                  <c:v>42.377754000000003</c:v>
                </c:pt>
                <c:pt idx="8471">
                  <c:v>42.382914999999997</c:v>
                </c:pt>
                <c:pt idx="8472">
                  <c:v>42.387771999999998</c:v>
                </c:pt>
                <c:pt idx="8473">
                  <c:v>42.393528000000003</c:v>
                </c:pt>
                <c:pt idx="8474">
                  <c:v>42.397537</c:v>
                </c:pt>
                <c:pt idx="8475">
                  <c:v>42.403174999999997</c:v>
                </c:pt>
                <c:pt idx="8476">
                  <c:v>42.407454999999999</c:v>
                </c:pt>
                <c:pt idx="8477">
                  <c:v>42.411338999999998</c:v>
                </c:pt>
                <c:pt idx="8478">
                  <c:v>42.419288999999999</c:v>
                </c:pt>
                <c:pt idx="8479">
                  <c:v>42.423099999999998</c:v>
                </c:pt>
                <c:pt idx="8480">
                  <c:v>42.427779999999998</c:v>
                </c:pt>
                <c:pt idx="8481">
                  <c:v>42.434452</c:v>
                </c:pt>
                <c:pt idx="8482">
                  <c:v>42.438335000000002</c:v>
                </c:pt>
                <c:pt idx="8483">
                  <c:v>42.442889999999998</c:v>
                </c:pt>
                <c:pt idx="8484">
                  <c:v>42.448605000000001</c:v>
                </c:pt>
                <c:pt idx="8485">
                  <c:v>42.453856999999999</c:v>
                </c:pt>
                <c:pt idx="8486">
                  <c:v>42.458004000000003</c:v>
                </c:pt>
                <c:pt idx="8487">
                  <c:v>42.463337000000003</c:v>
                </c:pt>
                <c:pt idx="8488">
                  <c:v>42.468418</c:v>
                </c:pt>
                <c:pt idx="8489">
                  <c:v>42.473151999999999</c:v>
                </c:pt>
                <c:pt idx="8490">
                  <c:v>42.477139000000001</c:v>
                </c:pt>
                <c:pt idx="8491">
                  <c:v>42.483677</c:v>
                </c:pt>
                <c:pt idx="8492">
                  <c:v>42.488025999999998</c:v>
                </c:pt>
                <c:pt idx="8493">
                  <c:v>42.492877999999997</c:v>
                </c:pt>
                <c:pt idx="8494">
                  <c:v>42.497559000000003</c:v>
                </c:pt>
                <c:pt idx="8495">
                  <c:v>42.502772999999998</c:v>
                </c:pt>
                <c:pt idx="8496">
                  <c:v>42.508408000000003</c:v>
                </c:pt>
                <c:pt idx="8497">
                  <c:v>42.512810000000002</c:v>
                </c:pt>
                <c:pt idx="8498">
                  <c:v>42.517612</c:v>
                </c:pt>
                <c:pt idx="8499">
                  <c:v>42.523429999999998</c:v>
                </c:pt>
                <c:pt idx="8500">
                  <c:v>42.528075999999999</c:v>
                </c:pt>
                <c:pt idx="8501">
                  <c:v>42.532684000000003</c:v>
                </c:pt>
                <c:pt idx="8502">
                  <c:v>42.537533000000003</c:v>
                </c:pt>
                <c:pt idx="8503">
                  <c:v>42.543922000000002</c:v>
                </c:pt>
                <c:pt idx="8504">
                  <c:v>42.547699000000001</c:v>
                </c:pt>
                <c:pt idx="8505">
                  <c:v>42.553387000000001</c:v>
                </c:pt>
                <c:pt idx="8506">
                  <c:v>42.558352999999997</c:v>
                </c:pt>
                <c:pt idx="8507">
                  <c:v>42.563557000000003</c:v>
                </c:pt>
                <c:pt idx="8508">
                  <c:v>42.567627000000002</c:v>
                </c:pt>
                <c:pt idx="8509">
                  <c:v>42.572749999999999</c:v>
                </c:pt>
                <c:pt idx="8510">
                  <c:v>42.577221000000002</c:v>
                </c:pt>
                <c:pt idx="8511">
                  <c:v>42.584152000000003</c:v>
                </c:pt>
                <c:pt idx="8512">
                  <c:v>42.587699999999998</c:v>
                </c:pt>
                <c:pt idx="8513">
                  <c:v>42.593445000000003</c:v>
                </c:pt>
                <c:pt idx="8514">
                  <c:v>42.597754999999999</c:v>
                </c:pt>
                <c:pt idx="8515">
                  <c:v>42.602955000000001</c:v>
                </c:pt>
                <c:pt idx="8516">
                  <c:v>42.608704000000003</c:v>
                </c:pt>
                <c:pt idx="8517">
                  <c:v>42.613025999999998</c:v>
                </c:pt>
                <c:pt idx="8518">
                  <c:v>42.618248000000001</c:v>
                </c:pt>
                <c:pt idx="8519">
                  <c:v>42.623486</c:v>
                </c:pt>
                <c:pt idx="8520">
                  <c:v>42.628529</c:v>
                </c:pt>
                <c:pt idx="8521">
                  <c:v>42.633011000000003</c:v>
                </c:pt>
                <c:pt idx="8522">
                  <c:v>42.638652999999998</c:v>
                </c:pt>
                <c:pt idx="8523">
                  <c:v>42.643062999999998</c:v>
                </c:pt>
                <c:pt idx="8524">
                  <c:v>42.647475999999997</c:v>
                </c:pt>
                <c:pt idx="8525">
                  <c:v>42.653069000000002</c:v>
                </c:pt>
                <c:pt idx="8526">
                  <c:v>42.657887000000002</c:v>
                </c:pt>
                <c:pt idx="8527">
                  <c:v>42.663223000000002</c:v>
                </c:pt>
                <c:pt idx="8528">
                  <c:v>42.669052000000001</c:v>
                </c:pt>
                <c:pt idx="8529">
                  <c:v>42.674053000000001</c:v>
                </c:pt>
                <c:pt idx="8530">
                  <c:v>42.677334000000002</c:v>
                </c:pt>
                <c:pt idx="8531">
                  <c:v>42.683109000000002</c:v>
                </c:pt>
                <c:pt idx="8532">
                  <c:v>42.688682999999997</c:v>
                </c:pt>
                <c:pt idx="8533">
                  <c:v>42.692870999999997</c:v>
                </c:pt>
                <c:pt idx="8534">
                  <c:v>42.698086000000004</c:v>
                </c:pt>
                <c:pt idx="8535">
                  <c:v>42.702854000000002</c:v>
                </c:pt>
                <c:pt idx="8536">
                  <c:v>42.708362999999999</c:v>
                </c:pt>
                <c:pt idx="8537">
                  <c:v>42.712788000000003</c:v>
                </c:pt>
                <c:pt idx="8538">
                  <c:v>42.717830999999997</c:v>
                </c:pt>
                <c:pt idx="8539">
                  <c:v>42.723166999999997</c:v>
                </c:pt>
                <c:pt idx="8540">
                  <c:v>42.728881999999999</c:v>
                </c:pt>
                <c:pt idx="8541">
                  <c:v>42.732852999999999</c:v>
                </c:pt>
                <c:pt idx="8542">
                  <c:v>42.736984</c:v>
                </c:pt>
                <c:pt idx="8543">
                  <c:v>42.742579999999997</c:v>
                </c:pt>
                <c:pt idx="8544">
                  <c:v>42.749099999999999</c:v>
                </c:pt>
                <c:pt idx="8545">
                  <c:v>42.753901999999997</c:v>
                </c:pt>
                <c:pt idx="8546">
                  <c:v>42.758842000000001</c:v>
                </c:pt>
                <c:pt idx="8547">
                  <c:v>42.762515999999998</c:v>
                </c:pt>
                <c:pt idx="8548">
                  <c:v>42.769302000000003</c:v>
                </c:pt>
                <c:pt idx="8549">
                  <c:v>42.773417999999999</c:v>
                </c:pt>
                <c:pt idx="8550">
                  <c:v>42.778458000000001</c:v>
                </c:pt>
                <c:pt idx="8551">
                  <c:v>42.783230000000003</c:v>
                </c:pt>
                <c:pt idx="8552">
                  <c:v>42.788460000000001</c:v>
                </c:pt>
                <c:pt idx="8553">
                  <c:v>42.792133</c:v>
                </c:pt>
                <c:pt idx="8554">
                  <c:v>42.798144999999998</c:v>
                </c:pt>
                <c:pt idx="8555">
                  <c:v>42.803871000000001</c:v>
                </c:pt>
                <c:pt idx="8556">
                  <c:v>42.807853999999999</c:v>
                </c:pt>
                <c:pt idx="8557">
                  <c:v>42.812674999999999</c:v>
                </c:pt>
                <c:pt idx="8558">
                  <c:v>42.819186999999999</c:v>
                </c:pt>
                <c:pt idx="8559">
                  <c:v>42.823238000000003</c:v>
                </c:pt>
                <c:pt idx="8560">
                  <c:v>42.829310999999997</c:v>
                </c:pt>
                <c:pt idx="8561">
                  <c:v>42.832973000000003</c:v>
                </c:pt>
                <c:pt idx="8562">
                  <c:v>42.838138999999998</c:v>
                </c:pt>
                <c:pt idx="8563">
                  <c:v>42.843685000000001</c:v>
                </c:pt>
                <c:pt idx="8564">
                  <c:v>42.848132999999997</c:v>
                </c:pt>
                <c:pt idx="8565">
                  <c:v>42.852203000000003</c:v>
                </c:pt>
                <c:pt idx="8566">
                  <c:v>42.858196</c:v>
                </c:pt>
                <c:pt idx="8567">
                  <c:v>42.864032999999999</c:v>
                </c:pt>
                <c:pt idx="8568">
                  <c:v>42.868251999999998</c:v>
                </c:pt>
                <c:pt idx="8569">
                  <c:v>42.873657000000001</c:v>
                </c:pt>
                <c:pt idx="8570">
                  <c:v>42.877231999999999</c:v>
                </c:pt>
                <c:pt idx="8571">
                  <c:v>42.883595</c:v>
                </c:pt>
                <c:pt idx="8572">
                  <c:v>42.888415999999999</c:v>
                </c:pt>
                <c:pt idx="8573">
                  <c:v>42.892662000000001</c:v>
                </c:pt>
                <c:pt idx="8574">
                  <c:v>42.899245999999998</c:v>
                </c:pt>
                <c:pt idx="8575">
                  <c:v>42.902858999999999</c:v>
                </c:pt>
                <c:pt idx="8576">
                  <c:v>42.907623000000001</c:v>
                </c:pt>
                <c:pt idx="8577">
                  <c:v>42.915160999999998</c:v>
                </c:pt>
                <c:pt idx="8578">
                  <c:v>42.918380999999997</c:v>
                </c:pt>
                <c:pt idx="8579">
                  <c:v>42.922587999999998</c:v>
                </c:pt>
                <c:pt idx="8580">
                  <c:v>42.928600000000003</c:v>
                </c:pt>
                <c:pt idx="8581">
                  <c:v>42.934348999999997</c:v>
                </c:pt>
                <c:pt idx="8582">
                  <c:v>42.937935000000003</c:v>
                </c:pt>
                <c:pt idx="8583">
                  <c:v>42.943085000000004</c:v>
                </c:pt>
                <c:pt idx="8584">
                  <c:v>42.948726999999998</c:v>
                </c:pt>
                <c:pt idx="8585">
                  <c:v>42.953006999999999</c:v>
                </c:pt>
                <c:pt idx="8586">
                  <c:v>42.958553000000002</c:v>
                </c:pt>
                <c:pt idx="8587">
                  <c:v>42.963473999999998</c:v>
                </c:pt>
                <c:pt idx="8588">
                  <c:v>42.968502000000001</c:v>
                </c:pt>
                <c:pt idx="8589">
                  <c:v>42.973182999999999</c:v>
                </c:pt>
                <c:pt idx="8590">
                  <c:v>42.978878000000002</c:v>
                </c:pt>
                <c:pt idx="8591">
                  <c:v>42.982903</c:v>
                </c:pt>
                <c:pt idx="8592">
                  <c:v>42.988396000000002</c:v>
                </c:pt>
                <c:pt idx="8593">
                  <c:v>42.993797000000001</c:v>
                </c:pt>
                <c:pt idx="8594">
                  <c:v>42.998778999999999</c:v>
                </c:pt>
                <c:pt idx="8595">
                  <c:v>43.001789000000002</c:v>
                </c:pt>
                <c:pt idx="8596">
                  <c:v>43.008198</c:v>
                </c:pt>
                <c:pt idx="8597">
                  <c:v>43.013550000000002</c:v>
                </c:pt>
                <c:pt idx="8598">
                  <c:v>43.018298999999999</c:v>
                </c:pt>
                <c:pt idx="8599">
                  <c:v>43.023254000000001</c:v>
                </c:pt>
                <c:pt idx="8600">
                  <c:v>43.027842999999997</c:v>
                </c:pt>
                <c:pt idx="8601">
                  <c:v>43.033194999999999</c:v>
                </c:pt>
                <c:pt idx="8602">
                  <c:v>43.039085</c:v>
                </c:pt>
                <c:pt idx="8603">
                  <c:v>43.041877999999997</c:v>
                </c:pt>
                <c:pt idx="8604">
                  <c:v>43.048470000000002</c:v>
                </c:pt>
                <c:pt idx="8605">
                  <c:v>43.053500999999997</c:v>
                </c:pt>
                <c:pt idx="8606">
                  <c:v>43.059418000000001</c:v>
                </c:pt>
                <c:pt idx="8607">
                  <c:v>43.063502999999997</c:v>
                </c:pt>
                <c:pt idx="8608">
                  <c:v>43.068568999999997</c:v>
                </c:pt>
                <c:pt idx="8609">
                  <c:v>43.073307</c:v>
                </c:pt>
                <c:pt idx="8610">
                  <c:v>43.078525999999997</c:v>
                </c:pt>
                <c:pt idx="8611">
                  <c:v>43.083632999999999</c:v>
                </c:pt>
                <c:pt idx="8612">
                  <c:v>43.088799000000002</c:v>
                </c:pt>
                <c:pt idx="8613">
                  <c:v>43.093631999999999</c:v>
                </c:pt>
                <c:pt idx="8614">
                  <c:v>43.098644</c:v>
                </c:pt>
                <c:pt idx="8615">
                  <c:v>43.104523</c:v>
                </c:pt>
                <c:pt idx="8616">
                  <c:v>43.108780000000003</c:v>
                </c:pt>
                <c:pt idx="8617">
                  <c:v>43.112976000000003</c:v>
                </c:pt>
                <c:pt idx="8618">
                  <c:v>43.117725</c:v>
                </c:pt>
                <c:pt idx="8619">
                  <c:v>43.123866999999997</c:v>
                </c:pt>
                <c:pt idx="8620">
                  <c:v>43.128489999999999</c:v>
                </c:pt>
                <c:pt idx="8621">
                  <c:v>43.134354000000002</c:v>
                </c:pt>
                <c:pt idx="8622">
                  <c:v>43.139412</c:v>
                </c:pt>
                <c:pt idx="8623">
                  <c:v>43.143420999999996</c:v>
                </c:pt>
                <c:pt idx="8624">
                  <c:v>43.149020999999998</c:v>
                </c:pt>
                <c:pt idx="8625">
                  <c:v>43.152755999999997</c:v>
                </c:pt>
                <c:pt idx="8626">
                  <c:v>43.157181000000001</c:v>
                </c:pt>
                <c:pt idx="8627">
                  <c:v>43.164256999999999</c:v>
                </c:pt>
                <c:pt idx="8628">
                  <c:v>43.168548999999999</c:v>
                </c:pt>
                <c:pt idx="8629">
                  <c:v>43.172255999999997</c:v>
                </c:pt>
                <c:pt idx="8630">
                  <c:v>43.178566000000004</c:v>
                </c:pt>
                <c:pt idx="8631">
                  <c:v>43.183928999999999</c:v>
                </c:pt>
                <c:pt idx="8632">
                  <c:v>43.187859000000003</c:v>
                </c:pt>
                <c:pt idx="8633">
                  <c:v>43.194198999999998</c:v>
                </c:pt>
                <c:pt idx="8634">
                  <c:v>43.199627</c:v>
                </c:pt>
                <c:pt idx="8635">
                  <c:v>43.202972000000003</c:v>
                </c:pt>
                <c:pt idx="8636">
                  <c:v>43.208824</c:v>
                </c:pt>
                <c:pt idx="8637">
                  <c:v>43.214053999999997</c:v>
                </c:pt>
                <c:pt idx="8638">
                  <c:v>43.219582000000003</c:v>
                </c:pt>
                <c:pt idx="8639">
                  <c:v>43.224468000000002</c:v>
                </c:pt>
                <c:pt idx="8640">
                  <c:v>43.229374</c:v>
                </c:pt>
                <c:pt idx="8641">
                  <c:v>43.233364000000002</c:v>
                </c:pt>
                <c:pt idx="8642">
                  <c:v>43.239418000000001</c:v>
                </c:pt>
                <c:pt idx="8643">
                  <c:v>43.242930999999999</c:v>
                </c:pt>
                <c:pt idx="8644">
                  <c:v>43.248939999999997</c:v>
                </c:pt>
                <c:pt idx="8645">
                  <c:v>43.252842000000001</c:v>
                </c:pt>
                <c:pt idx="8646">
                  <c:v>43.259411</c:v>
                </c:pt>
                <c:pt idx="8647">
                  <c:v>43.263511999999999</c:v>
                </c:pt>
                <c:pt idx="8648">
                  <c:v>43.268517000000003</c:v>
                </c:pt>
                <c:pt idx="8649">
                  <c:v>43.273716</c:v>
                </c:pt>
                <c:pt idx="8650">
                  <c:v>43.278289999999998</c:v>
                </c:pt>
                <c:pt idx="8651">
                  <c:v>43.283740999999999</c:v>
                </c:pt>
                <c:pt idx="8652">
                  <c:v>43.288798999999997</c:v>
                </c:pt>
                <c:pt idx="8653">
                  <c:v>43.294586000000002</c:v>
                </c:pt>
                <c:pt idx="8654">
                  <c:v>43.298679</c:v>
                </c:pt>
                <c:pt idx="8655">
                  <c:v>43.303429000000001</c:v>
                </c:pt>
                <c:pt idx="8656">
                  <c:v>43.308413999999999</c:v>
                </c:pt>
                <c:pt idx="8657">
                  <c:v>43.313786</c:v>
                </c:pt>
                <c:pt idx="8658">
                  <c:v>43.319091999999998</c:v>
                </c:pt>
                <c:pt idx="8659">
                  <c:v>43.323013000000003</c:v>
                </c:pt>
                <c:pt idx="8660">
                  <c:v>43.329258000000003</c:v>
                </c:pt>
                <c:pt idx="8661">
                  <c:v>43.333733000000002</c:v>
                </c:pt>
                <c:pt idx="8662">
                  <c:v>43.338039000000002</c:v>
                </c:pt>
                <c:pt idx="8663">
                  <c:v>43.343674</c:v>
                </c:pt>
                <c:pt idx="8664">
                  <c:v>43.348869000000001</c:v>
                </c:pt>
                <c:pt idx="8665">
                  <c:v>43.354370000000003</c:v>
                </c:pt>
                <c:pt idx="8666">
                  <c:v>43.358879000000002</c:v>
                </c:pt>
                <c:pt idx="8667">
                  <c:v>43.364803000000002</c:v>
                </c:pt>
                <c:pt idx="8668">
                  <c:v>43.368706000000003</c:v>
                </c:pt>
                <c:pt idx="8669">
                  <c:v>43.373699000000002</c:v>
                </c:pt>
                <c:pt idx="8670">
                  <c:v>43.379108000000002</c:v>
                </c:pt>
                <c:pt idx="8671">
                  <c:v>43.383442000000002</c:v>
                </c:pt>
                <c:pt idx="8672">
                  <c:v>43.388072999999999</c:v>
                </c:pt>
                <c:pt idx="8673">
                  <c:v>43.393813999999999</c:v>
                </c:pt>
                <c:pt idx="8674">
                  <c:v>43.399948000000002</c:v>
                </c:pt>
                <c:pt idx="8675">
                  <c:v>43.402676</c:v>
                </c:pt>
                <c:pt idx="8676">
                  <c:v>43.409762999999998</c:v>
                </c:pt>
                <c:pt idx="8677">
                  <c:v>43.414436000000002</c:v>
                </c:pt>
                <c:pt idx="8678">
                  <c:v>43.419643000000001</c:v>
                </c:pt>
                <c:pt idx="8679">
                  <c:v>43.423293999999999</c:v>
                </c:pt>
                <c:pt idx="8680">
                  <c:v>43.428528</c:v>
                </c:pt>
                <c:pt idx="8681">
                  <c:v>43.434956</c:v>
                </c:pt>
                <c:pt idx="8682">
                  <c:v>43.438510999999998</c:v>
                </c:pt>
                <c:pt idx="8683">
                  <c:v>43.443958000000002</c:v>
                </c:pt>
                <c:pt idx="8684">
                  <c:v>43.449215000000002</c:v>
                </c:pt>
                <c:pt idx="8685">
                  <c:v>43.454628</c:v>
                </c:pt>
                <c:pt idx="8686">
                  <c:v>43.458855</c:v>
                </c:pt>
                <c:pt idx="8687">
                  <c:v>43.464129999999997</c:v>
                </c:pt>
                <c:pt idx="8688">
                  <c:v>43.469692000000002</c:v>
                </c:pt>
                <c:pt idx="8689">
                  <c:v>43.474316000000002</c:v>
                </c:pt>
                <c:pt idx="8690">
                  <c:v>43.477806000000001</c:v>
                </c:pt>
                <c:pt idx="8691">
                  <c:v>43.483077999999999</c:v>
                </c:pt>
                <c:pt idx="8692">
                  <c:v>43.488514000000002</c:v>
                </c:pt>
                <c:pt idx="8693">
                  <c:v>43.494079999999997</c:v>
                </c:pt>
                <c:pt idx="8694">
                  <c:v>43.499392999999998</c:v>
                </c:pt>
                <c:pt idx="8695">
                  <c:v>43.505192000000001</c:v>
                </c:pt>
                <c:pt idx="8696">
                  <c:v>43.509543999999998</c:v>
                </c:pt>
                <c:pt idx="8697">
                  <c:v>43.513832000000001</c:v>
                </c:pt>
                <c:pt idx="8698">
                  <c:v>43.518169</c:v>
                </c:pt>
                <c:pt idx="8699">
                  <c:v>43.523845999999999</c:v>
                </c:pt>
                <c:pt idx="8700">
                  <c:v>43.528702000000003</c:v>
                </c:pt>
                <c:pt idx="8701">
                  <c:v>43.533749</c:v>
                </c:pt>
                <c:pt idx="8702">
                  <c:v>43.539512999999999</c:v>
                </c:pt>
                <c:pt idx="8703">
                  <c:v>43.544502000000001</c:v>
                </c:pt>
                <c:pt idx="8704">
                  <c:v>43.549461000000001</c:v>
                </c:pt>
                <c:pt idx="8705">
                  <c:v>43.553158000000003</c:v>
                </c:pt>
                <c:pt idx="8706">
                  <c:v>43.558315</c:v>
                </c:pt>
                <c:pt idx="8707">
                  <c:v>43.565322999999999</c:v>
                </c:pt>
                <c:pt idx="8708">
                  <c:v>43.568573000000001</c:v>
                </c:pt>
                <c:pt idx="8709">
                  <c:v>43.573971</c:v>
                </c:pt>
                <c:pt idx="8710">
                  <c:v>43.578884000000002</c:v>
                </c:pt>
                <c:pt idx="8711">
                  <c:v>43.583987999999998</c:v>
                </c:pt>
                <c:pt idx="8712">
                  <c:v>43.588771999999999</c:v>
                </c:pt>
                <c:pt idx="8713">
                  <c:v>43.594296</c:v>
                </c:pt>
                <c:pt idx="8714">
                  <c:v>43.599105999999999</c:v>
                </c:pt>
                <c:pt idx="8715">
                  <c:v>43.603371000000003</c:v>
                </c:pt>
                <c:pt idx="8716">
                  <c:v>43.609158000000001</c:v>
                </c:pt>
                <c:pt idx="8717">
                  <c:v>43.61412</c:v>
                </c:pt>
                <c:pt idx="8718">
                  <c:v>43.618625999999999</c:v>
                </c:pt>
                <c:pt idx="8719">
                  <c:v>43.623634000000003</c:v>
                </c:pt>
                <c:pt idx="8720">
                  <c:v>43.628681</c:v>
                </c:pt>
                <c:pt idx="8721">
                  <c:v>43.634407000000003</c:v>
                </c:pt>
                <c:pt idx="8722">
                  <c:v>43.638508000000002</c:v>
                </c:pt>
                <c:pt idx="8723">
                  <c:v>43.644199</c:v>
                </c:pt>
                <c:pt idx="8724">
                  <c:v>43.648631999999999</c:v>
                </c:pt>
                <c:pt idx="8725">
                  <c:v>43.654800000000002</c:v>
                </c:pt>
                <c:pt idx="8726">
                  <c:v>43.658141999999998</c:v>
                </c:pt>
                <c:pt idx="8727">
                  <c:v>43.663612000000001</c:v>
                </c:pt>
                <c:pt idx="8728">
                  <c:v>43.669227999999997</c:v>
                </c:pt>
                <c:pt idx="8729">
                  <c:v>43.674461000000001</c:v>
                </c:pt>
                <c:pt idx="8730">
                  <c:v>43.679366999999999</c:v>
                </c:pt>
                <c:pt idx="8731">
                  <c:v>43.683467999999998</c:v>
                </c:pt>
                <c:pt idx="8732">
                  <c:v>43.688892000000003</c:v>
                </c:pt>
                <c:pt idx="8733">
                  <c:v>43.694817</c:v>
                </c:pt>
                <c:pt idx="8734">
                  <c:v>43.699463000000002</c:v>
                </c:pt>
                <c:pt idx="8735">
                  <c:v>43.703780999999999</c:v>
                </c:pt>
                <c:pt idx="8736">
                  <c:v>43.709144999999999</c:v>
                </c:pt>
                <c:pt idx="8737">
                  <c:v>43.714516000000003</c:v>
                </c:pt>
                <c:pt idx="8738">
                  <c:v>43.719048000000001</c:v>
                </c:pt>
                <c:pt idx="8739">
                  <c:v>43.725079000000001</c:v>
                </c:pt>
                <c:pt idx="8740">
                  <c:v>43.729011999999997</c:v>
                </c:pt>
                <c:pt idx="8741">
                  <c:v>43.733668999999999</c:v>
                </c:pt>
                <c:pt idx="8742">
                  <c:v>43.739094000000001</c:v>
                </c:pt>
                <c:pt idx="8743">
                  <c:v>43.744101999999998</c:v>
                </c:pt>
                <c:pt idx="8744">
                  <c:v>43.749217999999999</c:v>
                </c:pt>
                <c:pt idx="8745">
                  <c:v>43.754913000000002</c:v>
                </c:pt>
                <c:pt idx="8746">
                  <c:v>43.758738999999998</c:v>
                </c:pt>
                <c:pt idx="8747">
                  <c:v>43.763103000000001</c:v>
                </c:pt>
                <c:pt idx="8748">
                  <c:v>43.770041999999997</c:v>
                </c:pt>
                <c:pt idx="8749">
                  <c:v>43.774791999999998</c:v>
                </c:pt>
                <c:pt idx="8750">
                  <c:v>43.778435000000002</c:v>
                </c:pt>
                <c:pt idx="8751">
                  <c:v>43.784855</c:v>
                </c:pt>
                <c:pt idx="8752">
                  <c:v>43.789295000000003</c:v>
                </c:pt>
                <c:pt idx="8753">
                  <c:v>43.794662000000002</c:v>
                </c:pt>
                <c:pt idx="8754">
                  <c:v>43.798817</c:v>
                </c:pt>
                <c:pt idx="8755">
                  <c:v>43.804169000000002</c:v>
                </c:pt>
                <c:pt idx="8756">
                  <c:v>43.810409999999997</c:v>
                </c:pt>
                <c:pt idx="8757">
                  <c:v>43.813643999999996</c:v>
                </c:pt>
                <c:pt idx="8758">
                  <c:v>43.818660999999999</c:v>
                </c:pt>
                <c:pt idx="8759">
                  <c:v>43.824024000000001</c:v>
                </c:pt>
                <c:pt idx="8760">
                  <c:v>43.829608999999998</c:v>
                </c:pt>
                <c:pt idx="8761">
                  <c:v>43.834251000000002</c:v>
                </c:pt>
                <c:pt idx="8762">
                  <c:v>43.838912999999998</c:v>
                </c:pt>
                <c:pt idx="8763">
                  <c:v>43.845047000000001</c:v>
                </c:pt>
                <c:pt idx="8764">
                  <c:v>43.848480000000002</c:v>
                </c:pt>
                <c:pt idx="8765">
                  <c:v>43.853985000000002</c:v>
                </c:pt>
                <c:pt idx="8766">
                  <c:v>43.858631000000003</c:v>
                </c:pt>
                <c:pt idx="8767">
                  <c:v>43.863177999999998</c:v>
                </c:pt>
                <c:pt idx="8768">
                  <c:v>43.869365999999999</c:v>
                </c:pt>
                <c:pt idx="8769">
                  <c:v>43.873745</c:v>
                </c:pt>
                <c:pt idx="8770">
                  <c:v>43.879855999999997</c:v>
                </c:pt>
                <c:pt idx="8771">
                  <c:v>43.884597999999997</c:v>
                </c:pt>
                <c:pt idx="8772">
                  <c:v>43.889774000000003</c:v>
                </c:pt>
                <c:pt idx="8773">
                  <c:v>43.894813999999997</c:v>
                </c:pt>
                <c:pt idx="8774">
                  <c:v>43.900089000000001</c:v>
                </c:pt>
                <c:pt idx="8775">
                  <c:v>43.904896000000001</c:v>
                </c:pt>
                <c:pt idx="8776">
                  <c:v>43.910046000000001</c:v>
                </c:pt>
                <c:pt idx="8777">
                  <c:v>43.914569999999998</c:v>
                </c:pt>
                <c:pt idx="8778">
                  <c:v>43.918475999999998</c:v>
                </c:pt>
                <c:pt idx="8779">
                  <c:v>43.923991999999998</c:v>
                </c:pt>
                <c:pt idx="8780">
                  <c:v>43.929501000000002</c:v>
                </c:pt>
                <c:pt idx="8781">
                  <c:v>43.933658999999999</c:v>
                </c:pt>
                <c:pt idx="8782">
                  <c:v>43.939857000000003</c:v>
                </c:pt>
                <c:pt idx="8783">
                  <c:v>43.945442</c:v>
                </c:pt>
                <c:pt idx="8784">
                  <c:v>43.950038999999997</c:v>
                </c:pt>
                <c:pt idx="8785">
                  <c:v>43.954067000000002</c:v>
                </c:pt>
                <c:pt idx="8786">
                  <c:v>43.959910999999998</c:v>
                </c:pt>
                <c:pt idx="8787">
                  <c:v>43.964354999999998</c:v>
                </c:pt>
                <c:pt idx="8788">
                  <c:v>43.969383000000001</c:v>
                </c:pt>
                <c:pt idx="8789">
                  <c:v>43.974151999999997</c:v>
                </c:pt>
                <c:pt idx="8790">
                  <c:v>43.980141000000003</c:v>
                </c:pt>
                <c:pt idx="8791">
                  <c:v>43.984248999999998</c:v>
                </c:pt>
                <c:pt idx="8792">
                  <c:v>43.991034999999997</c:v>
                </c:pt>
                <c:pt idx="8793">
                  <c:v>43.994419000000001</c:v>
                </c:pt>
                <c:pt idx="8794">
                  <c:v>44.000346999999998</c:v>
                </c:pt>
                <c:pt idx="8795">
                  <c:v>44.004852</c:v>
                </c:pt>
                <c:pt idx="8796">
                  <c:v>44.010277000000002</c:v>
                </c:pt>
                <c:pt idx="8797">
                  <c:v>44.014324000000002</c:v>
                </c:pt>
                <c:pt idx="8798">
                  <c:v>44.018535999999997</c:v>
                </c:pt>
                <c:pt idx="8799">
                  <c:v>44.02422</c:v>
                </c:pt>
                <c:pt idx="8800">
                  <c:v>44.028584000000002</c:v>
                </c:pt>
                <c:pt idx="8801">
                  <c:v>44.034438999999999</c:v>
                </c:pt>
                <c:pt idx="8802">
                  <c:v>44.037457000000003</c:v>
                </c:pt>
                <c:pt idx="8803">
                  <c:v>44.044139999999999</c:v>
                </c:pt>
                <c:pt idx="8804">
                  <c:v>44.049385000000001</c:v>
                </c:pt>
                <c:pt idx="8805">
                  <c:v>44.055011999999998</c:v>
                </c:pt>
                <c:pt idx="8806">
                  <c:v>44.060012999999998</c:v>
                </c:pt>
                <c:pt idx="8807">
                  <c:v>44.064041000000003</c:v>
                </c:pt>
                <c:pt idx="8808">
                  <c:v>44.068424</c:v>
                </c:pt>
                <c:pt idx="8809">
                  <c:v>44.074604000000001</c:v>
                </c:pt>
                <c:pt idx="8810">
                  <c:v>44.079197000000001</c:v>
                </c:pt>
                <c:pt idx="8811">
                  <c:v>44.084125999999998</c:v>
                </c:pt>
                <c:pt idx="8812">
                  <c:v>44.088963</c:v>
                </c:pt>
                <c:pt idx="8813">
                  <c:v>44.093048000000003</c:v>
                </c:pt>
                <c:pt idx="8814">
                  <c:v>44.099055999999997</c:v>
                </c:pt>
                <c:pt idx="8815">
                  <c:v>44.104156000000003</c:v>
                </c:pt>
                <c:pt idx="8816">
                  <c:v>44.109679999999997</c:v>
                </c:pt>
                <c:pt idx="8817">
                  <c:v>44.115009000000001</c:v>
                </c:pt>
                <c:pt idx="8818">
                  <c:v>44.119438000000002</c:v>
                </c:pt>
                <c:pt idx="8819">
                  <c:v>44.124721999999998</c:v>
                </c:pt>
                <c:pt idx="8820">
                  <c:v>44.130927999999997</c:v>
                </c:pt>
                <c:pt idx="8821">
                  <c:v>44.133552999999999</c:v>
                </c:pt>
                <c:pt idx="8822">
                  <c:v>44.139609999999998</c:v>
                </c:pt>
                <c:pt idx="8823">
                  <c:v>44.143990000000002</c:v>
                </c:pt>
                <c:pt idx="8824">
                  <c:v>44.149349000000001</c:v>
                </c:pt>
                <c:pt idx="8825">
                  <c:v>44.155082999999998</c:v>
                </c:pt>
                <c:pt idx="8826">
                  <c:v>44.160685999999998</c:v>
                </c:pt>
                <c:pt idx="8827">
                  <c:v>44.165218000000003</c:v>
                </c:pt>
                <c:pt idx="8828">
                  <c:v>44.169421999999997</c:v>
                </c:pt>
                <c:pt idx="8829">
                  <c:v>44.174145000000003</c:v>
                </c:pt>
                <c:pt idx="8830">
                  <c:v>44.180118999999998</c:v>
                </c:pt>
                <c:pt idx="8831">
                  <c:v>44.184780000000003</c:v>
                </c:pt>
                <c:pt idx="8832">
                  <c:v>44.189526000000001</c:v>
                </c:pt>
                <c:pt idx="8833">
                  <c:v>44.194938999999998</c:v>
                </c:pt>
                <c:pt idx="8834">
                  <c:v>44.200375000000001</c:v>
                </c:pt>
                <c:pt idx="8835">
                  <c:v>44.204268999999996</c:v>
                </c:pt>
                <c:pt idx="8836">
                  <c:v>44.209732000000002</c:v>
                </c:pt>
                <c:pt idx="8837">
                  <c:v>44.214534999999998</c:v>
                </c:pt>
                <c:pt idx="8838">
                  <c:v>44.219844999999999</c:v>
                </c:pt>
                <c:pt idx="8839">
                  <c:v>44.224297</c:v>
                </c:pt>
                <c:pt idx="8840">
                  <c:v>44.230125000000001</c:v>
                </c:pt>
                <c:pt idx="8841">
                  <c:v>44.235374</c:v>
                </c:pt>
                <c:pt idx="8842">
                  <c:v>44.240143000000003</c:v>
                </c:pt>
                <c:pt idx="8843">
                  <c:v>44.244675000000001</c:v>
                </c:pt>
                <c:pt idx="8844">
                  <c:v>44.250225</c:v>
                </c:pt>
                <c:pt idx="8845">
                  <c:v>44.255294999999997</c:v>
                </c:pt>
                <c:pt idx="8846">
                  <c:v>44.259304</c:v>
                </c:pt>
                <c:pt idx="8847">
                  <c:v>44.265442</c:v>
                </c:pt>
                <c:pt idx="8848">
                  <c:v>44.268901999999997</c:v>
                </c:pt>
                <c:pt idx="8849">
                  <c:v>44.275440000000003</c:v>
                </c:pt>
                <c:pt idx="8850">
                  <c:v>44.280467999999999</c:v>
                </c:pt>
                <c:pt idx="8851">
                  <c:v>44.284118999999997</c:v>
                </c:pt>
                <c:pt idx="8852">
                  <c:v>44.289679999999997</c:v>
                </c:pt>
                <c:pt idx="8853">
                  <c:v>44.294131999999998</c:v>
                </c:pt>
                <c:pt idx="8854">
                  <c:v>44.300049000000001</c:v>
                </c:pt>
                <c:pt idx="8855">
                  <c:v>44.304039000000003</c:v>
                </c:pt>
                <c:pt idx="8856">
                  <c:v>44.309230999999997</c:v>
                </c:pt>
                <c:pt idx="8857">
                  <c:v>44.314380999999997</c:v>
                </c:pt>
                <c:pt idx="8858">
                  <c:v>44.319450000000003</c:v>
                </c:pt>
                <c:pt idx="8859">
                  <c:v>44.324154</c:v>
                </c:pt>
                <c:pt idx="8860">
                  <c:v>44.329177999999999</c:v>
                </c:pt>
                <c:pt idx="8861">
                  <c:v>44.334651999999998</c:v>
                </c:pt>
                <c:pt idx="8862">
                  <c:v>44.339984999999999</c:v>
                </c:pt>
                <c:pt idx="8863">
                  <c:v>44.344611999999998</c:v>
                </c:pt>
                <c:pt idx="8864">
                  <c:v>44.349747000000001</c:v>
                </c:pt>
                <c:pt idx="8865">
                  <c:v>44.355365999999997</c:v>
                </c:pt>
                <c:pt idx="8866">
                  <c:v>44.360638000000002</c:v>
                </c:pt>
                <c:pt idx="8867">
                  <c:v>44.365642999999999</c:v>
                </c:pt>
                <c:pt idx="8868">
                  <c:v>44.369185999999999</c:v>
                </c:pt>
                <c:pt idx="8869">
                  <c:v>44.374248999999999</c:v>
                </c:pt>
                <c:pt idx="8870">
                  <c:v>44.380836000000002</c:v>
                </c:pt>
                <c:pt idx="8871">
                  <c:v>44.384151000000003</c:v>
                </c:pt>
                <c:pt idx="8872">
                  <c:v>44.389446</c:v>
                </c:pt>
                <c:pt idx="8873">
                  <c:v>44.395077000000001</c:v>
                </c:pt>
                <c:pt idx="8874">
                  <c:v>44.399174000000002</c:v>
                </c:pt>
                <c:pt idx="8875">
                  <c:v>44.405242999999999</c:v>
                </c:pt>
                <c:pt idx="8876">
                  <c:v>44.410178999999999</c:v>
                </c:pt>
                <c:pt idx="8877">
                  <c:v>44.414870999999998</c:v>
                </c:pt>
                <c:pt idx="8878">
                  <c:v>44.420242000000002</c:v>
                </c:pt>
                <c:pt idx="8879">
                  <c:v>44.424992000000003</c:v>
                </c:pt>
                <c:pt idx="8880">
                  <c:v>44.429676000000001</c:v>
                </c:pt>
                <c:pt idx="8881">
                  <c:v>44.435135000000002</c:v>
                </c:pt>
                <c:pt idx="8882">
                  <c:v>44.440494999999999</c:v>
                </c:pt>
                <c:pt idx="8883">
                  <c:v>44.444836000000002</c:v>
                </c:pt>
                <c:pt idx="8884">
                  <c:v>44.449576999999998</c:v>
                </c:pt>
                <c:pt idx="8885">
                  <c:v>44.455215000000003</c:v>
                </c:pt>
                <c:pt idx="8886">
                  <c:v>44.460388000000002</c:v>
                </c:pt>
                <c:pt idx="8887">
                  <c:v>44.464869999999998</c:v>
                </c:pt>
                <c:pt idx="8888">
                  <c:v>44.470753000000002</c:v>
                </c:pt>
                <c:pt idx="8889">
                  <c:v>44.474266</c:v>
                </c:pt>
                <c:pt idx="8890">
                  <c:v>44.480559999999997</c:v>
                </c:pt>
                <c:pt idx="8891">
                  <c:v>44.485390000000002</c:v>
                </c:pt>
                <c:pt idx="8892">
                  <c:v>44.49015</c:v>
                </c:pt>
                <c:pt idx="8893">
                  <c:v>44.494728000000002</c:v>
                </c:pt>
                <c:pt idx="8894">
                  <c:v>44.499580000000002</c:v>
                </c:pt>
                <c:pt idx="8895">
                  <c:v>44.505428000000002</c:v>
                </c:pt>
                <c:pt idx="8896">
                  <c:v>44.510033</c:v>
                </c:pt>
                <c:pt idx="8897">
                  <c:v>44.514664000000003</c:v>
                </c:pt>
                <c:pt idx="8898">
                  <c:v>44.520153000000001</c:v>
                </c:pt>
                <c:pt idx="8899">
                  <c:v>44.524673</c:v>
                </c:pt>
                <c:pt idx="8900">
                  <c:v>44.529674999999997</c:v>
                </c:pt>
                <c:pt idx="8901">
                  <c:v>44.534336000000003</c:v>
                </c:pt>
                <c:pt idx="8902">
                  <c:v>44.540359000000002</c:v>
                </c:pt>
                <c:pt idx="8903">
                  <c:v>44.544750000000001</c:v>
                </c:pt>
                <c:pt idx="8904">
                  <c:v>44.549618000000002</c:v>
                </c:pt>
                <c:pt idx="8905">
                  <c:v>44.555016000000002</c:v>
                </c:pt>
                <c:pt idx="8906">
                  <c:v>44.560917000000003</c:v>
                </c:pt>
                <c:pt idx="8907">
                  <c:v>44.564216999999999</c:v>
                </c:pt>
                <c:pt idx="8908">
                  <c:v>44.570720999999999</c:v>
                </c:pt>
                <c:pt idx="8909">
                  <c:v>44.574257000000003</c:v>
                </c:pt>
                <c:pt idx="8910">
                  <c:v>44.579922000000003</c:v>
                </c:pt>
                <c:pt idx="8911">
                  <c:v>44.585296999999997</c:v>
                </c:pt>
                <c:pt idx="8912">
                  <c:v>44.591042000000002</c:v>
                </c:pt>
                <c:pt idx="8913">
                  <c:v>44.595180999999997</c:v>
                </c:pt>
                <c:pt idx="8914">
                  <c:v>44.600409999999997</c:v>
                </c:pt>
                <c:pt idx="8915">
                  <c:v>44.604607000000001</c:v>
                </c:pt>
                <c:pt idx="8916">
                  <c:v>44.611614000000003</c:v>
                </c:pt>
                <c:pt idx="8917">
                  <c:v>44.614037000000003</c:v>
                </c:pt>
                <c:pt idx="8918">
                  <c:v>44.620750000000001</c:v>
                </c:pt>
                <c:pt idx="8919">
                  <c:v>44.625042000000001</c:v>
                </c:pt>
                <c:pt idx="8920">
                  <c:v>44.629852</c:v>
                </c:pt>
                <c:pt idx="8921">
                  <c:v>44.635852999999997</c:v>
                </c:pt>
                <c:pt idx="8922">
                  <c:v>44.640155999999998</c:v>
                </c:pt>
                <c:pt idx="8923">
                  <c:v>44.645499999999998</c:v>
                </c:pt>
                <c:pt idx="8924">
                  <c:v>44.651229999999998</c:v>
                </c:pt>
                <c:pt idx="8925">
                  <c:v>44.655589999999997</c:v>
                </c:pt>
                <c:pt idx="8926">
                  <c:v>44.658881999999998</c:v>
                </c:pt>
                <c:pt idx="8927">
                  <c:v>44.665847999999997</c:v>
                </c:pt>
                <c:pt idx="8928">
                  <c:v>44.671191999999998</c:v>
                </c:pt>
                <c:pt idx="8929">
                  <c:v>44.674354999999998</c:v>
                </c:pt>
                <c:pt idx="8930">
                  <c:v>44.680354999999999</c:v>
                </c:pt>
                <c:pt idx="8931">
                  <c:v>44.686115000000001</c:v>
                </c:pt>
                <c:pt idx="8932">
                  <c:v>44.690865000000002</c:v>
                </c:pt>
                <c:pt idx="8933">
                  <c:v>44.695838999999999</c:v>
                </c:pt>
                <c:pt idx="8934">
                  <c:v>44.700535000000002</c:v>
                </c:pt>
                <c:pt idx="8935">
                  <c:v>44.705528000000001</c:v>
                </c:pt>
                <c:pt idx="8936">
                  <c:v>44.710071999999997</c:v>
                </c:pt>
                <c:pt idx="8937">
                  <c:v>44.713870999999997</c:v>
                </c:pt>
                <c:pt idx="8938">
                  <c:v>44.720314000000002</c:v>
                </c:pt>
                <c:pt idx="8939">
                  <c:v>44.725566999999998</c:v>
                </c:pt>
                <c:pt idx="8940">
                  <c:v>44.730057000000002</c:v>
                </c:pt>
                <c:pt idx="8941">
                  <c:v>44.735537999999998</c:v>
                </c:pt>
                <c:pt idx="8942">
                  <c:v>44.739246000000001</c:v>
                </c:pt>
                <c:pt idx="8943">
                  <c:v>44.745899000000001</c:v>
                </c:pt>
                <c:pt idx="8944">
                  <c:v>44.750518999999997</c:v>
                </c:pt>
                <c:pt idx="8945">
                  <c:v>44.755856000000001</c:v>
                </c:pt>
                <c:pt idx="8946">
                  <c:v>44.760463999999999</c:v>
                </c:pt>
                <c:pt idx="8947">
                  <c:v>44.764277999999997</c:v>
                </c:pt>
                <c:pt idx="8948">
                  <c:v>44.770859000000002</c:v>
                </c:pt>
                <c:pt idx="8949">
                  <c:v>44.775978000000002</c:v>
                </c:pt>
                <c:pt idx="8950">
                  <c:v>44.780926000000001</c:v>
                </c:pt>
                <c:pt idx="8951">
                  <c:v>44.785358000000002</c:v>
                </c:pt>
                <c:pt idx="8952">
                  <c:v>44.790260000000004</c:v>
                </c:pt>
                <c:pt idx="8953">
                  <c:v>44.795386999999998</c:v>
                </c:pt>
                <c:pt idx="8954">
                  <c:v>44.800258999999997</c:v>
                </c:pt>
                <c:pt idx="8955">
                  <c:v>44.805301999999998</c:v>
                </c:pt>
                <c:pt idx="8956">
                  <c:v>44.810101000000003</c:v>
                </c:pt>
                <c:pt idx="8957">
                  <c:v>44.815143999999997</c:v>
                </c:pt>
                <c:pt idx="8958">
                  <c:v>44.819533999999997</c:v>
                </c:pt>
                <c:pt idx="8959">
                  <c:v>44.825806</c:v>
                </c:pt>
                <c:pt idx="8960">
                  <c:v>44.830630999999997</c:v>
                </c:pt>
                <c:pt idx="8961">
                  <c:v>44.836444999999998</c:v>
                </c:pt>
                <c:pt idx="8962">
                  <c:v>44.840648999999999</c:v>
                </c:pt>
                <c:pt idx="8963">
                  <c:v>44.845458999999998</c:v>
                </c:pt>
                <c:pt idx="8964">
                  <c:v>44.851067</c:v>
                </c:pt>
                <c:pt idx="8965">
                  <c:v>44.855431000000003</c:v>
                </c:pt>
                <c:pt idx="8966">
                  <c:v>44.860413000000001</c:v>
                </c:pt>
                <c:pt idx="8967">
                  <c:v>44.865386999999998</c:v>
                </c:pt>
                <c:pt idx="8968">
                  <c:v>44.870449000000001</c:v>
                </c:pt>
                <c:pt idx="8969">
                  <c:v>44.875957</c:v>
                </c:pt>
                <c:pt idx="8970">
                  <c:v>44.880806</c:v>
                </c:pt>
                <c:pt idx="8971">
                  <c:v>44.886127000000002</c:v>
                </c:pt>
                <c:pt idx="8972">
                  <c:v>44.890396000000003</c:v>
                </c:pt>
                <c:pt idx="8973">
                  <c:v>44.895287000000003</c:v>
                </c:pt>
                <c:pt idx="8974">
                  <c:v>44.900337</c:v>
                </c:pt>
                <c:pt idx="8975">
                  <c:v>44.905239000000002</c:v>
                </c:pt>
                <c:pt idx="8976">
                  <c:v>44.909503999999998</c:v>
                </c:pt>
                <c:pt idx="8977">
                  <c:v>44.914988999999998</c:v>
                </c:pt>
                <c:pt idx="8978">
                  <c:v>44.921207000000003</c:v>
                </c:pt>
                <c:pt idx="8979">
                  <c:v>44.924812000000003</c:v>
                </c:pt>
                <c:pt idx="8980">
                  <c:v>44.930484999999997</c:v>
                </c:pt>
                <c:pt idx="8981">
                  <c:v>44.935665</c:v>
                </c:pt>
                <c:pt idx="8982">
                  <c:v>44.940922</c:v>
                </c:pt>
                <c:pt idx="8983">
                  <c:v>44.946033</c:v>
                </c:pt>
                <c:pt idx="8984">
                  <c:v>44.951037999999997</c:v>
                </c:pt>
                <c:pt idx="8985">
                  <c:v>44.955044000000001</c:v>
                </c:pt>
                <c:pt idx="8986">
                  <c:v>44.959324000000002</c:v>
                </c:pt>
                <c:pt idx="8987">
                  <c:v>44.965575999999999</c:v>
                </c:pt>
                <c:pt idx="8988">
                  <c:v>44.970196000000001</c:v>
                </c:pt>
                <c:pt idx="8989">
                  <c:v>44.975811</c:v>
                </c:pt>
                <c:pt idx="8990">
                  <c:v>44.982005999999998</c:v>
                </c:pt>
                <c:pt idx="8991">
                  <c:v>44.986015000000002</c:v>
                </c:pt>
                <c:pt idx="8992">
                  <c:v>44.991413000000001</c:v>
                </c:pt>
                <c:pt idx="8993">
                  <c:v>44.995804</c:v>
                </c:pt>
                <c:pt idx="8994">
                  <c:v>44.999729000000002</c:v>
                </c:pt>
                <c:pt idx="8995">
                  <c:v>45.005383000000002</c:v>
                </c:pt>
                <c:pt idx="8996">
                  <c:v>45.010483000000001</c:v>
                </c:pt>
                <c:pt idx="8997">
                  <c:v>45.014792999999997</c:v>
                </c:pt>
                <c:pt idx="8998">
                  <c:v>45.020508</c:v>
                </c:pt>
                <c:pt idx="8999">
                  <c:v>45.025097000000002</c:v>
                </c:pt>
                <c:pt idx="9000">
                  <c:v>45.030304000000001</c:v>
                </c:pt>
                <c:pt idx="9001">
                  <c:v>45.035389000000002</c:v>
                </c:pt>
                <c:pt idx="9002">
                  <c:v>45.040233999999998</c:v>
                </c:pt>
                <c:pt idx="9003">
                  <c:v>45.045752999999998</c:v>
                </c:pt>
                <c:pt idx="9004">
                  <c:v>45.050933999999998</c:v>
                </c:pt>
                <c:pt idx="9005">
                  <c:v>45.055137999999999</c:v>
                </c:pt>
                <c:pt idx="9006">
                  <c:v>45.060371000000004</c:v>
                </c:pt>
                <c:pt idx="9007">
                  <c:v>45.065472</c:v>
                </c:pt>
                <c:pt idx="9008">
                  <c:v>45.071091000000003</c:v>
                </c:pt>
                <c:pt idx="9009">
                  <c:v>45.074317999999998</c:v>
                </c:pt>
                <c:pt idx="9010">
                  <c:v>45.080531999999998</c:v>
                </c:pt>
                <c:pt idx="9011">
                  <c:v>45.085135999999999</c:v>
                </c:pt>
                <c:pt idx="9012">
                  <c:v>45.090117999999997</c:v>
                </c:pt>
                <c:pt idx="9013">
                  <c:v>45.095565999999998</c:v>
                </c:pt>
                <c:pt idx="9014">
                  <c:v>45.101120000000002</c:v>
                </c:pt>
                <c:pt idx="9015">
                  <c:v>45.104999999999997</c:v>
                </c:pt>
                <c:pt idx="9016">
                  <c:v>45.110840000000003</c:v>
                </c:pt>
                <c:pt idx="9017">
                  <c:v>45.116787000000002</c:v>
                </c:pt>
                <c:pt idx="9018">
                  <c:v>45.120398999999999</c:v>
                </c:pt>
                <c:pt idx="9019">
                  <c:v>45.125304999999997</c:v>
                </c:pt>
                <c:pt idx="9020">
                  <c:v>45.131317000000003</c:v>
                </c:pt>
                <c:pt idx="9021">
                  <c:v>45.134501999999998</c:v>
                </c:pt>
                <c:pt idx="9022">
                  <c:v>45.139781999999997</c:v>
                </c:pt>
                <c:pt idx="9023">
                  <c:v>45.145575999999998</c:v>
                </c:pt>
                <c:pt idx="9024">
                  <c:v>45.150905999999999</c:v>
                </c:pt>
                <c:pt idx="9025">
                  <c:v>45.155594000000001</c:v>
                </c:pt>
                <c:pt idx="9026">
                  <c:v>45.160774000000004</c:v>
                </c:pt>
                <c:pt idx="9027">
                  <c:v>45.165730000000003</c:v>
                </c:pt>
                <c:pt idx="9028">
                  <c:v>45.169944999999998</c:v>
                </c:pt>
                <c:pt idx="9029">
                  <c:v>45.175949000000003</c:v>
                </c:pt>
                <c:pt idx="9030">
                  <c:v>45.180149</c:v>
                </c:pt>
                <c:pt idx="9031">
                  <c:v>45.185898000000002</c:v>
                </c:pt>
                <c:pt idx="9032">
                  <c:v>45.192162000000003</c:v>
                </c:pt>
                <c:pt idx="9033">
                  <c:v>45.195464999999999</c:v>
                </c:pt>
                <c:pt idx="9034">
                  <c:v>45.200400999999999</c:v>
                </c:pt>
                <c:pt idx="9035">
                  <c:v>45.206417000000002</c:v>
                </c:pt>
                <c:pt idx="9036">
                  <c:v>45.210906999999999</c:v>
                </c:pt>
                <c:pt idx="9037">
                  <c:v>45.216022000000002</c:v>
                </c:pt>
                <c:pt idx="9038">
                  <c:v>45.220965999999997</c:v>
                </c:pt>
                <c:pt idx="9039">
                  <c:v>45.224907000000002</c:v>
                </c:pt>
                <c:pt idx="9040">
                  <c:v>45.231636000000002</c:v>
                </c:pt>
                <c:pt idx="9041">
                  <c:v>45.235076999999997</c:v>
                </c:pt>
                <c:pt idx="9042">
                  <c:v>45.240627000000003</c:v>
                </c:pt>
                <c:pt idx="9043">
                  <c:v>45.245113000000003</c:v>
                </c:pt>
                <c:pt idx="9044">
                  <c:v>45.251697999999998</c:v>
                </c:pt>
                <c:pt idx="9045">
                  <c:v>45.255626999999997</c:v>
                </c:pt>
                <c:pt idx="9046">
                  <c:v>45.261299000000001</c:v>
                </c:pt>
                <c:pt idx="9047">
                  <c:v>45.265163000000001</c:v>
                </c:pt>
                <c:pt idx="9048">
                  <c:v>45.270203000000002</c:v>
                </c:pt>
                <c:pt idx="9049">
                  <c:v>45.276325</c:v>
                </c:pt>
                <c:pt idx="9050">
                  <c:v>45.280357000000002</c:v>
                </c:pt>
                <c:pt idx="9051">
                  <c:v>45.284678999999997</c:v>
                </c:pt>
                <c:pt idx="9052">
                  <c:v>45.291545999999997</c:v>
                </c:pt>
                <c:pt idx="9053">
                  <c:v>45.295479</c:v>
                </c:pt>
                <c:pt idx="9054">
                  <c:v>45.302021000000003</c:v>
                </c:pt>
                <c:pt idx="9055">
                  <c:v>45.306170999999999</c:v>
                </c:pt>
                <c:pt idx="9056">
                  <c:v>45.310448000000001</c:v>
                </c:pt>
                <c:pt idx="9057">
                  <c:v>45.316150999999998</c:v>
                </c:pt>
                <c:pt idx="9058">
                  <c:v>45.320495999999999</c:v>
                </c:pt>
                <c:pt idx="9059">
                  <c:v>45.326439000000001</c:v>
                </c:pt>
                <c:pt idx="9060">
                  <c:v>45.331688</c:v>
                </c:pt>
                <c:pt idx="9061">
                  <c:v>45.335022000000002</c:v>
                </c:pt>
                <c:pt idx="9062">
                  <c:v>45.340546000000003</c:v>
                </c:pt>
                <c:pt idx="9063">
                  <c:v>45.345123000000001</c:v>
                </c:pt>
                <c:pt idx="9064">
                  <c:v>45.351188999999998</c:v>
                </c:pt>
                <c:pt idx="9065">
                  <c:v>45.356414999999998</c:v>
                </c:pt>
                <c:pt idx="9066">
                  <c:v>45.360450999999998</c:v>
                </c:pt>
                <c:pt idx="9067">
                  <c:v>45.365622999999999</c:v>
                </c:pt>
                <c:pt idx="9068">
                  <c:v>45.370621</c:v>
                </c:pt>
                <c:pt idx="9069">
                  <c:v>45.376595000000002</c:v>
                </c:pt>
                <c:pt idx="9070">
                  <c:v>45.380966000000001</c:v>
                </c:pt>
                <c:pt idx="9071">
                  <c:v>45.385764999999999</c:v>
                </c:pt>
                <c:pt idx="9072">
                  <c:v>45.390788999999998</c:v>
                </c:pt>
                <c:pt idx="9073">
                  <c:v>45.395412</c:v>
                </c:pt>
                <c:pt idx="9074">
                  <c:v>45.400374999999997</c:v>
                </c:pt>
                <c:pt idx="9075">
                  <c:v>45.404902999999997</c:v>
                </c:pt>
                <c:pt idx="9076">
                  <c:v>45.412047999999999</c:v>
                </c:pt>
                <c:pt idx="9077">
                  <c:v>45.415641999999998</c:v>
                </c:pt>
                <c:pt idx="9078">
                  <c:v>45.420234999999998</c:v>
                </c:pt>
                <c:pt idx="9079">
                  <c:v>45.425868999999999</c:v>
                </c:pt>
                <c:pt idx="9080">
                  <c:v>45.431579999999997</c:v>
                </c:pt>
                <c:pt idx="9081">
                  <c:v>45.435814000000001</c:v>
                </c:pt>
                <c:pt idx="9082">
                  <c:v>45.440559</c:v>
                </c:pt>
                <c:pt idx="9083">
                  <c:v>45.446438000000001</c:v>
                </c:pt>
                <c:pt idx="9084">
                  <c:v>45.450831999999998</c:v>
                </c:pt>
                <c:pt idx="9085">
                  <c:v>45.455494000000002</c:v>
                </c:pt>
                <c:pt idx="9086">
                  <c:v>45.460762000000003</c:v>
                </c:pt>
                <c:pt idx="9087">
                  <c:v>45.466061000000003</c:v>
                </c:pt>
                <c:pt idx="9088">
                  <c:v>45.471328999999997</c:v>
                </c:pt>
                <c:pt idx="9089">
                  <c:v>45.476878999999997</c:v>
                </c:pt>
                <c:pt idx="9090">
                  <c:v>45.480640000000001</c:v>
                </c:pt>
                <c:pt idx="9091">
                  <c:v>45.485500000000002</c:v>
                </c:pt>
                <c:pt idx="9092">
                  <c:v>45.491123000000002</c:v>
                </c:pt>
                <c:pt idx="9093">
                  <c:v>45.496203999999999</c:v>
                </c:pt>
                <c:pt idx="9094">
                  <c:v>45.502167</c:v>
                </c:pt>
                <c:pt idx="9095">
                  <c:v>45.504837000000002</c:v>
                </c:pt>
                <c:pt idx="9096">
                  <c:v>45.510978999999999</c:v>
                </c:pt>
                <c:pt idx="9097">
                  <c:v>45.515732</c:v>
                </c:pt>
                <c:pt idx="9098">
                  <c:v>45.521503000000003</c:v>
                </c:pt>
                <c:pt idx="9099">
                  <c:v>45.527144999999997</c:v>
                </c:pt>
                <c:pt idx="9100">
                  <c:v>45.530707999999997</c:v>
                </c:pt>
                <c:pt idx="9101">
                  <c:v>45.535980000000002</c:v>
                </c:pt>
                <c:pt idx="9102">
                  <c:v>45.540722000000002</c:v>
                </c:pt>
                <c:pt idx="9103">
                  <c:v>45.545119999999997</c:v>
                </c:pt>
                <c:pt idx="9104">
                  <c:v>45.550293000000003</c:v>
                </c:pt>
                <c:pt idx="9105">
                  <c:v>45.556355000000003</c:v>
                </c:pt>
                <c:pt idx="9106">
                  <c:v>45.560665</c:v>
                </c:pt>
                <c:pt idx="9107">
                  <c:v>45.565959999999997</c:v>
                </c:pt>
                <c:pt idx="9108">
                  <c:v>45.571280999999999</c:v>
                </c:pt>
                <c:pt idx="9109">
                  <c:v>45.576388999999999</c:v>
                </c:pt>
                <c:pt idx="9110">
                  <c:v>45.580753000000001</c:v>
                </c:pt>
                <c:pt idx="9111">
                  <c:v>45.586177999999997</c:v>
                </c:pt>
                <c:pt idx="9112">
                  <c:v>45.591476</c:v>
                </c:pt>
                <c:pt idx="9113">
                  <c:v>45.596156999999998</c:v>
                </c:pt>
                <c:pt idx="9114">
                  <c:v>45.601162000000002</c:v>
                </c:pt>
                <c:pt idx="9115">
                  <c:v>45.606068</c:v>
                </c:pt>
                <c:pt idx="9116">
                  <c:v>45.609988999999999</c:v>
                </c:pt>
                <c:pt idx="9117">
                  <c:v>45.615803</c:v>
                </c:pt>
                <c:pt idx="9118">
                  <c:v>45.620261999999997</c:v>
                </c:pt>
                <c:pt idx="9119">
                  <c:v>45.626244</c:v>
                </c:pt>
                <c:pt idx="9120">
                  <c:v>45.631171999999999</c:v>
                </c:pt>
                <c:pt idx="9121">
                  <c:v>45.635258</c:v>
                </c:pt>
                <c:pt idx="9122">
                  <c:v>45.641787999999998</c:v>
                </c:pt>
                <c:pt idx="9123">
                  <c:v>45.646866000000003</c:v>
                </c:pt>
                <c:pt idx="9124">
                  <c:v>45.650993</c:v>
                </c:pt>
                <c:pt idx="9125">
                  <c:v>45.655608999999998</c:v>
                </c:pt>
                <c:pt idx="9126">
                  <c:v>45.661181999999997</c:v>
                </c:pt>
                <c:pt idx="9127">
                  <c:v>45.665633999999997</c:v>
                </c:pt>
                <c:pt idx="9128">
                  <c:v>45.671886000000001</c:v>
                </c:pt>
                <c:pt idx="9129">
                  <c:v>45.676009999999998</c:v>
                </c:pt>
                <c:pt idx="9130">
                  <c:v>45.681750999999998</c:v>
                </c:pt>
                <c:pt idx="9131">
                  <c:v>45.686962000000001</c:v>
                </c:pt>
                <c:pt idx="9132">
                  <c:v>45.691035999999997</c:v>
                </c:pt>
                <c:pt idx="9133">
                  <c:v>45.696303999999998</c:v>
                </c:pt>
                <c:pt idx="9134">
                  <c:v>45.702151999999998</c:v>
                </c:pt>
                <c:pt idx="9135">
                  <c:v>45.706485999999998</c:v>
                </c:pt>
                <c:pt idx="9136">
                  <c:v>45.710678000000001</c:v>
                </c:pt>
                <c:pt idx="9137">
                  <c:v>45.716301000000001</c:v>
                </c:pt>
                <c:pt idx="9138">
                  <c:v>45.722011999999999</c:v>
                </c:pt>
                <c:pt idx="9139">
                  <c:v>45.726303000000001</c:v>
                </c:pt>
                <c:pt idx="9140">
                  <c:v>45.731555999999998</c:v>
                </c:pt>
                <c:pt idx="9141">
                  <c:v>45.737285999999997</c:v>
                </c:pt>
                <c:pt idx="9142">
                  <c:v>45.736713000000002</c:v>
                </c:pt>
                <c:pt idx="9143">
                  <c:v>45.736857999999998</c:v>
                </c:pt>
                <c:pt idx="9144">
                  <c:v>45.735492999999998</c:v>
                </c:pt>
                <c:pt idx="9145">
                  <c:v>45.736237000000003</c:v>
                </c:pt>
                <c:pt idx="9146">
                  <c:v>45.736618</c:v>
                </c:pt>
                <c:pt idx="9147">
                  <c:v>45.736224999999997</c:v>
                </c:pt>
                <c:pt idx="9148">
                  <c:v>45.736499999999999</c:v>
                </c:pt>
                <c:pt idx="9149">
                  <c:v>45.736728999999997</c:v>
                </c:pt>
                <c:pt idx="9150">
                  <c:v>45.735515999999997</c:v>
                </c:pt>
                <c:pt idx="9151">
                  <c:v>45.736198000000002</c:v>
                </c:pt>
                <c:pt idx="9152">
                  <c:v>45.737018999999997</c:v>
                </c:pt>
                <c:pt idx="9153">
                  <c:v>45.736007999999998</c:v>
                </c:pt>
                <c:pt idx="9154">
                  <c:v>45.736072999999998</c:v>
                </c:pt>
                <c:pt idx="9155">
                  <c:v>45.736015000000002</c:v>
                </c:pt>
                <c:pt idx="9156">
                  <c:v>45.735565000000001</c:v>
                </c:pt>
                <c:pt idx="9157">
                  <c:v>45.735439</c:v>
                </c:pt>
                <c:pt idx="9158">
                  <c:v>45.736286</c:v>
                </c:pt>
                <c:pt idx="9159">
                  <c:v>45.737206</c:v>
                </c:pt>
                <c:pt idx="9160">
                  <c:v>45.736252</c:v>
                </c:pt>
                <c:pt idx="9161">
                  <c:v>45.736359</c:v>
                </c:pt>
                <c:pt idx="9162">
                  <c:v>45.736156000000001</c:v>
                </c:pt>
                <c:pt idx="9163">
                  <c:v>45.736378000000002</c:v>
                </c:pt>
                <c:pt idx="9164">
                  <c:v>45.735207000000003</c:v>
                </c:pt>
                <c:pt idx="9165">
                  <c:v>45.735661</c:v>
                </c:pt>
                <c:pt idx="9166">
                  <c:v>45.736542</c:v>
                </c:pt>
                <c:pt idx="9167">
                  <c:v>45.736317</c:v>
                </c:pt>
              </c:numCache>
            </c:numRef>
          </c:xVal>
          <c:yVal>
            <c:numRef>
              <c:f>Sheet2!$C:$C</c:f>
              <c:numCache>
                <c:formatCode>General</c:formatCode>
                <c:ptCount val="1048576"/>
                <c:pt idx="0">
                  <c:v>-1.5565795</c:v>
                </c:pt>
                <c:pt idx="1">
                  <c:v>11.995523</c:v>
                </c:pt>
                <c:pt idx="2">
                  <c:v>67.090973000000005</c:v>
                </c:pt>
                <c:pt idx="3">
                  <c:v>169.21448000000001</c:v>
                </c:pt>
                <c:pt idx="4">
                  <c:v>295.81112999999999</c:v>
                </c:pt>
                <c:pt idx="5">
                  <c:v>431.62509</c:v>
                </c:pt>
                <c:pt idx="6">
                  <c:v>645.18628000000001</c:v>
                </c:pt>
                <c:pt idx="7">
                  <c:v>699.17742999999996</c:v>
                </c:pt>
                <c:pt idx="8">
                  <c:v>813.80089999999996</c:v>
                </c:pt>
                <c:pt idx="9">
                  <c:v>901.70081000000005</c:v>
                </c:pt>
                <c:pt idx="10">
                  <c:v>995.11908000000005</c:v>
                </c:pt>
                <c:pt idx="11">
                  <c:v>1123.2201</c:v>
                </c:pt>
                <c:pt idx="12">
                  <c:v>1229.0786000000001</c:v>
                </c:pt>
                <c:pt idx="13">
                  <c:v>1330.3456000000001</c:v>
                </c:pt>
                <c:pt idx="14">
                  <c:v>1425.6715999999999</c:v>
                </c:pt>
                <c:pt idx="15">
                  <c:v>1522.7587000000001</c:v>
                </c:pt>
                <c:pt idx="16">
                  <c:v>1616.6985</c:v>
                </c:pt>
                <c:pt idx="17">
                  <c:v>1722.3602000000001</c:v>
                </c:pt>
                <c:pt idx="18">
                  <c:v>1817.5677000000001</c:v>
                </c:pt>
                <c:pt idx="19">
                  <c:v>1920.2376999999999</c:v>
                </c:pt>
                <c:pt idx="20">
                  <c:v>2013.6228000000001</c:v>
                </c:pt>
                <c:pt idx="21">
                  <c:v>2096.8953000000001</c:v>
                </c:pt>
                <c:pt idx="22">
                  <c:v>2200.8145</c:v>
                </c:pt>
                <c:pt idx="23">
                  <c:v>2288.6606000000002</c:v>
                </c:pt>
                <c:pt idx="24">
                  <c:v>2369.9106000000002</c:v>
                </c:pt>
                <c:pt idx="25">
                  <c:v>2448.7671</c:v>
                </c:pt>
                <c:pt idx="26">
                  <c:v>2545.6370000000002</c:v>
                </c:pt>
                <c:pt idx="27">
                  <c:v>2616.1057000000001</c:v>
                </c:pt>
                <c:pt idx="28">
                  <c:v>2691.4839000000002</c:v>
                </c:pt>
                <c:pt idx="29">
                  <c:v>2775.8908999999999</c:v>
                </c:pt>
                <c:pt idx="30">
                  <c:v>2835.3004999999998</c:v>
                </c:pt>
                <c:pt idx="31">
                  <c:v>2925.4749000000002</c:v>
                </c:pt>
                <c:pt idx="32">
                  <c:v>2999.5893999999998</c:v>
                </c:pt>
                <c:pt idx="33">
                  <c:v>3057.2152999999998</c:v>
                </c:pt>
                <c:pt idx="34">
                  <c:v>3136.6509000000001</c:v>
                </c:pt>
                <c:pt idx="35">
                  <c:v>3210.5610000000001</c:v>
                </c:pt>
                <c:pt idx="36">
                  <c:v>3255.0364</c:v>
                </c:pt>
                <c:pt idx="37">
                  <c:v>3342.0725000000002</c:v>
                </c:pt>
                <c:pt idx="38">
                  <c:v>3406.7319000000002</c:v>
                </c:pt>
                <c:pt idx="39">
                  <c:v>3451.2680999999998</c:v>
                </c:pt>
                <c:pt idx="40">
                  <c:v>3506.4657999999999</c:v>
                </c:pt>
                <c:pt idx="41">
                  <c:v>3584.8395999999998</c:v>
                </c:pt>
                <c:pt idx="42">
                  <c:v>3622.5578999999998</c:v>
                </c:pt>
                <c:pt idx="43">
                  <c:v>3677.9938999999999</c:v>
                </c:pt>
                <c:pt idx="44">
                  <c:v>3723.8816000000002</c:v>
                </c:pt>
                <c:pt idx="45">
                  <c:v>3785.8213000000001</c:v>
                </c:pt>
                <c:pt idx="46">
                  <c:v>3824.9639000000002</c:v>
                </c:pt>
                <c:pt idx="47">
                  <c:v>3866.9391999999998</c:v>
                </c:pt>
                <c:pt idx="48">
                  <c:v>3903.1404000000002</c:v>
                </c:pt>
                <c:pt idx="49">
                  <c:v>3969.9032999999999</c:v>
                </c:pt>
                <c:pt idx="50">
                  <c:v>3997.7103999999999</c:v>
                </c:pt>
                <c:pt idx="51">
                  <c:v>4015.1306</c:v>
                </c:pt>
                <c:pt idx="52">
                  <c:v>4074.9641000000001</c:v>
                </c:pt>
                <c:pt idx="53">
                  <c:v>4099.6791999999996</c:v>
                </c:pt>
                <c:pt idx="54">
                  <c:v>4125.8804</c:v>
                </c:pt>
                <c:pt idx="55">
                  <c:v>4175.9354999999996</c:v>
                </c:pt>
                <c:pt idx="56">
                  <c:v>4195.2191999999995</c:v>
                </c:pt>
                <c:pt idx="57">
                  <c:v>4228.1265000000003</c:v>
                </c:pt>
                <c:pt idx="58">
                  <c:v>4257.4141</c:v>
                </c:pt>
                <c:pt idx="59">
                  <c:v>4281.3716000000004</c:v>
                </c:pt>
                <c:pt idx="60">
                  <c:v>4312.5780999999997</c:v>
                </c:pt>
                <c:pt idx="61">
                  <c:v>4337.0625</c:v>
                </c:pt>
                <c:pt idx="62">
                  <c:v>4346.9883</c:v>
                </c:pt>
                <c:pt idx="63">
                  <c:v>4370.7494999999999</c:v>
                </c:pt>
                <c:pt idx="64">
                  <c:v>4405.8608000000004</c:v>
                </c:pt>
                <c:pt idx="65">
                  <c:v>4403.1337999999996</c:v>
                </c:pt>
                <c:pt idx="66">
                  <c:v>4431.0712999999996</c:v>
                </c:pt>
                <c:pt idx="67">
                  <c:v>4450.0879000000004</c:v>
                </c:pt>
                <c:pt idx="68">
                  <c:v>4455.8770000000004</c:v>
                </c:pt>
                <c:pt idx="69">
                  <c:v>4470.1187</c:v>
                </c:pt>
                <c:pt idx="70">
                  <c:v>4505.4321</c:v>
                </c:pt>
                <c:pt idx="71">
                  <c:v>4501.3158999999996</c:v>
                </c:pt>
                <c:pt idx="72">
                  <c:v>4528.2109</c:v>
                </c:pt>
                <c:pt idx="73">
                  <c:v>4545.1854999999996</c:v>
                </c:pt>
                <c:pt idx="74">
                  <c:v>4552.5181000000002</c:v>
                </c:pt>
                <c:pt idx="75">
                  <c:v>4558.8359</c:v>
                </c:pt>
                <c:pt idx="76">
                  <c:v>4581.8936000000003</c:v>
                </c:pt>
                <c:pt idx="77">
                  <c:v>4583.6372000000001</c:v>
                </c:pt>
                <c:pt idx="78">
                  <c:v>4590.4380000000001</c:v>
                </c:pt>
                <c:pt idx="79">
                  <c:v>4603.9170000000004</c:v>
                </c:pt>
                <c:pt idx="80">
                  <c:v>4622.6616000000004</c:v>
                </c:pt>
                <c:pt idx="81">
                  <c:v>4626.1328000000003</c:v>
                </c:pt>
                <c:pt idx="82">
                  <c:v>4636.0918000000001</c:v>
                </c:pt>
                <c:pt idx="83">
                  <c:v>4639.5551999999998</c:v>
                </c:pt>
                <c:pt idx="84">
                  <c:v>4653.7583000000004</c:v>
                </c:pt>
                <c:pt idx="85">
                  <c:v>4661.0244000000002</c:v>
                </c:pt>
                <c:pt idx="86">
                  <c:v>4657.6571999999996</c:v>
                </c:pt>
                <c:pt idx="87">
                  <c:v>4689.5165999999999</c:v>
                </c:pt>
                <c:pt idx="88">
                  <c:v>4692.0176000000001</c:v>
                </c:pt>
                <c:pt idx="89">
                  <c:v>4681.8891999999996</c:v>
                </c:pt>
                <c:pt idx="90">
                  <c:v>4693.6108000000004</c:v>
                </c:pt>
                <c:pt idx="91">
                  <c:v>4715.0059000000001</c:v>
                </c:pt>
                <c:pt idx="92">
                  <c:v>4711.1478999999999</c:v>
                </c:pt>
                <c:pt idx="93">
                  <c:v>4718.2655999999997</c:v>
                </c:pt>
                <c:pt idx="94">
                  <c:v>4728.3984</c:v>
                </c:pt>
                <c:pt idx="95">
                  <c:v>4738.9399000000003</c:v>
                </c:pt>
                <c:pt idx="96">
                  <c:v>4742.1372000000001</c:v>
                </c:pt>
                <c:pt idx="97">
                  <c:v>4736.6831000000002</c:v>
                </c:pt>
                <c:pt idx="98">
                  <c:v>4752.4633999999996</c:v>
                </c:pt>
                <c:pt idx="99">
                  <c:v>4758.1592000000001</c:v>
                </c:pt>
                <c:pt idx="100">
                  <c:v>4751.9834000000001</c:v>
                </c:pt>
                <c:pt idx="101">
                  <c:v>4769.3627999999999</c:v>
                </c:pt>
                <c:pt idx="102">
                  <c:v>4782.5508</c:v>
                </c:pt>
                <c:pt idx="103">
                  <c:v>4769.0918000000001</c:v>
                </c:pt>
                <c:pt idx="104">
                  <c:v>4771.5195000000003</c:v>
                </c:pt>
                <c:pt idx="105">
                  <c:v>4793.5303000000004</c:v>
                </c:pt>
                <c:pt idx="106">
                  <c:v>4792.6606000000002</c:v>
                </c:pt>
                <c:pt idx="107">
                  <c:v>4792.8818000000001</c:v>
                </c:pt>
                <c:pt idx="108">
                  <c:v>4804.0487999999996</c:v>
                </c:pt>
                <c:pt idx="109">
                  <c:v>4819.9364999999998</c:v>
                </c:pt>
                <c:pt idx="110">
                  <c:v>4808.2856000000002</c:v>
                </c:pt>
                <c:pt idx="111">
                  <c:v>4811.5742</c:v>
                </c:pt>
                <c:pt idx="112">
                  <c:v>4818.2686000000003</c:v>
                </c:pt>
                <c:pt idx="113">
                  <c:v>4840.7885999999999</c:v>
                </c:pt>
                <c:pt idx="114">
                  <c:v>4827.8549999999996</c:v>
                </c:pt>
                <c:pt idx="115">
                  <c:v>4835.9975999999997</c:v>
                </c:pt>
                <c:pt idx="116">
                  <c:v>4856.2969000000003</c:v>
                </c:pt>
                <c:pt idx="117">
                  <c:v>4850.6845999999996</c:v>
                </c:pt>
                <c:pt idx="118">
                  <c:v>4835.2489999999998</c:v>
                </c:pt>
                <c:pt idx="119">
                  <c:v>4855.6099000000004</c:v>
                </c:pt>
                <c:pt idx="120">
                  <c:v>4859.6143000000002</c:v>
                </c:pt>
                <c:pt idx="121">
                  <c:v>4860.4193999999998</c:v>
                </c:pt>
                <c:pt idx="122">
                  <c:v>4868.4106000000002</c:v>
                </c:pt>
                <c:pt idx="123">
                  <c:v>4868.9624000000003</c:v>
                </c:pt>
                <c:pt idx="124">
                  <c:v>4868.0497999999998</c:v>
                </c:pt>
                <c:pt idx="125">
                  <c:v>4881.1410999999998</c:v>
                </c:pt>
                <c:pt idx="126">
                  <c:v>4880.4731000000002</c:v>
                </c:pt>
                <c:pt idx="127">
                  <c:v>4880.0995999999996</c:v>
                </c:pt>
                <c:pt idx="128">
                  <c:v>4903.5673999999999</c:v>
                </c:pt>
                <c:pt idx="129">
                  <c:v>4888.9750999999997</c:v>
                </c:pt>
                <c:pt idx="130">
                  <c:v>4892.9062999999996</c:v>
                </c:pt>
                <c:pt idx="131">
                  <c:v>4908.5293000000001</c:v>
                </c:pt>
                <c:pt idx="132">
                  <c:v>4896.7147999999997</c:v>
                </c:pt>
                <c:pt idx="133">
                  <c:v>4899.5063</c:v>
                </c:pt>
                <c:pt idx="134">
                  <c:v>4917.0839999999998</c:v>
                </c:pt>
                <c:pt idx="135">
                  <c:v>4913.7222000000002</c:v>
                </c:pt>
                <c:pt idx="136">
                  <c:v>4924.3383999999996</c:v>
                </c:pt>
                <c:pt idx="137">
                  <c:v>4930.4258</c:v>
                </c:pt>
                <c:pt idx="138">
                  <c:v>4920.4043000000001</c:v>
                </c:pt>
                <c:pt idx="139">
                  <c:v>4930.7484999999997</c:v>
                </c:pt>
                <c:pt idx="140">
                  <c:v>4941.8549999999996</c:v>
                </c:pt>
                <c:pt idx="141">
                  <c:v>4928.0331999999999</c:v>
                </c:pt>
                <c:pt idx="142">
                  <c:v>4944.7728999999999</c:v>
                </c:pt>
                <c:pt idx="143">
                  <c:v>4945.1904000000004</c:v>
                </c:pt>
                <c:pt idx="144">
                  <c:v>4940.5658999999996</c:v>
                </c:pt>
                <c:pt idx="145">
                  <c:v>4956.8353999999999</c:v>
                </c:pt>
                <c:pt idx="146">
                  <c:v>4959.8500999999997</c:v>
                </c:pt>
                <c:pt idx="147">
                  <c:v>4947.9652999999998</c:v>
                </c:pt>
                <c:pt idx="148">
                  <c:v>4966.0443999999998</c:v>
                </c:pt>
                <c:pt idx="149">
                  <c:v>4963.7997999999998</c:v>
                </c:pt>
                <c:pt idx="150">
                  <c:v>4954.1854999999996</c:v>
                </c:pt>
                <c:pt idx="151">
                  <c:v>4978.4834000000001</c:v>
                </c:pt>
                <c:pt idx="152">
                  <c:v>4972.0356000000002</c:v>
                </c:pt>
                <c:pt idx="153">
                  <c:v>4963.54</c:v>
                </c:pt>
                <c:pt idx="154">
                  <c:v>4977.1841000000004</c:v>
                </c:pt>
                <c:pt idx="155">
                  <c:v>4982.8627999999999</c:v>
                </c:pt>
                <c:pt idx="156">
                  <c:v>4982.2606999999998</c:v>
                </c:pt>
                <c:pt idx="157">
                  <c:v>4988.7772999999997</c:v>
                </c:pt>
                <c:pt idx="158">
                  <c:v>4993.9188999999997</c:v>
                </c:pt>
                <c:pt idx="159">
                  <c:v>4987.6665000000003</c:v>
                </c:pt>
                <c:pt idx="160">
                  <c:v>4990.1728999999996</c:v>
                </c:pt>
                <c:pt idx="161">
                  <c:v>4996.0181000000002</c:v>
                </c:pt>
                <c:pt idx="162">
                  <c:v>4997.0303000000004</c:v>
                </c:pt>
                <c:pt idx="163">
                  <c:v>5021.1704</c:v>
                </c:pt>
                <c:pt idx="164">
                  <c:v>4996.4341000000004</c:v>
                </c:pt>
                <c:pt idx="165">
                  <c:v>5005.5038999999997</c:v>
                </c:pt>
                <c:pt idx="166">
                  <c:v>5022.4443000000001</c:v>
                </c:pt>
                <c:pt idx="167">
                  <c:v>5009.1513999999997</c:v>
                </c:pt>
                <c:pt idx="168">
                  <c:v>5007.8856999999998</c:v>
                </c:pt>
                <c:pt idx="169">
                  <c:v>5033.3379000000004</c:v>
                </c:pt>
                <c:pt idx="170">
                  <c:v>5026.6079</c:v>
                </c:pt>
                <c:pt idx="171">
                  <c:v>5019.5981000000002</c:v>
                </c:pt>
                <c:pt idx="172">
                  <c:v>5026.8266999999996</c:v>
                </c:pt>
                <c:pt idx="173">
                  <c:v>5029.5508</c:v>
                </c:pt>
                <c:pt idx="174">
                  <c:v>5035.7587999999996</c:v>
                </c:pt>
                <c:pt idx="175">
                  <c:v>5037.2299999999996</c:v>
                </c:pt>
                <c:pt idx="176">
                  <c:v>5028.2655999999997</c:v>
                </c:pt>
                <c:pt idx="177">
                  <c:v>5053.3622999999998</c:v>
                </c:pt>
                <c:pt idx="178">
                  <c:v>5037.2079999999996</c:v>
                </c:pt>
                <c:pt idx="179">
                  <c:v>5039.4701999999997</c:v>
                </c:pt>
                <c:pt idx="180">
                  <c:v>5055.6377000000002</c:v>
                </c:pt>
                <c:pt idx="181">
                  <c:v>5061.8793999999998</c:v>
                </c:pt>
                <c:pt idx="182">
                  <c:v>5040.0277999999998</c:v>
                </c:pt>
                <c:pt idx="183">
                  <c:v>5060.4198999999999</c:v>
                </c:pt>
                <c:pt idx="184">
                  <c:v>5064.3208000000004</c:v>
                </c:pt>
                <c:pt idx="185">
                  <c:v>5055.4584999999997</c:v>
                </c:pt>
                <c:pt idx="186">
                  <c:v>5062.8076000000001</c:v>
                </c:pt>
                <c:pt idx="187">
                  <c:v>5057.8676999999998</c:v>
                </c:pt>
                <c:pt idx="188">
                  <c:v>5062.5897999999997</c:v>
                </c:pt>
                <c:pt idx="189">
                  <c:v>5075.9940999999999</c:v>
                </c:pt>
                <c:pt idx="190">
                  <c:v>5069.3627999999999</c:v>
                </c:pt>
                <c:pt idx="191">
                  <c:v>5082.9966000000004</c:v>
                </c:pt>
                <c:pt idx="192">
                  <c:v>5095.6796999999997</c:v>
                </c:pt>
                <c:pt idx="193">
                  <c:v>5073.2157999999999</c:v>
                </c:pt>
                <c:pt idx="194">
                  <c:v>5083.0331999999999</c:v>
                </c:pt>
                <c:pt idx="195">
                  <c:v>5091.1747999999998</c:v>
                </c:pt>
                <c:pt idx="196">
                  <c:v>5082.5663999999997</c:v>
                </c:pt>
                <c:pt idx="197">
                  <c:v>5088.7920000000004</c:v>
                </c:pt>
                <c:pt idx="198">
                  <c:v>5098.3599000000004</c:v>
                </c:pt>
                <c:pt idx="199">
                  <c:v>5090.4146000000001</c:v>
                </c:pt>
                <c:pt idx="200">
                  <c:v>5091.2734</c:v>
                </c:pt>
                <c:pt idx="201">
                  <c:v>5099.2875999999997</c:v>
                </c:pt>
                <c:pt idx="202">
                  <c:v>5091.0946999999996</c:v>
                </c:pt>
                <c:pt idx="203">
                  <c:v>5108.9467999999997</c:v>
                </c:pt>
                <c:pt idx="204">
                  <c:v>5104.0171</c:v>
                </c:pt>
                <c:pt idx="205">
                  <c:v>5106.2617</c:v>
                </c:pt>
                <c:pt idx="206">
                  <c:v>5111.1068999999998</c:v>
                </c:pt>
                <c:pt idx="207">
                  <c:v>5120.2231000000002</c:v>
                </c:pt>
                <c:pt idx="208">
                  <c:v>5109.7915000000003</c:v>
                </c:pt>
                <c:pt idx="209">
                  <c:v>5121.9701999999997</c:v>
                </c:pt>
                <c:pt idx="210">
                  <c:v>5120.2358000000004</c:v>
                </c:pt>
                <c:pt idx="211">
                  <c:v>5121.2803000000004</c:v>
                </c:pt>
                <c:pt idx="212">
                  <c:v>5128.6504000000004</c:v>
                </c:pt>
                <c:pt idx="213">
                  <c:v>5122.4979999999996</c:v>
                </c:pt>
                <c:pt idx="214">
                  <c:v>5122.3446999999996</c:v>
                </c:pt>
                <c:pt idx="215">
                  <c:v>5138.3334999999997</c:v>
                </c:pt>
                <c:pt idx="216">
                  <c:v>5145.5698000000002</c:v>
                </c:pt>
                <c:pt idx="217">
                  <c:v>5140.2943999999998</c:v>
                </c:pt>
                <c:pt idx="218">
                  <c:v>5131.9844000000003</c:v>
                </c:pt>
                <c:pt idx="219">
                  <c:v>5140.4766</c:v>
                </c:pt>
                <c:pt idx="220">
                  <c:v>5138.3554999999997</c:v>
                </c:pt>
                <c:pt idx="221">
                  <c:v>5134.1045000000004</c:v>
                </c:pt>
                <c:pt idx="222">
                  <c:v>5145.9652999999998</c:v>
                </c:pt>
                <c:pt idx="223">
                  <c:v>5145.7079999999996</c:v>
                </c:pt>
                <c:pt idx="224">
                  <c:v>5154.6459999999997</c:v>
                </c:pt>
                <c:pt idx="225">
                  <c:v>5137.6782000000003</c:v>
                </c:pt>
                <c:pt idx="226">
                  <c:v>5153.6737999999996</c:v>
                </c:pt>
                <c:pt idx="227">
                  <c:v>5167.4956000000002</c:v>
                </c:pt>
                <c:pt idx="228">
                  <c:v>5150.8940000000002</c:v>
                </c:pt>
                <c:pt idx="229">
                  <c:v>5146.6913999999997</c:v>
                </c:pt>
                <c:pt idx="230">
                  <c:v>5182.5195000000003</c:v>
                </c:pt>
                <c:pt idx="231">
                  <c:v>5160.0092999999997</c:v>
                </c:pt>
                <c:pt idx="232">
                  <c:v>5159.4902000000002</c:v>
                </c:pt>
                <c:pt idx="233">
                  <c:v>5181.0137000000004</c:v>
                </c:pt>
                <c:pt idx="234">
                  <c:v>5171.7520000000004</c:v>
                </c:pt>
                <c:pt idx="235">
                  <c:v>5165.8657000000003</c:v>
                </c:pt>
                <c:pt idx="236">
                  <c:v>5164.2852000000003</c:v>
                </c:pt>
                <c:pt idx="237">
                  <c:v>5190.9350999999997</c:v>
                </c:pt>
                <c:pt idx="238">
                  <c:v>5175.8002999999999</c:v>
                </c:pt>
                <c:pt idx="239">
                  <c:v>5178.1986999999999</c:v>
                </c:pt>
                <c:pt idx="240">
                  <c:v>5172.2758999999996</c:v>
                </c:pt>
                <c:pt idx="241">
                  <c:v>5201.7484999999997</c:v>
                </c:pt>
                <c:pt idx="242">
                  <c:v>5186.8388999999997</c:v>
                </c:pt>
                <c:pt idx="243">
                  <c:v>5164.6478999999999</c:v>
                </c:pt>
                <c:pt idx="244">
                  <c:v>5190.1054999999997</c:v>
                </c:pt>
                <c:pt idx="245">
                  <c:v>5201.9741000000004</c:v>
                </c:pt>
                <c:pt idx="246">
                  <c:v>5176.1962999999996</c:v>
                </c:pt>
                <c:pt idx="247">
                  <c:v>5199.4775</c:v>
                </c:pt>
                <c:pt idx="248">
                  <c:v>5201.8339999999998</c:v>
                </c:pt>
                <c:pt idx="249">
                  <c:v>5187.5614999999998</c:v>
                </c:pt>
                <c:pt idx="250">
                  <c:v>5202.4829</c:v>
                </c:pt>
                <c:pt idx="251">
                  <c:v>5200.8828000000003</c:v>
                </c:pt>
                <c:pt idx="252">
                  <c:v>5211.3798999999999</c:v>
                </c:pt>
                <c:pt idx="253">
                  <c:v>5211.6831000000002</c:v>
                </c:pt>
                <c:pt idx="254">
                  <c:v>5203.5443999999998</c:v>
                </c:pt>
                <c:pt idx="255">
                  <c:v>5222.7739000000001</c:v>
                </c:pt>
                <c:pt idx="256">
                  <c:v>5224.2109</c:v>
                </c:pt>
                <c:pt idx="257">
                  <c:v>5212.1464999999998</c:v>
                </c:pt>
                <c:pt idx="258">
                  <c:v>5203.7929999999997</c:v>
                </c:pt>
                <c:pt idx="259">
                  <c:v>5235.3813</c:v>
                </c:pt>
                <c:pt idx="260">
                  <c:v>5208.8779000000004</c:v>
                </c:pt>
                <c:pt idx="261">
                  <c:v>5209.8877000000002</c:v>
                </c:pt>
                <c:pt idx="262">
                  <c:v>5238.0619999999999</c:v>
                </c:pt>
                <c:pt idx="263">
                  <c:v>5231.3495999999996</c:v>
                </c:pt>
                <c:pt idx="264">
                  <c:v>5212.8441999999995</c:v>
                </c:pt>
                <c:pt idx="265">
                  <c:v>5237.6859999999997</c:v>
                </c:pt>
                <c:pt idx="266">
                  <c:v>5223.3462</c:v>
                </c:pt>
                <c:pt idx="267">
                  <c:v>5235.1733000000004</c:v>
                </c:pt>
                <c:pt idx="268">
                  <c:v>5231.6270000000004</c:v>
                </c:pt>
                <c:pt idx="269">
                  <c:v>5229.0913</c:v>
                </c:pt>
                <c:pt idx="270">
                  <c:v>5244.0551999999998</c:v>
                </c:pt>
                <c:pt idx="271">
                  <c:v>5240.5951999999997</c:v>
                </c:pt>
                <c:pt idx="272">
                  <c:v>5235.9775</c:v>
                </c:pt>
                <c:pt idx="273">
                  <c:v>5254.8652000000002</c:v>
                </c:pt>
                <c:pt idx="274">
                  <c:v>5250.3739999999998</c:v>
                </c:pt>
                <c:pt idx="275">
                  <c:v>5241.2431999999999</c:v>
                </c:pt>
                <c:pt idx="276">
                  <c:v>5253.5298000000003</c:v>
                </c:pt>
                <c:pt idx="277">
                  <c:v>5261.8071</c:v>
                </c:pt>
                <c:pt idx="278">
                  <c:v>5250.7665999999999</c:v>
                </c:pt>
                <c:pt idx="279">
                  <c:v>5250.1206000000002</c:v>
                </c:pt>
                <c:pt idx="280">
                  <c:v>5259.7611999999999</c:v>
                </c:pt>
                <c:pt idx="281">
                  <c:v>5255.3280999999997</c:v>
                </c:pt>
                <c:pt idx="282">
                  <c:v>5262.8915999999999</c:v>
                </c:pt>
                <c:pt idx="283">
                  <c:v>5260.4364999999998</c:v>
                </c:pt>
                <c:pt idx="284">
                  <c:v>5268.5483000000004</c:v>
                </c:pt>
                <c:pt idx="285">
                  <c:v>5274.1309000000001</c:v>
                </c:pt>
                <c:pt idx="286">
                  <c:v>5263.7837</c:v>
                </c:pt>
                <c:pt idx="287">
                  <c:v>5270.1288999999997</c:v>
                </c:pt>
                <c:pt idx="288">
                  <c:v>5281.1059999999998</c:v>
                </c:pt>
                <c:pt idx="289">
                  <c:v>5265.9458000000004</c:v>
                </c:pt>
                <c:pt idx="290">
                  <c:v>5267.9907000000003</c:v>
                </c:pt>
                <c:pt idx="291">
                  <c:v>5291.3413</c:v>
                </c:pt>
                <c:pt idx="292">
                  <c:v>5273.8208000000004</c:v>
                </c:pt>
                <c:pt idx="293">
                  <c:v>5273.415</c:v>
                </c:pt>
                <c:pt idx="294">
                  <c:v>5286.9570000000003</c:v>
                </c:pt>
                <c:pt idx="295">
                  <c:v>5284.8437999999996</c:v>
                </c:pt>
                <c:pt idx="296">
                  <c:v>5277.0078000000003</c:v>
                </c:pt>
                <c:pt idx="297">
                  <c:v>5287.0268999999998</c:v>
                </c:pt>
                <c:pt idx="298">
                  <c:v>5291.0097999999998</c:v>
                </c:pt>
                <c:pt idx="299">
                  <c:v>5282.5469000000003</c:v>
                </c:pt>
                <c:pt idx="300">
                  <c:v>5295.6602000000003</c:v>
                </c:pt>
                <c:pt idx="301">
                  <c:v>5288.4727000000003</c:v>
                </c:pt>
                <c:pt idx="302">
                  <c:v>5299.6450000000004</c:v>
                </c:pt>
                <c:pt idx="303">
                  <c:v>5292.9652999999998</c:v>
                </c:pt>
                <c:pt idx="304">
                  <c:v>5291.7206999999999</c:v>
                </c:pt>
                <c:pt idx="305">
                  <c:v>5305.0356000000002</c:v>
                </c:pt>
                <c:pt idx="306">
                  <c:v>5301.7592999999997</c:v>
                </c:pt>
                <c:pt idx="307">
                  <c:v>5293.0693000000001</c:v>
                </c:pt>
                <c:pt idx="308">
                  <c:v>5318.1958000000004</c:v>
                </c:pt>
                <c:pt idx="309">
                  <c:v>5311.9652999999998</c:v>
                </c:pt>
                <c:pt idx="310">
                  <c:v>5301.2412000000004</c:v>
                </c:pt>
                <c:pt idx="311">
                  <c:v>5308.0541999999996</c:v>
                </c:pt>
                <c:pt idx="312">
                  <c:v>5321.0600999999997</c:v>
                </c:pt>
                <c:pt idx="313">
                  <c:v>5312.7821999999996</c:v>
                </c:pt>
                <c:pt idx="314">
                  <c:v>5313.0614999999998</c:v>
                </c:pt>
                <c:pt idx="315">
                  <c:v>5317.7997999999998</c:v>
                </c:pt>
                <c:pt idx="316">
                  <c:v>5327.2012000000004</c:v>
                </c:pt>
                <c:pt idx="317">
                  <c:v>5325.2494999999999</c:v>
                </c:pt>
                <c:pt idx="318">
                  <c:v>5314.0581000000002</c:v>
                </c:pt>
                <c:pt idx="319">
                  <c:v>5322.0775999999996</c:v>
                </c:pt>
                <c:pt idx="320">
                  <c:v>5336.7803000000004</c:v>
                </c:pt>
                <c:pt idx="321">
                  <c:v>5323.2622000000001</c:v>
                </c:pt>
                <c:pt idx="322">
                  <c:v>5322.8936000000003</c:v>
                </c:pt>
                <c:pt idx="323">
                  <c:v>5342.9071999999996</c:v>
                </c:pt>
                <c:pt idx="324">
                  <c:v>5336.5048999999999</c:v>
                </c:pt>
                <c:pt idx="325">
                  <c:v>5321.5420000000004</c:v>
                </c:pt>
                <c:pt idx="326">
                  <c:v>5344.0967000000001</c:v>
                </c:pt>
                <c:pt idx="327">
                  <c:v>5342.1274000000003</c:v>
                </c:pt>
                <c:pt idx="328">
                  <c:v>5333.3774000000003</c:v>
                </c:pt>
                <c:pt idx="329">
                  <c:v>5342.0195000000003</c:v>
                </c:pt>
                <c:pt idx="330">
                  <c:v>5342.9287000000004</c:v>
                </c:pt>
                <c:pt idx="331">
                  <c:v>5345.9780000000001</c:v>
                </c:pt>
                <c:pt idx="332">
                  <c:v>5343.7094999999999</c:v>
                </c:pt>
                <c:pt idx="333">
                  <c:v>5337.1318000000001</c:v>
                </c:pt>
                <c:pt idx="334">
                  <c:v>5349.1875</c:v>
                </c:pt>
                <c:pt idx="335">
                  <c:v>5350.8770000000004</c:v>
                </c:pt>
                <c:pt idx="336">
                  <c:v>5329.7046</c:v>
                </c:pt>
                <c:pt idx="337">
                  <c:v>5362.8446999999996</c:v>
                </c:pt>
                <c:pt idx="338">
                  <c:v>5366.1117999999997</c:v>
                </c:pt>
                <c:pt idx="339">
                  <c:v>5350.4780000000001</c:v>
                </c:pt>
                <c:pt idx="340">
                  <c:v>5362.9022999999997</c:v>
                </c:pt>
                <c:pt idx="341">
                  <c:v>5373.9809999999998</c:v>
                </c:pt>
                <c:pt idx="342">
                  <c:v>5354.1709000000001</c:v>
                </c:pt>
                <c:pt idx="343">
                  <c:v>5360.1436000000003</c:v>
                </c:pt>
                <c:pt idx="344">
                  <c:v>5368.4975999999997</c:v>
                </c:pt>
                <c:pt idx="345">
                  <c:v>5369.9926999999998</c:v>
                </c:pt>
                <c:pt idx="346">
                  <c:v>5371.9106000000002</c:v>
                </c:pt>
                <c:pt idx="347">
                  <c:v>5363.2290000000003</c:v>
                </c:pt>
                <c:pt idx="348">
                  <c:v>5374.9492</c:v>
                </c:pt>
                <c:pt idx="349">
                  <c:v>5385.1147000000001</c:v>
                </c:pt>
                <c:pt idx="350">
                  <c:v>5369.1157000000003</c:v>
                </c:pt>
                <c:pt idx="351">
                  <c:v>5375.8671999999997</c:v>
                </c:pt>
                <c:pt idx="352">
                  <c:v>5387.3521000000001</c:v>
                </c:pt>
                <c:pt idx="353">
                  <c:v>5371.2021000000004</c:v>
                </c:pt>
                <c:pt idx="354">
                  <c:v>5375.3140000000003</c:v>
                </c:pt>
                <c:pt idx="355">
                  <c:v>5400.6099000000004</c:v>
                </c:pt>
                <c:pt idx="356">
                  <c:v>5377.0239000000001</c:v>
                </c:pt>
                <c:pt idx="357">
                  <c:v>5383.1777000000002</c:v>
                </c:pt>
                <c:pt idx="358">
                  <c:v>5394.9902000000002</c:v>
                </c:pt>
                <c:pt idx="359">
                  <c:v>5385.2431999999999</c:v>
                </c:pt>
                <c:pt idx="360">
                  <c:v>5394.5757000000003</c:v>
                </c:pt>
                <c:pt idx="361">
                  <c:v>5393.8462</c:v>
                </c:pt>
                <c:pt idx="362">
                  <c:v>5395.4818999999998</c:v>
                </c:pt>
                <c:pt idx="363">
                  <c:v>5397.6206000000002</c:v>
                </c:pt>
                <c:pt idx="364">
                  <c:v>5395.2924999999996</c:v>
                </c:pt>
                <c:pt idx="365">
                  <c:v>5398.7124000000003</c:v>
                </c:pt>
                <c:pt idx="366">
                  <c:v>5405.4673000000003</c:v>
                </c:pt>
                <c:pt idx="367">
                  <c:v>5402.8071</c:v>
                </c:pt>
                <c:pt idx="368">
                  <c:v>5394.9247999999998</c:v>
                </c:pt>
                <c:pt idx="369">
                  <c:v>5411.0844999999999</c:v>
                </c:pt>
                <c:pt idx="370">
                  <c:v>5415.9453000000003</c:v>
                </c:pt>
                <c:pt idx="371">
                  <c:v>5402.6508999999996</c:v>
                </c:pt>
                <c:pt idx="372">
                  <c:v>5410.4130999999998</c:v>
                </c:pt>
                <c:pt idx="373">
                  <c:v>5425.4844000000003</c:v>
                </c:pt>
                <c:pt idx="374">
                  <c:v>5402.1655000000001</c:v>
                </c:pt>
                <c:pt idx="375">
                  <c:v>5406.7318999999998</c:v>
                </c:pt>
                <c:pt idx="376">
                  <c:v>5428.0879000000004</c:v>
                </c:pt>
                <c:pt idx="377">
                  <c:v>5415.2910000000002</c:v>
                </c:pt>
                <c:pt idx="378">
                  <c:v>5417.7578000000003</c:v>
                </c:pt>
                <c:pt idx="379">
                  <c:v>5416.1073999999999</c:v>
                </c:pt>
                <c:pt idx="380">
                  <c:v>5428.3491000000004</c:v>
                </c:pt>
                <c:pt idx="381">
                  <c:v>5431.2407000000003</c:v>
                </c:pt>
                <c:pt idx="382">
                  <c:v>5422.6171999999997</c:v>
                </c:pt>
                <c:pt idx="383">
                  <c:v>5427.8940000000002</c:v>
                </c:pt>
                <c:pt idx="384">
                  <c:v>5443.5731999999998</c:v>
                </c:pt>
                <c:pt idx="385">
                  <c:v>5427.8554999999997</c:v>
                </c:pt>
                <c:pt idx="386">
                  <c:v>5432.6581999999999</c:v>
                </c:pt>
                <c:pt idx="387">
                  <c:v>5442.0518000000002</c:v>
                </c:pt>
                <c:pt idx="388">
                  <c:v>5429.6377000000002</c:v>
                </c:pt>
                <c:pt idx="389">
                  <c:v>5415.0410000000002</c:v>
                </c:pt>
                <c:pt idx="390">
                  <c:v>5439.9931999999999</c:v>
                </c:pt>
                <c:pt idx="391">
                  <c:v>5440.3638000000001</c:v>
                </c:pt>
                <c:pt idx="392">
                  <c:v>5437.2407000000003</c:v>
                </c:pt>
                <c:pt idx="393">
                  <c:v>5435.8549999999996</c:v>
                </c:pt>
                <c:pt idx="394">
                  <c:v>5446.7040999999999</c:v>
                </c:pt>
                <c:pt idx="395">
                  <c:v>5446.5337</c:v>
                </c:pt>
                <c:pt idx="396">
                  <c:v>5444.1426000000001</c:v>
                </c:pt>
                <c:pt idx="397">
                  <c:v>5437.1981999999998</c:v>
                </c:pt>
                <c:pt idx="398">
                  <c:v>5454.9766</c:v>
                </c:pt>
                <c:pt idx="399">
                  <c:v>5458.2196999999996</c:v>
                </c:pt>
                <c:pt idx="400">
                  <c:v>5443.8940000000002</c:v>
                </c:pt>
                <c:pt idx="401">
                  <c:v>5469.3989000000001</c:v>
                </c:pt>
                <c:pt idx="402">
                  <c:v>5469.5775999999996</c:v>
                </c:pt>
                <c:pt idx="403">
                  <c:v>5437.4673000000003</c:v>
                </c:pt>
                <c:pt idx="404">
                  <c:v>5448.6845999999996</c:v>
                </c:pt>
                <c:pt idx="405">
                  <c:v>5459.7782999999999</c:v>
                </c:pt>
                <c:pt idx="406">
                  <c:v>5457.7515000000003</c:v>
                </c:pt>
                <c:pt idx="407">
                  <c:v>5455.8549999999996</c:v>
                </c:pt>
                <c:pt idx="408">
                  <c:v>5461.2704999999996</c:v>
                </c:pt>
                <c:pt idx="409">
                  <c:v>5465.7719999999999</c:v>
                </c:pt>
                <c:pt idx="410">
                  <c:v>5476.4902000000002</c:v>
                </c:pt>
                <c:pt idx="411">
                  <c:v>5462.0214999999998</c:v>
                </c:pt>
                <c:pt idx="412">
                  <c:v>5472.4834000000001</c:v>
                </c:pt>
                <c:pt idx="413">
                  <c:v>5492.5775999999996</c:v>
                </c:pt>
                <c:pt idx="414">
                  <c:v>5466.4804999999997</c:v>
                </c:pt>
                <c:pt idx="415">
                  <c:v>5477.7119000000002</c:v>
                </c:pt>
                <c:pt idx="416">
                  <c:v>5489.8823000000002</c:v>
                </c:pt>
                <c:pt idx="417">
                  <c:v>5464.8525</c:v>
                </c:pt>
                <c:pt idx="418">
                  <c:v>5475.5272999999997</c:v>
                </c:pt>
                <c:pt idx="419">
                  <c:v>5498.4507000000003</c:v>
                </c:pt>
                <c:pt idx="420">
                  <c:v>5493.0513000000001</c:v>
                </c:pt>
                <c:pt idx="421">
                  <c:v>5479.0532000000003</c:v>
                </c:pt>
                <c:pt idx="422">
                  <c:v>5472.8959999999997</c:v>
                </c:pt>
                <c:pt idx="423">
                  <c:v>5476.7533999999996</c:v>
                </c:pt>
                <c:pt idx="424">
                  <c:v>5497.6674999999996</c:v>
                </c:pt>
                <c:pt idx="425">
                  <c:v>5492.8823000000002</c:v>
                </c:pt>
                <c:pt idx="426">
                  <c:v>5492.5673999999999</c:v>
                </c:pt>
                <c:pt idx="427">
                  <c:v>5492.2212</c:v>
                </c:pt>
                <c:pt idx="428">
                  <c:v>5501.3861999999999</c:v>
                </c:pt>
                <c:pt idx="429">
                  <c:v>5485.6162000000004</c:v>
                </c:pt>
                <c:pt idx="430">
                  <c:v>5502.0092999999997</c:v>
                </c:pt>
                <c:pt idx="431">
                  <c:v>5497.7201999999997</c:v>
                </c:pt>
                <c:pt idx="432">
                  <c:v>5492.1283999999996</c:v>
                </c:pt>
                <c:pt idx="433">
                  <c:v>5508.5190000000002</c:v>
                </c:pt>
                <c:pt idx="434">
                  <c:v>5505.6698999999999</c:v>
                </c:pt>
                <c:pt idx="435">
                  <c:v>5499.0048999999999</c:v>
                </c:pt>
                <c:pt idx="436">
                  <c:v>5509.7201999999997</c:v>
                </c:pt>
                <c:pt idx="437">
                  <c:v>5517.2421999999997</c:v>
                </c:pt>
                <c:pt idx="438">
                  <c:v>5505.1220999999996</c:v>
                </c:pt>
                <c:pt idx="439">
                  <c:v>5522.0195000000003</c:v>
                </c:pt>
                <c:pt idx="440">
                  <c:v>5519.5214999999998</c:v>
                </c:pt>
                <c:pt idx="441">
                  <c:v>5514.3638000000001</c:v>
                </c:pt>
                <c:pt idx="442">
                  <c:v>5523.7515000000003</c:v>
                </c:pt>
                <c:pt idx="443">
                  <c:v>5512.4755999999998</c:v>
                </c:pt>
                <c:pt idx="444">
                  <c:v>5525.3158999999996</c:v>
                </c:pt>
                <c:pt idx="445">
                  <c:v>5532.3716000000004</c:v>
                </c:pt>
                <c:pt idx="446">
                  <c:v>5506.8481000000002</c:v>
                </c:pt>
                <c:pt idx="447">
                  <c:v>5527.3334999999997</c:v>
                </c:pt>
                <c:pt idx="448">
                  <c:v>5539.0225</c:v>
                </c:pt>
                <c:pt idx="449">
                  <c:v>5514.8813</c:v>
                </c:pt>
                <c:pt idx="450">
                  <c:v>5515.9268000000002</c:v>
                </c:pt>
                <c:pt idx="451">
                  <c:v>5541.77</c:v>
                </c:pt>
                <c:pt idx="452">
                  <c:v>5525.7622000000001</c:v>
                </c:pt>
                <c:pt idx="453">
                  <c:v>5526.2124000000003</c:v>
                </c:pt>
                <c:pt idx="454">
                  <c:v>5536.5937999999996</c:v>
                </c:pt>
                <c:pt idx="455">
                  <c:v>5548.8109999999997</c:v>
                </c:pt>
                <c:pt idx="456">
                  <c:v>5535.8950000000004</c:v>
                </c:pt>
                <c:pt idx="457">
                  <c:v>5531.5122000000001</c:v>
                </c:pt>
                <c:pt idx="458">
                  <c:v>5539.9647999999997</c:v>
                </c:pt>
                <c:pt idx="459">
                  <c:v>5547.7563</c:v>
                </c:pt>
                <c:pt idx="460">
                  <c:v>5541.5122000000001</c:v>
                </c:pt>
                <c:pt idx="461">
                  <c:v>5533.1484</c:v>
                </c:pt>
                <c:pt idx="462">
                  <c:v>5556.0991000000004</c:v>
                </c:pt>
                <c:pt idx="463">
                  <c:v>5557.7412000000004</c:v>
                </c:pt>
                <c:pt idx="464">
                  <c:v>5528.6157000000003</c:v>
                </c:pt>
                <c:pt idx="465">
                  <c:v>5559.8032000000003</c:v>
                </c:pt>
                <c:pt idx="466">
                  <c:v>5564.6342999999997</c:v>
                </c:pt>
                <c:pt idx="467">
                  <c:v>5543.9462999999996</c:v>
                </c:pt>
                <c:pt idx="468">
                  <c:v>5554.5239000000001</c:v>
                </c:pt>
                <c:pt idx="469">
                  <c:v>5566.8852999999999</c:v>
                </c:pt>
                <c:pt idx="470">
                  <c:v>5560.0839999999998</c:v>
                </c:pt>
                <c:pt idx="471">
                  <c:v>5550.6826000000001</c:v>
                </c:pt>
                <c:pt idx="472">
                  <c:v>5557.8217999999997</c:v>
                </c:pt>
                <c:pt idx="473">
                  <c:v>5572.1641</c:v>
                </c:pt>
                <c:pt idx="474">
                  <c:v>5565.0288</c:v>
                </c:pt>
                <c:pt idx="475">
                  <c:v>5555.8720999999996</c:v>
                </c:pt>
                <c:pt idx="476">
                  <c:v>5567.8729999999996</c:v>
                </c:pt>
                <c:pt idx="477">
                  <c:v>5568.4477999999999</c:v>
                </c:pt>
                <c:pt idx="478">
                  <c:v>5555.2016999999996</c:v>
                </c:pt>
                <c:pt idx="479">
                  <c:v>5562.6318000000001</c:v>
                </c:pt>
                <c:pt idx="480">
                  <c:v>5585.2754000000004</c:v>
                </c:pt>
                <c:pt idx="481">
                  <c:v>5571.8823000000002</c:v>
                </c:pt>
                <c:pt idx="482">
                  <c:v>5566.875</c:v>
                </c:pt>
                <c:pt idx="483">
                  <c:v>5583.8563999999997</c:v>
                </c:pt>
                <c:pt idx="484">
                  <c:v>5579.0316999999995</c:v>
                </c:pt>
                <c:pt idx="485">
                  <c:v>5573.9053000000004</c:v>
                </c:pt>
                <c:pt idx="486">
                  <c:v>5580.6288999999997</c:v>
                </c:pt>
                <c:pt idx="487">
                  <c:v>5586.2079999999996</c:v>
                </c:pt>
                <c:pt idx="488">
                  <c:v>5584.2191999999995</c:v>
                </c:pt>
                <c:pt idx="489">
                  <c:v>5579.0663999999997</c:v>
                </c:pt>
                <c:pt idx="490">
                  <c:v>5577.3627999999999</c:v>
                </c:pt>
                <c:pt idx="491">
                  <c:v>5599.3891999999996</c:v>
                </c:pt>
                <c:pt idx="492">
                  <c:v>5590.4472999999998</c:v>
                </c:pt>
                <c:pt idx="493">
                  <c:v>5568.8940000000002</c:v>
                </c:pt>
                <c:pt idx="494">
                  <c:v>5602.9561000000003</c:v>
                </c:pt>
                <c:pt idx="495">
                  <c:v>5606.6854999999996</c:v>
                </c:pt>
                <c:pt idx="496">
                  <c:v>5585.0820000000003</c:v>
                </c:pt>
                <c:pt idx="497">
                  <c:v>5603.0829999999996</c:v>
                </c:pt>
                <c:pt idx="498">
                  <c:v>5604.5645000000004</c:v>
                </c:pt>
                <c:pt idx="499">
                  <c:v>5599.7920000000004</c:v>
                </c:pt>
                <c:pt idx="500">
                  <c:v>5597.8964999999998</c:v>
                </c:pt>
                <c:pt idx="501">
                  <c:v>5598.5801000000001</c:v>
                </c:pt>
                <c:pt idx="502">
                  <c:v>5602.0951999999997</c:v>
                </c:pt>
                <c:pt idx="503">
                  <c:v>5611.4916999999996</c:v>
                </c:pt>
                <c:pt idx="504">
                  <c:v>5596.9745999999996</c:v>
                </c:pt>
                <c:pt idx="505">
                  <c:v>5603.4609</c:v>
                </c:pt>
                <c:pt idx="506">
                  <c:v>5623.6127999999999</c:v>
                </c:pt>
                <c:pt idx="507">
                  <c:v>5593.1293999999998</c:v>
                </c:pt>
                <c:pt idx="508">
                  <c:v>5605.5913</c:v>
                </c:pt>
                <c:pt idx="509">
                  <c:v>5622.1938</c:v>
                </c:pt>
                <c:pt idx="510">
                  <c:v>5611.1068999999998</c:v>
                </c:pt>
                <c:pt idx="511">
                  <c:v>5610.5434999999998</c:v>
                </c:pt>
                <c:pt idx="512">
                  <c:v>5626.4546</c:v>
                </c:pt>
                <c:pt idx="513">
                  <c:v>5616.6869999999999</c:v>
                </c:pt>
                <c:pt idx="514">
                  <c:v>5612.4521000000004</c:v>
                </c:pt>
                <c:pt idx="515">
                  <c:v>5621.9004000000004</c:v>
                </c:pt>
                <c:pt idx="516">
                  <c:v>5621.7665999999999</c:v>
                </c:pt>
                <c:pt idx="517">
                  <c:v>5622.1796999999997</c:v>
                </c:pt>
                <c:pt idx="518">
                  <c:v>5635.8545000000004</c:v>
                </c:pt>
                <c:pt idx="519">
                  <c:v>5626.1558000000005</c:v>
                </c:pt>
                <c:pt idx="520">
                  <c:v>5633.2245999999996</c:v>
                </c:pt>
                <c:pt idx="521">
                  <c:v>5627.1869999999999</c:v>
                </c:pt>
                <c:pt idx="522">
                  <c:v>5626.7119000000002</c:v>
                </c:pt>
                <c:pt idx="523">
                  <c:v>5639.8716000000004</c:v>
                </c:pt>
                <c:pt idx="524">
                  <c:v>5638.9062999999996</c:v>
                </c:pt>
                <c:pt idx="525">
                  <c:v>5616.1918999999998</c:v>
                </c:pt>
                <c:pt idx="526">
                  <c:v>5646.3306000000002</c:v>
                </c:pt>
                <c:pt idx="527">
                  <c:v>5641.8247000000001</c:v>
                </c:pt>
                <c:pt idx="528">
                  <c:v>5629.9603999999999</c:v>
                </c:pt>
                <c:pt idx="529">
                  <c:v>5640.6400999999996</c:v>
                </c:pt>
                <c:pt idx="530">
                  <c:v>5646.8755000000001</c:v>
                </c:pt>
                <c:pt idx="531">
                  <c:v>5637.8114999999998</c:v>
                </c:pt>
                <c:pt idx="532">
                  <c:v>5646.5923000000003</c:v>
                </c:pt>
                <c:pt idx="533">
                  <c:v>5648.4247999999998</c:v>
                </c:pt>
                <c:pt idx="534">
                  <c:v>5649.9120999999996</c:v>
                </c:pt>
                <c:pt idx="535">
                  <c:v>5652.1904000000004</c:v>
                </c:pt>
                <c:pt idx="536">
                  <c:v>5651.6704</c:v>
                </c:pt>
                <c:pt idx="537">
                  <c:v>5660.0562</c:v>
                </c:pt>
                <c:pt idx="538">
                  <c:v>5653.0160999999998</c:v>
                </c:pt>
                <c:pt idx="539">
                  <c:v>5647.2255999999998</c:v>
                </c:pt>
                <c:pt idx="540">
                  <c:v>5651.1270000000004</c:v>
                </c:pt>
                <c:pt idx="541">
                  <c:v>5674.2362999999996</c:v>
                </c:pt>
                <c:pt idx="542">
                  <c:v>5652.4647999999997</c:v>
                </c:pt>
                <c:pt idx="543">
                  <c:v>5662.4844000000003</c:v>
                </c:pt>
                <c:pt idx="544">
                  <c:v>5679.2611999999999</c:v>
                </c:pt>
                <c:pt idx="545">
                  <c:v>5660.3285999999998</c:v>
                </c:pt>
                <c:pt idx="546">
                  <c:v>5651.3627999999999</c:v>
                </c:pt>
                <c:pt idx="547">
                  <c:v>5674.9561000000003</c:v>
                </c:pt>
                <c:pt idx="548">
                  <c:v>5669.0375999999997</c:v>
                </c:pt>
                <c:pt idx="549">
                  <c:v>5663.7554</c:v>
                </c:pt>
                <c:pt idx="550">
                  <c:v>5667.7533999999996</c:v>
                </c:pt>
                <c:pt idx="551">
                  <c:v>5679.5991000000004</c:v>
                </c:pt>
                <c:pt idx="552">
                  <c:v>5674.3643000000002</c:v>
                </c:pt>
                <c:pt idx="553">
                  <c:v>5673.7763999999997</c:v>
                </c:pt>
                <c:pt idx="554">
                  <c:v>5671.0469000000003</c:v>
                </c:pt>
                <c:pt idx="555">
                  <c:v>5687.9287000000004</c:v>
                </c:pt>
                <c:pt idx="556">
                  <c:v>5685.5459000000001</c:v>
                </c:pt>
                <c:pt idx="557">
                  <c:v>5667.9345999999996</c:v>
                </c:pt>
                <c:pt idx="558">
                  <c:v>5691.8545000000004</c:v>
                </c:pt>
                <c:pt idx="559">
                  <c:v>5692.6869999999999</c:v>
                </c:pt>
                <c:pt idx="560">
                  <c:v>5673.0933000000005</c:v>
                </c:pt>
                <c:pt idx="561">
                  <c:v>5682.0972000000002</c:v>
                </c:pt>
                <c:pt idx="562">
                  <c:v>5702.4306999999999</c:v>
                </c:pt>
                <c:pt idx="563">
                  <c:v>5681.9813999999997</c:v>
                </c:pt>
                <c:pt idx="564">
                  <c:v>5680.3554999999997</c:v>
                </c:pt>
                <c:pt idx="565">
                  <c:v>5694.0097999999998</c:v>
                </c:pt>
                <c:pt idx="566">
                  <c:v>5694.0565999999999</c:v>
                </c:pt>
                <c:pt idx="567">
                  <c:v>5696.9629000000004</c:v>
                </c:pt>
                <c:pt idx="568">
                  <c:v>5690.9638999999997</c:v>
                </c:pt>
                <c:pt idx="569">
                  <c:v>5700.1801999999998</c:v>
                </c:pt>
                <c:pt idx="570">
                  <c:v>5701.4731000000002</c:v>
                </c:pt>
                <c:pt idx="571">
                  <c:v>5680.4106000000002</c:v>
                </c:pt>
                <c:pt idx="572">
                  <c:v>5695.9862999999996</c:v>
                </c:pt>
                <c:pt idx="573">
                  <c:v>5713.6815999999999</c:v>
                </c:pt>
                <c:pt idx="574">
                  <c:v>5708.4008999999996</c:v>
                </c:pt>
                <c:pt idx="575">
                  <c:v>5688.6127999999999</c:v>
                </c:pt>
                <c:pt idx="576">
                  <c:v>5709.4862999999996</c:v>
                </c:pt>
                <c:pt idx="577">
                  <c:v>5715.3589000000002</c:v>
                </c:pt>
                <c:pt idx="578">
                  <c:v>5695.2402000000002</c:v>
                </c:pt>
                <c:pt idx="579">
                  <c:v>5714.5263999999997</c:v>
                </c:pt>
                <c:pt idx="580">
                  <c:v>5711.375</c:v>
                </c:pt>
                <c:pt idx="581">
                  <c:v>5711.2847000000002</c:v>
                </c:pt>
                <c:pt idx="582">
                  <c:v>5713.0438999999997</c:v>
                </c:pt>
                <c:pt idx="583">
                  <c:v>5714.6831000000002</c:v>
                </c:pt>
                <c:pt idx="584">
                  <c:v>5731.1704</c:v>
                </c:pt>
                <c:pt idx="585">
                  <c:v>5717.6508999999996</c:v>
                </c:pt>
                <c:pt idx="586">
                  <c:v>5723.7313999999997</c:v>
                </c:pt>
                <c:pt idx="587">
                  <c:v>5731.9775</c:v>
                </c:pt>
                <c:pt idx="588">
                  <c:v>5727.9258</c:v>
                </c:pt>
                <c:pt idx="589">
                  <c:v>5712.3257000000003</c:v>
                </c:pt>
                <c:pt idx="590">
                  <c:v>5721.8882000000003</c:v>
                </c:pt>
                <c:pt idx="591">
                  <c:v>5734.3051999999998</c:v>
                </c:pt>
                <c:pt idx="592">
                  <c:v>5716.0366000000004</c:v>
                </c:pt>
                <c:pt idx="593">
                  <c:v>5731.9272000000001</c:v>
                </c:pt>
                <c:pt idx="594">
                  <c:v>5735.2372999999998</c:v>
                </c:pt>
                <c:pt idx="595">
                  <c:v>5730.7271000000001</c:v>
                </c:pt>
                <c:pt idx="596">
                  <c:v>5736.9076999999997</c:v>
                </c:pt>
                <c:pt idx="597">
                  <c:v>5738.3774000000003</c:v>
                </c:pt>
                <c:pt idx="598">
                  <c:v>5739.8227999999999</c:v>
                </c:pt>
                <c:pt idx="599">
                  <c:v>5740.8428000000004</c:v>
                </c:pt>
                <c:pt idx="600">
                  <c:v>5732.3086000000003</c:v>
                </c:pt>
                <c:pt idx="601">
                  <c:v>5736.71</c:v>
                </c:pt>
                <c:pt idx="602">
                  <c:v>5746.9492</c:v>
                </c:pt>
                <c:pt idx="603">
                  <c:v>5743.0155999999997</c:v>
                </c:pt>
                <c:pt idx="604">
                  <c:v>5742.9853999999996</c:v>
                </c:pt>
                <c:pt idx="605">
                  <c:v>5765.0385999999999</c:v>
                </c:pt>
                <c:pt idx="606">
                  <c:v>5731.0923000000003</c:v>
                </c:pt>
                <c:pt idx="607">
                  <c:v>5740.0228999999999</c:v>
                </c:pt>
                <c:pt idx="608">
                  <c:v>5760.8222999999998</c:v>
                </c:pt>
                <c:pt idx="609">
                  <c:v>5748.8744999999999</c:v>
                </c:pt>
                <c:pt idx="610">
                  <c:v>5742.3125</c:v>
                </c:pt>
                <c:pt idx="611">
                  <c:v>5775.3407999999999</c:v>
                </c:pt>
                <c:pt idx="612">
                  <c:v>5754.2168000000001</c:v>
                </c:pt>
                <c:pt idx="613">
                  <c:v>5744.4228999999996</c:v>
                </c:pt>
                <c:pt idx="614">
                  <c:v>5762.1171999999997</c:v>
                </c:pt>
                <c:pt idx="615">
                  <c:v>5745.1742999999997</c:v>
                </c:pt>
                <c:pt idx="616">
                  <c:v>5772.1758</c:v>
                </c:pt>
                <c:pt idx="617">
                  <c:v>5758.7788</c:v>
                </c:pt>
                <c:pt idx="618">
                  <c:v>5761.0370999999996</c:v>
                </c:pt>
                <c:pt idx="619">
                  <c:v>5773.2646000000004</c:v>
                </c:pt>
                <c:pt idx="620">
                  <c:v>5779.6333000000004</c:v>
                </c:pt>
                <c:pt idx="621">
                  <c:v>5759.8950000000004</c:v>
                </c:pt>
                <c:pt idx="622">
                  <c:v>5773.2030999999997</c:v>
                </c:pt>
                <c:pt idx="623">
                  <c:v>5779.0097999999998</c:v>
                </c:pt>
                <c:pt idx="624">
                  <c:v>5764.4931999999999</c:v>
                </c:pt>
                <c:pt idx="625">
                  <c:v>5771.4883</c:v>
                </c:pt>
                <c:pt idx="626">
                  <c:v>5788.4331000000002</c:v>
                </c:pt>
                <c:pt idx="627">
                  <c:v>5774.1630999999998</c:v>
                </c:pt>
                <c:pt idx="628">
                  <c:v>5771.9481999999998</c:v>
                </c:pt>
                <c:pt idx="629">
                  <c:v>5786.8275999999996</c:v>
                </c:pt>
                <c:pt idx="630">
                  <c:v>5784.5722999999998</c:v>
                </c:pt>
                <c:pt idx="631">
                  <c:v>5774.6187</c:v>
                </c:pt>
                <c:pt idx="632">
                  <c:v>5779.6421</c:v>
                </c:pt>
                <c:pt idx="633">
                  <c:v>5786.7749000000003</c:v>
                </c:pt>
                <c:pt idx="634">
                  <c:v>5793.3813</c:v>
                </c:pt>
                <c:pt idx="635">
                  <c:v>5784.1913999999997</c:v>
                </c:pt>
                <c:pt idx="636">
                  <c:v>5784.5454</c:v>
                </c:pt>
                <c:pt idx="637">
                  <c:v>5803.7793000000001</c:v>
                </c:pt>
                <c:pt idx="638">
                  <c:v>5793.1108000000004</c:v>
                </c:pt>
                <c:pt idx="639">
                  <c:v>5778.8804</c:v>
                </c:pt>
                <c:pt idx="640">
                  <c:v>5805.2227000000003</c:v>
                </c:pt>
                <c:pt idx="641">
                  <c:v>5797.4516999999996</c:v>
                </c:pt>
                <c:pt idx="642">
                  <c:v>5777.1758</c:v>
                </c:pt>
                <c:pt idx="643">
                  <c:v>5800.5288</c:v>
                </c:pt>
                <c:pt idx="644">
                  <c:v>5791.9893000000002</c:v>
                </c:pt>
                <c:pt idx="645">
                  <c:v>5797.3662000000004</c:v>
                </c:pt>
                <c:pt idx="646">
                  <c:v>5804.6724000000004</c:v>
                </c:pt>
                <c:pt idx="647">
                  <c:v>5800.9691999999995</c:v>
                </c:pt>
                <c:pt idx="648">
                  <c:v>5809.2641999999996</c:v>
                </c:pt>
                <c:pt idx="649">
                  <c:v>5803.1864999999998</c:v>
                </c:pt>
                <c:pt idx="650">
                  <c:v>5803.6864999999998</c:v>
                </c:pt>
                <c:pt idx="651">
                  <c:v>5806.0785999999998</c:v>
                </c:pt>
                <c:pt idx="652">
                  <c:v>5816.4135999999999</c:v>
                </c:pt>
                <c:pt idx="653">
                  <c:v>5801.7671</c:v>
                </c:pt>
                <c:pt idx="654">
                  <c:v>5818.0268999999998</c:v>
                </c:pt>
                <c:pt idx="655">
                  <c:v>5826.6143000000002</c:v>
                </c:pt>
                <c:pt idx="656">
                  <c:v>5804.7880999999998</c:v>
                </c:pt>
                <c:pt idx="657">
                  <c:v>5813.4179999999997</c:v>
                </c:pt>
                <c:pt idx="658">
                  <c:v>5824.8104999999996</c:v>
                </c:pt>
                <c:pt idx="659">
                  <c:v>5819.0005000000001</c:v>
                </c:pt>
                <c:pt idx="660">
                  <c:v>5818.4853999999996</c:v>
                </c:pt>
                <c:pt idx="661">
                  <c:v>5821.9575000000004</c:v>
                </c:pt>
                <c:pt idx="662">
                  <c:v>5825.02</c:v>
                </c:pt>
                <c:pt idx="663">
                  <c:v>5829.7627000000002</c:v>
                </c:pt>
                <c:pt idx="664">
                  <c:v>5826.2304999999997</c:v>
                </c:pt>
                <c:pt idx="665">
                  <c:v>5817.4570000000003</c:v>
                </c:pt>
                <c:pt idx="666">
                  <c:v>5829.0155999999997</c:v>
                </c:pt>
                <c:pt idx="667">
                  <c:v>5827.8603999999996</c:v>
                </c:pt>
                <c:pt idx="668">
                  <c:v>5822.0708000000004</c:v>
                </c:pt>
                <c:pt idx="669">
                  <c:v>5840.7812999999996</c:v>
                </c:pt>
                <c:pt idx="670">
                  <c:v>5838.9242999999997</c:v>
                </c:pt>
                <c:pt idx="671">
                  <c:v>5826.8647000000001</c:v>
                </c:pt>
                <c:pt idx="672">
                  <c:v>5848.6845999999996</c:v>
                </c:pt>
                <c:pt idx="673">
                  <c:v>5839.8188</c:v>
                </c:pt>
                <c:pt idx="674">
                  <c:v>5824.5176000000001</c:v>
                </c:pt>
                <c:pt idx="675">
                  <c:v>5840.8388999999997</c:v>
                </c:pt>
                <c:pt idx="676">
                  <c:v>5836.7583000000004</c:v>
                </c:pt>
                <c:pt idx="677">
                  <c:v>5835.5268999999998</c:v>
                </c:pt>
                <c:pt idx="678">
                  <c:v>5845.4916999999996</c:v>
                </c:pt>
                <c:pt idx="679">
                  <c:v>5846.7856000000002</c:v>
                </c:pt>
                <c:pt idx="680">
                  <c:v>5847.3554999999997</c:v>
                </c:pt>
                <c:pt idx="681">
                  <c:v>5847.3495999999996</c:v>
                </c:pt>
                <c:pt idx="682">
                  <c:v>5840.6270000000004</c:v>
                </c:pt>
                <c:pt idx="683">
                  <c:v>5850.2075000000004</c:v>
                </c:pt>
                <c:pt idx="684">
                  <c:v>5850.1895000000004</c:v>
                </c:pt>
                <c:pt idx="685">
                  <c:v>5844.4434000000001</c:v>
                </c:pt>
                <c:pt idx="686">
                  <c:v>5848.8065999999999</c:v>
                </c:pt>
                <c:pt idx="687">
                  <c:v>5859.4350999999997</c:v>
                </c:pt>
                <c:pt idx="688">
                  <c:v>5844.1962999999996</c:v>
                </c:pt>
                <c:pt idx="689">
                  <c:v>5862.6880000000001</c:v>
                </c:pt>
                <c:pt idx="690">
                  <c:v>5866.5595999999996</c:v>
                </c:pt>
                <c:pt idx="691">
                  <c:v>5854.4116000000004</c:v>
                </c:pt>
                <c:pt idx="692">
                  <c:v>5855.1670000000004</c:v>
                </c:pt>
                <c:pt idx="693">
                  <c:v>5861.02</c:v>
                </c:pt>
                <c:pt idx="694">
                  <c:v>5864.1127999999999</c:v>
                </c:pt>
                <c:pt idx="695">
                  <c:v>5868.7040999999999</c:v>
                </c:pt>
                <c:pt idx="696">
                  <c:v>5860.7255999999998</c:v>
                </c:pt>
                <c:pt idx="697">
                  <c:v>5867.5204999999996</c:v>
                </c:pt>
                <c:pt idx="698">
                  <c:v>5871.7686000000003</c:v>
                </c:pt>
                <c:pt idx="699">
                  <c:v>5859.8071</c:v>
                </c:pt>
                <c:pt idx="700">
                  <c:v>5867.3633</c:v>
                </c:pt>
                <c:pt idx="701">
                  <c:v>5884.8301000000001</c:v>
                </c:pt>
                <c:pt idx="702">
                  <c:v>5873.1201000000001</c:v>
                </c:pt>
                <c:pt idx="703">
                  <c:v>5866.4780000000001</c:v>
                </c:pt>
                <c:pt idx="704">
                  <c:v>5884.1464999999998</c:v>
                </c:pt>
                <c:pt idx="705">
                  <c:v>5879.5604999999996</c:v>
                </c:pt>
                <c:pt idx="706">
                  <c:v>5866.9638999999997</c:v>
                </c:pt>
                <c:pt idx="707">
                  <c:v>5877.5635000000002</c:v>
                </c:pt>
                <c:pt idx="708">
                  <c:v>5885.2798000000003</c:v>
                </c:pt>
                <c:pt idx="709">
                  <c:v>5881.2969000000003</c:v>
                </c:pt>
                <c:pt idx="710">
                  <c:v>5876.0897999999997</c:v>
                </c:pt>
                <c:pt idx="711">
                  <c:v>5883.5747000000001</c:v>
                </c:pt>
                <c:pt idx="712">
                  <c:v>5896.2484999999997</c:v>
                </c:pt>
                <c:pt idx="713">
                  <c:v>5885.7304999999997</c:v>
                </c:pt>
                <c:pt idx="714">
                  <c:v>5873.7133999999996</c:v>
                </c:pt>
                <c:pt idx="715">
                  <c:v>5899.7826999999997</c:v>
                </c:pt>
                <c:pt idx="716">
                  <c:v>5902.8798999999999</c:v>
                </c:pt>
                <c:pt idx="717">
                  <c:v>5879.7739000000001</c:v>
                </c:pt>
                <c:pt idx="718">
                  <c:v>5897.2103999999999</c:v>
                </c:pt>
                <c:pt idx="719">
                  <c:v>5910.6176999999998</c:v>
                </c:pt>
                <c:pt idx="720">
                  <c:v>5888.1304</c:v>
                </c:pt>
                <c:pt idx="721">
                  <c:v>5884.0020000000004</c:v>
                </c:pt>
                <c:pt idx="722">
                  <c:v>5906.7456000000002</c:v>
                </c:pt>
                <c:pt idx="723">
                  <c:v>5906.4408999999996</c:v>
                </c:pt>
                <c:pt idx="724">
                  <c:v>5894.3227999999999</c:v>
                </c:pt>
                <c:pt idx="725">
                  <c:v>5891.4516999999996</c:v>
                </c:pt>
                <c:pt idx="726">
                  <c:v>5905.7646000000004</c:v>
                </c:pt>
                <c:pt idx="727">
                  <c:v>5910.1698999999999</c:v>
                </c:pt>
                <c:pt idx="728">
                  <c:v>5899.0420000000004</c:v>
                </c:pt>
                <c:pt idx="729">
                  <c:v>5897.7798000000003</c:v>
                </c:pt>
                <c:pt idx="730">
                  <c:v>5920.9434000000001</c:v>
                </c:pt>
                <c:pt idx="731">
                  <c:v>5902.4912000000004</c:v>
                </c:pt>
                <c:pt idx="732">
                  <c:v>5908.7782999999999</c:v>
                </c:pt>
                <c:pt idx="733">
                  <c:v>5917.5815000000002</c:v>
                </c:pt>
                <c:pt idx="734">
                  <c:v>5921.3896000000004</c:v>
                </c:pt>
                <c:pt idx="735">
                  <c:v>5903.2725</c:v>
                </c:pt>
                <c:pt idx="736">
                  <c:v>5917.8540000000003</c:v>
                </c:pt>
                <c:pt idx="737">
                  <c:v>5915.7777999999998</c:v>
                </c:pt>
                <c:pt idx="738">
                  <c:v>5920.2826999999997</c:v>
                </c:pt>
                <c:pt idx="739">
                  <c:v>5921.2266</c:v>
                </c:pt>
                <c:pt idx="740">
                  <c:v>5910.9188999999997</c:v>
                </c:pt>
                <c:pt idx="741">
                  <c:v>5913.1005999999998</c:v>
                </c:pt>
                <c:pt idx="742">
                  <c:v>5930.6558000000005</c:v>
                </c:pt>
                <c:pt idx="743">
                  <c:v>5922.4087</c:v>
                </c:pt>
                <c:pt idx="744">
                  <c:v>5927.7079999999996</c:v>
                </c:pt>
                <c:pt idx="745">
                  <c:v>5928.7393000000002</c:v>
                </c:pt>
                <c:pt idx="746">
                  <c:v>5924.0796</c:v>
                </c:pt>
                <c:pt idx="747">
                  <c:v>5928.9853999999996</c:v>
                </c:pt>
                <c:pt idx="748">
                  <c:v>5948.0614999999998</c:v>
                </c:pt>
                <c:pt idx="749">
                  <c:v>5926.2109</c:v>
                </c:pt>
                <c:pt idx="750">
                  <c:v>5925.2143999999998</c:v>
                </c:pt>
                <c:pt idx="751">
                  <c:v>5945.6117999999997</c:v>
                </c:pt>
                <c:pt idx="752">
                  <c:v>5930.4565000000002</c:v>
                </c:pt>
                <c:pt idx="753">
                  <c:v>5935.8671999999997</c:v>
                </c:pt>
                <c:pt idx="754">
                  <c:v>5954.1831000000002</c:v>
                </c:pt>
                <c:pt idx="755">
                  <c:v>5941.8657000000003</c:v>
                </c:pt>
                <c:pt idx="756">
                  <c:v>5931.0288</c:v>
                </c:pt>
                <c:pt idx="757">
                  <c:v>5948.7821999999996</c:v>
                </c:pt>
                <c:pt idx="758">
                  <c:v>5943.1187</c:v>
                </c:pt>
                <c:pt idx="759">
                  <c:v>5951.1361999999999</c:v>
                </c:pt>
                <c:pt idx="760">
                  <c:v>5950.6899000000003</c:v>
                </c:pt>
                <c:pt idx="761">
                  <c:v>5935.9062999999996</c:v>
                </c:pt>
                <c:pt idx="762">
                  <c:v>5954.0288</c:v>
                </c:pt>
                <c:pt idx="763">
                  <c:v>5953.6890000000003</c:v>
                </c:pt>
                <c:pt idx="764">
                  <c:v>5941.0370999999996</c:v>
                </c:pt>
                <c:pt idx="765">
                  <c:v>5963.2030999999997</c:v>
                </c:pt>
                <c:pt idx="766">
                  <c:v>5955.6356999999998</c:v>
                </c:pt>
                <c:pt idx="767">
                  <c:v>5943.2494999999999</c:v>
                </c:pt>
                <c:pt idx="768">
                  <c:v>5957.0918000000001</c:v>
                </c:pt>
                <c:pt idx="769">
                  <c:v>5961.6821</c:v>
                </c:pt>
                <c:pt idx="770">
                  <c:v>5945.8173999999999</c:v>
                </c:pt>
                <c:pt idx="771">
                  <c:v>5967.2617</c:v>
                </c:pt>
                <c:pt idx="772">
                  <c:v>5959.0591000000004</c:v>
                </c:pt>
                <c:pt idx="773">
                  <c:v>5956.0649000000003</c:v>
                </c:pt>
                <c:pt idx="774">
                  <c:v>5960.0829999999996</c:v>
                </c:pt>
                <c:pt idx="775">
                  <c:v>5965.7597999999998</c:v>
                </c:pt>
                <c:pt idx="776">
                  <c:v>5967.1562999999996</c:v>
                </c:pt>
                <c:pt idx="777">
                  <c:v>5966.5995999999996</c:v>
                </c:pt>
                <c:pt idx="778">
                  <c:v>5952.7021000000004</c:v>
                </c:pt>
                <c:pt idx="779">
                  <c:v>5968.3696</c:v>
                </c:pt>
                <c:pt idx="780">
                  <c:v>5981.7739000000001</c:v>
                </c:pt>
                <c:pt idx="781">
                  <c:v>5968.0171</c:v>
                </c:pt>
                <c:pt idx="782">
                  <c:v>5969.4525999999996</c:v>
                </c:pt>
                <c:pt idx="783">
                  <c:v>5983.8647000000001</c:v>
                </c:pt>
                <c:pt idx="784">
                  <c:v>5976.0766999999996</c:v>
                </c:pt>
                <c:pt idx="785">
                  <c:v>5973.8018000000002</c:v>
                </c:pt>
                <c:pt idx="786">
                  <c:v>5991.0272999999997</c:v>
                </c:pt>
                <c:pt idx="787">
                  <c:v>5984.0688</c:v>
                </c:pt>
                <c:pt idx="788">
                  <c:v>5975.8311000000003</c:v>
                </c:pt>
                <c:pt idx="789">
                  <c:v>5980.7934999999998</c:v>
                </c:pt>
                <c:pt idx="790">
                  <c:v>5984.4008999999996</c:v>
                </c:pt>
                <c:pt idx="791">
                  <c:v>5995.3306000000002</c:v>
                </c:pt>
                <c:pt idx="792">
                  <c:v>5973.6558000000005</c:v>
                </c:pt>
                <c:pt idx="793">
                  <c:v>5988.5342000000001</c:v>
                </c:pt>
                <c:pt idx="794">
                  <c:v>6000.4058000000005</c:v>
                </c:pt>
                <c:pt idx="795">
                  <c:v>5979.7676000000001</c:v>
                </c:pt>
                <c:pt idx="796">
                  <c:v>5974.4448000000002</c:v>
                </c:pt>
                <c:pt idx="797">
                  <c:v>6006.7592999999997</c:v>
                </c:pt>
                <c:pt idx="798">
                  <c:v>5990.3423000000003</c:v>
                </c:pt>
                <c:pt idx="799">
                  <c:v>5983.8320000000003</c:v>
                </c:pt>
                <c:pt idx="800">
                  <c:v>5987.1239999999998</c:v>
                </c:pt>
                <c:pt idx="801">
                  <c:v>6002.1171999999997</c:v>
                </c:pt>
                <c:pt idx="802">
                  <c:v>5991.3301000000001</c:v>
                </c:pt>
                <c:pt idx="803">
                  <c:v>5991.7847000000002</c:v>
                </c:pt>
                <c:pt idx="804">
                  <c:v>5996.96</c:v>
                </c:pt>
                <c:pt idx="805">
                  <c:v>6009.3065999999999</c:v>
                </c:pt>
                <c:pt idx="806">
                  <c:v>6009.9458000000004</c:v>
                </c:pt>
                <c:pt idx="807">
                  <c:v>5999.4312</c:v>
                </c:pt>
                <c:pt idx="808">
                  <c:v>6007.9771000000001</c:v>
                </c:pt>
                <c:pt idx="809">
                  <c:v>6008.4081999999999</c:v>
                </c:pt>
                <c:pt idx="810">
                  <c:v>5992.0937999999996</c:v>
                </c:pt>
                <c:pt idx="811">
                  <c:v>6009.9350999999997</c:v>
                </c:pt>
                <c:pt idx="812">
                  <c:v>6030.9643999999998</c:v>
                </c:pt>
                <c:pt idx="813">
                  <c:v>5999.1904000000004</c:v>
                </c:pt>
                <c:pt idx="814">
                  <c:v>6004.5883999999996</c:v>
                </c:pt>
                <c:pt idx="815">
                  <c:v>6026.4448000000002</c:v>
                </c:pt>
                <c:pt idx="816">
                  <c:v>6019.2191999999995</c:v>
                </c:pt>
                <c:pt idx="817">
                  <c:v>6003.6782000000003</c:v>
                </c:pt>
                <c:pt idx="818">
                  <c:v>6017.4043000000001</c:v>
                </c:pt>
                <c:pt idx="819">
                  <c:v>6019.5059000000001</c:v>
                </c:pt>
                <c:pt idx="820">
                  <c:v>6025.5258999999996</c:v>
                </c:pt>
                <c:pt idx="821">
                  <c:v>6019.9198999999999</c:v>
                </c:pt>
                <c:pt idx="822">
                  <c:v>6021.8744999999999</c:v>
                </c:pt>
                <c:pt idx="823">
                  <c:v>6041.9516999999996</c:v>
                </c:pt>
                <c:pt idx="824">
                  <c:v>6023.8662000000004</c:v>
                </c:pt>
                <c:pt idx="825">
                  <c:v>6018.7777999999998</c:v>
                </c:pt>
                <c:pt idx="826">
                  <c:v>6035.8910999999998</c:v>
                </c:pt>
                <c:pt idx="827">
                  <c:v>6031.7372999999998</c:v>
                </c:pt>
                <c:pt idx="828">
                  <c:v>6012.5937999999996</c:v>
                </c:pt>
                <c:pt idx="829">
                  <c:v>6040.7426999999998</c:v>
                </c:pt>
                <c:pt idx="830">
                  <c:v>6034.1489000000001</c:v>
                </c:pt>
                <c:pt idx="831">
                  <c:v>6025.5630000000001</c:v>
                </c:pt>
                <c:pt idx="832">
                  <c:v>6043.0033999999996</c:v>
                </c:pt>
                <c:pt idx="833">
                  <c:v>6032.4961000000003</c:v>
                </c:pt>
                <c:pt idx="834">
                  <c:v>6034.3383999999996</c:v>
                </c:pt>
                <c:pt idx="835">
                  <c:v>6044.7016999999996</c:v>
                </c:pt>
                <c:pt idx="836">
                  <c:v>6033.9565000000002</c:v>
                </c:pt>
                <c:pt idx="837">
                  <c:v>6040.1934000000001</c:v>
                </c:pt>
                <c:pt idx="838">
                  <c:v>6049.1558000000005</c:v>
                </c:pt>
                <c:pt idx="839">
                  <c:v>6032.9940999999999</c:v>
                </c:pt>
                <c:pt idx="840">
                  <c:v>6049.5111999999999</c:v>
                </c:pt>
                <c:pt idx="841">
                  <c:v>6058.1850999999997</c:v>
                </c:pt>
                <c:pt idx="842">
                  <c:v>6041.4395000000004</c:v>
                </c:pt>
                <c:pt idx="843">
                  <c:v>6043.3266999999996</c:v>
                </c:pt>
                <c:pt idx="844">
                  <c:v>6059.2456000000002</c:v>
                </c:pt>
                <c:pt idx="845">
                  <c:v>6049.7421999999997</c:v>
                </c:pt>
                <c:pt idx="846">
                  <c:v>6051.5977000000003</c:v>
                </c:pt>
                <c:pt idx="847">
                  <c:v>6059.8334999999997</c:v>
                </c:pt>
                <c:pt idx="848">
                  <c:v>6051.8285999999998</c:v>
                </c:pt>
                <c:pt idx="849">
                  <c:v>6053.3334999999997</c:v>
                </c:pt>
                <c:pt idx="850">
                  <c:v>6056.6704</c:v>
                </c:pt>
                <c:pt idx="851">
                  <c:v>6057.5907999999999</c:v>
                </c:pt>
                <c:pt idx="852">
                  <c:v>6056.8467000000001</c:v>
                </c:pt>
                <c:pt idx="853">
                  <c:v>6063.3032000000003</c:v>
                </c:pt>
                <c:pt idx="854">
                  <c:v>6055.7255999999998</c:v>
                </c:pt>
                <c:pt idx="855">
                  <c:v>6070.1635999999999</c:v>
                </c:pt>
                <c:pt idx="856">
                  <c:v>6059.7138999999997</c:v>
                </c:pt>
                <c:pt idx="857">
                  <c:v>6068.8793999999998</c:v>
                </c:pt>
                <c:pt idx="858">
                  <c:v>6080.8711000000003</c:v>
                </c:pt>
                <c:pt idx="859">
                  <c:v>6062.4193999999998</c:v>
                </c:pt>
                <c:pt idx="860">
                  <c:v>6059.2309999999998</c:v>
                </c:pt>
                <c:pt idx="861">
                  <c:v>6078.4111000000003</c:v>
                </c:pt>
                <c:pt idx="862">
                  <c:v>6075.0806000000002</c:v>
                </c:pt>
                <c:pt idx="863">
                  <c:v>6060.4247999999998</c:v>
                </c:pt>
                <c:pt idx="864">
                  <c:v>6086.0347000000002</c:v>
                </c:pt>
                <c:pt idx="865">
                  <c:v>6082.3145000000004</c:v>
                </c:pt>
                <c:pt idx="866">
                  <c:v>6074.8666999999996</c:v>
                </c:pt>
                <c:pt idx="867">
                  <c:v>6072.8275999999996</c:v>
                </c:pt>
                <c:pt idx="868">
                  <c:v>6074.0424999999996</c:v>
                </c:pt>
                <c:pt idx="869">
                  <c:v>6078.9209000000001</c:v>
                </c:pt>
                <c:pt idx="870">
                  <c:v>6082.8936000000003</c:v>
                </c:pt>
                <c:pt idx="871">
                  <c:v>6070.9053000000004</c:v>
                </c:pt>
                <c:pt idx="872">
                  <c:v>6085.5946999999996</c:v>
                </c:pt>
                <c:pt idx="873">
                  <c:v>6093.4829</c:v>
                </c:pt>
                <c:pt idx="874">
                  <c:v>6070.9570000000003</c:v>
                </c:pt>
                <c:pt idx="875">
                  <c:v>6085.5459000000001</c:v>
                </c:pt>
                <c:pt idx="876">
                  <c:v>6104.0254000000004</c:v>
                </c:pt>
                <c:pt idx="877">
                  <c:v>6076.9263000000001</c:v>
                </c:pt>
                <c:pt idx="878">
                  <c:v>6081.3818000000001</c:v>
                </c:pt>
                <c:pt idx="879">
                  <c:v>6100.9956000000002</c:v>
                </c:pt>
                <c:pt idx="880">
                  <c:v>6089.5635000000002</c:v>
                </c:pt>
                <c:pt idx="881">
                  <c:v>6081.2992999999997</c:v>
                </c:pt>
                <c:pt idx="882">
                  <c:v>6099.6112999999996</c:v>
                </c:pt>
                <c:pt idx="883">
                  <c:v>6100.3584000000001</c:v>
                </c:pt>
                <c:pt idx="884">
                  <c:v>6097.8734999999997</c:v>
                </c:pt>
                <c:pt idx="885">
                  <c:v>6089.5742</c:v>
                </c:pt>
                <c:pt idx="886">
                  <c:v>6097.7393000000002</c:v>
                </c:pt>
                <c:pt idx="887">
                  <c:v>6112.2808000000005</c:v>
                </c:pt>
                <c:pt idx="888">
                  <c:v>6092.5263999999997</c:v>
                </c:pt>
                <c:pt idx="889">
                  <c:v>6093.8887000000004</c:v>
                </c:pt>
                <c:pt idx="890">
                  <c:v>6110.5146000000004</c:v>
                </c:pt>
                <c:pt idx="891">
                  <c:v>6107.8193000000001</c:v>
                </c:pt>
                <c:pt idx="892">
                  <c:v>6100.2587999999996</c:v>
                </c:pt>
                <c:pt idx="893">
                  <c:v>6121.5102999999999</c:v>
                </c:pt>
                <c:pt idx="894">
                  <c:v>6117.9921999999997</c:v>
                </c:pt>
                <c:pt idx="895">
                  <c:v>6097.0219999999999</c:v>
                </c:pt>
                <c:pt idx="896">
                  <c:v>6111.2271000000001</c:v>
                </c:pt>
                <c:pt idx="897">
                  <c:v>6107.1162000000004</c:v>
                </c:pt>
                <c:pt idx="898">
                  <c:v>6114.7847000000002</c:v>
                </c:pt>
                <c:pt idx="899">
                  <c:v>6117.1562999999996</c:v>
                </c:pt>
                <c:pt idx="900">
                  <c:v>6108.4301999999998</c:v>
                </c:pt>
                <c:pt idx="901">
                  <c:v>6122.8936000000003</c:v>
                </c:pt>
                <c:pt idx="902">
                  <c:v>6123.7070000000003</c:v>
                </c:pt>
                <c:pt idx="903">
                  <c:v>6106.4413999999997</c:v>
                </c:pt>
                <c:pt idx="904">
                  <c:v>6126.2808000000005</c:v>
                </c:pt>
                <c:pt idx="905">
                  <c:v>6135.7891</c:v>
                </c:pt>
                <c:pt idx="906">
                  <c:v>6113.7318999999998</c:v>
                </c:pt>
                <c:pt idx="907">
                  <c:v>6123.1543000000001</c:v>
                </c:pt>
                <c:pt idx="908">
                  <c:v>6141.0063</c:v>
                </c:pt>
                <c:pt idx="909">
                  <c:v>6124.5347000000002</c:v>
                </c:pt>
                <c:pt idx="910">
                  <c:v>6117.3779000000004</c:v>
                </c:pt>
                <c:pt idx="911">
                  <c:v>6139.8203000000003</c:v>
                </c:pt>
                <c:pt idx="912">
                  <c:v>6129.9839000000002</c:v>
                </c:pt>
                <c:pt idx="913">
                  <c:v>6128.2938999999997</c:v>
                </c:pt>
                <c:pt idx="914">
                  <c:v>6138.4448000000002</c:v>
                </c:pt>
                <c:pt idx="915">
                  <c:v>6136.1054999999997</c:v>
                </c:pt>
                <c:pt idx="916">
                  <c:v>6139.4701999999997</c:v>
                </c:pt>
                <c:pt idx="917">
                  <c:v>6139.0219999999999</c:v>
                </c:pt>
                <c:pt idx="918">
                  <c:v>6132.8217999999997</c:v>
                </c:pt>
                <c:pt idx="919">
                  <c:v>6151.3696</c:v>
                </c:pt>
                <c:pt idx="920">
                  <c:v>6139.4097000000002</c:v>
                </c:pt>
                <c:pt idx="921">
                  <c:v>6129.1538</c:v>
                </c:pt>
                <c:pt idx="922">
                  <c:v>6146.8540000000003</c:v>
                </c:pt>
                <c:pt idx="923">
                  <c:v>6149.6913999999997</c:v>
                </c:pt>
                <c:pt idx="924">
                  <c:v>6127.5219999999999</c:v>
                </c:pt>
                <c:pt idx="925">
                  <c:v>6148.8451999999997</c:v>
                </c:pt>
                <c:pt idx="926">
                  <c:v>6153.6059999999998</c:v>
                </c:pt>
                <c:pt idx="927">
                  <c:v>6140.6220999999996</c:v>
                </c:pt>
                <c:pt idx="928">
                  <c:v>6153.3125</c:v>
                </c:pt>
                <c:pt idx="929">
                  <c:v>6158.5059000000001</c:v>
                </c:pt>
                <c:pt idx="930">
                  <c:v>6147.4066999999995</c:v>
                </c:pt>
                <c:pt idx="931">
                  <c:v>6145.9204</c:v>
                </c:pt>
                <c:pt idx="932">
                  <c:v>6153.7377999999999</c:v>
                </c:pt>
                <c:pt idx="933">
                  <c:v>6155.2837</c:v>
                </c:pt>
                <c:pt idx="934">
                  <c:v>6162.2568000000001</c:v>
                </c:pt>
                <c:pt idx="935">
                  <c:v>6152.3188</c:v>
                </c:pt>
                <c:pt idx="936">
                  <c:v>6156.8896000000004</c:v>
                </c:pt>
                <c:pt idx="937">
                  <c:v>6169.4135999999999</c:v>
                </c:pt>
                <c:pt idx="938">
                  <c:v>6157.8271000000004</c:v>
                </c:pt>
                <c:pt idx="939">
                  <c:v>6171.2377999999999</c:v>
                </c:pt>
                <c:pt idx="940">
                  <c:v>6177.7349000000004</c:v>
                </c:pt>
                <c:pt idx="941">
                  <c:v>6158.1201000000001</c:v>
                </c:pt>
                <c:pt idx="942">
                  <c:v>6166.0029000000004</c:v>
                </c:pt>
                <c:pt idx="943">
                  <c:v>6166.3467000000001</c:v>
                </c:pt>
                <c:pt idx="944">
                  <c:v>6173.1421</c:v>
                </c:pt>
                <c:pt idx="945">
                  <c:v>6170.3964999999998</c:v>
                </c:pt>
                <c:pt idx="946">
                  <c:v>6164.4624000000003</c:v>
                </c:pt>
                <c:pt idx="947">
                  <c:v>6182.7905000000001</c:v>
                </c:pt>
                <c:pt idx="948">
                  <c:v>6171.7250999999997</c:v>
                </c:pt>
                <c:pt idx="949">
                  <c:v>6168.8804</c:v>
                </c:pt>
                <c:pt idx="950">
                  <c:v>6164.4556000000002</c:v>
                </c:pt>
                <c:pt idx="951">
                  <c:v>6183.4760999999999</c:v>
                </c:pt>
                <c:pt idx="952">
                  <c:v>6167.3711000000003</c:v>
                </c:pt>
                <c:pt idx="953">
                  <c:v>6174.0483000000004</c:v>
                </c:pt>
                <c:pt idx="954">
                  <c:v>6189.7397000000001</c:v>
                </c:pt>
                <c:pt idx="955">
                  <c:v>6190.0736999999999</c:v>
                </c:pt>
                <c:pt idx="956">
                  <c:v>6173.4380000000001</c:v>
                </c:pt>
                <c:pt idx="957">
                  <c:v>6186.27</c:v>
                </c:pt>
                <c:pt idx="958">
                  <c:v>6184.3086000000003</c:v>
                </c:pt>
                <c:pt idx="959">
                  <c:v>6179.2938999999997</c:v>
                </c:pt>
                <c:pt idx="960">
                  <c:v>6185.6450000000004</c:v>
                </c:pt>
                <c:pt idx="961">
                  <c:v>6184.4809999999998</c:v>
                </c:pt>
                <c:pt idx="962">
                  <c:v>6184.5410000000002</c:v>
                </c:pt>
                <c:pt idx="963">
                  <c:v>6187.2377999999999</c:v>
                </c:pt>
                <c:pt idx="964">
                  <c:v>6189.2583000000004</c:v>
                </c:pt>
                <c:pt idx="965">
                  <c:v>6202.7318999999998</c:v>
                </c:pt>
                <c:pt idx="966">
                  <c:v>6193.9291999999996</c:v>
                </c:pt>
                <c:pt idx="967">
                  <c:v>6186.7592999999997</c:v>
                </c:pt>
                <c:pt idx="968">
                  <c:v>6210.8446999999996</c:v>
                </c:pt>
                <c:pt idx="969">
                  <c:v>6210.9272000000001</c:v>
                </c:pt>
                <c:pt idx="970">
                  <c:v>6185.2676000000001</c:v>
                </c:pt>
                <c:pt idx="971">
                  <c:v>6191.9818999999998</c:v>
                </c:pt>
                <c:pt idx="972">
                  <c:v>6206.0541999999996</c:v>
                </c:pt>
                <c:pt idx="973">
                  <c:v>6195.4369999999999</c:v>
                </c:pt>
                <c:pt idx="974">
                  <c:v>6203.1099000000004</c:v>
                </c:pt>
                <c:pt idx="975">
                  <c:v>6208.4380000000001</c:v>
                </c:pt>
                <c:pt idx="976">
                  <c:v>6214.9683000000005</c:v>
                </c:pt>
                <c:pt idx="977">
                  <c:v>6207.3109999999997</c:v>
                </c:pt>
                <c:pt idx="978">
                  <c:v>6198.7842000000001</c:v>
                </c:pt>
                <c:pt idx="979">
                  <c:v>6208.5033999999996</c:v>
                </c:pt>
                <c:pt idx="980">
                  <c:v>6221.6571999999996</c:v>
                </c:pt>
                <c:pt idx="981">
                  <c:v>6201.2456000000002</c:v>
                </c:pt>
                <c:pt idx="982">
                  <c:v>6209.3339999999998</c:v>
                </c:pt>
                <c:pt idx="983">
                  <c:v>6227.1288999999997</c:v>
                </c:pt>
                <c:pt idx="984">
                  <c:v>6216.4790000000003</c:v>
                </c:pt>
                <c:pt idx="985">
                  <c:v>6202.9750999999997</c:v>
                </c:pt>
                <c:pt idx="986">
                  <c:v>6227.4647999999997</c:v>
                </c:pt>
                <c:pt idx="987">
                  <c:v>6215.1513999999997</c:v>
                </c:pt>
                <c:pt idx="988">
                  <c:v>6200.8418000000001</c:v>
                </c:pt>
                <c:pt idx="989">
                  <c:v>6218.5712999999996</c:v>
                </c:pt>
                <c:pt idx="990">
                  <c:v>6226.5293000000001</c:v>
                </c:pt>
                <c:pt idx="991">
                  <c:v>6227.5752000000002</c:v>
                </c:pt>
                <c:pt idx="992">
                  <c:v>6224.7431999999999</c:v>
                </c:pt>
                <c:pt idx="993">
                  <c:v>6224.9486999999999</c:v>
                </c:pt>
                <c:pt idx="994">
                  <c:v>6237.5282999999999</c:v>
                </c:pt>
                <c:pt idx="995">
                  <c:v>6224.2758999999996</c:v>
                </c:pt>
                <c:pt idx="996">
                  <c:v>6223.0181000000002</c:v>
                </c:pt>
                <c:pt idx="997">
                  <c:v>6241.1859999999997</c:v>
                </c:pt>
                <c:pt idx="998">
                  <c:v>6235.8716000000004</c:v>
                </c:pt>
                <c:pt idx="999">
                  <c:v>6219.7837</c:v>
                </c:pt>
                <c:pt idx="1000">
                  <c:v>6235.3783999999996</c:v>
                </c:pt>
                <c:pt idx="1001">
                  <c:v>6251.3231999999998</c:v>
                </c:pt>
                <c:pt idx="1002">
                  <c:v>6225.3969999999999</c:v>
                </c:pt>
                <c:pt idx="1003">
                  <c:v>6232.3208000000004</c:v>
                </c:pt>
                <c:pt idx="1004">
                  <c:v>6243.1225999999997</c:v>
                </c:pt>
                <c:pt idx="1005">
                  <c:v>6237.4233000000004</c:v>
                </c:pt>
                <c:pt idx="1006">
                  <c:v>6232.48</c:v>
                </c:pt>
                <c:pt idx="1007">
                  <c:v>6237.7520000000004</c:v>
                </c:pt>
                <c:pt idx="1008">
                  <c:v>6238.9027999999998</c:v>
                </c:pt>
                <c:pt idx="1009">
                  <c:v>6252.6063999999997</c:v>
                </c:pt>
                <c:pt idx="1010">
                  <c:v>6234.9092000000001</c:v>
                </c:pt>
                <c:pt idx="1011">
                  <c:v>6243.7362999999996</c:v>
                </c:pt>
                <c:pt idx="1012">
                  <c:v>6260.6918999999998</c:v>
                </c:pt>
                <c:pt idx="1013">
                  <c:v>6235.9399000000003</c:v>
                </c:pt>
                <c:pt idx="1014">
                  <c:v>6236.4877999999999</c:v>
                </c:pt>
                <c:pt idx="1015">
                  <c:v>6262.7196999999996</c:v>
                </c:pt>
                <c:pt idx="1016">
                  <c:v>6249.0635000000002</c:v>
                </c:pt>
                <c:pt idx="1017">
                  <c:v>6246.7622000000001</c:v>
                </c:pt>
                <c:pt idx="1018">
                  <c:v>6260.7089999999998</c:v>
                </c:pt>
                <c:pt idx="1019">
                  <c:v>6255.3852999999999</c:v>
                </c:pt>
                <c:pt idx="1020">
                  <c:v>6250.2891</c:v>
                </c:pt>
                <c:pt idx="1021">
                  <c:v>6261.9916999999996</c:v>
                </c:pt>
                <c:pt idx="1022">
                  <c:v>6263.3393999999998</c:v>
                </c:pt>
                <c:pt idx="1023">
                  <c:v>6255.1010999999999</c:v>
                </c:pt>
                <c:pt idx="1024">
                  <c:v>6261.5464000000002</c:v>
                </c:pt>
                <c:pt idx="1025">
                  <c:v>6262.8540000000003</c:v>
                </c:pt>
                <c:pt idx="1026">
                  <c:v>6265.9888000000001</c:v>
                </c:pt>
                <c:pt idx="1027">
                  <c:v>6264.7440999999999</c:v>
                </c:pt>
                <c:pt idx="1028">
                  <c:v>6261.8633</c:v>
                </c:pt>
                <c:pt idx="1029">
                  <c:v>6273.7714999999998</c:v>
                </c:pt>
                <c:pt idx="1030">
                  <c:v>6268.4872999999998</c:v>
                </c:pt>
                <c:pt idx="1031">
                  <c:v>6259.8867</c:v>
                </c:pt>
                <c:pt idx="1032">
                  <c:v>6280.9141</c:v>
                </c:pt>
                <c:pt idx="1033">
                  <c:v>6274.9829</c:v>
                </c:pt>
                <c:pt idx="1034">
                  <c:v>6261.0708000000004</c:v>
                </c:pt>
                <c:pt idx="1035">
                  <c:v>6270.0712999999996</c:v>
                </c:pt>
                <c:pt idx="1036">
                  <c:v>6278.8145000000004</c:v>
                </c:pt>
                <c:pt idx="1037">
                  <c:v>6271.0448999999999</c:v>
                </c:pt>
                <c:pt idx="1038">
                  <c:v>6268.5268999999998</c:v>
                </c:pt>
                <c:pt idx="1039">
                  <c:v>6277.0668999999998</c:v>
                </c:pt>
                <c:pt idx="1040">
                  <c:v>6288.2896000000001</c:v>
                </c:pt>
                <c:pt idx="1041">
                  <c:v>6279.8945000000003</c:v>
                </c:pt>
                <c:pt idx="1042">
                  <c:v>6278.1665000000003</c:v>
                </c:pt>
                <c:pt idx="1043">
                  <c:v>6278.4507000000003</c:v>
                </c:pt>
                <c:pt idx="1044">
                  <c:v>6288.9165000000003</c:v>
                </c:pt>
                <c:pt idx="1045">
                  <c:v>6269.0785999999998</c:v>
                </c:pt>
                <c:pt idx="1046">
                  <c:v>6284.1796999999997</c:v>
                </c:pt>
                <c:pt idx="1047">
                  <c:v>6294.9619000000002</c:v>
                </c:pt>
                <c:pt idx="1048">
                  <c:v>6278.8446999999996</c:v>
                </c:pt>
                <c:pt idx="1049">
                  <c:v>6281.2772999999997</c:v>
                </c:pt>
                <c:pt idx="1050">
                  <c:v>6300.8716000000004</c:v>
                </c:pt>
                <c:pt idx="1051">
                  <c:v>6292.7393000000002</c:v>
                </c:pt>
                <c:pt idx="1052">
                  <c:v>6284.8926000000001</c:v>
                </c:pt>
                <c:pt idx="1053">
                  <c:v>6288.3158999999996</c:v>
                </c:pt>
                <c:pt idx="1054">
                  <c:v>6302.6372000000001</c:v>
                </c:pt>
                <c:pt idx="1055">
                  <c:v>6294.5176000000001</c:v>
                </c:pt>
                <c:pt idx="1056">
                  <c:v>6290.9594999999999</c:v>
                </c:pt>
                <c:pt idx="1057">
                  <c:v>6294.2222000000002</c:v>
                </c:pt>
                <c:pt idx="1058">
                  <c:v>6307.5859</c:v>
                </c:pt>
                <c:pt idx="1059">
                  <c:v>6303.1728999999996</c:v>
                </c:pt>
                <c:pt idx="1060">
                  <c:v>6296.6752999999999</c:v>
                </c:pt>
                <c:pt idx="1061">
                  <c:v>6307.9291999999996</c:v>
                </c:pt>
                <c:pt idx="1062">
                  <c:v>6296.7002000000002</c:v>
                </c:pt>
                <c:pt idx="1063">
                  <c:v>6288.9570000000003</c:v>
                </c:pt>
                <c:pt idx="1064">
                  <c:v>6308.0448999999999</c:v>
                </c:pt>
                <c:pt idx="1065">
                  <c:v>6316.6333000000004</c:v>
                </c:pt>
                <c:pt idx="1066">
                  <c:v>6301.2782999999999</c:v>
                </c:pt>
                <c:pt idx="1067">
                  <c:v>6306.5391</c:v>
                </c:pt>
                <c:pt idx="1068">
                  <c:v>6319.2543999999998</c:v>
                </c:pt>
                <c:pt idx="1069">
                  <c:v>6311.2109</c:v>
                </c:pt>
                <c:pt idx="1070">
                  <c:v>6311.1147000000001</c:v>
                </c:pt>
                <c:pt idx="1071">
                  <c:v>6300.4951000000001</c:v>
                </c:pt>
                <c:pt idx="1072">
                  <c:v>6319.21</c:v>
                </c:pt>
                <c:pt idx="1073">
                  <c:v>6321.4453000000003</c:v>
                </c:pt>
                <c:pt idx="1074">
                  <c:v>6303.5551999999998</c:v>
                </c:pt>
                <c:pt idx="1075">
                  <c:v>6316.4736000000003</c:v>
                </c:pt>
                <c:pt idx="1076">
                  <c:v>6333.0825000000004</c:v>
                </c:pt>
                <c:pt idx="1077">
                  <c:v>6313.0356000000002</c:v>
                </c:pt>
                <c:pt idx="1078">
                  <c:v>6304.6992</c:v>
                </c:pt>
                <c:pt idx="1079">
                  <c:v>6335.5370999999996</c:v>
                </c:pt>
                <c:pt idx="1080">
                  <c:v>6327.5508</c:v>
                </c:pt>
                <c:pt idx="1081">
                  <c:v>6313.9912000000004</c:v>
                </c:pt>
                <c:pt idx="1082">
                  <c:v>6334.9369999999999</c:v>
                </c:pt>
                <c:pt idx="1083">
                  <c:v>6339.7929999999997</c:v>
                </c:pt>
                <c:pt idx="1084">
                  <c:v>6314.5396000000001</c:v>
                </c:pt>
                <c:pt idx="1085">
                  <c:v>6321.0385999999999</c:v>
                </c:pt>
                <c:pt idx="1086">
                  <c:v>6324.1298999999999</c:v>
                </c:pt>
                <c:pt idx="1087">
                  <c:v>6335.1934000000001</c:v>
                </c:pt>
                <c:pt idx="1088">
                  <c:v>6335.8257000000003</c:v>
                </c:pt>
                <c:pt idx="1089">
                  <c:v>6321.1255000000001</c:v>
                </c:pt>
                <c:pt idx="1090">
                  <c:v>6338.3179</c:v>
                </c:pt>
                <c:pt idx="1091">
                  <c:v>6340.2842000000001</c:v>
                </c:pt>
                <c:pt idx="1092">
                  <c:v>6324.2461000000003</c:v>
                </c:pt>
                <c:pt idx="1093">
                  <c:v>6344.6265000000003</c:v>
                </c:pt>
                <c:pt idx="1094">
                  <c:v>6359.2437</c:v>
                </c:pt>
                <c:pt idx="1095">
                  <c:v>6326.1630999999998</c:v>
                </c:pt>
                <c:pt idx="1096">
                  <c:v>6334.7470999999996</c:v>
                </c:pt>
                <c:pt idx="1097">
                  <c:v>6343.8945000000003</c:v>
                </c:pt>
                <c:pt idx="1098">
                  <c:v>6345.2061000000003</c:v>
                </c:pt>
                <c:pt idx="1099">
                  <c:v>6344.2837</c:v>
                </c:pt>
                <c:pt idx="1100">
                  <c:v>6341.2524000000003</c:v>
                </c:pt>
                <c:pt idx="1101">
                  <c:v>6350.0673999999999</c:v>
                </c:pt>
                <c:pt idx="1102">
                  <c:v>6347.3594000000003</c:v>
                </c:pt>
                <c:pt idx="1103">
                  <c:v>6340.5244000000002</c:v>
                </c:pt>
                <c:pt idx="1104">
                  <c:v>6339.5429999999997</c:v>
                </c:pt>
                <c:pt idx="1105">
                  <c:v>6349.0698000000002</c:v>
                </c:pt>
                <c:pt idx="1106">
                  <c:v>6339.7964000000002</c:v>
                </c:pt>
                <c:pt idx="1107">
                  <c:v>6349.3622999999998</c:v>
                </c:pt>
                <c:pt idx="1108">
                  <c:v>6368.6410999999998</c:v>
                </c:pt>
                <c:pt idx="1109">
                  <c:v>6342.0698000000002</c:v>
                </c:pt>
                <c:pt idx="1110">
                  <c:v>6341.9252999999999</c:v>
                </c:pt>
                <c:pt idx="1111">
                  <c:v>6351.2191999999995</c:v>
                </c:pt>
                <c:pt idx="1112">
                  <c:v>6356.7437</c:v>
                </c:pt>
                <c:pt idx="1113">
                  <c:v>6359.5937999999996</c:v>
                </c:pt>
                <c:pt idx="1114">
                  <c:v>6354.8301000000001</c:v>
                </c:pt>
                <c:pt idx="1115">
                  <c:v>6359.7587999999996</c:v>
                </c:pt>
                <c:pt idx="1116">
                  <c:v>6369.3617999999997</c:v>
                </c:pt>
                <c:pt idx="1117">
                  <c:v>6362.1283999999996</c:v>
                </c:pt>
                <c:pt idx="1118">
                  <c:v>6359.8423000000003</c:v>
                </c:pt>
                <c:pt idx="1119">
                  <c:v>6362.5097999999998</c:v>
                </c:pt>
                <c:pt idx="1120">
                  <c:v>6366.7030999999997</c:v>
                </c:pt>
                <c:pt idx="1121">
                  <c:v>6368.0775999999996</c:v>
                </c:pt>
                <c:pt idx="1122">
                  <c:v>6369.6953000000003</c:v>
                </c:pt>
                <c:pt idx="1123">
                  <c:v>6376.3130000000001</c:v>
                </c:pt>
                <c:pt idx="1124">
                  <c:v>6359.5785999999998</c:v>
                </c:pt>
                <c:pt idx="1125">
                  <c:v>6372.8568999999998</c:v>
                </c:pt>
                <c:pt idx="1126">
                  <c:v>6377.2222000000002</c:v>
                </c:pt>
                <c:pt idx="1127">
                  <c:v>6363.4209000000001</c:v>
                </c:pt>
                <c:pt idx="1128">
                  <c:v>6377.5513000000001</c:v>
                </c:pt>
                <c:pt idx="1129">
                  <c:v>6391.0391</c:v>
                </c:pt>
                <c:pt idx="1130">
                  <c:v>6371.3418000000001</c:v>
                </c:pt>
                <c:pt idx="1131">
                  <c:v>6365.0127000000002</c:v>
                </c:pt>
                <c:pt idx="1132">
                  <c:v>6393.4502000000002</c:v>
                </c:pt>
                <c:pt idx="1133">
                  <c:v>6377.3535000000002</c:v>
                </c:pt>
                <c:pt idx="1134">
                  <c:v>6378.2632000000003</c:v>
                </c:pt>
                <c:pt idx="1135">
                  <c:v>6384.0111999999999</c:v>
                </c:pt>
                <c:pt idx="1136">
                  <c:v>6392.6361999999999</c:v>
                </c:pt>
                <c:pt idx="1137">
                  <c:v>6388.9375</c:v>
                </c:pt>
                <c:pt idx="1138">
                  <c:v>6375.1108000000004</c:v>
                </c:pt>
                <c:pt idx="1139">
                  <c:v>6390.5331999999999</c:v>
                </c:pt>
                <c:pt idx="1140">
                  <c:v>6404.1342999999997</c:v>
                </c:pt>
                <c:pt idx="1141">
                  <c:v>6381.3842999999997</c:v>
                </c:pt>
                <c:pt idx="1142">
                  <c:v>6381.3813</c:v>
                </c:pt>
                <c:pt idx="1143">
                  <c:v>6410.1454999999996</c:v>
                </c:pt>
                <c:pt idx="1144">
                  <c:v>6389.9174999999996</c:v>
                </c:pt>
                <c:pt idx="1145">
                  <c:v>6380.9043000000001</c:v>
                </c:pt>
                <c:pt idx="1146">
                  <c:v>6401.2217000000001</c:v>
                </c:pt>
                <c:pt idx="1147">
                  <c:v>6397.2938999999997</c:v>
                </c:pt>
                <c:pt idx="1148">
                  <c:v>6382.4912000000004</c:v>
                </c:pt>
                <c:pt idx="1149">
                  <c:v>6397.1089000000002</c:v>
                </c:pt>
                <c:pt idx="1150">
                  <c:v>6405.1387000000004</c:v>
                </c:pt>
                <c:pt idx="1151">
                  <c:v>6402.0967000000001</c:v>
                </c:pt>
                <c:pt idx="1152">
                  <c:v>6399.8662000000004</c:v>
                </c:pt>
                <c:pt idx="1153">
                  <c:v>6402.4375</c:v>
                </c:pt>
                <c:pt idx="1154">
                  <c:v>6412.0087999999996</c:v>
                </c:pt>
                <c:pt idx="1155">
                  <c:v>6406.3467000000001</c:v>
                </c:pt>
                <c:pt idx="1156">
                  <c:v>6397.7402000000002</c:v>
                </c:pt>
                <c:pt idx="1157">
                  <c:v>6411.1040000000003</c:v>
                </c:pt>
                <c:pt idx="1158">
                  <c:v>6422.5811000000003</c:v>
                </c:pt>
                <c:pt idx="1159">
                  <c:v>6398.9795000000004</c:v>
                </c:pt>
                <c:pt idx="1160">
                  <c:v>6403.0508</c:v>
                </c:pt>
                <c:pt idx="1161">
                  <c:v>6430.2358000000004</c:v>
                </c:pt>
                <c:pt idx="1162">
                  <c:v>6405.4287000000004</c:v>
                </c:pt>
                <c:pt idx="1163">
                  <c:v>6400.2763999999997</c:v>
                </c:pt>
                <c:pt idx="1164">
                  <c:v>6420.3804</c:v>
                </c:pt>
                <c:pt idx="1165">
                  <c:v>6415.6742999999997</c:v>
                </c:pt>
                <c:pt idx="1166">
                  <c:v>6410.5385999999999</c:v>
                </c:pt>
                <c:pt idx="1167">
                  <c:v>6416.3418000000001</c:v>
                </c:pt>
                <c:pt idx="1168">
                  <c:v>6422.0766999999996</c:v>
                </c:pt>
                <c:pt idx="1169">
                  <c:v>6425.6206000000002</c:v>
                </c:pt>
                <c:pt idx="1170">
                  <c:v>6414.1356999999998</c:v>
                </c:pt>
                <c:pt idx="1171">
                  <c:v>6417.9413999999997</c:v>
                </c:pt>
                <c:pt idx="1172">
                  <c:v>6430.4193999999998</c:v>
                </c:pt>
                <c:pt idx="1173">
                  <c:v>6425.0127000000002</c:v>
                </c:pt>
                <c:pt idx="1174">
                  <c:v>6407.3353999999999</c:v>
                </c:pt>
                <c:pt idx="1175">
                  <c:v>6430.5972000000002</c:v>
                </c:pt>
                <c:pt idx="1176">
                  <c:v>6442.0483000000004</c:v>
                </c:pt>
                <c:pt idx="1177">
                  <c:v>6416.7597999999998</c:v>
                </c:pt>
                <c:pt idx="1178">
                  <c:v>6430.4354999999996</c:v>
                </c:pt>
                <c:pt idx="1179">
                  <c:v>6436.9853999999996</c:v>
                </c:pt>
                <c:pt idx="1180">
                  <c:v>6426.1733000000004</c:v>
                </c:pt>
                <c:pt idx="1181">
                  <c:v>6423.0977000000003</c:v>
                </c:pt>
                <c:pt idx="1182">
                  <c:v>6434.0874000000003</c:v>
                </c:pt>
                <c:pt idx="1183">
                  <c:v>6438.2383</c:v>
                </c:pt>
                <c:pt idx="1184">
                  <c:v>6437.1558000000005</c:v>
                </c:pt>
                <c:pt idx="1185">
                  <c:v>6437.3296</c:v>
                </c:pt>
                <c:pt idx="1186">
                  <c:v>6446.1826000000001</c:v>
                </c:pt>
                <c:pt idx="1187">
                  <c:v>6450.1225999999997</c:v>
                </c:pt>
                <c:pt idx="1188">
                  <c:v>6431.0492999999997</c:v>
                </c:pt>
                <c:pt idx="1189">
                  <c:v>6432.8936000000003</c:v>
                </c:pt>
                <c:pt idx="1190">
                  <c:v>6456.6758</c:v>
                </c:pt>
                <c:pt idx="1191">
                  <c:v>6434.4252999999999</c:v>
                </c:pt>
                <c:pt idx="1192">
                  <c:v>6442.4502000000002</c:v>
                </c:pt>
                <c:pt idx="1193">
                  <c:v>6453.5214999999998</c:v>
                </c:pt>
                <c:pt idx="1194">
                  <c:v>6450.3198000000002</c:v>
                </c:pt>
                <c:pt idx="1195">
                  <c:v>6450.9652999999998</c:v>
                </c:pt>
                <c:pt idx="1196">
                  <c:v>6454.5790999999999</c:v>
                </c:pt>
                <c:pt idx="1197">
                  <c:v>6451.0708000000004</c:v>
                </c:pt>
                <c:pt idx="1198">
                  <c:v>6447.5083000000004</c:v>
                </c:pt>
                <c:pt idx="1199">
                  <c:v>6444.9224000000004</c:v>
                </c:pt>
                <c:pt idx="1200">
                  <c:v>6459.4395000000004</c:v>
                </c:pt>
                <c:pt idx="1201">
                  <c:v>6450.8813</c:v>
                </c:pt>
                <c:pt idx="1202">
                  <c:v>6453.1693999999998</c:v>
                </c:pt>
                <c:pt idx="1203">
                  <c:v>6452.2290000000003</c:v>
                </c:pt>
                <c:pt idx="1204">
                  <c:v>6464.4766</c:v>
                </c:pt>
                <c:pt idx="1205">
                  <c:v>6463.4062999999996</c:v>
                </c:pt>
                <c:pt idx="1206">
                  <c:v>6458.0010000000002</c:v>
                </c:pt>
                <c:pt idx="1207">
                  <c:v>6464.7768999999998</c:v>
                </c:pt>
                <c:pt idx="1208">
                  <c:v>6462.7388000000001</c:v>
                </c:pt>
                <c:pt idx="1209">
                  <c:v>6455.5249000000003</c:v>
                </c:pt>
                <c:pt idx="1210">
                  <c:v>6463.5132000000003</c:v>
                </c:pt>
                <c:pt idx="1211">
                  <c:v>6470.4179999999997</c:v>
                </c:pt>
                <c:pt idx="1212">
                  <c:v>6462.3022000000001</c:v>
                </c:pt>
                <c:pt idx="1213">
                  <c:v>6470.02</c:v>
                </c:pt>
                <c:pt idx="1214">
                  <c:v>6471.7987999999996</c:v>
                </c:pt>
                <c:pt idx="1215">
                  <c:v>6467.8770000000004</c:v>
                </c:pt>
                <c:pt idx="1216">
                  <c:v>6470.1538</c:v>
                </c:pt>
                <c:pt idx="1217">
                  <c:v>6470.1138000000001</c:v>
                </c:pt>
                <c:pt idx="1218">
                  <c:v>6479.9081999999999</c:v>
                </c:pt>
                <c:pt idx="1219">
                  <c:v>6470.6059999999998</c:v>
                </c:pt>
                <c:pt idx="1220">
                  <c:v>6461.6059999999998</c:v>
                </c:pt>
                <c:pt idx="1221">
                  <c:v>6476.8388999999997</c:v>
                </c:pt>
                <c:pt idx="1222">
                  <c:v>6479.3056999999999</c:v>
                </c:pt>
                <c:pt idx="1223">
                  <c:v>6468.9872999999998</c:v>
                </c:pt>
                <c:pt idx="1224">
                  <c:v>6476.8716000000004</c:v>
                </c:pt>
                <c:pt idx="1225">
                  <c:v>6484.4141</c:v>
                </c:pt>
                <c:pt idx="1226">
                  <c:v>6479.6962999999996</c:v>
                </c:pt>
                <c:pt idx="1227">
                  <c:v>6471.7119000000002</c:v>
                </c:pt>
                <c:pt idx="1228">
                  <c:v>6492.9477999999999</c:v>
                </c:pt>
                <c:pt idx="1229">
                  <c:v>6485.5995999999996</c:v>
                </c:pt>
                <c:pt idx="1230">
                  <c:v>6483.8046999999997</c:v>
                </c:pt>
                <c:pt idx="1231">
                  <c:v>6474.3856999999998</c:v>
                </c:pt>
                <c:pt idx="1232">
                  <c:v>6486.73</c:v>
                </c:pt>
                <c:pt idx="1233">
                  <c:v>6493.3193000000001</c:v>
                </c:pt>
                <c:pt idx="1234">
                  <c:v>6484.6522999999997</c:v>
                </c:pt>
                <c:pt idx="1235">
                  <c:v>6477.0635000000002</c:v>
                </c:pt>
                <c:pt idx="1236">
                  <c:v>6506.6356999999998</c:v>
                </c:pt>
                <c:pt idx="1237">
                  <c:v>6491.6967999999997</c:v>
                </c:pt>
                <c:pt idx="1238">
                  <c:v>6484.1895000000004</c:v>
                </c:pt>
                <c:pt idx="1239">
                  <c:v>6510.2002000000002</c:v>
                </c:pt>
                <c:pt idx="1240">
                  <c:v>6502.2641999999996</c:v>
                </c:pt>
                <c:pt idx="1241">
                  <c:v>6490.1777000000002</c:v>
                </c:pt>
                <c:pt idx="1242">
                  <c:v>6499.5015000000003</c:v>
                </c:pt>
                <c:pt idx="1243">
                  <c:v>6511.8032000000003</c:v>
                </c:pt>
                <c:pt idx="1244">
                  <c:v>6499.8940000000002</c:v>
                </c:pt>
                <c:pt idx="1245">
                  <c:v>6498.6801999999998</c:v>
                </c:pt>
                <c:pt idx="1246">
                  <c:v>6502.0679</c:v>
                </c:pt>
                <c:pt idx="1247">
                  <c:v>6511.4301999999998</c:v>
                </c:pt>
                <c:pt idx="1248">
                  <c:v>6506.5316999999995</c:v>
                </c:pt>
                <c:pt idx="1249">
                  <c:v>6496.4116000000004</c:v>
                </c:pt>
                <c:pt idx="1250">
                  <c:v>6510.5811000000003</c:v>
                </c:pt>
                <c:pt idx="1251">
                  <c:v>6516.4984999999997</c:v>
                </c:pt>
                <c:pt idx="1252">
                  <c:v>6496.0844999999999</c:v>
                </c:pt>
                <c:pt idx="1253">
                  <c:v>6497.5063</c:v>
                </c:pt>
                <c:pt idx="1254">
                  <c:v>6525.4092000000001</c:v>
                </c:pt>
                <c:pt idx="1255">
                  <c:v>6501.2329</c:v>
                </c:pt>
                <c:pt idx="1256">
                  <c:v>6517.3900999999996</c:v>
                </c:pt>
                <c:pt idx="1257">
                  <c:v>6518.0946999999996</c:v>
                </c:pt>
                <c:pt idx="1258">
                  <c:v>6529.9380000000001</c:v>
                </c:pt>
                <c:pt idx="1259">
                  <c:v>6496.4165000000003</c:v>
                </c:pt>
                <c:pt idx="1260">
                  <c:v>6525.6602000000003</c:v>
                </c:pt>
                <c:pt idx="1261">
                  <c:v>6519.3145000000004</c:v>
                </c:pt>
                <c:pt idx="1262">
                  <c:v>6517.2372999999998</c:v>
                </c:pt>
                <c:pt idx="1263">
                  <c:v>6506.4619000000002</c:v>
                </c:pt>
                <c:pt idx="1264">
                  <c:v>6527.1724000000004</c:v>
                </c:pt>
                <c:pt idx="1265">
                  <c:v>6541.5092999999997</c:v>
                </c:pt>
                <c:pt idx="1266">
                  <c:v>6522.5117</c:v>
                </c:pt>
                <c:pt idx="1267">
                  <c:v>6516.4058000000005</c:v>
                </c:pt>
                <c:pt idx="1268">
                  <c:v>6532.3984</c:v>
                </c:pt>
                <c:pt idx="1269">
                  <c:v>6530.3018000000002</c:v>
                </c:pt>
                <c:pt idx="1270">
                  <c:v>6516.9453000000003</c:v>
                </c:pt>
                <c:pt idx="1271">
                  <c:v>6534.0527000000002</c:v>
                </c:pt>
                <c:pt idx="1272">
                  <c:v>6536.6635999999999</c:v>
                </c:pt>
                <c:pt idx="1273">
                  <c:v>6529.5874000000003</c:v>
                </c:pt>
                <c:pt idx="1274">
                  <c:v>6531.3872000000001</c:v>
                </c:pt>
                <c:pt idx="1275">
                  <c:v>6533.5312999999996</c:v>
                </c:pt>
                <c:pt idx="1276">
                  <c:v>6543.2103999999999</c:v>
                </c:pt>
                <c:pt idx="1277">
                  <c:v>6526.1801999999998</c:v>
                </c:pt>
                <c:pt idx="1278">
                  <c:v>6523.2383</c:v>
                </c:pt>
                <c:pt idx="1279">
                  <c:v>6532.7353999999996</c:v>
                </c:pt>
                <c:pt idx="1280">
                  <c:v>6542.1670000000004</c:v>
                </c:pt>
                <c:pt idx="1281">
                  <c:v>6530.5097999999998</c:v>
                </c:pt>
                <c:pt idx="1282">
                  <c:v>6545.1410999999998</c:v>
                </c:pt>
                <c:pt idx="1283">
                  <c:v>6548.0282999999999</c:v>
                </c:pt>
                <c:pt idx="1284">
                  <c:v>6533.3734999999997</c:v>
                </c:pt>
                <c:pt idx="1285">
                  <c:v>6533.6566999999995</c:v>
                </c:pt>
                <c:pt idx="1286">
                  <c:v>6554.4438</c:v>
                </c:pt>
                <c:pt idx="1287">
                  <c:v>6538.3477000000003</c:v>
                </c:pt>
                <c:pt idx="1288">
                  <c:v>6547.8280999999997</c:v>
                </c:pt>
                <c:pt idx="1289">
                  <c:v>6554.9579999999996</c:v>
                </c:pt>
                <c:pt idx="1290">
                  <c:v>6552.8760000000002</c:v>
                </c:pt>
                <c:pt idx="1291">
                  <c:v>6539.8559999999998</c:v>
                </c:pt>
                <c:pt idx="1292">
                  <c:v>6550.6836000000003</c:v>
                </c:pt>
                <c:pt idx="1293">
                  <c:v>6549.2758999999996</c:v>
                </c:pt>
                <c:pt idx="1294">
                  <c:v>6552.0604999999996</c:v>
                </c:pt>
                <c:pt idx="1295">
                  <c:v>6550.8978999999999</c:v>
                </c:pt>
                <c:pt idx="1296">
                  <c:v>6549.7323999999999</c:v>
                </c:pt>
                <c:pt idx="1297">
                  <c:v>6560.1841000000004</c:v>
                </c:pt>
                <c:pt idx="1298">
                  <c:v>6553.9975999999997</c:v>
                </c:pt>
                <c:pt idx="1299">
                  <c:v>6553.8056999999999</c:v>
                </c:pt>
                <c:pt idx="1300">
                  <c:v>6565.1841000000004</c:v>
                </c:pt>
                <c:pt idx="1301">
                  <c:v>6560.7617</c:v>
                </c:pt>
                <c:pt idx="1302">
                  <c:v>6553.7227000000003</c:v>
                </c:pt>
                <c:pt idx="1303">
                  <c:v>6564.5326999999997</c:v>
                </c:pt>
                <c:pt idx="1304">
                  <c:v>6569.0492999999997</c:v>
                </c:pt>
                <c:pt idx="1305">
                  <c:v>6557.6440000000002</c:v>
                </c:pt>
                <c:pt idx="1306">
                  <c:v>6565.0806000000002</c:v>
                </c:pt>
                <c:pt idx="1307">
                  <c:v>6570.3022000000001</c:v>
                </c:pt>
                <c:pt idx="1308">
                  <c:v>6568.3266999999996</c:v>
                </c:pt>
                <c:pt idx="1309">
                  <c:v>6566.4839000000002</c:v>
                </c:pt>
                <c:pt idx="1310">
                  <c:v>6573.4429</c:v>
                </c:pt>
                <c:pt idx="1311">
                  <c:v>6577.0492999999997</c:v>
                </c:pt>
                <c:pt idx="1312">
                  <c:v>6567.7124000000003</c:v>
                </c:pt>
                <c:pt idx="1313">
                  <c:v>6561.2543999999998</c:v>
                </c:pt>
                <c:pt idx="1314">
                  <c:v>6573.8091000000004</c:v>
                </c:pt>
                <c:pt idx="1315">
                  <c:v>6581.0742</c:v>
                </c:pt>
                <c:pt idx="1316">
                  <c:v>6559.5352000000003</c:v>
                </c:pt>
                <c:pt idx="1317">
                  <c:v>6574.3516</c:v>
                </c:pt>
                <c:pt idx="1318">
                  <c:v>6586.7987999999996</c:v>
                </c:pt>
                <c:pt idx="1319">
                  <c:v>6569.0195000000003</c:v>
                </c:pt>
                <c:pt idx="1320">
                  <c:v>6570.5869000000002</c:v>
                </c:pt>
                <c:pt idx="1321">
                  <c:v>6597.6532999999999</c:v>
                </c:pt>
                <c:pt idx="1322">
                  <c:v>6587.2227000000003</c:v>
                </c:pt>
                <c:pt idx="1323">
                  <c:v>6568.5043999999998</c:v>
                </c:pt>
                <c:pt idx="1324">
                  <c:v>6586.1171999999997</c:v>
                </c:pt>
                <c:pt idx="1325">
                  <c:v>6592.3891999999996</c:v>
                </c:pt>
                <c:pt idx="1326">
                  <c:v>6586.5132000000003</c:v>
                </c:pt>
                <c:pt idx="1327">
                  <c:v>6579.5380999999998</c:v>
                </c:pt>
                <c:pt idx="1328">
                  <c:v>6598.1508999999996</c:v>
                </c:pt>
                <c:pt idx="1329">
                  <c:v>6598.1283999999996</c:v>
                </c:pt>
                <c:pt idx="1330">
                  <c:v>6590.4204</c:v>
                </c:pt>
                <c:pt idx="1331">
                  <c:v>6580.7934999999998</c:v>
                </c:pt>
                <c:pt idx="1332">
                  <c:v>6603.6293999999998</c:v>
                </c:pt>
                <c:pt idx="1333">
                  <c:v>6606.1504000000004</c:v>
                </c:pt>
                <c:pt idx="1334">
                  <c:v>6573.8891999999996</c:v>
                </c:pt>
                <c:pt idx="1335">
                  <c:v>6599.7157999999999</c:v>
                </c:pt>
                <c:pt idx="1336">
                  <c:v>6614.4102000000003</c:v>
                </c:pt>
                <c:pt idx="1337">
                  <c:v>6587.7948999999999</c:v>
                </c:pt>
                <c:pt idx="1338">
                  <c:v>6592.9141</c:v>
                </c:pt>
                <c:pt idx="1339">
                  <c:v>6608.5155999999997</c:v>
                </c:pt>
                <c:pt idx="1340">
                  <c:v>6597.6054999999997</c:v>
                </c:pt>
                <c:pt idx="1341">
                  <c:v>6594.8788999999997</c:v>
                </c:pt>
                <c:pt idx="1342">
                  <c:v>6593.9453000000003</c:v>
                </c:pt>
                <c:pt idx="1343">
                  <c:v>6614.085</c:v>
                </c:pt>
                <c:pt idx="1344">
                  <c:v>6611.3617999999997</c:v>
                </c:pt>
                <c:pt idx="1345">
                  <c:v>6601.1445000000003</c:v>
                </c:pt>
                <c:pt idx="1346">
                  <c:v>6602.7637000000004</c:v>
                </c:pt>
                <c:pt idx="1347">
                  <c:v>6622.1176999999998</c:v>
                </c:pt>
                <c:pt idx="1348">
                  <c:v>6599.7377999999999</c:v>
                </c:pt>
                <c:pt idx="1349">
                  <c:v>6599.3964999999998</c:v>
                </c:pt>
                <c:pt idx="1350">
                  <c:v>6619.4862999999996</c:v>
                </c:pt>
                <c:pt idx="1351">
                  <c:v>6617.5668999999998</c:v>
                </c:pt>
                <c:pt idx="1352">
                  <c:v>6602.8247000000001</c:v>
                </c:pt>
                <c:pt idx="1353">
                  <c:v>6621.3402999999998</c:v>
                </c:pt>
                <c:pt idx="1354">
                  <c:v>6618.9745999999996</c:v>
                </c:pt>
                <c:pt idx="1355">
                  <c:v>6604.1059999999998</c:v>
                </c:pt>
                <c:pt idx="1356">
                  <c:v>6609.9120999999996</c:v>
                </c:pt>
                <c:pt idx="1357">
                  <c:v>6619.6859999999997</c:v>
                </c:pt>
                <c:pt idx="1358">
                  <c:v>6612.9135999999999</c:v>
                </c:pt>
                <c:pt idx="1359">
                  <c:v>6616.6513999999997</c:v>
                </c:pt>
                <c:pt idx="1360">
                  <c:v>6615.2494999999999</c:v>
                </c:pt>
                <c:pt idx="1361">
                  <c:v>6629.4453000000003</c:v>
                </c:pt>
                <c:pt idx="1362">
                  <c:v>6628.2627000000002</c:v>
                </c:pt>
                <c:pt idx="1363">
                  <c:v>6607.6016</c:v>
                </c:pt>
                <c:pt idx="1364">
                  <c:v>6625.0459000000001</c:v>
                </c:pt>
                <c:pt idx="1365">
                  <c:v>6640.0879000000004</c:v>
                </c:pt>
                <c:pt idx="1366">
                  <c:v>6614.5176000000001</c:v>
                </c:pt>
                <c:pt idx="1367">
                  <c:v>6620.3315000000002</c:v>
                </c:pt>
                <c:pt idx="1368">
                  <c:v>6638.2954</c:v>
                </c:pt>
                <c:pt idx="1369">
                  <c:v>6628.3643000000002</c:v>
                </c:pt>
                <c:pt idx="1370">
                  <c:v>6620.165</c:v>
                </c:pt>
                <c:pt idx="1371">
                  <c:v>6635.3505999999998</c:v>
                </c:pt>
                <c:pt idx="1372">
                  <c:v>6635.0010000000002</c:v>
                </c:pt>
                <c:pt idx="1373">
                  <c:v>6634.1875</c:v>
                </c:pt>
                <c:pt idx="1374">
                  <c:v>6636.875</c:v>
                </c:pt>
                <c:pt idx="1375">
                  <c:v>6638.9609</c:v>
                </c:pt>
                <c:pt idx="1376">
                  <c:v>6640.1410999999998</c:v>
                </c:pt>
                <c:pt idx="1377">
                  <c:v>6639.0556999999999</c:v>
                </c:pt>
                <c:pt idx="1378">
                  <c:v>6627.4706999999999</c:v>
                </c:pt>
                <c:pt idx="1379">
                  <c:v>6649.5005000000001</c:v>
                </c:pt>
                <c:pt idx="1380">
                  <c:v>6643.3217999999997</c:v>
                </c:pt>
                <c:pt idx="1381">
                  <c:v>6635.5562</c:v>
                </c:pt>
                <c:pt idx="1382">
                  <c:v>6644.9867999999997</c:v>
                </c:pt>
                <c:pt idx="1383">
                  <c:v>6640.9233000000004</c:v>
                </c:pt>
                <c:pt idx="1384">
                  <c:v>6639.0717999999997</c:v>
                </c:pt>
                <c:pt idx="1385">
                  <c:v>6650.5600999999997</c:v>
                </c:pt>
                <c:pt idx="1386">
                  <c:v>6650.5459000000001</c:v>
                </c:pt>
                <c:pt idx="1387">
                  <c:v>6641.3559999999998</c:v>
                </c:pt>
                <c:pt idx="1388">
                  <c:v>6650.9233000000004</c:v>
                </c:pt>
                <c:pt idx="1389">
                  <c:v>6655.0527000000002</c:v>
                </c:pt>
                <c:pt idx="1390">
                  <c:v>6640.5522000000001</c:v>
                </c:pt>
                <c:pt idx="1391">
                  <c:v>6647.7318999999998</c:v>
                </c:pt>
                <c:pt idx="1392">
                  <c:v>6650.6679999999997</c:v>
                </c:pt>
                <c:pt idx="1393">
                  <c:v>6656.0263999999997</c:v>
                </c:pt>
                <c:pt idx="1394">
                  <c:v>6655.8163999999997</c:v>
                </c:pt>
                <c:pt idx="1395">
                  <c:v>6645.6904000000004</c:v>
                </c:pt>
                <c:pt idx="1396">
                  <c:v>6664.8109999999997</c:v>
                </c:pt>
                <c:pt idx="1397">
                  <c:v>6667.9301999999998</c:v>
                </c:pt>
                <c:pt idx="1398">
                  <c:v>6649.9760999999999</c:v>
                </c:pt>
                <c:pt idx="1399">
                  <c:v>6660.2367999999997</c:v>
                </c:pt>
                <c:pt idx="1400">
                  <c:v>6673.8969999999999</c:v>
                </c:pt>
                <c:pt idx="1401">
                  <c:v>6661.1566999999995</c:v>
                </c:pt>
                <c:pt idx="1402">
                  <c:v>6651.9404000000004</c:v>
                </c:pt>
                <c:pt idx="1403">
                  <c:v>6674.7690000000002</c:v>
                </c:pt>
                <c:pt idx="1404">
                  <c:v>6663.7479999999996</c:v>
                </c:pt>
                <c:pt idx="1405">
                  <c:v>6656.8711000000003</c:v>
                </c:pt>
                <c:pt idx="1406">
                  <c:v>6673.3222999999998</c:v>
                </c:pt>
                <c:pt idx="1407">
                  <c:v>6671.0752000000002</c:v>
                </c:pt>
                <c:pt idx="1408">
                  <c:v>6669.7583000000004</c:v>
                </c:pt>
                <c:pt idx="1409">
                  <c:v>6666.6030000000001</c:v>
                </c:pt>
                <c:pt idx="1410">
                  <c:v>6675.4453000000003</c:v>
                </c:pt>
                <c:pt idx="1411">
                  <c:v>6680.2114000000001</c:v>
                </c:pt>
                <c:pt idx="1412">
                  <c:v>6676.8217999999997</c:v>
                </c:pt>
                <c:pt idx="1413">
                  <c:v>6667.5308000000005</c:v>
                </c:pt>
                <c:pt idx="1414">
                  <c:v>6688.6133</c:v>
                </c:pt>
                <c:pt idx="1415">
                  <c:v>6693.3842999999997</c:v>
                </c:pt>
                <c:pt idx="1416">
                  <c:v>6673.6112999999996</c:v>
                </c:pt>
                <c:pt idx="1417">
                  <c:v>6680.8306000000002</c:v>
                </c:pt>
                <c:pt idx="1418">
                  <c:v>6680.1089000000002</c:v>
                </c:pt>
                <c:pt idx="1419">
                  <c:v>6665.9926999999998</c:v>
                </c:pt>
                <c:pt idx="1420">
                  <c:v>6673.9741000000004</c:v>
                </c:pt>
                <c:pt idx="1421">
                  <c:v>6695.9472999999998</c:v>
                </c:pt>
                <c:pt idx="1422">
                  <c:v>6687.1421</c:v>
                </c:pt>
                <c:pt idx="1423">
                  <c:v>6679.6244999999999</c:v>
                </c:pt>
                <c:pt idx="1424">
                  <c:v>6682.1558000000005</c:v>
                </c:pt>
                <c:pt idx="1425">
                  <c:v>6689.8285999999998</c:v>
                </c:pt>
                <c:pt idx="1426">
                  <c:v>6686.5541999999996</c:v>
                </c:pt>
                <c:pt idx="1427">
                  <c:v>6675.9434000000001</c:v>
                </c:pt>
                <c:pt idx="1428">
                  <c:v>6691.0962</c:v>
                </c:pt>
                <c:pt idx="1429">
                  <c:v>6695.4027999999998</c:v>
                </c:pt>
                <c:pt idx="1430">
                  <c:v>6678.5010000000002</c:v>
                </c:pt>
                <c:pt idx="1431">
                  <c:v>6684.6494000000002</c:v>
                </c:pt>
                <c:pt idx="1432">
                  <c:v>6708.5703000000003</c:v>
                </c:pt>
                <c:pt idx="1433">
                  <c:v>6691.5679</c:v>
                </c:pt>
                <c:pt idx="1434">
                  <c:v>6680.2866000000004</c:v>
                </c:pt>
                <c:pt idx="1435">
                  <c:v>6699.6611000000003</c:v>
                </c:pt>
                <c:pt idx="1436">
                  <c:v>6711.9106000000002</c:v>
                </c:pt>
                <c:pt idx="1437">
                  <c:v>6683.0562</c:v>
                </c:pt>
                <c:pt idx="1438">
                  <c:v>6693.9937</c:v>
                </c:pt>
                <c:pt idx="1439">
                  <c:v>6711.9687999999996</c:v>
                </c:pt>
                <c:pt idx="1440">
                  <c:v>6700.2402000000002</c:v>
                </c:pt>
                <c:pt idx="1441">
                  <c:v>6699.915</c:v>
                </c:pt>
                <c:pt idx="1442">
                  <c:v>6699.0029000000004</c:v>
                </c:pt>
                <c:pt idx="1443">
                  <c:v>6710.4268000000002</c:v>
                </c:pt>
                <c:pt idx="1444">
                  <c:v>6713.3027000000002</c:v>
                </c:pt>
                <c:pt idx="1445">
                  <c:v>6694.7191999999995</c:v>
                </c:pt>
                <c:pt idx="1446">
                  <c:v>6715.5630000000001</c:v>
                </c:pt>
                <c:pt idx="1447">
                  <c:v>6730.3813</c:v>
                </c:pt>
                <c:pt idx="1448">
                  <c:v>6709.8481000000002</c:v>
                </c:pt>
                <c:pt idx="1449">
                  <c:v>6701.0171</c:v>
                </c:pt>
                <c:pt idx="1450">
                  <c:v>6723.8423000000003</c:v>
                </c:pt>
                <c:pt idx="1451">
                  <c:v>6711.1553000000004</c:v>
                </c:pt>
                <c:pt idx="1452">
                  <c:v>6708.5806000000002</c:v>
                </c:pt>
                <c:pt idx="1453">
                  <c:v>6713.6171999999997</c:v>
                </c:pt>
                <c:pt idx="1454">
                  <c:v>6715.8477000000003</c:v>
                </c:pt>
                <c:pt idx="1455">
                  <c:v>6707.4062999999996</c:v>
                </c:pt>
                <c:pt idx="1456">
                  <c:v>6724.0337</c:v>
                </c:pt>
                <c:pt idx="1457">
                  <c:v>6725.0073000000002</c:v>
                </c:pt>
                <c:pt idx="1458">
                  <c:v>6717.1309000000001</c:v>
                </c:pt>
                <c:pt idx="1459">
                  <c:v>6707.0146000000004</c:v>
                </c:pt>
                <c:pt idx="1460">
                  <c:v>6708.7236000000003</c:v>
                </c:pt>
                <c:pt idx="1461">
                  <c:v>6722.2124000000003</c:v>
                </c:pt>
                <c:pt idx="1462">
                  <c:v>6719.2183000000005</c:v>
                </c:pt>
                <c:pt idx="1463">
                  <c:v>6712.1913999999997</c:v>
                </c:pt>
                <c:pt idx="1464">
                  <c:v>6733.8584000000001</c:v>
                </c:pt>
                <c:pt idx="1465">
                  <c:v>6732.0775999999996</c:v>
                </c:pt>
                <c:pt idx="1466">
                  <c:v>6717.8423000000003</c:v>
                </c:pt>
                <c:pt idx="1467">
                  <c:v>6729.2250999999997</c:v>
                </c:pt>
                <c:pt idx="1468">
                  <c:v>6732.1938</c:v>
                </c:pt>
                <c:pt idx="1469">
                  <c:v>6729.6504000000004</c:v>
                </c:pt>
                <c:pt idx="1470">
                  <c:v>6729.2456000000002</c:v>
                </c:pt>
                <c:pt idx="1471">
                  <c:v>6727.7812999999996</c:v>
                </c:pt>
                <c:pt idx="1472">
                  <c:v>6726.1704</c:v>
                </c:pt>
                <c:pt idx="1473">
                  <c:v>6739.3739999999998</c:v>
                </c:pt>
                <c:pt idx="1474">
                  <c:v>6735.7245999999996</c:v>
                </c:pt>
                <c:pt idx="1475">
                  <c:v>6734.0469000000003</c:v>
                </c:pt>
                <c:pt idx="1476">
                  <c:v>6739.6513999999997</c:v>
                </c:pt>
                <c:pt idx="1477">
                  <c:v>6732.3696</c:v>
                </c:pt>
                <c:pt idx="1478">
                  <c:v>6739.7431999999999</c:v>
                </c:pt>
                <c:pt idx="1479">
                  <c:v>6741.4331000000002</c:v>
                </c:pt>
                <c:pt idx="1480">
                  <c:v>6730.4912000000004</c:v>
                </c:pt>
                <c:pt idx="1481">
                  <c:v>6743.6660000000002</c:v>
                </c:pt>
                <c:pt idx="1482">
                  <c:v>6751.1239999999998</c:v>
                </c:pt>
                <c:pt idx="1483">
                  <c:v>6739.6464999999998</c:v>
                </c:pt>
                <c:pt idx="1484">
                  <c:v>6743.5688</c:v>
                </c:pt>
                <c:pt idx="1485">
                  <c:v>6745.7676000000001</c:v>
                </c:pt>
                <c:pt idx="1486">
                  <c:v>6742.7065000000002</c:v>
                </c:pt>
                <c:pt idx="1487">
                  <c:v>6747.3687</c:v>
                </c:pt>
                <c:pt idx="1488">
                  <c:v>6745.8222999999998</c:v>
                </c:pt>
                <c:pt idx="1489">
                  <c:v>6752.6772000000001</c:v>
                </c:pt>
                <c:pt idx="1490">
                  <c:v>6755.6229999999996</c:v>
                </c:pt>
                <c:pt idx="1491">
                  <c:v>6738.5015000000003</c:v>
                </c:pt>
                <c:pt idx="1492">
                  <c:v>6755.7227000000003</c:v>
                </c:pt>
                <c:pt idx="1493">
                  <c:v>6770.1660000000002</c:v>
                </c:pt>
                <c:pt idx="1494">
                  <c:v>6751.21</c:v>
                </c:pt>
                <c:pt idx="1495">
                  <c:v>6740.7025999999996</c:v>
                </c:pt>
                <c:pt idx="1496">
                  <c:v>6769.6747999999998</c:v>
                </c:pt>
                <c:pt idx="1497">
                  <c:v>6748.1143000000002</c:v>
                </c:pt>
                <c:pt idx="1498">
                  <c:v>6750.1431000000002</c:v>
                </c:pt>
                <c:pt idx="1499">
                  <c:v>6763.3559999999998</c:v>
                </c:pt>
                <c:pt idx="1500">
                  <c:v>6756.2124000000003</c:v>
                </c:pt>
                <c:pt idx="1501">
                  <c:v>6753.6063999999997</c:v>
                </c:pt>
                <c:pt idx="1502">
                  <c:v>6765.2655999999997</c:v>
                </c:pt>
                <c:pt idx="1503">
                  <c:v>6773.2529000000004</c:v>
                </c:pt>
                <c:pt idx="1504">
                  <c:v>6759.6737999999996</c:v>
                </c:pt>
                <c:pt idx="1505">
                  <c:v>6762.0454</c:v>
                </c:pt>
                <c:pt idx="1506">
                  <c:v>6760.3505999999998</c:v>
                </c:pt>
                <c:pt idx="1507">
                  <c:v>6777.9643999999998</c:v>
                </c:pt>
                <c:pt idx="1508">
                  <c:v>6765.5645000000004</c:v>
                </c:pt>
                <c:pt idx="1509">
                  <c:v>6755.3154000000004</c:v>
                </c:pt>
                <c:pt idx="1510">
                  <c:v>6773.6298999999999</c:v>
                </c:pt>
                <c:pt idx="1511">
                  <c:v>6778.1035000000002</c:v>
                </c:pt>
                <c:pt idx="1512">
                  <c:v>6758.0967000000001</c:v>
                </c:pt>
                <c:pt idx="1513">
                  <c:v>6778.2114000000001</c:v>
                </c:pt>
                <c:pt idx="1514">
                  <c:v>6790.4146000000001</c:v>
                </c:pt>
                <c:pt idx="1515">
                  <c:v>6765.5649000000003</c:v>
                </c:pt>
                <c:pt idx="1516">
                  <c:v>6768.2987999999996</c:v>
                </c:pt>
                <c:pt idx="1517">
                  <c:v>6787.2119000000002</c:v>
                </c:pt>
                <c:pt idx="1518">
                  <c:v>6783.8559999999998</c:v>
                </c:pt>
                <c:pt idx="1519">
                  <c:v>6769.4701999999997</c:v>
                </c:pt>
                <c:pt idx="1520">
                  <c:v>6776.8140000000003</c:v>
                </c:pt>
                <c:pt idx="1521">
                  <c:v>6787.6850999999997</c:v>
                </c:pt>
                <c:pt idx="1522">
                  <c:v>6790.0277999999998</c:v>
                </c:pt>
                <c:pt idx="1523">
                  <c:v>6764.5068000000001</c:v>
                </c:pt>
                <c:pt idx="1524">
                  <c:v>6776.8388999999997</c:v>
                </c:pt>
                <c:pt idx="1525">
                  <c:v>6803.0859</c:v>
                </c:pt>
                <c:pt idx="1526">
                  <c:v>6775.2852000000003</c:v>
                </c:pt>
                <c:pt idx="1527">
                  <c:v>6769.9188999999997</c:v>
                </c:pt>
                <c:pt idx="1528">
                  <c:v>6797.8647000000001</c:v>
                </c:pt>
                <c:pt idx="1529">
                  <c:v>6796.4970999999996</c:v>
                </c:pt>
                <c:pt idx="1530">
                  <c:v>6775.1333000000004</c:v>
                </c:pt>
                <c:pt idx="1531">
                  <c:v>6785.5010000000002</c:v>
                </c:pt>
                <c:pt idx="1532">
                  <c:v>6802.8739999999998</c:v>
                </c:pt>
                <c:pt idx="1533">
                  <c:v>6785.1225999999997</c:v>
                </c:pt>
                <c:pt idx="1534">
                  <c:v>6789.7686000000003</c:v>
                </c:pt>
                <c:pt idx="1535">
                  <c:v>6796.7109</c:v>
                </c:pt>
                <c:pt idx="1536">
                  <c:v>6799.5122000000001</c:v>
                </c:pt>
                <c:pt idx="1537">
                  <c:v>6793.6279000000004</c:v>
                </c:pt>
                <c:pt idx="1538">
                  <c:v>6787.2245999999996</c:v>
                </c:pt>
                <c:pt idx="1539">
                  <c:v>6805.6127999999999</c:v>
                </c:pt>
                <c:pt idx="1540">
                  <c:v>6803.0522000000001</c:v>
                </c:pt>
                <c:pt idx="1541">
                  <c:v>6789.2870999999996</c:v>
                </c:pt>
                <c:pt idx="1542">
                  <c:v>6800.0586000000003</c:v>
                </c:pt>
                <c:pt idx="1543">
                  <c:v>6822.9116000000004</c:v>
                </c:pt>
                <c:pt idx="1544">
                  <c:v>6804.5385999999999</c:v>
                </c:pt>
                <c:pt idx="1545">
                  <c:v>6804.3158999999996</c:v>
                </c:pt>
                <c:pt idx="1546">
                  <c:v>6807.085</c:v>
                </c:pt>
                <c:pt idx="1547">
                  <c:v>6809.6239999999998</c:v>
                </c:pt>
                <c:pt idx="1548">
                  <c:v>6797.7772999999997</c:v>
                </c:pt>
                <c:pt idx="1549">
                  <c:v>6812.5487999999996</c:v>
                </c:pt>
                <c:pt idx="1550">
                  <c:v>6816.4111000000003</c:v>
                </c:pt>
                <c:pt idx="1551">
                  <c:v>6809.2114000000001</c:v>
                </c:pt>
                <c:pt idx="1552">
                  <c:v>6793.6410999999998</c:v>
                </c:pt>
                <c:pt idx="1553">
                  <c:v>6814.6602000000003</c:v>
                </c:pt>
                <c:pt idx="1554">
                  <c:v>6825.1538</c:v>
                </c:pt>
                <c:pt idx="1555">
                  <c:v>6813.7129000000004</c:v>
                </c:pt>
                <c:pt idx="1556">
                  <c:v>6811.2597999999998</c:v>
                </c:pt>
                <c:pt idx="1557">
                  <c:v>6820.8711000000003</c:v>
                </c:pt>
                <c:pt idx="1558">
                  <c:v>6816.8887000000004</c:v>
                </c:pt>
                <c:pt idx="1559">
                  <c:v>6806.9312</c:v>
                </c:pt>
                <c:pt idx="1560">
                  <c:v>6826.0396000000001</c:v>
                </c:pt>
                <c:pt idx="1561">
                  <c:v>6818.4188999999997</c:v>
                </c:pt>
                <c:pt idx="1562">
                  <c:v>6816.7686000000003</c:v>
                </c:pt>
                <c:pt idx="1563">
                  <c:v>6822.6347999999998</c:v>
                </c:pt>
                <c:pt idx="1564">
                  <c:v>6821.1166999999996</c:v>
                </c:pt>
                <c:pt idx="1565">
                  <c:v>6818.5796</c:v>
                </c:pt>
                <c:pt idx="1566">
                  <c:v>6815.5209999999997</c:v>
                </c:pt>
                <c:pt idx="1567">
                  <c:v>6823.6279000000004</c:v>
                </c:pt>
                <c:pt idx="1568">
                  <c:v>6828.8065999999999</c:v>
                </c:pt>
                <c:pt idx="1569">
                  <c:v>6829.1576999999997</c:v>
                </c:pt>
                <c:pt idx="1570">
                  <c:v>6824.2568000000001</c:v>
                </c:pt>
                <c:pt idx="1571">
                  <c:v>6841.5106999999998</c:v>
                </c:pt>
                <c:pt idx="1572">
                  <c:v>6834.9834000000001</c:v>
                </c:pt>
                <c:pt idx="1573">
                  <c:v>6832.7891</c:v>
                </c:pt>
                <c:pt idx="1574">
                  <c:v>6826.3711000000003</c:v>
                </c:pt>
                <c:pt idx="1575">
                  <c:v>6839.2318999999998</c:v>
                </c:pt>
                <c:pt idx="1576">
                  <c:v>6828.9390000000003</c:v>
                </c:pt>
                <c:pt idx="1577">
                  <c:v>6826.6089000000002</c:v>
                </c:pt>
                <c:pt idx="1578">
                  <c:v>6839.5698000000002</c:v>
                </c:pt>
                <c:pt idx="1579">
                  <c:v>6832.7173000000003</c:v>
                </c:pt>
                <c:pt idx="1580">
                  <c:v>6839.8095999999996</c:v>
                </c:pt>
                <c:pt idx="1581">
                  <c:v>6847.7578000000003</c:v>
                </c:pt>
                <c:pt idx="1582">
                  <c:v>6842.3193000000001</c:v>
                </c:pt>
                <c:pt idx="1583">
                  <c:v>6844.2007000000003</c:v>
                </c:pt>
                <c:pt idx="1584">
                  <c:v>6842.4809999999998</c:v>
                </c:pt>
                <c:pt idx="1585">
                  <c:v>6849.6977999999999</c:v>
                </c:pt>
                <c:pt idx="1586">
                  <c:v>6851.5853999999999</c:v>
                </c:pt>
                <c:pt idx="1587">
                  <c:v>6837.7782999999999</c:v>
                </c:pt>
                <c:pt idx="1588">
                  <c:v>6848.7129000000004</c:v>
                </c:pt>
                <c:pt idx="1589">
                  <c:v>6857.1073999999999</c:v>
                </c:pt>
                <c:pt idx="1590">
                  <c:v>6837.5190000000002</c:v>
                </c:pt>
                <c:pt idx="1591">
                  <c:v>6845.4755999999998</c:v>
                </c:pt>
                <c:pt idx="1592">
                  <c:v>6853.7030999999997</c:v>
                </c:pt>
                <c:pt idx="1593">
                  <c:v>6842.5005000000001</c:v>
                </c:pt>
                <c:pt idx="1594">
                  <c:v>6835.4008999999996</c:v>
                </c:pt>
                <c:pt idx="1595">
                  <c:v>6850.6733000000004</c:v>
                </c:pt>
                <c:pt idx="1596">
                  <c:v>6854.5272999999997</c:v>
                </c:pt>
                <c:pt idx="1597">
                  <c:v>6852.3339999999998</c:v>
                </c:pt>
                <c:pt idx="1598">
                  <c:v>6849.6943000000001</c:v>
                </c:pt>
                <c:pt idx="1599">
                  <c:v>6859.6059999999998</c:v>
                </c:pt>
                <c:pt idx="1600">
                  <c:v>6858.9102000000003</c:v>
                </c:pt>
                <c:pt idx="1601">
                  <c:v>6853.2870999999996</c:v>
                </c:pt>
                <c:pt idx="1602">
                  <c:v>6852.7124000000003</c:v>
                </c:pt>
                <c:pt idx="1603">
                  <c:v>6871.0219999999999</c:v>
                </c:pt>
                <c:pt idx="1604">
                  <c:v>6865.3603999999996</c:v>
                </c:pt>
                <c:pt idx="1605">
                  <c:v>6850.2084999999997</c:v>
                </c:pt>
                <c:pt idx="1606">
                  <c:v>6861.4809999999998</c:v>
                </c:pt>
                <c:pt idx="1607">
                  <c:v>6873.6967999999997</c:v>
                </c:pt>
                <c:pt idx="1608">
                  <c:v>6855.7255999999998</c:v>
                </c:pt>
                <c:pt idx="1609">
                  <c:v>6864.7304999999997</c:v>
                </c:pt>
                <c:pt idx="1610">
                  <c:v>6874.4252999999999</c:v>
                </c:pt>
                <c:pt idx="1611">
                  <c:v>6865.8959999999997</c:v>
                </c:pt>
                <c:pt idx="1612">
                  <c:v>6865.46</c:v>
                </c:pt>
                <c:pt idx="1613">
                  <c:v>6867.6981999999998</c:v>
                </c:pt>
                <c:pt idx="1614">
                  <c:v>6872.2344000000003</c:v>
                </c:pt>
                <c:pt idx="1615">
                  <c:v>6869.3633</c:v>
                </c:pt>
                <c:pt idx="1616">
                  <c:v>6864.2075000000004</c:v>
                </c:pt>
                <c:pt idx="1617">
                  <c:v>6878.3086000000003</c:v>
                </c:pt>
                <c:pt idx="1618">
                  <c:v>6888.6709000000001</c:v>
                </c:pt>
                <c:pt idx="1619">
                  <c:v>6862.2290000000003</c:v>
                </c:pt>
                <c:pt idx="1620">
                  <c:v>6867.2617</c:v>
                </c:pt>
                <c:pt idx="1621">
                  <c:v>6890.1869999999999</c:v>
                </c:pt>
                <c:pt idx="1622">
                  <c:v>6869.9345999999996</c:v>
                </c:pt>
                <c:pt idx="1623">
                  <c:v>6860.8969999999999</c:v>
                </c:pt>
                <c:pt idx="1624">
                  <c:v>6889.2510000000002</c:v>
                </c:pt>
                <c:pt idx="1625">
                  <c:v>6885.7084999999997</c:v>
                </c:pt>
                <c:pt idx="1626">
                  <c:v>6877.5459000000001</c:v>
                </c:pt>
                <c:pt idx="1627">
                  <c:v>6880.8275999999996</c:v>
                </c:pt>
                <c:pt idx="1628">
                  <c:v>6888.5033999999996</c:v>
                </c:pt>
                <c:pt idx="1629">
                  <c:v>6880.9106000000002</c:v>
                </c:pt>
                <c:pt idx="1630">
                  <c:v>6879.9443000000001</c:v>
                </c:pt>
                <c:pt idx="1631">
                  <c:v>6891.5033999999996</c:v>
                </c:pt>
                <c:pt idx="1632">
                  <c:v>6902.4291999999996</c:v>
                </c:pt>
                <c:pt idx="1633">
                  <c:v>6888.7719999999999</c:v>
                </c:pt>
                <c:pt idx="1634">
                  <c:v>6880.5864000000001</c:v>
                </c:pt>
                <c:pt idx="1635">
                  <c:v>6902.8306000000002</c:v>
                </c:pt>
                <c:pt idx="1636">
                  <c:v>6901.6244999999999</c:v>
                </c:pt>
                <c:pt idx="1637">
                  <c:v>6877.5981000000002</c:v>
                </c:pt>
                <c:pt idx="1638">
                  <c:v>6894.7183000000005</c:v>
                </c:pt>
                <c:pt idx="1639">
                  <c:v>6896.2416999999996</c:v>
                </c:pt>
                <c:pt idx="1640">
                  <c:v>6891.8301000000001</c:v>
                </c:pt>
                <c:pt idx="1641">
                  <c:v>6894.4008999999996</c:v>
                </c:pt>
                <c:pt idx="1642">
                  <c:v>6900.0347000000002</c:v>
                </c:pt>
                <c:pt idx="1643">
                  <c:v>6902.3521000000001</c:v>
                </c:pt>
                <c:pt idx="1644">
                  <c:v>6898.6255000000001</c:v>
                </c:pt>
                <c:pt idx="1645">
                  <c:v>6891.4507000000003</c:v>
                </c:pt>
                <c:pt idx="1646">
                  <c:v>6903.3081000000002</c:v>
                </c:pt>
                <c:pt idx="1647">
                  <c:v>6910.0609999999997</c:v>
                </c:pt>
                <c:pt idx="1648">
                  <c:v>6895.3969999999999</c:v>
                </c:pt>
                <c:pt idx="1649">
                  <c:v>6896.7138999999997</c:v>
                </c:pt>
                <c:pt idx="1650">
                  <c:v>6915.9663</c:v>
                </c:pt>
                <c:pt idx="1651">
                  <c:v>6897.0073000000002</c:v>
                </c:pt>
                <c:pt idx="1652">
                  <c:v>6900.7763999999997</c:v>
                </c:pt>
                <c:pt idx="1653">
                  <c:v>6918.1274000000003</c:v>
                </c:pt>
                <c:pt idx="1654">
                  <c:v>6912.9214000000002</c:v>
                </c:pt>
                <c:pt idx="1655">
                  <c:v>6903.7847000000002</c:v>
                </c:pt>
                <c:pt idx="1656">
                  <c:v>6912.7290000000003</c:v>
                </c:pt>
                <c:pt idx="1657">
                  <c:v>6913.5483000000004</c:v>
                </c:pt>
                <c:pt idx="1658">
                  <c:v>6911.3535000000002</c:v>
                </c:pt>
                <c:pt idx="1659">
                  <c:v>6917.8760000000002</c:v>
                </c:pt>
                <c:pt idx="1660">
                  <c:v>6910.4219000000003</c:v>
                </c:pt>
                <c:pt idx="1661">
                  <c:v>6912.7695000000003</c:v>
                </c:pt>
                <c:pt idx="1662">
                  <c:v>6919.1361999999999</c:v>
                </c:pt>
                <c:pt idx="1663">
                  <c:v>6909.1211000000003</c:v>
                </c:pt>
                <c:pt idx="1664">
                  <c:v>6926.9350999999997</c:v>
                </c:pt>
                <c:pt idx="1665">
                  <c:v>6921.1737999999996</c:v>
                </c:pt>
                <c:pt idx="1666">
                  <c:v>6917.8184000000001</c:v>
                </c:pt>
                <c:pt idx="1667">
                  <c:v>6926.8467000000001</c:v>
                </c:pt>
                <c:pt idx="1668">
                  <c:v>6924.1313</c:v>
                </c:pt>
                <c:pt idx="1669">
                  <c:v>6923.5239000000001</c:v>
                </c:pt>
                <c:pt idx="1670">
                  <c:v>6928.9984999999997</c:v>
                </c:pt>
                <c:pt idx="1671">
                  <c:v>6924.7772999999997</c:v>
                </c:pt>
                <c:pt idx="1672">
                  <c:v>6924.1660000000002</c:v>
                </c:pt>
                <c:pt idx="1673">
                  <c:v>6925.7339000000002</c:v>
                </c:pt>
                <c:pt idx="1674">
                  <c:v>6931.8407999999999</c:v>
                </c:pt>
                <c:pt idx="1675">
                  <c:v>6928.9790000000003</c:v>
                </c:pt>
                <c:pt idx="1676">
                  <c:v>6931.0492999999997</c:v>
                </c:pt>
                <c:pt idx="1677">
                  <c:v>6923.8062</c:v>
                </c:pt>
                <c:pt idx="1678">
                  <c:v>6930.8554999999997</c:v>
                </c:pt>
                <c:pt idx="1679">
                  <c:v>6933.7109</c:v>
                </c:pt>
                <c:pt idx="1680">
                  <c:v>6927.0312999999996</c:v>
                </c:pt>
                <c:pt idx="1681">
                  <c:v>6931.9326000000001</c:v>
                </c:pt>
                <c:pt idx="1682">
                  <c:v>6939.3022000000001</c:v>
                </c:pt>
                <c:pt idx="1683">
                  <c:v>6931.8311000000003</c:v>
                </c:pt>
                <c:pt idx="1684">
                  <c:v>6934.8910999999998</c:v>
                </c:pt>
                <c:pt idx="1685">
                  <c:v>6946.9326000000001</c:v>
                </c:pt>
                <c:pt idx="1686">
                  <c:v>6928.8242</c:v>
                </c:pt>
                <c:pt idx="1687">
                  <c:v>6932.54</c:v>
                </c:pt>
                <c:pt idx="1688">
                  <c:v>6950.9198999999999</c:v>
                </c:pt>
                <c:pt idx="1689">
                  <c:v>6942.7573000000002</c:v>
                </c:pt>
                <c:pt idx="1690">
                  <c:v>6930.9701999999997</c:v>
                </c:pt>
                <c:pt idx="1691">
                  <c:v>6946.4043000000001</c:v>
                </c:pt>
                <c:pt idx="1692">
                  <c:v>6952.4434000000001</c:v>
                </c:pt>
                <c:pt idx="1693">
                  <c:v>6944.0609999999997</c:v>
                </c:pt>
                <c:pt idx="1694">
                  <c:v>6941.9579999999996</c:v>
                </c:pt>
                <c:pt idx="1695">
                  <c:v>6950.0015000000003</c:v>
                </c:pt>
                <c:pt idx="1696">
                  <c:v>6952.0962</c:v>
                </c:pt>
                <c:pt idx="1697">
                  <c:v>6937.7437</c:v>
                </c:pt>
                <c:pt idx="1698">
                  <c:v>6942.9125999999997</c:v>
                </c:pt>
                <c:pt idx="1699">
                  <c:v>6958.8168999999998</c:v>
                </c:pt>
                <c:pt idx="1700">
                  <c:v>6954.5752000000002</c:v>
                </c:pt>
                <c:pt idx="1701">
                  <c:v>6942.2372999999998</c:v>
                </c:pt>
                <c:pt idx="1702">
                  <c:v>6956.3285999999998</c:v>
                </c:pt>
                <c:pt idx="1703">
                  <c:v>6960.1478999999999</c:v>
                </c:pt>
                <c:pt idx="1704">
                  <c:v>6947.8852999999999</c:v>
                </c:pt>
                <c:pt idx="1705">
                  <c:v>6952.5244000000002</c:v>
                </c:pt>
                <c:pt idx="1706">
                  <c:v>6961.1117999999997</c:v>
                </c:pt>
                <c:pt idx="1707">
                  <c:v>6954.1943000000001</c:v>
                </c:pt>
                <c:pt idx="1708">
                  <c:v>6953.3594000000003</c:v>
                </c:pt>
                <c:pt idx="1709">
                  <c:v>6954.6859999999997</c:v>
                </c:pt>
                <c:pt idx="1710">
                  <c:v>6972.7275</c:v>
                </c:pt>
                <c:pt idx="1711">
                  <c:v>6958.6859999999997</c:v>
                </c:pt>
                <c:pt idx="1712">
                  <c:v>6946.8989000000001</c:v>
                </c:pt>
                <c:pt idx="1713">
                  <c:v>6961.5268999999998</c:v>
                </c:pt>
                <c:pt idx="1714">
                  <c:v>6973.0708000000004</c:v>
                </c:pt>
                <c:pt idx="1715">
                  <c:v>6952.8696</c:v>
                </c:pt>
                <c:pt idx="1716">
                  <c:v>6954.2084999999997</c:v>
                </c:pt>
                <c:pt idx="1717">
                  <c:v>6975.4135999999999</c:v>
                </c:pt>
                <c:pt idx="1718">
                  <c:v>6963.4497000000001</c:v>
                </c:pt>
                <c:pt idx="1719">
                  <c:v>6953.8926000000001</c:v>
                </c:pt>
                <c:pt idx="1720">
                  <c:v>6983.8184000000001</c:v>
                </c:pt>
                <c:pt idx="1721">
                  <c:v>6973.4472999999998</c:v>
                </c:pt>
                <c:pt idx="1722">
                  <c:v>6966.1806999999999</c:v>
                </c:pt>
                <c:pt idx="1723">
                  <c:v>6962.4315999999999</c:v>
                </c:pt>
                <c:pt idx="1724">
                  <c:v>6976.1318000000001</c:v>
                </c:pt>
                <c:pt idx="1725">
                  <c:v>6982.9043000000001</c:v>
                </c:pt>
                <c:pt idx="1726">
                  <c:v>6973.3852999999999</c:v>
                </c:pt>
                <c:pt idx="1727">
                  <c:v>6976.8559999999998</c:v>
                </c:pt>
                <c:pt idx="1728">
                  <c:v>6977.6665000000003</c:v>
                </c:pt>
                <c:pt idx="1729">
                  <c:v>6983.7275</c:v>
                </c:pt>
                <c:pt idx="1730">
                  <c:v>6971.8926000000001</c:v>
                </c:pt>
                <c:pt idx="1731">
                  <c:v>6985.1815999999999</c:v>
                </c:pt>
                <c:pt idx="1732">
                  <c:v>6998.6143000000002</c:v>
                </c:pt>
                <c:pt idx="1733">
                  <c:v>6970.2362999999996</c:v>
                </c:pt>
                <c:pt idx="1734">
                  <c:v>6982.6962999999996</c:v>
                </c:pt>
                <c:pt idx="1735">
                  <c:v>6993.9146000000001</c:v>
                </c:pt>
                <c:pt idx="1736">
                  <c:v>6983.1923999999999</c:v>
                </c:pt>
                <c:pt idx="1737">
                  <c:v>6973.9184999999998</c:v>
                </c:pt>
                <c:pt idx="1738">
                  <c:v>6981.8877000000002</c:v>
                </c:pt>
                <c:pt idx="1739">
                  <c:v>6991.585</c:v>
                </c:pt>
                <c:pt idx="1740">
                  <c:v>6993.5897999999997</c:v>
                </c:pt>
                <c:pt idx="1741">
                  <c:v>6968.5928000000004</c:v>
                </c:pt>
                <c:pt idx="1742">
                  <c:v>6990.4481999999998</c:v>
                </c:pt>
                <c:pt idx="1743">
                  <c:v>7008.2362999999996</c:v>
                </c:pt>
                <c:pt idx="1744">
                  <c:v>6982.8320000000003</c:v>
                </c:pt>
                <c:pt idx="1745">
                  <c:v>6987.4741000000004</c:v>
                </c:pt>
                <c:pt idx="1746">
                  <c:v>7007.6431000000002</c:v>
                </c:pt>
                <c:pt idx="1747">
                  <c:v>6997.1684999999998</c:v>
                </c:pt>
                <c:pt idx="1748">
                  <c:v>6984.8739999999998</c:v>
                </c:pt>
                <c:pt idx="1749">
                  <c:v>7001.7012000000004</c:v>
                </c:pt>
                <c:pt idx="1750">
                  <c:v>7007.9214000000002</c:v>
                </c:pt>
                <c:pt idx="1751">
                  <c:v>6988.3168999999998</c:v>
                </c:pt>
                <c:pt idx="1752">
                  <c:v>7004.0609999999997</c:v>
                </c:pt>
                <c:pt idx="1753">
                  <c:v>7012.7954</c:v>
                </c:pt>
                <c:pt idx="1754">
                  <c:v>6993.8798999999999</c:v>
                </c:pt>
                <c:pt idx="1755">
                  <c:v>7002.3402999999998</c:v>
                </c:pt>
                <c:pt idx="1756">
                  <c:v>7003.5820000000003</c:v>
                </c:pt>
                <c:pt idx="1757">
                  <c:v>7012.4657999999999</c:v>
                </c:pt>
                <c:pt idx="1758">
                  <c:v>7000.8163999999997</c:v>
                </c:pt>
                <c:pt idx="1759">
                  <c:v>7000.8188</c:v>
                </c:pt>
                <c:pt idx="1760">
                  <c:v>7016.9862999999996</c:v>
                </c:pt>
                <c:pt idx="1761">
                  <c:v>7010.9657999999999</c:v>
                </c:pt>
                <c:pt idx="1762">
                  <c:v>6994.7035999999998</c:v>
                </c:pt>
                <c:pt idx="1763">
                  <c:v>7003.3837999999996</c:v>
                </c:pt>
                <c:pt idx="1764">
                  <c:v>7011.7313999999997</c:v>
                </c:pt>
                <c:pt idx="1765">
                  <c:v>7005.6342999999997</c:v>
                </c:pt>
                <c:pt idx="1766">
                  <c:v>7009.8423000000003</c:v>
                </c:pt>
                <c:pt idx="1767">
                  <c:v>7015.6679999999997</c:v>
                </c:pt>
                <c:pt idx="1768">
                  <c:v>7013.5600999999997</c:v>
                </c:pt>
                <c:pt idx="1769">
                  <c:v>7008.7983000000004</c:v>
                </c:pt>
                <c:pt idx="1770">
                  <c:v>7018.7529000000004</c:v>
                </c:pt>
                <c:pt idx="1771">
                  <c:v>7020.2393000000002</c:v>
                </c:pt>
                <c:pt idx="1772">
                  <c:v>7020.3037000000004</c:v>
                </c:pt>
                <c:pt idx="1773">
                  <c:v>7013.8198000000002</c:v>
                </c:pt>
                <c:pt idx="1774">
                  <c:v>7015.1997000000001</c:v>
                </c:pt>
                <c:pt idx="1775">
                  <c:v>7026.0941999999995</c:v>
                </c:pt>
                <c:pt idx="1776">
                  <c:v>7020.0268999999998</c:v>
                </c:pt>
                <c:pt idx="1777">
                  <c:v>7019.96</c:v>
                </c:pt>
                <c:pt idx="1778">
                  <c:v>7032.6122999999998</c:v>
                </c:pt>
                <c:pt idx="1779">
                  <c:v>7029.0635000000002</c:v>
                </c:pt>
                <c:pt idx="1780">
                  <c:v>7020.2650999999996</c:v>
                </c:pt>
                <c:pt idx="1781">
                  <c:v>7041.9214000000002</c:v>
                </c:pt>
                <c:pt idx="1782">
                  <c:v>7019.6875</c:v>
                </c:pt>
                <c:pt idx="1783">
                  <c:v>7019.3681999999999</c:v>
                </c:pt>
                <c:pt idx="1784">
                  <c:v>7032.4546</c:v>
                </c:pt>
                <c:pt idx="1785">
                  <c:v>7025.5054</c:v>
                </c:pt>
                <c:pt idx="1786">
                  <c:v>7023.8140000000003</c:v>
                </c:pt>
                <c:pt idx="1787">
                  <c:v>7028.0811000000003</c:v>
                </c:pt>
                <c:pt idx="1788">
                  <c:v>7035.5150999999996</c:v>
                </c:pt>
                <c:pt idx="1789">
                  <c:v>7036.9413999999997</c:v>
                </c:pt>
                <c:pt idx="1790">
                  <c:v>7023.6469999999999</c:v>
                </c:pt>
                <c:pt idx="1791">
                  <c:v>7036.1229999999996</c:v>
                </c:pt>
                <c:pt idx="1792">
                  <c:v>7040.8915999999999</c:v>
                </c:pt>
                <c:pt idx="1793">
                  <c:v>7037.4683000000005</c:v>
                </c:pt>
                <c:pt idx="1794">
                  <c:v>7020.0815000000002</c:v>
                </c:pt>
                <c:pt idx="1795">
                  <c:v>7043.8334999999997</c:v>
                </c:pt>
                <c:pt idx="1796">
                  <c:v>7047.4160000000002</c:v>
                </c:pt>
                <c:pt idx="1797">
                  <c:v>7027.1089000000002</c:v>
                </c:pt>
                <c:pt idx="1798">
                  <c:v>7040.4745999999996</c:v>
                </c:pt>
                <c:pt idx="1799">
                  <c:v>7049.5420000000004</c:v>
                </c:pt>
                <c:pt idx="1800">
                  <c:v>7035.3428000000004</c:v>
                </c:pt>
                <c:pt idx="1801">
                  <c:v>7037.2959000000001</c:v>
                </c:pt>
                <c:pt idx="1802">
                  <c:v>7043.3247000000001</c:v>
                </c:pt>
                <c:pt idx="1803">
                  <c:v>7041.7250999999997</c:v>
                </c:pt>
                <c:pt idx="1804">
                  <c:v>7038.2089999999998</c:v>
                </c:pt>
                <c:pt idx="1805">
                  <c:v>7034.6508999999996</c:v>
                </c:pt>
                <c:pt idx="1806">
                  <c:v>7054.5902999999998</c:v>
                </c:pt>
                <c:pt idx="1807">
                  <c:v>7057.8612999999996</c:v>
                </c:pt>
                <c:pt idx="1808">
                  <c:v>7043.1522999999997</c:v>
                </c:pt>
                <c:pt idx="1809">
                  <c:v>7046.6117999999997</c:v>
                </c:pt>
                <c:pt idx="1810">
                  <c:v>7067.0790999999999</c:v>
                </c:pt>
                <c:pt idx="1811">
                  <c:v>7038.1548000000003</c:v>
                </c:pt>
                <c:pt idx="1812">
                  <c:v>7034.5361000000003</c:v>
                </c:pt>
                <c:pt idx="1813">
                  <c:v>7064.3100999999997</c:v>
                </c:pt>
                <c:pt idx="1814">
                  <c:v>7053.1333000000004</c:v>
                </c:pt>
                <c:pt idx="1815">
                  <c:v>7043.0972000000002</c:v>
                </c:pt>
                <c:pt idx="1816">
                  <c:v>7057.1157000000003</c:v>
                </c:pt>
                <c:pt idx="1817">
                  <c:v>7065.7602999999999</c:v>
                </c:pt>
                <c:pt idx="1818">
                  <c:v>7060.2147999999997</c:v>
                </c:pt>
                <c:pt idx="1819">
                  <c:v>7052.3179</c:v>
                </c:pt>
                <c:pt idx="1820">
                  <c:v>7062.7046</c:v>
                </c:pt>
                <c:pt idx="1821">
                  <c:v>7065.2734</c:v>
                </c:pt>
                <c:pt idx="1822">
                  <c:v>7053.7548999999999</c:v>
                </c:pt>
                <c:pt idx="1823">
                  <c:v>7048.8311000000003</c:v>
                </c:pt>
                <c:pt idx="1824">
                  <c:v>7069.2597999999998</c:v>
                </c:pt>
                <c:pt idx="1825">
                  <c:v>7071.5829999999996</c:v>
                </c:pt>
                <c:pt idx="1826">
                  <c:v>7043.5083000000004</c:v>
                </c:pt>
                <c:pt idx="1827">
                  <c:v>7064.8716000000004</c:v>
                </c:pt>
                <c:pt idx="1828">
                  <c:v>7082.8065999999999</c:v>
                </c:pt>
                <c:pt idx="1829">
                  <c:v>7059.8950000000004</c:v>
                </c:pt>
                <c:pt idx="1830">
                  <c:v>7065.7734</c:v>
                </c:pt>
                <c:pt idx="1831">
                  <c:v>7074.1801999999998</c:v>
                </c:pt>
                <c:pt idx="1832">
                  <c:v>7078.7681000000002</c:v>
                </c:pt>
                <c:pt idx="1833">
                  <c:v>7058.1787000000004</c:v>
                </c:pt>
                <c:pt idx="1834">
                  <c:v>7070.0688</c:v>
                </c:pt>
                <c:pt idx="1835">
                  <c:v>7074.5405000000001</c:v>
                </c:pt>
                <c:pt idx="1836">
                  <c:v>7081.0474000000004</c:v>
                </c:pt>
                <c:pt idx="1837">
                  <c:v>7061.8999000000003</c:v>
                </c:pt>
                <c:pt idx="1838">
                  <c:v>7077.0839999999998</c:v>
                </c:pt>
                <c:pt idx="1839">
                  <c:v>7083.6450000000004</c:v>
                </c:pt>
                <c:pt idx="1840">
                  <c:v>7074.9657999999999</c:v>
                </c:pt>
                <c:pt idx="1841">
                  <c:v>7066.5424999999996</c:v>
                </c:pt>
                <c:pt idx="1842">
                  <c:v>7090.0635000000002</c:v>
                </c:pt>
                <c:pt idx="1843">
                  <c:v>7083.2768999999998</c:v>
                </c:pt>
                <c:pt idx="1844">
                  <c:v>7060.8530000000001</c:v>
                </c:pt>
                <c:pt idx="1845">
                  <c:v>7090.5625</c:v>
                </c:pt>
                <c:pt idx="1846">
                  <c:v>7085.4242999999997</c:v>
                </c:pt>
                <c:pt idx="1847">
                  <c:v>7069.9354999999996</c:v>
                </c:pt>
                <c:pt idx="1848">
                  <c:v>7082.4336000000003</c:v>
                </c:pt>
                <c:pt idx="1849">
                  <c:v>7088.0722999999998</c:v>
                </c:pt>
                <c:pt idx="1850">
                  <c:v>7085.6337999999996</c:v>
                </c:pt>
                <c:pt idx="1851">
                  <c:v>7083.3037000000004</c:v>
                </c:pt>
                <c:pt idx="1852">
                  <c:v>7085.8091000000004</c:v>
                </c:pt>
                <c:pt idx="1853">
                  <c:v>7090.3701000000001</c:v>
                </c:pt>
                <c:pt idx="1854">
                  <c:v>7096.7241000000004</c:v>
                </c:pt>
                <c:pt idx="1855">
                  <c:v>7078.7573000000002</c:v>
                </c:pt>
                <c:pt idx="1856">
                  <c:v>7092.3359</c:v>
                </c:pt>
                <c:pt idx="1857">
                  <c:v>7098.0581000000002</c:v>
                </c:pt>
                <c:pt idx="1858">
                  <c:v>7086.7124000000003</c:v>
                </c:pt>
                <c:pt idx="1859">
                  <c:v>7096.4066999999995</c:v>
                </c:pt>
                <c:pt idx="1860">
                  <c:v>7100.1454999999996</c:v>
                </c:pt>
                <c:pt idx="1861">
                  <c:v>7096.7124000000003</c:v>
                </c:pt>
                <c:pt idx="1862">
                  <c:v>7091.6387000000004</c:v>
                </c:pt>
                <c:pt idx="1863">
                  <c:v>7107.9184999999998</c:v>
                </c:pt>
                <c:pt idx="1864">
                  <c:v>7098.8774000000003</c:v>
                </c:pt>
                <c:pt idx="1865">
                  <c:v>7104.3149000000003</c:v>
                </c:pt>
                <c:pt idx="1866">
                  <c:v>7100.2367999999997</c:v>
                </c:pt>
                <c:pt idx="1867">
                  <c:v>7094.9546</c:v>
                </c:pt>
                <c:pt idx="1868">
                  <c:v>7107.3217999999997</c:v>
                </c:pt>
                <c:pt idx="1869">
                  <c:v>7104.1103999999996</c:v>
                </c:pt>
                <c:pt idx="1870">
                  <c:v>7093.7583000000004</c:v>
                </c:pt>
                <c:pt idx="1871">
                  <c:v>7111.8627999999999</c:v>
                </c:pt>
                <c:pt idx="1872">
                  <c:v>7103.7592999999997</c:v>
                </c:pt>
                <c:pt idx="1873">
                  <c:v>7100.3266999999996</c:v>
                </c:pt>
                <c:pt idx="1874">
                  <c:v>7116.5029000000004</c:v>
                </c:pt>
                <c:pt idx="1875">
                  <c:v>7101.4008999999996</c:v>
                </c:pt>
                <c:pt idx="1876">
                  <c:v>7101.5576000000001</c:v>
                </c:pt>
                <c:pt idx="1877">
                  <c:v>7110.5083000000004</c:v>
                </c:pt>
                <c:pt idx="1878">
                  <c:v>7117.2236000000003</c:v>
                </c:pt>
                <c:pt idx="1879">
                  <c:v>7098.6122999999998</c:v>
                </c:pt>
                <c:pt idx="1880">
                  <c:v>7116.5483000000004</c:v>
                </c:pt>
                <c:pt idx="1881">
                  <c:v>7109.6059999999998</c:v>
                </c:pt>
                <c:pt idx="1882">
                  <c:v>7111.2260999999999</c:v>
                </c:pt>
                <c:pt idx="1883">
                  <c:v>7115.0469000000003</c:v>
                </c:pt>
                <c:pt idx="1884">
                  <c:v>7121.6035000000002</c:v>
                </c:pt>
                <c:pt idx="1885">
                  <c:v>7131.5762000000004</c:v>
                </c:pt>
                <c:pt idx="1886">
                  <c:v>7126.4736000000003</c:v>
                </c:pt>
                <c:pt idx="1887">
                  <c:v>7114.0839999999998</c:v>
                </c:pt>
                <c:pt idx="1888">
                  <c:v>7123.1587</c:v>
                </c:pt>
                <c:pt idx="1889">
                  <c:v>7123.4619000000002</c:v>
                </c:pt>
                <c:pt idx="1890">
                  <c:v>7108.3477000000003</c:v>
                </c:pt>
                <c:pt idx="1891">
                  <c:v>7123.2866000000004</c:v>
                </c:pt>
                <c:pt idx="1892">
                  <c:v>7131.4775</c:v>
                </c:pt>
                <c:pt idx="1893">
                  <c:v>7122.8100999999997</c:v>
                </c:pt>
                <c:pt idx="1894">
                  <c:v>7117.4760999999999</c:v>
                </c:pt>
                <c:pt idx="1895">
                  <c:v>7141.5405000000001</c:v>
                </c:pt>
                <c:pt idx="1896">
                  <c:v>7122.5370999999996</c:v>
                </c:pt>
                <c:pt idx="1897">
                  <c:v>7123.165</c:v>
                </c:pt>
                <c:pt idx="1898">
                  <c:v>7136.1646000000001</c:v>
                </c:pt>
                <c:pt idx="1899">
                  <c:v>7140.5775999999996</c:v>
                </c:pt>
                <c:pt idx="1900">
                  <c:v>7126.5918000000001</c:v>
                </c:pt>
                <c:pt idx="1901">
                  <c:v>7123.5625</c:v>
                </c:pt>
                <c:pt idx="1902">
                  <c:v>7125.8744999999999</c:v>
                </c:pt>
                <c:pt idx="1903">
                  <c:v>7137.0102999999999</c:v>
                </c:pt>
                <c:pt idx="1904">
                  <c:v>7135.1602000000003</c:v>
                </c:pt>
                <c:pt idx="1905">
                  <c:v>7127.8788999999997</c:v>
                </c:pt>
                <c:pt idx="1906">
                  <c:v>7150.7866000000004</c:v>
                </c:pt>
                <c:pt idx="1907">
                  <c:v>7130.7520000000004</c:v>
                </c:pt>
                <c:pt idx="1908">
                  <c:v>7125.1796999999997</c:v>
                </c:pt>
                <c:pt idx="1909">
                  <c:v>7150.0097999999998</c:v>
                </c:pt>
                <c:pt idx="1910">
                  <c:v>7143.8163999999997</c:v>
                </c:pt>
                <c:pt idx="1911">
                  <c:v>7132.9008999999996</c:v>
                </c:pt>
                <c:pt idx="1912">
                  <c:v>7136.4326000000001</c:v>
                </c:pt>
                <c:pt idx="1913">
                  <c:v>7145.0469000000003</c:v>
                </c:pt>
                <c:pt idx="1914">
                  <c:v>7141.3910999999998</c:v>
                </c:pt>
                <c:pt idx="1915">
                  <c:v>7129.3765000000003</c:v>
                </c:pt>
                <c:pt idx="1916">
                  <c:v>7140.7402000000002</c:v>
                </c:pt>
                <c:pt idx="1917">
                  <c:v>7149.8086000000003</c:v>
                </c:pt>
                <c:pt idx="1918">
                  <c:v>7144.2383</c:v>
                </c:pt>
                <c:pt idx="1919">
                  <c:v>7134.2124000000003</c:v>
                </c:pt>
                <c:pt idx="1920">
                  <c:v>7159.3828000000003</c:v>
                </c:pt>
                <c:pt idx="1921">
                  <c:v>7158.0010000000002</c:v>
                </c:pt>
                <c:pt idx="1922">
                  <c:v>7131.3315000000002</c:v>
                </c:pt>
                <c:pt idx="1923">
                  <c:v>7142.4258</c:v>
                </c:pt>
                <c:pt idx="1924">
                  <c:v>7161.1836000000003</c:v>
                </c:pt>
                <c:pt idx="1925">
                  <c:v>7138.6478999999999</c:v>
                </c:pt>
                <c:pt idx="1926">
                  <c:v>7140.5420000000004</c:v>
                </c:pt>
                <c:pt idx="1927">
                  <c:v>7158.6923999999999</c:v>
                </c:pt>
                <c:pt idx="1928">
                  <c:v>7156.6166999999996</c:v>
                </c:pt>
                <c:pt idx="1929">
                  <c:v>7155.2983000000004</c:v>
                </c:pt>
                <c:pt idx="1930">
                  <c:v>7153.3729999999996</c:v>
                </c:pt>
                <c:pt idx="1931">
                  <c:v>7156.5645000000004</c:v>
                </c:pt>
                <c:pt idx="1932">
                  <c:v>7153.5604999999996</c:v>
                </c:pt>
                <c:pt idx="1933">
                  <c:v>7147.3109999999997</c:v>
                </c:pt>
                <c:pt idx="1934">
                  <c:v>7158.5825000000004</c:v>
                </c:pt>
                <c:pt idx="1935">
                  <c:v>7166.5059000000001</c:v>
                </c:pt>
                <c:pt idx="1936">
                  <c:v>7163.7388000000001</c:v>
                </c:pt>
                <c:pt idx="1937">
                  <c:v>7153.5005000000001</c:v>
                </c:pt>
                <c:pt idx="1938">
                  <c:v>7168.1948000000002</c:v>
                </c:pt>
                <c:pt idx="1939">
                  <c:v>7172.3433000000005</c:v>
                </c:pt>
                <c:pt idx="1940">
                  <c:v>7151.4883</c:v>
                </c:pt>
                <c:pt idx="1941">
                  <c:v>7164.4472999999998</c:v>
                </c:pt>
                <c:pt idx="1942">
                  <c:v>7180.2489999999998</c:v>
                </c:pt>
                <c:pt idx="1943">
                  <c:v>7159.1405999999997</c:v>
                </c:pt>
                <c:pt idx="1944">
                  <c:v>7159.8095999999996</c:v>
                </c:pt>
                <c:pt idx="1945">
                  <c:v>7176.6298999999999</c:v>
                </c:pt>
                <c:pt idx="1946">
                  <c:v>7171.9453000000003</c:v>
                </c:pt>
                <c:pt idx="1947">
                  <c:v>7164.9076999999997</c:v>
                </c:pt>
                <c:pt idx="1948">
                  <c:v>7166.7012000000004</c:v>
                </c:pt>
                <c:pt idx="1949">
                  <c:v>7178.3208000000004</c:v>
                </c:pt>
                <c:pt idx="1950">
                  <c:v>7175.6400999999996</c:v>
                </c:pt>
                <c:pt idx="1951">
                  <c:v>7161.96</c:v>
                </c:pt>
                <c:pt idx="1952">
                  <c:v>7166.5352000000003</c:v>
                </c:pt>
                <c:pt idx="1953">
                  <c:v>7185.5888999999997</c:v>
                </c:pt>
                <c:pt idx="1954">
                  <c:v>7177.6328000000003</c:v>
                </c:pt>
                <c:pt idx="1955">
                  <c:v>7168.7484999999997</c:v>
                </c:pt>
                <c:pt idx="1956">
                  <c:v>7190.9492</c:v>
                </c:pt>
                <c:pt idx="1957">
                  <c:v>7177.8173999999999</c:v>
                </c:pt>
                <c:pt idx="1958">
                  <c:v>7172.1347999999998</c:v>
                </c:pt>
                <c:pt idx="1959">
                  <c:v>7182.6777000000002</c:v>
                </c:pt>
                <c:pt idx="1960">
                  <c:v>7181.0722999999998</c:v>
                </c:pt>
                <c:pt idx="1961">
                  <c:v>7180.3921</c:v>
                </c:pt>
                <c:pt idx="1962">
                  <c:v>7182.6313</c:v>
                </c:pt>
                <c:pt idx="1963">
                  <c:v>7185.5308000000005</c:v>
                </c:pt>
                <c:pt idx="1964">
                  <c:v>7185.5508</c:v>
                </c:pt>
                <c:pt idx="1965">
                  <c:v>7181.4418999999998</c:v>
                </c:pt>
                <c:pt idx="1966">
                  <c:v>7177.1943000000001</c:v>
                </c:pt>
                <c:pt idx="1967">
                  <c:v>7189.5518000000002</c:v>
                </c:pt>
                <c:pt idx="1968">
                  <c:v>7187.1527999999998</c:v>
                </c:pt>
                <c:pt idx="1969">
                  <c:v>7177.9193999999998</c:v>
                </c:pt>
                <c:pt idx="1970">
                  <c:v>7193.3975</c:v>
                </c:pt>
                <c:pt idx="1971">
                  <c:v>7193.2587999999996</c:v>
                </c:pt>
                <c:pt idx="1972">
                  <c:v>7184.4287000000004</c:v>
                </c:pt>
                <c:pt idx="1973">
                  <c:v>7193.0941999999995</c:v>
                </c:pt>
                <c:pt idx="1974">
                  <c:v>7198.3521000000001</c:v>
                </c:pt>
                <c:pt idx="1975">
                  <c:v>7187.1445000000003</c:v>
                </c:pt>
                <c:pt idx="1976">
                  <c:v>7201.2987999999996</c:v>
                </c:pt>
                <c:pt idx="1977">
                  <c:v>7199.0263999999997</c:v>
                </c:pt>
                <c:pt idx="1978">
                  <c:v>7188.5380999999998</c:v>
                </c:pt>
                <c:pt idx="1979">
                  <c:v>7193.1010999999999</c:v>
                </c:pt>
                <c:pt idx="1980">
                  <c:v>7194.4989999999998</c:v>
                </c:pt>
                <c:pt idx="1981">
                  <c:v>7199.2079999999996</c:v>
                </c:pt>
                <c:pt idx="1982">
                  <c:v>7195.3905999999997</c:v>
                </c:pt>
                <c:pt idx="1983">
                  <c:v>7195.1742999999997</c:v>
                </c:pt>
                <c:pt idx="1984">
                  <c:v>7196.2617</c:v>
                </c:pt>
                <c:pt idx="1985">
                  <c:v>7205.7196999999996</c:v>
                </c:pt>
                <c:pt idx="1986">
                  <c:v>7197.5010000000002</c:v>
                </c:pt>
                <c:pt idx="1987">
                  <c:v>7203.3301000000001</c:v>
                </c:pt>
                <c:pt idx="1988">
                  <c:v>7218.3950000000004</c:v>
                </c:pt>
                <c:pt idx="1989">
                  <c:v>7201.5087999999996</c:v>
                </c:pt>
                <c:pt idx="1990">
                  <c:v>7193.9966000000004</c:v>
                </c:pt>
                <c:pt idx="1991">
                  <c:v>7214.5571</c:v>
                </c:pt>
                <c:pt idx="1992">
                  <c:v>7196.6035000000002</c:v>
                </c:pt>
                <c:pt idx="1993">
                  <c:v>7200.8818000000001</c:v>
                </c:pt>
                <c:pt idx="1994">
                  <c:v>7214.1436000000003</c:v>
                </c:pt>
                <c:pt idx="1995">
                  <c:v>7214.9931999999999</c:v>
                </c:pt>
                <c:pt idx="1996">
                  <c:v>7209.0693000000001</c:v>
                </c:pt>
                <c:pt idx="1997">
                  <c:v>7200.5508</c:v>
                </c:pt>
                <c:pt idx="1998">
                  <c:v>7205.2749000000003</c:v>
                </c:pt>
                <c:pt idx="1999">
                  <c:v>7218.4247999999998</c:v>
                </c:pt>
                <c:pt idx="2000">
                  <c:v>7211.7084999999997</c:v>
                </c:pt>
                <c:pt idx="2001">
                  <c:v>7213.6841000000004</c:v>
                </c:pt>
                <c:pt idx="2002">
                  <c:v>7223.1405999999997</c:v>
                </c:pt>
                <c:pt idx="2003">
                  <c:v>7212.7377999999999</c:v>
                </c:pt>
                <c:pt idx="2004">
                  <c:v>7202.2611999999999</c:v>
                </c:pt>
                <c:pt idx="2005">
                  <c:v>7216.2393000000002</c:v>
                </c:pt>
                <c:pt idx="2006">
                  <c:v>7228.4736000000003</c:v>
                </c:pt>
                <c:pt idx="2007">
                  <c:v>7209.1415999999999</c:v>
                </c:pt>
                <c:pt idx="2008">
                  <c:v>7214.5272999999997</c:v>
                </c:pt>
                <c:pt idx="2009">
                  <c:v>7228.6665000000003</c:v>
                </c:pt>
                <c:pt idx="2010">
                  <c:v>7223.5806000000002</c:v>
                </c:pt>
                <c:pt idx="2011">
                  <c:v>7222.0918000000001</c:v>
                </c:pt>
                <c:pt idx="2012">
                  <c:v>7218.8446999999996</c:v>
                </c:pt>
                <c:pt idx="2013">
                  <c:v>7219.52</c:v>
                </c:pt>
                <c:pt idx="2014">
                  <c:v>7227.9507000000003</c:v>
                </c:pt>
                <c:pt idx="2015">
                  <c:v>7211.1693999999998</c:v>
                </c:pt>
                <c:pt idx="2016">
                  <c:v>7223.7646000000004</c:v>
                </c:pt>
                <c:pt idx="2017">
                  <c:v>7248.4979999999996</c:v>
                </c:pt>
                <c:pt idx="2018">
                  <c:v>7221.6063999999997</c:v>
                </c:pt>
                <c:pt idx="2019">
                  <c:v>7210.3184000000001</c:v>
                </c:pt>
                <c:pt idx="2020">
                  <c:v>7247.4135999999999</c:v>
                </c:pt>
                <c:pt idx="2021">
                  <c:v>7225.9263000000001</c:v>
                </c:pt>
                <c:pt idx="2022">
                  <c:v>7221.6464999999998</c:v>
                </c:pt>
                <c:pt idx="2023">
                  <c:v>7247.4453000000003</c:v>
                </c:pt>
                <c:pt idx="2024">
                  <c:v>7236.7910000000002</c:v>
                </c:pt>
                <c:pt idx="2025">
                  <c:v>7212.6133</c:v>
                </c:pt>
                <c:pt idx="2026">
                  <c:v>7235.5874000000003</c:v>
                </c:pt>
                <c:pt idx="2027">
                  <c:v>7247.7812999999996</c:v>
                </c:pt>
                <c:pt idx="2028">
                  <c:v>7241.6948000000002</c:v>
                </c:pt>
                <c:pt idx="2029">
                  <c:v>7233.6260000000002</c:v>
                </c:pt>
                <c:pt idx="2030">
                  <c:v>7236.0078000000003</c:v>
                </c:pt>
                <c:pt idx="2031">
                  <c:v>7244.5137000000004</c:v>
                </c:pt>
                <c:pt idx="2032">
                  <c:v>7234.1108000000004</c:v>
                </c:pt>
                <c:pt idx="2033">
                  <c:v>7230.6127999999999</c:v>
                </c:pt>
                <c:pt idx="2034">
                  <c:v>7251.73</c:v>
                </c:pt>
                <c:pt idx="2035">
                  <c:v>7256.6597000000002</c:v>
                </c:pt>
                <c:pt idx="2036">
                  <c:v>7227.5614999999998</c:v>
                </c:pt>
                <c:pt idx="2037">
                  <c:v>7247.9102000000003</c:v>
                </c:pt>
                <c:pt idx="2038">
                  <c:v>7262.8296</c:v>
                </c:pt>
                <c:pt idx="2039">
                  <c:v>7246.6854999999996</c:v>
                </c:pt>
                <c:pt idx="2040">
                  <c:v>7235.3867</c:v>
                </c:pt>
                <c:pt idx="2041">
                  <c:v>7246.2437</c:v>
                </c:pt>
                <c:pt idx="2042">
                  <c:v>7247.7924999999996</c:v>
                </c:pt>
                <c:pt idx="2043">
                  <c:v>7237.0565999999999</c:v>
                </c:pt>
                <c:pt idx="2044">
                  <c:v>7240.5483000000004</c:v>
                </c:pt>
                <c:pt idx="2045">
                  <c:v>7254.3437999999996</c:v>
                </c:pt>
                <c:pt idx="2046">
                  <c:v>7252.4116000000004</c:v>
                </c:pt>
                <c:pt idx="2047">
                  <c:v>7251.1293999999998</c:v>
                </c:pt>
                <c:pt idx="2048">
                  <c:v>7243.0410000000002</c:v>
                </c:pt>
                <c:pt idx="2049">
                  <c:v>7271.1841000000004</c:v>
                </c:pt>
                <c:pt idx="2050">
                  <c:v>7250.0102999999999</c:v>
                </c:pt>
                <c:pt idx="2051">
                  <c:v>7245.6356999999998</c:v>
                </c:pt>
                <c:pt idx="2052">
                  <c:v>7272.0385999999999</c:v>
                </c:pt>
                <c:pt idx="2053">
                  <c:v>7258.2007000000003</c:v>
                </c:pt>
                <c:pt idx="2054">
                  <c:v>7243.5497999999998</c:v>
                </c:pt>
                <c:pt idx="2055">
                  <c:v>7259.4912000000004</c:v>
                </c:pt>
                <c:pt idx="2056">
                  <c:v>7265.3158999999996</c:v>
                </c:pt>
                <c:pt idx="2057">
                  <c:v>7262.5272999999997</c:v>
                </c:pt>
                <c:pt idx="2058">
                  <c:v>7247.9027999999998</c:v>
                </c:pt>
                <c:pt idx="2059">
                  <c:v>7254.2671</c:v>
                </c:pt>
                <c:pt idx="2060">
                  <c:v>7272.6616000000004</c:v>
                </c:pt>
                <c:pt idx="2061">
                  <c:v>7259.0239000000001</c:v>
                </c:pt>
                <c:pt idx="2062">
                  <c:v>7252.1000999999997</c:v>
                </c:pt>
                <c:pt idx="2063">
                  <c:v>7273.7622000000001</c:v>
                </c:pt>
                <c:pt idx="2064">
                  <c:v>7278.3500999999997</c:v>
                </c:pt>
                <c:pt idx="2065">
                  <c:v>7251.3433000000005</c:v>
                </c:pt>
                <c:pt idx="2066">
                  <c:v>7271.1655000000001</c:v>
                </c:pt>
                <c:pt idx="2067">
                  <c:v>7277.6099000000004</c:v>
                </c:pt>
                <c:pt idx="2068">
                  <c:v>7266.1587</c:v>
                </c:pt>
                <c:pt idx="2069">
                  <c:v>7264.9940999999999</c:v>
                </c:pt>
                <c:pt idx="2070">
                  <c:v>7272.9462999999996</c:v>
                </c:pt>
                <c:pt idx="2071">
                  <c:v>7278.3622999999998</c:v>
                </c:pt>
                <c:pt idx="2072">
                  <c:v>7265.1400999999996</c:v>
                </c:pt>
                <c:pt idx="2073">
                  <c:v>7274.2617</c:v>
                </c:pt>
                <c:pt idx="2074">
                  <c:v>7271.1313</c:v>
                </c:pt>
                <c:pt idx="2075">
                  <c:v>7277.9731000000002</c:v>
                </c:pt>
                <c:pt idx="2076">
                  <c:v>7275.3975</c:v>
                </c:pt>
                <c:pt idx="2077">
                  <c:v>7278.2431999999999</c:v>
                </c:pt>
                <c:pt idx="2078">
                  <c:v>7282.5576000000001</c:v>
                </c:pt>
                <c:pt idx="2079">
                  <c:v>7272.665</c:v>
                </c:pt>
                <c:pt idx="2080">
                  <c:v>7280.9092000000001</c:v>
                </c:pt>
                <c:pt idx="2081">
                  <c:v>7296.8900999999996</c:v>
                </c:pt>
                <c:pt idx="2082">
                  <c:v>7269.8433000000005</c:v>
                </c:pt>
                <c:pt idx="2083">
                  <c:v>7276.5717999999997</c:v>
                </c:pt>
                <c:pt idx="2084">
                  <c:v>7282.9272000000001</c:v>
                </c:pt>
                <c:pt idx="2085">
                  <c:v>7277.4750999999997</c:v>
                </c:pt>
                <c:pt idx="2086">
                  <c:v>7276.5684000000001</c:v>
                </c:pt>
                <c:pt idx="2087">
                  <c:v>7284.5562</c:v>
                </c:pt>
                <c:pt idx="2088">
                  <c:v>7289.1972999999998</c:v>
                </c:pt>
                <c:pt idx="2089">
                  <c:v>7287.1890000000003</c:v>
                </c:pt>
                <c:pt idx="2090">
                  <c:v>7286.1112999999996</c:v>
                </c:pt>
                <c:pt idx="2091">
                  <c:v>7288.6304</c:v>
                </c:pt>
                <c:pt idx="2092">
                  <c:v>7291.9775</c:v>
                </c:pt>
                <c:pt idx="2093">
                  <c:v>7289.4951000000001</c:v>
                </c:pt>
                <c:pt idx="2094">
                  <c:v>7290.1220999999996</c:v>
                </c:pt>
                <c:pt idx="2095">
                  <c:v>7300.3867</c:v>
                </c:pt>
                <c:pt idx="2096">
                  <c:v>7297.1270000000004</c:v>
                </c:pt>
                <c:pt idx="2097">
                  <c:v>7287.5853999999999</c:v>
                </c:pt>
                <c:pt idx="2098">
                  <c:v>7302.8472000000002</c:v>
                </c:pt>
                <c:pt idx="2099">
                  <c:v>7305.3867</c:v>
                </c:pt>
                <c:pt idx="2100">
                  <c:v>7284.8296</c:v>
                </c:pt>
                <c:pt idx="2101">
                  <c:v>7299.71</c:v>
                </c:pt>
                <c:pt idx="2102">
                  <c:v>7303.8046999999997</c:v>
                </c:pt>
                <c:pt idx="2103">
                  <c:v>7292.7431999999999</c:v>
                </c:pt>
                <c:pt idx="2104">
                  <c:v>7295.7152999999998</c:v>
                </c:pt>
                <c:pt idx="2105">
                  <c:v>7305.2084999999997</c:v>
                </c:pt>
                <c:pt idx="2106">
                  <c:v>7302.3262000000004</c:v>
                </c:pt>
                <c:pt idx="2107">
                  <c:v>7291.8573999999999</c:v>
                </c:pt>
                <c:pt idx="2108">
                  <c:v>7298.3905999999997</c:v>
                </c:pt>
                <c:pt idx="2109">
                  <c:v>7299.4141</c:v>
                </c:pt>
                <c:pt idx="2110">
                  <c:v>7310.4013999999997</c:v>
                </c:pt>
                <c:pt idx="2111">
                  <c:v>7300.5995999999996</c:v>
                </c:pt>
                <c:pt idx="2112">
                  <c:v>7310.6791999999996</c:v>
                </c:pt>
                <c:pt idx="2113">
                  <c:v>7319.8666999999996</c:v>
                </c:pt>
                <c:pt idx="2114">
                  <c:v>7292.2275</c:v>
                </c:pt>
                <c:pt idx="2115">
                  <c:v>7294.1997000000001</c:v>
                </c:pt>
                <c:pt idx="2116">
                  <c:v>7322.02</c:v>
                </c:pt>
                <c:pt idx="2117">
                  <c:v>7305.5981000000002</c:v>
                </c:pt>
                <c:pt idx="2118">
                  <c:v>7300.2891</c:v>
                </c:pt>
                <c:pt idx="2119">
                  <c:v>7317.7808000000005</c:v>
                </c:pt>
                <c:pt idx="2120">
                  <c:v>7322.1059999999998</c:v>
                </c:pt>
                <c:pt idx="2121">
                  <c:v>7299.7451000000001</c:v>
                </c:pt>
                <c:pt idx="2122">
                  <c:v>7313.6742999999997</c:v>
                </c:pt>
                <c:pt idx="2123">
                  <c:v>7323.0078000000003</c:v>
                </c:pt>
                <c:pt idx="2124">
                  <c:v>7313.5234</c:v>
                </c:pt>
                <c:pt idx="2125">
                  <c:v>7311.6758</c:v>
                </c:pt>
                <c:pt idx="2126">
                  <c:v>7310.6992</c:v>
                </c:pt>
                <c:pt idx="2127">
                  <c:v>7319.3643000000002</c:v>
                </c:pt>
                <c:pt idx="2128">
                  <c:v>7319.6997000000001</c:v>
                </c:pt>
                <c:pt idx="2129">
                  <c:v>7304.3095999999996</c:v>
                </c:pt>
                <c:pt idx="2130">
                  <c:v>7325.6869999999999</c:v>
                </c:pt>
                <c:pt idx="2131">
                  <c:v>7330.0663999999997</c:v>
                </c:pt>
                <c:pt idx="2132">
                  <c:v>7305.6454999999996</c:v>
                </c:pt>
                <c:pt idx="2133">
                  <c:v>7318.6356999999998</c:v>
                </c:pt>
                <c:pt idx="2134">
                  <c:v>7340.1592000000001</c:v>
                </c:pt>
                <c:pt idx="2135">
                  <c:v>7323.9530999999997</c:v>
                </c:pt>
                <c:pt idx="2136">
                  <c:v>7317.6094000000003</c:v>
                </c:pt>
                <c:pt idx="2137">
                  <c:v>7333.0937999999996</c:v>
                </c:pt>
                <c:pt idx="2138">
                  <c:v>7327.6356999999998</c:v>
                </c:pt>
                <c:pt idx="2139">
                  <c:v>7321.4629000000004</c:v>
                </c:pt>
                <c:pt idx="2140">
                  <c:v>7327.2061000000003</c:v>
                </c:pt>
                <c:pt idx="2141">
                  <c:v>7341.0747000000001</c:v>
                </c:pt>
                <c:pt idx="2142">
                  <c:v>7339.3994000000002</c:v>
                </c:pt>
                <c:pt idx="2143">
                  <c:v>7326.9018999999998</c:v>
                </c:pt>
                <c:pt idx="2144">
                  <c:v>7325.0811000000003</c:v>
                </c:pt>
                <c:pt idx="2145">
                  <c:v>7343.6674999999996</c:v>
                </c:pt>
                <c:pt idx="2146">
                  <c:v>7330.5024000000003</c:v>
                </c:pt>
                <c:pt idx="2147">
                  <c:v>7314.3690999999999</c:v>
                </c:pt>
                <c:pt idx="2148">
                  <c:v>7347.5127000000002</c:v>
                </c:pt>
                <c:pt idx="2149">
                  <c:v>7345.0981000000002</c:v>
                </c:pt>
                <c:pt idx="2150">
                  <c:v>7318.8535000000002</c:v>
                </c:pt>
                <c:pt idx="2151">
                  <c:v>7333.2573000000002</c:v>
                </c:pt>
                <c:pt idx="2152">
                  <c:v>7341.2934999999998</c:v>
                </c:pt>
                <c:pt idx="2153">
                  <c:v>7333.6489000000001</c:v>
                </c:pt>
                <c:pt idx="2154">
                  <c:v>7333.6611000000003</c:v>
                </c:pt>
                <c:pt idx="2155">
                  <c:v>7332.6747999999998</c:v>
                </c:pt>
                <c:pt idx="2156">
                  <c:v>7346.2114000000001</c:v>
                </c:pt>
                <c:pt idx="2157">
                  <c:v>7347.1747999999998</c:v>
                </c:pt>
                <c:pt idx="2158">
                  <c:v>7318.1737999999996</c:v>
                </c:pt>
                <c:pt idx="2159">
                  <c:v>7347.6000999999997</c:v>
                </c:pt>
                <c:pt idx="2160">
                  <c:v>7344.085</c:v>
                </c:pt>
                <c:pt idx="2161">
                  <c:v>7335.1283999999996</c:v>
                </c:pt>
                <c:pt idx="2162">
                  <c:v>7342.6391999999996</c:v>
                </c:pt>
                <c:pt idx="2163">
                  <c:v>7369.0742</c:v>
                </c:pt>
                <c:pt idx="2164">
                  <c:v>7342.9619000000002</c:v>
                </c:pt>
                <c:pt idx="2165">
                  <c:v>7335.2798000000003</c:v>
                </c:pt>
                <c:pt idx="2166">
                  <c:v>7355.7793000000001</c:v>
                </c:pt>
                <c:pt idx="2167">
                  <c:v>7355.6084000000001</c:v>
                </c:pt>
                <c:pt idx="2168">
                  <c:v>7347.7250999999997</c:v>
                </c:pt>
                <c:pt idx="2169">
                  <c:v>7347.4321</c:v>
                </c:pt>
                <c:pt idx="2170">
                  <c:v>7354.7856000000002</c:v>
                </c:pt>
                <c:pt idx="2171">
                  <c:v>7368.0879000000004</c:v>
                </c:pt>
                <c:pt idx="2172">
                  <c:v>7349.6181999999999</c:v>
                </c:pt>
                <c:pt idx="2173">
                  <c:v>7355.2978999999996</c:v>
                </c:pt>
                <c:pt idx="2174">
                  <c:v>7366.0518000000002</c:v>
                </c:pt>
                <c:pt idx="2175">
                  <c:v>7354.3622999999998</c:v>
                </c:pt>
                <c:pt idx="2176">
                  <c:v>7345.3516</c:v>
                </c:pt>
                <c:pt idx="2177">
                  <c:v>7360.9408999999996</c:v>
                </c:pt>
                <c:pt idx="2178">
                  <c:v>7360.6035000000002</c:v>
                </c:pt>
                <c:pt idx="2179">
                  <c:v>7349.0508</c:v>
                </c:pt>
                <c:pt idx="2180">
                  <c:v>7369.6234999999997</c:v>
                </c:pt>
                <c:pt idx="2181">
                  <c:v>7374.8779000000004</c:v>
                </c:pt>
                <c:pt idx="2182">
                  <c:v>7359.5874000000003</c:v>
                </c:pt>
                <c:pt idx="2183">
                  <c:v>7350.5933000000005</c:v>
                </c:pt>
                <c:pt idx="2184">
                  <c:v>7366.3633</c:v>
                </c:pt>
                <c:pt idx="2185">
                  <c:v>7362.6948000000002</c:v>
                </c:pt>
                <c:pt idx="2186">
                  <c:v>7375.6469999999999</c:v>
                </c:pt>
                <c:pt idx="2187">
                  <c:v>7354.0097999999998</c:v>
                </c:pt>
                <c:pt idx="2188">
                  <c:v>7369.3231999999998</c:v>
                </c:pt>
                <c:pt idx="2189">
                  <c:v>7368.8833000000004</c:v>
                </c:pt>
                <c:pt idx="2190">
                  <c:v>7365.0815000000002</c:v>
                </c:pt>
                <c:pt idx="2191">
                  <c:v>7373.9853999999996</c:v>
                </c:pt>
                <c:pt idx="2192">
                  <c:v>7370.2061000000003</c:v>
                </c:pt>
                <c:pt idx="2193">
                  <c:v>7367.1206000000002</c:v>
                </c:pt>
                <c:pt idx="2194">
                  <c:v>7367.6484</c:v>
                </c:pt>
                <c:pt idx="2195">
                  <c:v>7377.7866000000004</c:v>
                </c:pt>
                <c:pt idx="2196">
                  <c:v>7369.9354999999996</c:v>
                </c:pt>
                <c:pt idx="2197">
                  <c:v>7372.0780999999997</c:v>
                </c:pt>
                <c:pt idx="2198">
                  <c:v>7381.3798999999999</c:v>
                </c:pt>
                <c:pt idx="2199">
                  <c:v>7372.3765000000003</c:v>
                </c:pt>
                <c:pt idx="2200">
                  <c:v>7371.9872999999998</c:v>
                </c:pt>
                <c:pt idx="2201">
                  <c:v>7381.5171</c:v>
                </c:pt>
                <c:pt idx="2202">
                  <c:v>7373.7704999999996</c:v>
                </c:pt>
                <c:pt idx="2203">
                  <c:v>7381.5043999999998</c:v>
                </c:pt>
                <c:pt idx="2204">
                  <c:v>7382.1133</c:v>
                </c:pt>
                <c:pt idx="2205">
                  <c:v>7378.9193999999998</c:v>
                </c:pt>
                <c:pt idx="2206">
                  <c:v>7388.5097999999998</c:v>
                </c:pt>
                <c:pt idx="2207">
                  <c:v>7377.4994999999999</c:v>
                </c:pt>
                <c:pt idx="2208">
                  <c:v>7373.9282000000003</c:v>
                </c:pt>
                <c:pt idx="2209">
                  <c:v>7387.4883</c:v>
                </c:pt>
                <c:pt idx="2210">
                  <c:v>7381.4214000000002</c:v>
                </c:pt>
                <c:pt idx="2211">
                  <c:v>7382.6133</c:v>
                </c:pt>
                <c:pt idx="2212">
                  <c:v>7393.8798999999999</c:v>
                </c:pt>
                <c:pt idx="2213">
                  <c:v>7386.9823999999999</c:v>
                </c:pt>
                <c:pt idx="2214">
                  <c:v>7380.6176999999998</c:v>
                </c:pt>
                <c:pt idx="2215">
                  <c:v>7384.9912000000004</c:v>
                </c:pt>
                <c:pt idx="2216">
                  <c:v>7392.8388999999997</c:v>
                </c:pt>
                <c:pt idx="2217">
                  <c:v>7376.6934000000001</c:v>
                </c:pt>
                <c:pt idx="2218">
                  <c:v>7387.6641</c:v>
                </c:pt>
                <c:pt idx="2219">
                  <c:v>7389.6103999999996</c:v>
                </c:pt>
                <c:pt idx="2220">
                  <c:v>7390.8369000000002</c:v>
                </c:pt>
                <c:pt idx="2221">
                  <c:v>7388.2152999999998</c:v>
                </c:pt>
                <c:pt idx="2222">
                  <c:v>7387.1469999999999</c:v>
                </c:pt>
                <c:pt idx="2223">
                  <c:v>7394.9994999999999</c:v>
                </c:pt>
                <c:pt idx="2224">
                  <c:v>7395.3262000000004</c:v>
                </c:pt>
                <c:pt idx="2225">
                  <c:v>7384.2402000000002</c:v>
                </c:pt>
                <c:pt idx="2226">
                  <c:v>7393.3867</c:v>
                </c:pt>
                <c:pt idx="2227">
                  <c:v>7409.2402000000002</c:v>
                </c:pt>
                <c:pt idx="2228">
                  <c:v>7384.4712</c:v>
                </c:pt>
                <c:pt idx="2229">
                  <c:v>7393.3013000000001</c:v>
                </c:pt>
                <c:pt idx="2230">
                  <c:v>7412.6646000000001</c:v>
                </c:pt>
                <c:pt idx="2231">
                  <c:v>7404.7929999999997</c:v>
                </c:pt>
                <c:pt idx="2232">
                  <c:v>7395.6040000000003</c:v>
                </c:pt>
                <c:pt idx="2233">
                  <c:v>7400.4603999999999</c:v>
                </c:pt>
                <c:pt idx="2234">
                  <c:v>7409.1454999999996</c:v>
                </c:pt>
                <c:pt idx="2235">
                  <c:v>7398.8301000000001</c:v>
                </c:pt>
                <c:pt idx="2236">
                  <c:v>7394.6049999999996</c:v>
                </c:pt>
                <c:pt idx="2237">
                  <c:v>7403.3320000000003</c:v>
                </c:pt>
                <c:pt idx="2238">
                  <c:v>7409.8407999999999</c:v>
                </c:pt>
                <c:pt idx="2239">
                  <c:v>7395.7533999999996</c:v>
                </c:pt>
                <c:pt idx="2240">
                  <c:v>7401.1948000000002</c:v>
                </c:pt>
                <c:pt idx="2241">
                  <c:v>7422.8647000000001</c:v>
                </c:pt>
                <c:pt idx="2242">
                  <c:v>7408.4282000000003</c:v>
                </c:pt>
                <c:pt idx="2243">
                  <c:v>7390.3793999999998</c:v>
                </c:pt>
                <c:pt idx="2244">
                  <c:v>7414.4979999999996</c:v>
                </c:pt>
                <c:pt idx="2245">
                  <c:v>7417.52</c:v>
                </c:pt>
                <c:pt idx="2246">
                  <c:v>7395.0717999999997</c:v>
                </c:pt>
                <c:pt idx="2247">
                  <c:v>7405.1625999999997</c:v>
                </c:pt>
                <c:pt idx="2248">
                  <c:v>7417.2704999999996</c:v>
                </c:pt>
                <c:pt idx="2249">
                  <c:v>7410.1875</c:v>
                </c:pt>
                <c:pt idx="2250">
                  <c:v>7403.4940999999999</c:v>
                </c:pt>
                <c:pt idx="2251">
                  <c:v>7405.4683000000005</c:v>
                </c:pt>
                <c:pt idx="2252">
                  <c:v>7422.8984</c:v>
                </c:pt>
                <c:pt idx="2253">
                  <c:v>7415.8402999999998</c:v>
                </c:pt>
                <c:pt idx="2254">
                  <c:v>7408.1929</c:v>
                </c:pt>
                <c:pt idx="2255">
                  <c:v>7416.6313</c:v>
                </c:pt>
                <c:pt idx="2256">
                  <c:v>7433.6040000000003</c:v>
                </c:pt>
                <c:pt idx="2257">
                  <c:v>7411.0731999999998</c:v>
                </c:pt>
                <c:pt idx="2258">
                  <c:v>7414.0630000000001</c:v>
                </c:pt>
                <c:pt idx="2259">
                  <c:v>7434.0492999999997</c:v>
                </c:pt>
                <c:pt idx="2260">
                  <c:v>7415.3842999999997</c:v>
                </c:pt>
                <c:pt idx="2261">
                  <c:v>7411.3978999999999</c:v>
                </c:pt>
                <c:pt idx="2262">
                  <c:v>7431.8344999999999</c:v>
                </c:pt>
                <c:pt idx="2263">
                  <c:v>7429.5160999999998</c:v>
                </c:pt>
                <c:pt idx="2264">
                  <c:v>7420.5282999999999</c:v>
                </c:pt>
                <c:pt idx="2265">
                  <c:v>7420.4418999999998</c:v>
                </c:pt>
                <c:pt idx="2266">
                  <c:v>7434.0219999999999</c:v>
                </c:pt>
                <c:pt idx="2267">
                  <c:v>7432.4530999999997</c:v>
                </c:pt>
                <c:pt idx="2268">
                  <c:v>7418.3681999999999</c:v>
                </c:pt>
                <c:pt idx="2269">
                  <c:v>7424.7725</c:v>
                </c:pt>
                <c:pt idx="2270">
                  <c:v>7440.5068000000001</c:v>
                </c:pt>
                <c:pt idx="2271">
                  <c:v>7425.3994000000002</c:v>
                </c:pt>
                <c:pt idx="2272">
                  <c:v>7421.8402999999998</c:v>
                </c:pt>
                <c:pt idx="2273">
                  <c:v>7440.0913</c:v>
                </c:pt>
                <c:pt idx="2274">
                  <c:v>7434.1791999999996</c:v>
                </c:pt>
                <c:pt idx="2275">
                  <c:v>7421.9268000000002</c:v>
                </c:pt>
                <c:pt idx="2276">
                  <c:v>7420.7040999999999</c:v>
                </c:pt>
                <c:pt idx="2277">
                  <c:v>7439.3290999999999</c:v>
                </c:pt>
                <c:pt idx="2278">
                  <c:v>7433.1489000000001</c:v>
                </c:pt>
                <c:pt idx="2279">
                  <c:v>7428.3594000000003</c:v>
                </c:pt>
                <c:pt idx="2280">
                  <c:v>7425.9745999999996</c:v>
                </c:pt>
                <c:pt idx="2281">
                  <c:v>7441.9502000000002</c:v>
                </c:pt>
                <c:pt idx="2282">
                  <c:v>7432.8491000000004</c:v>
                </c:pt>
                <c:pt idx="2283">
                  <c:v>7422.0859</c:v>
                </c:pt>
                <c:pt idx="2284">
                  <c:v>7439.8320000000003</c:v>
                </c:pt>
                <c:pt idx="2285">
                  <c:v>7441.5619999999999</c:v>
                </c:pt>
                <c:pt idx="2286">
                  <c:v>7432.7393000000002</c:v>
                </c:pt>
                <c:pt idx="2287">
                  <c:v>7450.9893000000002</c:v>
                </c:pt>
                <c:pt idx="2288">
                  <c:v>7454.6094000000003</c:v>
                </c:pt>
                <c:pt idx="2289">
                  <c:v>7437.8681999999999</c:v>
                </c:pt>
                <c:pt idx="2290">
                  <c:v>7438.8896000000004</c:v>
                </c:pt>
                <c:pt idx="2291">
                  <c:v>7455.5434999999998</c:v>
                </c:pt>
                <c:pt idx="2292">
                  <c:v>7443.23</c:v>
                </c:pt>
                <c:pt idx="2293">
                  <c:v>7429.7103999999999</c:v>
                </c:pt>
                <c:pt idx="2294">
                  <c:v>7449.5</c:v>
                </c:pt>
                <c:pt idx="2295">
                  <c:v>7445.9423999999999</c:v>
                </c:pt>
                <c:pt idx="2296">
                  <c:v>7457.7133999999996</c:v>
                </c:pt>
                <c:pt idx="2297">
                  <c:v>7452.2725</c:v>
                </c:pt>
                <c:pt idx="2298">
                  <c:v>7451.9804999999997</c:v>
                </c:pt>
                <c:pt idx="2299">
                  <c:v>7465.1620999999996</c:v>
                </c:pt>
                <c:pt idx="2300">
                  <c:v>7449.0839999999998</c:v>
                </c:pt>
                <c:pt idx="2301">
                  <c:v>7437.9771000000001</c:v>
                </c:pt>
                <c:pt idx="2302">
                  <c:v>7450.6367</c:v>
                </c:pt>
                <c:pt idx="2303">
                  <c:v>7447.6768000000002</c:v>
                </c:pt>
                <c:pt idx="2304">
                  <c:v>7446.9989999999998</c:v>
                </c:pt>
                <c:pt idx="2305">
                  <c:v>7459.2329</c:v>
                </c:pt>
                <c:pt idx="2306">
                  <c:v>7456.8065999999999</c:v>
                </c:pt>
                <c:pt idx="2307">
                  <c:v>7451.3877000000002</c:v>
                </c:pt>
                <c:pt idx="2308">
                  <c:v>7455.0967000000001</c:v>
                </c:pt>
                <c:pt idx="2309">
                  <c:v>7461.5054</c:v>
                </c:pt>
                <c:pt idx="2310">
                  <c:v>7451.2367999999997</c:v>
                </c:pt>
                <c:pt idx="2311">
                  <c:v>7456.3158999999996</c:v>
                </c:pt>
                <c:pt idx="2312">
                  <c:v>7463.4691999999995</c:v>
                </c:pt>
                <c:pt idx="2313">
                  <c:v>7457.5186000000003</c:v>
                </c:pt>
                <c:pt idx="2314">
                  <c:v>7458.2880999999998</c:v>
                </c:pt>
                <c:pt idx="2315">
                  <c:v>7461.5033999999996</c:v>
                </c:pt>
                <c:pt idx="2316">
                  <c:v>7462.9331000000002</c:v>
                </c:pt>
                <c:pt idx="2317">
                  <c:v>7456.9804999999997</c:v>
                </c:pt>
                <c:pt idx="2318">
                  <c:v>7456.3140000000003</c:v>
                </c:pt>
                <c:pt idx="2319">
                  <c:v>7460.8041999999996</c:v>
                </c:pt>
                <c:pt idx="2320">
                  <c:v>7471.9745999999996</c:v>
                </c:pt>
                <c:pt idx="2321">
                  <c:v>7468.0429999999997</c:v>
                </c:pt>
                <c:pt idx="2322">
                  <c:v>7460.0106999999998</c:v>
                </c:pt>
                <c:pt idx="2323">
                  <c:v>7464.4087</c:v>
                </c:pt>
                <c:pt idx="2324">
                  <c:v>7458.4287000000004</c:v>
                </c:pt>
                <c:pt idx="2325">
                  <c:v>7467.1436000000003</c:v>
                </c:pt>
                <c:pt idx="2326">
                  <c:v>7476.4897000000001</c:v>
                </c:pt>
                <c:pt idx="2327">
                  <c:v>7472.0054</c:v>
                </c:pt>
                <c:pt idx="2328">
                  <c:v>7462.4502000000002</c:v>
                </c:pt>
                <c:pt idx="2329">
                  <c:v>7472.2948999999999</c:v>
                </c:pt>
                <c:pt idx="2330">
                  <c:v>7465.0766999999996</c:v>
                </c:pt>
                <c:pt idx="2331">
                  <c:v>7466.4512000000004</c:v>
                </c:pt>
                <c:pt idx="2332">
                  <c:v>7474.1206000000002</c:v>
                </c:pt>
                <c:pt idx="2333">
                  <c:v>7471.6698999999999</c:v>
                </c:pt>
                <c:pt idx="2334">
                  <c:v>7479.3188</c:v>
                </c:pt>
                <c:pt idx="2335">
                  <c:v>7469.5546999999997</c:v>
                </c:pt>
                <c:pt idx="2336">
                  <c:v>7477.8521000000001</c:v>
                </c:pt>
                <c:pt idx="2337">
                  <c:v>7482.2222000000002</c:v>
                </c:pt>
                <c:pt idx="2338">
                  <c:v>7479.9921999999997</c:v>
                </c:pt>
                <c:pt idx="2339">
                  <c:v>7471.4867999999997</c:v>
                </c:pt>
                <c:pt idx="2340">
                  <c:v>7489.0228999999999</c:v>
                </c:pt>
                <c:pt idx="2341">
                  <c:v>7480.4380000000001</c:v>
                </c:pt>
                <c:pt idx="2342">
                  <c:v>7472.8198000000002</c:v>
                </c:pt>
                <c:pt idx="2343">
                  <c:v>7482.0308000000005</c:v>
                </c:pt>
                <c:pt idx="2344">
                  <c:v>7485.8554999999997</c:v>
                </c:pt>
                <c:pt idx="2345">
                  <c:v>7479.3716000000004</c:v>
                </c:pt>
                <c:pt idx="2346">
                  <c:v>7473.9706999999999</c:v>
                </c:pt>
                <c:pt idx="2347">
                  <c:v>7479.1943000000001</c:v>
                </c:pt>
                <c:pt idx="2348">
                  <c:v>7485.5951999999997</c:v>
                </c:pt>
                <c:pt idx="2349">
                  <c:v>7486.5913</c:v>
                </c:pt>
                <c:pt idx="2350">
                  <c:v>7484.0219999999999</c:v>
                </c:pt>
                <c:pt idx="2351">
                  <c:v>7488.5962</c:v>
                </c:pt>
                <c:pt idx="2352">
                  <c:v>7489.9354999999996</c:v>
                </c:pt>
                <c:pt idx="2353">
                  <c:v>7474.7280000000001</c:v>
                </c:pt>
                <c:pt idx="2354">
                  <c:v>7486.4687999999996</c:v>
                </c:pt>
                <c:pt idx="2355">
                  <c:v>7503.2938999999997</c:v>
                </c:pt>
                <c:pt idx="2356">
                  <c:v>7482.2466000000004</c:v>
                </c:pt>
                <c:pt idx="2357">
                  <c:v>7475.6499000000003</c:v>
                </c:pt>
                <c:pt idx="2358">
                  <c:v>7501.7709999999997</c:v>
                </c:pt>
                <c:pt idx="2359">
                  <c:v>7487.8114999999998</c:v>
                </c:pt>
                <c:pt idx="2360">
                  <c:v>7487.0518000000002</c:v>
                </c:pt>
                <c:pt idx="2361">
                  <c:v>7494.5522000000001</c:v>
                </c:pt>
                <c:pt idx="2362">
                  <c:v>7509.3608000000004</c:v>
                </c:pt>
                <c:pt idx="2363">
                  <c:v>7495.8852999999999</c:v>
                </c:pt>
                <c:pt idx="2364">
                  <c:v>7491.0742</c:v>
                </c:pt>
                <c:pt idx="2365">
                  <c:v>7493.1635999999999</c:v>
                </c:pt>
                <c:pt idx="2366">
                  <c:v>7511.0380999999998</c:v>
                </c:pt>
                <c:pt idx="2367">
                  <c:v>7497.8472000000002</c:v>
                </c:pt>
                <c:pt idx="2368">
                  <c:v>7490.8212999999996</c:v>
                </c:pt>
                <c:pt idx="2369">
                  <c:v>7506.4760999999999</c:v>
                </c:pt>
                <c:pt idx="2370">
                  <c:v>7503.6094000000003</c:v>
                </c:pt>
                <c:pt idx="2371">
                  <c:v>7493.0727999999999</c:v>
                </c:pt>
                <c:pt idx="2372">
                  <c:v>7506.1157000000003</c:v>
                </c:pt>
                <c:pt idx="2373">
                  <c:v>7508.6000999999997</c:v>
                </c:pt>
                <c:pt idx="2374">
                  <c:v>7501.6030000000001</c:v>
                </c:pt>
                <c:pt idx="2375">
                  <c:v>7505.5165999999999</c:v>
                </c:pt>
                <c:pt idx="2376">
                  <c:v>7511.8921</c:v>
                </c:pt>
                <c:pt idx="2377">
                  <c:v>7509.4565000000002</c:v>
                </c:pt>
                <c:pt idx="2378">
                  <c:v>7492.4902000000002</c:v>
                </c:pt>
                <c:pt idx="2379">
                  <c:v>7502.4258</c:v>
                </c:pt>
                <c:pt idx="2380">
                  <c:v>7514.4921999999997</c:v>
                </c:pt>
                <c:pt idx="2381">
                  <c:v>7515.4453000000003</c:v>
                </c:pt>
                <c:pt idx="2382">
                  <c:v>7495.9087</c:v>
                </c:pt>
                <c:pt idx="2383">
                  <c:v>7512.1094000000003</c:v>
                </c:pt>
                <c:pt idx="2384">
                  <c:v>7525.1469999999999</c:v>
                </c:pt>
                <c:pt idx="2385">
                  <c:v>7501.8198000000002</c:v>
                </c:pt>
                <c:pt idx="2386">
                  <c:v>7501.4237999999996</c:v>
                </c:pt>
                <c:pt idx="2387">
                  <c:v>7527.1347999999998</c:v>
                </c:pt>
                <c:pt idx="2388">
                  <c:v>7510.7129000000004</c:v>
                </c:pt>
                <c:pt idx="2389">
                  <c:v>7496.7012000000004</c:v>
                </c:pt>
                <c:pt idx="2390">
                  <c:v>7515.5635000000002</c:v>
                </c:pt>
                <c:pt idx="2391">
                  <c:v>7526.8505999999998</c:v>
                </c:pt>
                <c:pt idx="2392">
                  <c:v>7512.1133</c:v>
                </c:pt>
                <c:pt idx="2393">
                  <c:v>7511.5415000000003</c:v>
                </c:pt>
                <c:pt idx="2394">
                  <c:v>7523.8969999999999</c:v>
                </c:pt>
                <c:pt idx="2395">
                  <c:v>7519.0654000000004</c:v>
                </c:pt>
                <c:pt idx="2396">
                  <c:v>7517.3671999999997</c:v>
                </c:pt>
                <c:pt idx="2397">
                  <c:v>7512.1967999999997</c:v>
                </c:pt>
                <c:pt idx="2398">
                  <c:v>7526.7655999999997</c:v>
                </c:pt>
                <c:pt idx="2399">
                  <c:v>7519.7353999999996</c:v>
                </c:pt>
                <c:pt idx="2400">
                  <c:v>7510.0141999999996</c:v>
                </c:pt>
                <c:pt idx="2401">
                  <c:v>7518.0429999999997</c:v>
                </c:pt>
                <c:pt idx="2402">
                  <c:v>7529.1719000000003</c:v>
                </c:pt>
                <c:pt idx="2403">
                  <c:v>7517.4071999999996</c:v>
                </c:pt>
                <c:pt idx="2404">
                  <c:v>7520.6913999999997</c:v>
                </c:pt>
                <c:pt idx="2405">
                  <c:v>7532.1265000000003</c:v>
                </c:pt>
                <c:pt idx="2406">
                  <c:v>7522.7056000000002</c:v>
                </c:pt>
                <c:pt idx="2407">
                  <c:v>7520.5879000000004</c:v>
                </c:pt>
                <c:pt idx="2408">
                  <c:v>7529.1499000000003</c:v>
                </c:pt>
                <c:pt idx="2409">
                  <c:v>7535.1948000000002</c:v>
                </c:pt>
                <c:pt idx="2410">
                  <c:v>7529.3877000000002</c:v>
                </c:pt>
                <c:pt idx="2411">
                  <c:v>7517.5595999999996</c:v>
                </c:pt>
                <c:pt idx="2412">
                  <c:v>7531.5853999999999</c:v>
                </c:pt>
                <c:pt idx="2413">
                  <c:v>7538.3296</c:v>
                </c:pt>
                <c:pt idx="2414">
                  <c:v>7524.0316999999995</c:v>
                </c:pt>
                <c:pt idx="2415">
                  <c:v>7527.1646000000001</c:v>
                </c:pt>
                <c:pt idx="2416">
                  <c:v>7535.4174999999996</c:v>
                </c:pt>
                <c:pt idx="2417">
                  <c:v>7531.7592999999997</c:v>
                </c:pt>
                <c:pt idx="2418">
                  <c:v>7527.7714999999998</c:v>
                </c:pt>
                <c:pt idx="2419">
                  <c:v>7537.7318999999998</c:v>
                </c:pt>
                <c:pt idx="2420">
                  <c:v>7531.7920000000004</c:v>
                </c:pt>
                <c:pt idx="2421">
                  <c:v>7534.9834000000001</c:v>
                </c:pt>
                <c:pt idx="2422">
                  <c:v>7534.7826999999997</c:v>
                </c:pt>
                <c:pt idx="2423">
                  <c:v>7547.7002000000002</c:v>
                </c:pt>
                <c:pt idx="2424">
                  <c:v>7549.3877000000002</c:v>
                </c:pt>
                <c:pt idx="2425">
                  <c:v>7538.2646000000004</c:v>
                </c:pt>
                <c:pt idx="2426">
                  <c:v>7537.6138000000001</c:v>
                </c:pt>
                <c:pt idx="2427">
                  <c:v>7549.7250999999997</c:v>
                </c:pt>
                <c:pt idx="2428">
                  <c:v>7539.2147999999997</c:v>
                </c:pt>
                <c:pt idx="2429">
                  <c:v>7529.1684999999998</c:v>
                </c:pt>
                <c:pt idx="2430">
                  <c:v>7549.7695000000003</c:v>
                </c:pt>
                <c:pt idx="2431">
                  <c:v>7553.2217000000001</c:v>
                </c:pt>
                <c:pt idx="2432">
                  <c:v>7537.0736999999999</c:v>
                </c:pt>
                <c:pt idx="2433">
                  <c:v>7539.9766</c:v>
                </c:pt>
                <c:pt idx="2434">
                  <c:v>7542.6220999999996</c:v>
                </c:pt>
                <c:pt idx="2435">
                  <c:v>7545.1553000000004</c:v>
                </c:pt>
                <c:pt idx="2436">
                  <c:v>7548.2587999999996</c:v>
                </c:pt>
                <c:pt idx="2437">
                  <c:v>7556.9647999999997</c:v>
                </c:pt>
                <c:pt idx="2438">
                  <c:v>7548.1328000000003</c:v>
                </c:pt>
                <c:pt idx="2439">
                  <c:v>7548.1655000000001</c:v>
                </c:pt>
                <c:pt idx="2440">
                  <c:v>7547.1904000000004</c:v>
                </c:pt>
                <c:pt idx="2441">
                  <c:v>7547.1953000000003</c:v>
                </c:pt>
                <c:pt idx="2442">
                  <c:v>7552.2412000000004</c:v>
                </c:pt>
                <c:pt idx="2443">
                  <c:v>7554.6527999999998</c:v>
                </c:pt>
                <c:pt idx="2444">
                  <c:v>7545.9722000000002</c:v>
                </c:pt>
                <c:pt idx="2445">
                  <c:v>7556.1103999999996</c:v>
                </c:pt>
                <c:pt idx="2446">
                  <c:v>7547.3921</c:v>
                </c:pt>
                <c:pt idx="2447">
                  <c:v>7544.2313999999997</c:v>
                </c:pt>
                <c:pt idx="2448">
                  <c:v>7561.8369000000002</c:v>
                </c:pt>
                <c:pt idx="2449">
                  <c:v>7552.6283999999996</c:v>
                </c:pt>
                <c:pt idx="2450">
                  <c:v>7554.4989999999998</c:v>
                </c:pt>
                <c:pt idx="2451">
                  <c:v>7564.5321999999996</c:v>
                </c:pt>
                <c:pt idx="2452">
                  <c:v>7562.9204</c:v>
                </c:pt>
                <c:pt idx="2453">
                  <c:v>7554.9619000000002</c:v>
                </c:pt>
                <c:pt idx="2454">
                  <c:v>7566.6630999999998</c:v>
                </c:pt>
                <c:pt idx="2455">
                  <c:v>7559.5293000000001</c:v>
                </c:pt>
                <c:pt idx="2456">
                  <c:v>7562.2094999999999</c:v>
                </c:pt>
                <c:pt idx="2457">
                  <c:v>7563.3744999999999</c:v>
                </c:pt>
                <c:pt idx="2458">
                  <c:v>7559.8984</c:v>
                </c:pt>
                <c:pt idx="2459">
                  <c:v>7567.2997999999998</c:v>
                </c:pt>
                <c:pt idx="2460">
                  <c:v>7566.5434999999998</c:v>
                </c:pt>
                <c:pt idx="2461">
                  <c:v>7557.6478999999999</c:v>
                </c:pt>
                <c:pt idx="2462">
                  <c:v>7562.5581000000002</c:v>
                </c:pt>
                <c:pt idx="2463">
                  <c:v>7567.6841000000004</c:v>
                </c:pt>
                <c:pt idx="2464">
                  <c:v>7561.2007000000003</c:v>
                </c:pt>
                <c:pt idx="2465">
                  <c:v>7570.2157999999999</c:v>
                </c:pt>
                <c:pt idx="2466">
                  <c:v>7567.5654000000004</c:v>
                </c:pt>
                <c:pt idx="2467">
                  <c:v>7563.8643000000002</c:v>
                </c:pt>
                <c:pt idx="2468">
                  <c:v>7577.2084999999997</c:v>
                </c:pt>
                <c:pt idx="2469">
                  <c:v>7571.4785000000002</c:v>
                </c:pt>
                <c:pt idx="2470">
                  <c:v>7564.7494999999999</c:v>
                </c:pt>
                <c:pt idx="2471">
                  <c:v>7568.8325000000004</c:v>
                </c:pt>
                <c:pt idx="2472">
                  <c:v>7576.9603999999999</c:v>
                </c:pt>
                <c:pt idx="2473">
                  <c:v>7574.3418000000001</c:v>
                </c:pt>
                <c:pt idx="2474">
                  <c:v>7575.4237999999996</c:v>
                </c:pt>
                <c:pt idx="2475">
                  <c:v>7574.6356999999998</c:v>
                </c:pt>
                <c:pt idx="2476">
                  <c:v>7577.0757000000003</c:v>
                </c:pt>
                <c:pt idx="2477">
                  <c:v>7574.4364999999998</c:v>
                </c:pt>
                <c:pt idx="2478">
                  <c:v>7571.4385000000002</c:v>
                </c:pt>
                <c:pt idx="2479">
                  <c:v>7583.8779000000004</c:v>
                </c:pt>
                <c:pt idx="2480">
                  <c:v>7577.9673000000003</c:v>
                </c:pt>
                <c:pt idx="2481">
                  <c:v>7573.1616000000004</c:v>
                </c:pt>
                <c:pt idx="2482">
                  <c:v>7577.2318999999998</c:v>
                </c:pt>
                <c:pt idx="2483">
                  <c:v>7586.2227000000003</c:v>
                </c:pt>
                <c:pt idx="2484">
                  <c:v>7575.1112999999996</c:v>
                </c:pt>
                <c:pt idx="2485">
                  <c:v>7572.8521000000001</c:v>
                </c:pt>
                <c:pt idx="2486">
                  <c:v>7587.2948999999999</c:v>
                </c:pt>
                <c:pt idx="2487">
                  <c:v>7584.4364999999998</c:v>
                </c:pt>
                <c:pt idx="2488">
                  <c:v>7582.9785000000002</c:v>
                </c:pt>
                <c:pt idx="2489">
                  <c:v>7584.7412000000004</c:v>
                </c:pt>
                <c:pt idx="2490">
                  <c:v>7592.9462999999996</c:v>
                </c:pt>
                <c:pt idx="2491">
                  <c:v>7588.9829</c:v>
                </c:pt>
                <c:pt idx="2492">
                  <c:v>7583.6274000000003</c:v>
                </c:pt>
                <c:pt idx="2493">
                  <c:v>7588.4823999999999</c:v>
                </c:pt>
                <c:pt idx="2494">
                  <c:v>7596.6147000000001</c:v>
                </c:pt>
                <c:pt idx="2495">
                  <c:v>7584.6962999999996</c:v>
                </c:pt>
                <c:pt idx="2496">
                  <c:v>7577.7451000000001</c:v>
                </c:pt>
                <c:pt idx="2497">
                  <c:v>7597.1152000000002</c:v>
                </c:pt>
                <c:pt idx="2498">
                  <c:v>7593.2318999999998</c:v>
                </c:pt>
                <c:pt idx="2499">
                  <c:v>7584.8643000000002</c:v>
                </c:pt>
                <c:pt idx="2500">
                  <c:v>7602.0029000000004</c:v>
                </c:pt>
                <c:pt idx="2501">
                  <c:v>7601.9408999999996</c:v>
                </c:pt>
                <c:pt idx="2502">
                  <c:v>7588.2816999999995</c:v>
                </c:pt>
                <c:pt idx="2503">
                  <c:v>7599.3100999999997</c:v>
                </c:pt>
                <c:pt idx="2504">
                  <c:v>7594.0068000000001</c:v>
                </c:pt>
                <c:pt idx="2505">
                  <c:v>7601.3109999999997</c:v>
                </c:pt>
                <c:pt idx="2506">
                  <c:v>7597.5443999999998</c:v>
                </c:pt>
                <c:pt idx="2507">
                  <c:v>7596.1025</c:v>
                </c:pt>
                <c:pt idx="2508">
                  <c:v>7611.2866000000004</c:v>
                </c:pt>
                <c:pt idx="2509">
                  <c:v>7603.6304</c:v>
                </c:pt>
                <c:pt idx="2510">
                  <c:v>7595.52</c:v>
                </c:pt>
                <c:pt idx="2511">
                  <c:v>7599.0928000000004</c:v>
                </c:pt>
                <c:pt idx="2512">
                  <c:v>7607.0918000000001</c:v>
                </c:pt>
                <c:pt idx="2513">
                  <c:v>7587.9712</c:v>
                </c:pt>
                <c:pt idx="2514">
                  <c:v>7597.2334000000001</c:v>
                </c:pt>
                <c:pt idx="2515">
                  <c:v>7613.2168000000001</c:v>
                </c:pt>
                <c:pt idx="2516">
                  <c:v>7598.3311000000003</c:v>
                </c:pt>
                <c:pt idx="2517">
                  <c:v>7602.9594999999999</c:v>
                </c:pt>
                <c:pt idx="2518">
                  <c:v>7613.2681000000002</c:v>
                </c:pt>
                <c:pt idx="2519">
                  <c:v>7605.8393999999998</c:v>
                </c:pt>
                <c:pt idx="2520">
                  <c:v>7606.5326999999997</c:v>
                </c:pt>
                <c:pt idx="2521">
                  <c:v>7602.7739000000001</c:v>
                </c:pt>
                <c:pt idx="2522">
                  <c:v>7601.8193000000001</c:v>
                </c:pt>
                <c:pt idx="2523">
                  <c:v>7614.2510000000002</c:v>
                </c:pt>
                <c:pt idx="2524">
                  <c:v>7604.7173000000003</c:v>
                </c:pt>
                <c:pt idx="2525">
                  <c:v>7597.3013000000001</c:v>
                </c:pt>
                <c:pt idx="2526">
                  <c:v>7614.3599000000004</c:v>
                </c:pt>
                <c:pt idx="2527">
                  <c:v>7616.6670000000004</c:v>
                </c:pt>
                <c:pt idx="2528">
                  <c:v>7595.3521000000001</c:v>
                </c:pt>
                <c:pt idx="2529">
                  <c:v>7616.3379000000004</c:v>
                </c:pt>
                <c:pt idx="2530">
                  <c:v>7620.0375999999997</c:v>
                </c:pt>
                <c:pt idx="2531">
                  <c:v>7610.7725</c:v>
                </c:pt>
                <c:pt idx="2532">
                  <c:v>7614.0937999999996</c:v>
                </c:pt>
                <c:pt idx="2533">
                  <c:v>7622.1831000000002</c:v>
                </c:pt>
                <c:pt idx="2534">
                  <c:v>7615.1630999999998</c:v>
                </c:pt>
                <c:pt idx="2535">
                  <c:v>7613.5063</c:v>
                </c:pt>
                <c:pt idx="2536">
                  <c:v>7617.2313999999997</c:v>
                </c:pt>
                <c:pt idx="2537">
                  <c:v>7619.5864000000001</c:v>
                </c:pt>
                <c:pt idx="2538">
                  <c:v>7624.6992</c:v>
                </c:pt>
                <c:pt idx="2539">
                  <c:v>7604.6293999999998</c:v>
                </c:pt>
                <c:pt idx="2540">
                  <c:v>7622.8500999999997</c:v>
                </c:pt>
                <c:pt idx="2541">
                  <c:v>7630.1733000000004</c:v>
                </c:pt>
                <c:pt idx="2542">
                  <c:v>7606.0874000000003</c:v>
                </c:pt>
                <c:pt idx="2543">
                  <c:v>7611.5619999999999</c:v>
                </c:pt>
                <c:pt idx="2544">
                  <c:v>7624.0619999999999</c:v>
                </c:pt>
                <c:pt idx="2545">
                  <c:v>7615.9062999999996</c:v>
                </c:pt>
                <c:pt idx="2546">
                  <c:v>7606.9204</c:v>
                </c:pt>
                <c:pt idx="2547">
                  <c:v>7632.4247999999998</c:v>
                </c:pt>
                <c:pt idx="2548">
                  <c:v>7631.7543999999998</c:v>
                </c:pt>
                <c:pt idx="2549">
                  <c:v>7620.6513999999997</c:v>
                </c:pt>
                <c:pt idx="2550">
                  <c:v>7620.8535000000002</c:v>
                </c:pt>
                <c:pt idx="2551">
                  <c:v>7626.9589999999998</c:v>
                </c:pt>
                <c:pt idx="2552">
                  <c:v>7635.7016999999996</c:v>
                </c:pt>
                <c:pt idx="2553">
                  <c:v>7630.0176000000001</c:v>
                </c:pt>
                <c:pt idx="2554">
                  <c:v>7623.2959000000001</c:v>
                </c:pt>
                <c:pt idx="2555">
                  <c:v>7638.1436000000003</c:v>
                </c:pt>
                <c:pt idx="2556">
                  <c:v>7635.7187999999996</c:v>
                </c:pt>
                <c:pt idx="2557">
                  <c:v>7621.9345999999996</c:v>
                </c:pt>
                <c:pt idx="2558">
                  <c:v>7638.4609</c:v>
                </c:pt>
                <c:pt idx="2559">
                  <c:v>7638.4839000000002</c:v>
                </c:pt>
                <c:pt idx="2560">
                  <c:v>7630.6216000000004</c:v>
                </c:pt>
                <c:pt idx="2561">
                  <c:v>7638.4219000000003</c:v>
                </c:pt>
                <c:pt idx="2562">
                  <c:v>7629.1211000000003</c:v>
                </c:pt>
                <c:pt idx="2563">
                  <c:v>7632.7280000000001</c:v>
                </c:pt>
                <c:pt idx="2564">
                  <c:v>7643.2178000000004</c:v>
                </c:pt>
                <c:pt idx="2565">
                  <c:v>7630.5234</c:v>
                </c:pt>
                <c:pt idx="2566">
                  <c:v>7634.1782000000003</c:v>
                </c:pt>
                <c:pt idx="2567">
                  <c:v>7643.415</c:v>
                </c:pt>
                <c:pt idx="2568">
                  <c:v>7639.4546</c:v>
                </c:pt>
                <c:pt idx="2569">
                  <c:v>7633.6436000000003</c:v>
                </c:pt>
                <c:pt idx="2570">
                  <c:v>7648.8456999999999</c:v>
                </c:pt>
                <c:pt idx="2571">
                  <c:v>7642.1342999999997</c:v>
                </c:pt>
                <c:pt idx="2572">
                  <c:v>7634.7861000000003</c:v>
                </c:pt>
                <c:pt idx="2573">
                  <c:v>7653.1885000000002</c:v>
                </c:pt>
                <c:pt idx="2574">
                  <c:v>7641.6478999999999</c:v>
                </c:pt>
                <c:pt idx="2575">
                  <c:v>7634.2650999999996</c:v>
                </c:pt>
                <c:pt idx="2576">
                  <c:v>7645.5225</c:v>
                </c:pt>
                <c:pt idx="2577">
                  <c:v>7646.2309999999998</c:v>
                </c:pt>
                <c:pt idx="2578">
                  <c:v>7644.3617999999997</c:v>
                </c:pt>
                <c:pt idx="2579">
                  <c:v>7646.5312999999996</c:v>
                </c:pt>
                <c:pt idx="2580">
                  <c:v>7647.6806999999999</c:v>
                </c:pt>
                <c:pt idx="2581">
                  <c:v>7642.9712</c:v>
                </c:pt>
                <c:pt idx="2582">
                  <c:v>7650.2056000000002</c:v>
                </c:pt>
                <c:pt idx="2583">
                  <c:v>7647.8783999999996</c:v>
                </c:pt>
                <c:pt idx="2584">
                  <c:v>7651.2168000000001</c:v>
                </c:pt>
                <c:pt idx="2585">
                  <c:v>7653.4467999999997</c:v>
                </c:pt>
                <c:pt idx="2586">
                  <c:v>7646.9790000000003</c:v>
                </c:pt>
                <c:pt idx="2587">
                  <c:v>7651.4956000000002</c:v>
                </c:pt>
                <c:pt idx="2588">
                  <c:v>7648.4477999999999</c:v>
                </c:pt>
                <c:pt idx="2589">
                  <c:v>7648.0972000000002</c:v>
                </c:pt>
                <c:pt idx="2590">
                  <c:v>7654.1826000000001</c:v>
                </c:pt>
                <c:pt idx="2591">
                  <c:v>7660.0604999999996</c:v>
                </c:pt>
                <c:pt idx="2592">
                  <c:v>7653.7173000000003</c:v>
                </c:pt>
                <c:pt idx="2593">
                  <c:v>7655.9579999999996</c:v>
                </c:pt>
                <c:pt idx="2594">
                  <c:v>7656.3065999999999</c:v>
                </c:pt>
                <c:pt idx="2595">
                  <c:v>7650.2479999999996</c:v>
                </c:pt>
                <c:pt idx="2596">
                  <c:v>7660.7075000000004</c:v>
                </c:pt>
                <c:pt idx="2597">
                  <c:v>7663.7416999999996</c:v>
                </c:pt>
                <c:pt idx="2598">
                  <c:v>7658.9760999999999</c:v>
                </c:pt>
                <c:pt idx="2599">
                  <c:v>7652.2573000000002</c:v>
                </c:pt>
                <c:pt idx="2600">
                  <c:v>7659.0907999999999</c:v>
                </c:pt>
                <c:pt idx="2601">
                  <c:v>7654.0331999999999</c:v>
                </c:pt>
                <c:pt idx="2602">
                  <c:v>7661.5122000000001</c:v>
                </c:pt>
                <c:pt idx="2603">
                  <c:v>7659.3462</c:v>
                </c:pt>
                <c:pt idx="2604">
                  <c:v>7656.0595999999996</c:v>
                </c:pt>
                <c:pt idx="2605">
                  <c:v>7654.3163999999997</c:v>
                </c:pt>
                <c:pt idx="2606">
                  <c:v>7666.2138999999997</c:v>
                </c:pt>
                <c:pt idx="2607">
                  <c:v>7666.5801000000001</c:v>
                </c:pt>
                <c:pt idx="2608">
                  <c:v>7663.2686000000003</c:v>
                </c:pt>
                <c:pt idx="2609">
                  <c:v>7666.0048999999999</c:v>
                </c:pt>
                <c:pt idx="2610">
                  <c:v>7664.6679999999997</c:v>
                </c:pt>
                <c:pt idx="2611">
                  <c:v>7675.4125999999997</c:v>
                </c:pt>
                <c:pt idx="2612">
                  <c:v>7670.1079</c:v>
                </c:pt>
                <c:pt idx="2613">
                  <c:v>7660.6499000000003</c:v>
                </c:pt>
                <c:pt idx="2614">
                  <c:v>7672.7568000000001</c:v>
                </c:pt>
                <c:pt idx="2615">
                  <c:v>7667.5991000000004</c:v>
                </c:pt>
                <c:pt idx="2616">
                  <c:v>7662.3549999999996</c:v>
                </c:pt>
                <c:pt idx="2617">
                  <c:v>7675.165</c:v>
                </c:pt>
                <c:pt idx="2618">
                  <c:v>7672.0576000000001</c:v>
                </c:pt>
                <c:pt idx="2619">
                  <c:v>7670.8046999999997</c:v>
                </c:pt>
                <c:pt idx="2620">
                  <c:v>7669.3217999999997</c:v>
                </c:pt>
                <c:pt idx="2621">
                  <c:v>7672.6342999999997</c:v>
                </c:pt>
                <c:pt idx="2622">
                  <c:v>7672.7446</c:v>
                </c:pt>
                <c:pt idx="2623">
                  <c:v>7681.5956999999999</c:v>
                </c:pt>
                <c:pt idx="2624">
                  <c:v>7670.6938</c:v>
                </c:pt>
                <c:pt idx="2625">
                  <c:v>7672.7025999999996</c:v>
                </c:pt>
                <c:pt idx="2626">
                  <c:v>7675.1464999999998</c:v>
                </c:pt>
                <c:pt idx="2627">
                  <c:v>7673.3856999999998</c:v>
                </c:pt>
                <c:pt idx="2628">
                  <c:v>7673.6908999999996</c:v>
                </c:pt>
                <c:pt idx="2629">
                  <c:v>7686.6796999999997</c:v>
                </c:pt>
                <c:pt idx="2630">
                  <c:v>7678.7201999999997</c:v>
                </c:pt>
                <c:pt idx="2631">
                  <c:v>7673.7271000000001</c:v>
                </c:pt>
                <c:pt idx="2632">
                  <c:v>7685.4872999999998</c:v>
                </c:pt>
                <c:pt idx="2633">
                  <c:v>7678.3969999999999</c:v>
                </c:pt>
                <c:pt idx="2634">
                  <c:v>7677.085</c:v>
                </c:pt>
                <c:pt idx="2635">
                  <c:v>7682.1895000000004</c:v>
                </c:pt>
                <c:pt idx="2636">
                  <c:v>7681.0645000000004</c:v>
                </c:pt>
                <c:pt idx="2637">
                  <c:v>7681.2538999999997</c:v>
                </c:pt>
                <c:pt idx="2638">
                  <c:v>7685.7397000000001</c:v>
                </c:pt>
                <c:pt idx="2639">
                  <c:v>7677.9179999999997</c:v>
                </c:pt>
                <c:pt idx="2640">
                  <c:v>7686.2793000000001</c:v>
                </c:pt>
                <c:pt idx="2641">
                  <c:v>7689.8525</c:v>
                </c:pt>
                <c:pt idx="2642">
                  <c:v>7684.5879000000004</c:v>
                </c:pt>
                <c:pt idx="2643">
                  <c:v>7692.2147999999997</c:v>
                </c:pt>
                <c:pt idx="2644">
                  <c:v>7696.8563999999997</c:v>
                </c:pt>
                <c:pt idx="2645">
                  <c:v>7688.6143000000002</c:v>
                </c:pt>
                <c:pt idx="2646">
                  <c:v>7691.8549999999996</c:v>
                </c:pt>
                <c:pt idx="2647">
                  <c:v>7699.0981000000002</c:v>
                </c:pt>
                <c:pt idx="2648">
                  <c:v>7682.4418999999998</c:v>
                </c:pt>
                <c:pt idx="2649">
                  <c:v>7693.4795000000004</c:v>
                </c:pt>
                <c:pt idx="2650">
                  <c:v>7692.6181999999999</c:v>
                </c:pt>
                <c:pt idx="2651">
                  <c:v>7697.1274000000003</c:v>
                </c:pt>
                <c:pt idx="2652">
                  <c:v>7702.2959000000001</c:v>
                </c:pt>
                <c:pt idx="2653">
                  <c:v>7694.6127999999999</c:v>
                </c:pt>
                <c:pt idx="2654">
                  <c:v>7694.7168000000001</c:v>
                </c:pt>
                <c:pt idx="2655">
                  <c:v>7703.7147999999997</c:v>
                </c:pt>
                <c:pt idx="2656">
                  <c:v>7685.7397000000001</c:v>
                </c:pt>
                <c:pt idx="2657">
                  <c:v>7693.8729999999996</c:v>
                </c:pt>
                <c:pt idx="2658">
                  <c:v>7702.8701000000001</c:v>
                </c:pt>
                <c:pt idx="2659">
                  <c:v>7697.3856999999998</c:v>
                </c:pt>
                <c:pt idx="2660">
                  <c:v>7692.7934999999998</c:v>
                </c:pt>
                <c:pt idx="2661">
                  <c:v>7703.9818999999998</c:v>
                </c:pt>
                <c:pt idx="2662">
                  <c:v>7701.9345999999996</c:v>
                </c:pt>
                <c:pt idx="2663">
                  <c:v>7695.5532000000003</c:v>
                </c:pt>
                <c:pt idx="2664">
                  <c:v>7706.0907999999999</c:v>
                </c:pt>
                <c:pt idx="2665">
                  <c:v>7704.4354999999996</c:v>
                </c:pt>
                <c:pt idx="2666">
                  <c:v>7702.3290999999999</c:v>
                </c:pt>
                <c:pt idx="2667">
                  <c:v>7705.1704</c:v>
                </c:pt>
                <c:pt idx="2668">
                  <c:v>7707.0688</c:v>
                </c:pt>
                <c:pt idx="2669">
                  <c:v>7707.7470999999996</c:v>
                </c:pt>
                <c:pt idx="2670">
                  <c:v>7702.4135999999999</c:v>
                </c:pt>
                <c:pt idx="2671">
                  <c:v>7692.5977000000003</c:v>
                </c:pt>
                <c:pt idx="2672">
                  <c:v>7715.0923000000003</c:v>
                </c:pt>
                <c:pt idx="2673">
                  <c:v>7719.1440000000002</c:v>
                </c:pt>
                <c:pt idx="2674">
                  <c:v>7700.8247000000001</c:v>
                </c:pt>
                <c:pt idx="2675">
                  <c:v>7712.0684000000001</c:v>
                </c:pt>
                <c:pt idx="2676">
                  <c:v>7722.9760999999999</c:v>
                </c:pt>
                <c:pt idx="2677">
                  <c:v>7698.2383</c:v>
                </c:pt>
                <c:pt idx="2678">
                  <c:v>7714.0097999999998</c:v>
                </c:pt>
                <c:pt idx="2679">
                  <c:v>7718.2974000000004</c:v>
                </c:pt>
                <c:pt idx="2680">
                  <c:v>7711.5225</c:v>
                </c:pt>
                <c:pt idx="2681">
                  <c:v>7714.0722999999998</c:v>
                </c:pt>
                <c:pt idx="2682">
                  <c:v>7714.3364000000001</c:v>
                </c:pt>
                <c:pt idx="2683">
                  <c:v>7713.5649000000003</c:v>
                </c:pt>
                <c:pt idx="2684">
                  <c:v>7724.2187999999996</c:v>
                </c:pt>
                <c:pt idx="2685">
                  <c:v>7711.9916999999996</c:v>
                </c:pt>
                <c:pt idx="2686">
                  <c:v>7713.2012000000004</c:v>
                </c:pt>
                <c:pt idx="2687">
                  <c:v>7731.3062</c:v>
                </c:pt>
                <c:pt idx="2688">
                  <c:v>7707.3334999999997</c:v>
                </c:pt>
                <c:pt idx="2689">
                  <c:v>7709.0209999999997</c:v>
                </c:pt>
                <c:pt idx="2690">
                  <c:v>7721.1176999999998</c:v>
                </c:pt>
                <c:pt idx="2691">
                  <c:v>7715.8125</c:v>
                </c:pt>
                <c:pt idx="2692">
                  <c:v>7723.5454</c:v>
                </c:pt>
                <c:pt idx="2693">
                  <c:v>7717.3734999999997</c:v>
                </c:pt>
                <c:pt idx="2694">
                  <c:v>7722.4745999999996</c:v>
                </c:pt>
                <c:pt idx="2695">
                  <c:v>7717.4921999999997</c:v>
                </c:pt>
                <c:pt idx="2696">
                  <c:v>7715.3441999999995</c:v>
                </c:pt>
                <c:pt idx="2697">
                  <c:v>7716.9032999999999</c:v>
                </c:pt>
                <c:pt idx="2698">
                  <c:v>7731.3559999999998</c:v>
                </c:pt>
                <c:pt idx="2699">
                  <c:v>7727.4535999999998</c:v>
                </c:pt>
                <c:pt idx="2700">
                  <c:v>7721.2948999999999</c:v>
                </c:pt>
                <c:pt idx="2701">
                  <c:v>7729.9575000000004</c:v>
                </c:pt>
                <c:pt idx="2702">
                  <c:v>7730.9193999999998</c:v>
                </c:pt>
                <c:pt idx="2703">
                  <c:v>7720.1005999999998</c:v>
                </c:pt>
                <c:pt idx="2704">
                  <c:v>7728.3217999999997</c:v>
                </c:pt>
                <c:pt idx="2705">
                  <c:v>7738.6815999999999</c:v>
                </c:pt>
                <c:pt idx="2706">
                  <c:v>7728.5532000000003</c:v>
                </c:pt>
                <c:pt idx="2707">
                  <c:v>7730.4228999999996</c:v>
                </c:pt>
                <c:pt idx="2708">
                  <c:v>7735.915</c:v>
                </c:pt>
                <c:pt idx="2709">
                  <c:v>7731.2217000000001</c:v>
                </c:pt>
                <c:pt idx="2710">
                  <c:v>7734.6094000000003</c:v>
                </c:pt>
                <c:pt idx="2711">
                  <c:v>7735.1763000000001</c:v>
                </c:pt>
                <c:pt idx="2712">
                  <c:v>7733.4584999999997</c:v>
                </c:pt>
                <c:pt idx="2713">
                  <c:v>7735.3525</c:v>
                </c:pt>
                <c:pt idx="2714">
                  <c:v>7730.9062999999996</c:v>
                </c:pt>
                <c:pt idx="2715">
                  <c:v>7734.6323000000002</c:v>
                </c:pt>
                <c:pt idx="2716">
                  <c:v>7743.8622999999998</c:v>
                </c:pt>
                <c:pt idx="2717">
                  <c:v>7734.6812</c:v>
                </c:pt>
                <c:pt idx="2718">
                  <c:v>7735.9966000000004</c:v>
                </c:pt>
                <c:pt idx="2719">
                  <c:v>7738.3500999999997</c:v>
                </c:pt>
                <c:pt idx="2720">
                  <c:v>7742.7548999999999</c:v>
                </c:pt>
                <c:pt idx="2721">
                  <c:v>7731.9174999999996</c:v>
                </c:pt>
                <c:pt idx="2722">
                  <c:v>7740.4575000000004</c:v>
                </c:pt>
                <c:pt idx="2723">
                  <c:v>7745.3462</c:v>
                </c:pt>
                <c:pt idx="2724">
                  <c:v>7739.7046</c:v>
                </c:pt>
                <c:pt idx="2725">
                  <c:v>7738.8847999999998</c:v>
                </c:pt>
                <c:pt idx="2726">
                  <c:v>7749.1923999999999</c:v>
                </c:pt>
                <c:pt idx="2727">
                  <c:v>7745.1938</c:v>
                </c:pt>
                <c:pt idx="2728">
                  <c:v>7740.8716000000004</c:v>
                </c:pt>
                <c:pt idx="2729">
                  <c:v>7744.0282999999999</c:v>
                </c:pt>
                <c:pt idx="2730">
                  <c:v>7736.6602000000003</c:v>
                </c:pt>
                <c:pt idx="2731">
                  <c:v>7751.6895000000004</c:v>
                </c:pt>
                <c:pt idx="2732">
                  <c:v>7730.5122000000001</c:v>
                </c:pt>
                <c:pt idx="2733">
                  <c:v>7739.0487999999996</c:v>
                </c:pt>
                <c:pt idx="2734">
                  <c:v>7750.7964000000002</c:v>
                </c:pt>
                <c:pt idx="2735">
                  <c:v>7746.4165000000003</c:v>
                </c:pt>
                <c:pt idx="2736">
                  <c:v>7745.2744000000002</c:v>
                </c:pt>
                <c:pt idx="2737">
                  <c:v>7755.6543000000001</c:v>
                </c:pt>
                <c:pt idx="2738">
                  <c:v>7753.3086000000003</c:v>
                </c:pt>
                <c:pt idx="2739">
                  <c:v>7744.5117</c:v>
                </c:pt>
                <c:pt idx="2740">
                  <c:v>7752.8051999999998</c:v>
                </c:pt>
                <c:pt idx="2741">
                  <c:v>7747.4209000000001</c:v>
                </c:pt>
                <c:pt idx="2742">
                  <c:v>7753.8877000000002</c:v>
                </c:pt>
                <c:pt idx="2743">
                  <c:v>7753.8729999999996</c:v>
                </c:pt>
                <c:pt idx="2744">
                  <c:v>7755.3936000000003</c:v>
                </c:pt>
                <c:pt idx="2745">
                  <c:v>7755.6986999999999</c:v>
                </c:pt>
                <c:pt idx="2746">
                  <c:v>7764.5</c:v>
                </c:pt>
                <c:pt idx="2747">
                  <c:v>7743.5600999999997</c:v>
                </c:pt>
                <c:pt idx="2748">
                  <c:v>7752.7617</c:v>
                </c:pt>
                <c:pt idx="2749">
                  <c:v>7757.5321999999996</c:v>
                </c:pt>
                <c:pt idx="2750">
                  <c:v>7755.7798000000003</c:v>
                </c:pt>
                <c:pt idx="2751">
                  <c:v>7758.9678000000004</c:v>
                </c:pt>
                <c:pt idx="2752">
                  <c:v>7756.8516</c:v>
                </c:pt>
                <c:pt idx="2753">
                  <c:v>7760.2133999999996</c:v>
                </c:pt>
                <c:pt idx="2754">
                  <c:v>7757.7578000000003</c:v>
                </c:pt>
                <c:pt idx="2755">
                  <c:v>7754.7505000000001</c:v>
                </c:pt>
                <c:pt idx="2756">
                  <c:v>7757.7948999999999</c:v>
                </c:pt>
                <c:pt idx="2757">
                  <c:v>7762.1777000000002</c:v>
                </c:pt>
                <c:pt idx="2758">
                  <c:v>7759.6313</c:v>
                </c:pt>
                <c:pt idx="2759">
                  <c:v>7762.1367</c:v>
                </c:pt>
                <c:pt idx="2760">
                  <c:v>7771.6454999999996</c:v>
                </c:pt>
                <c:pt idx="2761">
                  <c:v>7761.0474000000004</c:v>
                </c:pt>
                <c:pt idx="2762">
                  <c:v>7761.7157999999999</c:v>
                </c:pt>
                <c:pt idx="2763">
                  <c:v>7772.5679</c:v>
                </c:pt>
                <c:pt idx="2764">
                  <c:v>7760.4062999999996</c:v>
                </c:pt>
                <c:pt idx="2765">
                  <c:v>7764.9823999999999</c:v>
                </c:pt>
                <c:pt idx="2766">
                  <c:v>7768.7808000000005</c:v>
                </c:pt>
                <c:pt idx="2767">
                  <c:v>7758.5239000000001</c:v>
                </c:pt>
                <c:pt idx="2768">
                  <c:v>7770.2793000000001</c:v>
                </c:pt>
                <c:pt idx="2769">
                  <c:v>7771.9008999999996</c:v>
                </c:pt>
                <c:pt idx="2770">
                  <c:v>7765.6464999999998</c:v>
                </c:pt>
                <c:pt idx="2771">
                  <c:v>7769.3643000000002</c:v>
                </c:pt>
                <c:pt idx="2772">
                  <c:v>7775.7451000000001</c:v>
                </c:pt>
                <c:pt idx="2773">
                  <c:v>7768.0532000000003</c:v>
                </c:pt>
                <c:pt idx="2774">
                  <c:v>7772.3608000000004</c:v>
                </c:pt>
                <c:pt idx="2775">
                  <c:v>7776.0268999999998</c:v>
                </c:pt>
                <c:pt idx="2776">
                  <c:v>7763.0033999999996</c:v>
                </c:pt>
                <c:pt idx="2777">
                  <c:v>7769.4706999999999</c:v>
                </c:pt>
                <c:pt idx="2778">
                  <c:v>7782.4888000000001</c:v>
                </c:pt>
                <c:pt idx="2779">
                  <c:v>7781.6850999999997</c:v>
                </c:pt>
                <c:pt idx="2780">
                  <c:v>7771.6103999999996</c:v>
                </c:pt>
                <c:pt idx="2781">
                  <c:v>7779.2451000000001</c:v>
                </c:pt>
                <c:pt idx="2782">
                  <c:v>7777.1641</c:v>
                </c:pt>
                <c:pt idx="2783">
                  <c:v>7781.2831999999999</c:v>
                </c:pt>
                <c:pt idx="2784">
                  <c:v>7771.8877000000002</c:v>
                </c:pt>
                <c:pt idx="2785">
                  <c:v>7774.4867999999997</c:v>
                </c:pt>
                <c:pt idx="2786">
                  <c:v>7789.9184999999998</c:v>
                </c:pt>
                <c:pt idx="2787">
                  <c:v>7780.0186000000003</c:v>
                </c:pt>
                <c:pt idx="2788">
                  <c:v>7772.5443999999998</c:v>
                </c:pt>
                <c:pt idx="2789">
                  <c:v>7791.7870999999996</c:v>
                </c:pt>
                <c:pt idx="2790">
                  <c:v>7777.1143000000002</c:v>
                </c:pt>
                <c:pt idx="2791">
                  <c:v>7778.8413</c:v>
                </c:pt>
                <c:pt idx="2792">
                  <c:v>7768.1986999999999</c:v>
                </c:pt>
                <c:pt idx="2793">
                  <c:v>7784.8716000000004</c:v>
                </c:pt>
                <c:pt idx="2794">
                  <c:v>7770.5679</c:v>
                </c:pt>
                <c:pt idx="2795">
                  <c:v>7786.4155000000001</c:v>
                </c:pt>
                <c:pt idx="2796">
                  <c:v>7784.0415000000003</c:v>
                </c:pt>
                <c:pt idx="2797">
                  <c:v>7797.2821999999996</c:v>
                </c:pt>
                <c:pt idx="2798">
                  <c:v>7788.5415000000003</c:v>
                </c:pt>
                <c:pt idx="2799">
                  <c:v>7777.9188999999997</c:v>
                </c:pt>
                <c:pt idx="2800">
                  <c:v>7790.7358000000004</c:v>
                </c:pt>
                <c:pt idx="2801">
                  <c:v>7789.0859</c:v>
                </c:pt>
                <c:pt idx="2802">
                  <c:v>7782.7217000000001</c:v>
                </c:pt>
                <c:pt idx="2803">
                  <c:v>7781.7646000000004</c:v>
                </c:pt>
                <c:pt idx="2804">
                  <c:v>7799.7725</c:v>
                </c:pt>
                <c:pt idx="2805">
                  <c:v>7786.3280999999997</c:v>
                </c:pt>
                <c:pt idx="2806">
                  <c:v>7791.9706999999999</c:v>
                </c:pt>
                <c:pt idx="2807">
                  <c:v>7799.8647000000001</c:v>
                </c:pt>
                <c:pt idx="2808">
                  <c:v>7787.7808000000005</c:v>
                </c:pt>
                <c:pt idx="2809">
                  <c:v>7785.7831999999999</c:v>
                </c:pt>
                <c:pt idx="2810">
                  <c:v>7800.1347999999998</c:v>
                </c:pt>
                <c:pt idx="2811">
                  <c:v>7791.5160999999998</c:v>
                </c:pt>
                <c:pt idx="2812">
                  <c:v>7798.0092999999997</c:v>
                </c:pt>
                <c:pt idx="2813">
                  <c:v>7790.1660000000002</c:v>
                </c:pt>
                <c:pt idx="2814">
                  <c:v>7788.4141</c:v>
                </c:pt>
                <c:pt idx="2815">
                  <c:v>7802.9603999999999</c:v>
                </c:pt>
                <c:pt idx="2816">
                  <c:v>7782.3173999999999</c:v>
                </c:pt>
                <c:pt idx="2817">
                  <c:v>7794.9609</c:v>
                </c:pt>
                <c:pt idx="2818">
                  <c:v>7796.9341000000004</c:v>
                </c:pt>
                <c:pt idx="2819">
                  <c:v>7807.3657000000003</c:v>
                </c:pt>
                <c:pt idx="2820">
                  <c:v>7793.7353999999996</c:v>
                </c:pt>
                <c:pt idx="2821">
                  <c:v>7794.7489999999998</c:v>
                </c:pt>
                <c:pt idx="2822">
                  <c:v>7813.3652000000002</c:v>
                </c:pt>
                <c:pt idx="2823">
                  <c:v>7796.5448999999999</c:v>
                </c:pt>
                <c:pt idx="2824">
                  <c:v>7799.4561000000003</c:v>
                </c:pt>
                <c:pt idx="2825">
                  <c:v>7802.3022000000001</c:v>
                </c:pt>
                <c:pt idx="2826">
                  <c:v>7809.7313999999997</c:v>
                </c:pt>
                <c:pt idx="2827">
                  <c:v>7799.4111000000003</c:v>
                </c:pt>
                <c:pt idx="2828">
                  <c:v>7794.0742</c:v>
                </c:pt>
                <c:pt idx="2829">
                  <c:v>7811.2812999999996</c:v>
                </c:pt>
                <c:pt idx="2830">
                  <c:v>7806.8662000000004</c:v>
                </c:pt>
                <c:pt idx="2831">
                  <c:v>7793.4214000000002</c:v>
                </c:pt>
                <c:pt idx="2832">
                  <c:v>7808.7329</c:v>
                </c:pt>
                <c:pt idx="2833">
                  <c:v>7813.4258</c:v>
                </c:pt>
                <c:pt idx="2834">
                  <c:v>7807.1293999999998</c:v>
                </c:pt>
                <c:pt idx="2835">
                  <c:v>7808.6616000000004</c:v>
                </c:pt>
                <c:pt idx="2836">
                  <c:v>7809.8950000000004</c:v>
                </c:pt>
                <c:pt idx="2837">
                  <c:v>7809.3329999999996</c:v>
                </c:pt>
                <c:pt idx="2838">
                  <c:v>7805.3266999999996</c:v>
                </c:pt>
                <c:pt idx="2839">
                  <c:v>7810.6581999999999</c:v>
                </c:pt>
                <c:pt idx="2840">
                  <c:v>7813.7510000000002</c:v>
                </c:pt>
                <c:pt idx="2841">
                  <c:v>7817.0562</c:v>
                </c:pt>
                <c:pt idx="2842">
                  <c:v>7809.1929</c:v>
                </c:pt>
                <c:pt idx="2843">
                  <c:v>7810.6981999999998</c:v>
                </c:pt>
                <c:pt idx="2844">
                  <c:v>7827.7641999999996</c:v>
                </c:pt>
                <c:pt idx="2845">
                  <c:v>7811.5762000000004</c:v>
                </c:pt>
                <c:pt idx="2846">
                  <c:v>7809.5546999999997</c:v>
                </c:pt>
                <c:pt idx="2847">
                  <c:v>7822.4551000000001</c:v>
                </c:pt>
                <c:pt idx="2848">
                  <c:v>7817.8481000000002</c:v>
                </c:pt>
                <c:pt idx="2849">
                  <c:v>7801.6665000000003</c:v>
                </c:pt>
                <c:pt idx="2850">
                  <c:v>7822.4966000000004</c:v>
                </c:pt>
                <c:pt idx="2851">
                  <c:v>7823.0703000000003</c:v>
                </c:pt>
                <c:pt idx="2852">
                  <c:v>7815.2974000000004</c:v>
                </c:pt>
                <c:pt idx="2853">
                  <c:v>7820.0102999999999</c:v>
                </c:pt>
                <c:pt idx="2854">
                  <c:v>7816.9638999999997</c:v>
                </c:pt>
                <c:pt idx="2855">
                  <c:v>7826.3652000000002</c:v>
                </c:pt>
                <c:pt idx="2856">
                  <c:v>7816.2924999999996</c:v>
                </c:pt>
                <c:pt idx="2857">
                  <c:v>7814.9087</c:v>
                </c:pt>
                <c:pt idx="2858">
                  <c:v>7825.7285000000002</c:v>
                </c:pt>
                <c:pt idx="2859">
                  <c:v>7829.3666999999996</c:v>
                </c:pt>
                <c:pt idx="2860">
                  <c:v>7817.6548000000003</c:v>
                </c:pt>
                <c:pt idx="2861">
                  <c:v>7824.7065000000002</c:v>
                </c:pt>
                <c:pt idx="2862">
                  <c:v>7826.3027000000002</c:v>
                </c:pt>
                <c:pt idx="2863">
                  <c:v>7816.2227000000003</c:v>
                </c:pt>
                <c:pt idx="2864">
                  <c:v>7820.9530999999997</c:v>
                </c:pt>
                <c:pt idx="2865">
                  <c:v>7826.5429999999997</c:v>
                </c:pt>
                <c:pt idx="2866">
                  <c:v>7832.1440000000002</c:v>
                </c:pt>
                <c:pt idx="2867">
                  <c:v>7831.6494000000002</c:v>
                </c:pt>
                <c:pt idx="2868">
                  <c:v>7829.0073000000002</c:v>
                </c:pt>
                <c:pt idx="2869">
                  <c:v>7822.6190999999999</c:v>
                </c:pt>
                <c:pt idx="2870">
                  <c:v>7840.48</c:v>
                </c:pt>
                <c:pt idx="2871">
                  <c:v>7820.7681000000002</c:v>
                </c:pt>
                <c:pt idx="2872">
                  <c:v>7826.9306999999999</c:v>
                </c:pt>
                <c:pt idx="2873">
                  <c:v>7837.3212999999996</c:v>
                </c:pt>
                <c:pt idx="2874">
                  <c:v>7832.7103999999999</c:v>
                </c:pt>
                <c:pt idx="2875">
                  <c:v>7820.8612999999996</c:v>
                </c:pt>
                <c:pt idx="2876">
                  <c:v>7836.9160000000002</c:v>
                </c:pt>
                <c:pt idx="2877">
                  <c:v>7834.6845999999996</c:v>
                </c:pt>
                <c:pt idx="2878">
                  <c:v>7832.2451000000001</c:v>
                </c:pt>
                <c:pt idx="2879">
                  <c:v>7835.6361999999999</c:v>
                </c:pt>
                <c:pt idx="2880">
                  <c:v>7837.1063999999997</c:v>
                </c:pt>
                <c:pt idx="2881">
                  <c:v>7834.2187999999996</c:v>
                </c:pt>
                <c:pt idx="2882">
                  <c:v>7827.6548000000003</c:v>
                </c:pt>
                <c:pt idx="2883">
                  <c:v>7839.9643999999998</c:v>
                </c:pt>
                <c:pt idx="2884">
                  <c:v>7840.3027000000002</c:v>
                </c:pt>
                <c:pt idx="2885">
                  <c:v>7832.8540000000003</c:v>
                </c:pt>
                <c:pt idx="2886">
                  <c:v>7834.2227000000003</c:v>
                </c:pt>
                <c:pt idx="2887">
                  <c:v>7834.6997000000001</c:v>
                </c:pt>
                <c:pt idx="2888">
                  <c:v>7841.9872999999998</c:v>
                </c:pt>
                <c:pt idx="2889">
                  <c:v>7840.4561000000003</c:v>
                </c:pt>
                <c:pt idx="2890">
                  <c:v>7833.7007000000003</c:v>
                </c:pt>
                <c:pt idx="2891">
                  <c:v>7850.7611999999999</c:v>
                </c:pt>
                <c:pt idx="2892">
                  <c:v>7841.7578000000003</c:v>
                </c:pt>
                <c:pt idx="2893">
                  <c:v>7831.1967999999997</c:v>
                </c:pt>
                <c:pt idx="2894">
                  <c:v>7844.9512000000004</c:v>
                </c:pt>
                <c:pt idx="2895">
                  <c:v>7841.3711000000003</c:v>
                </c:pt>
                <c:pt idx="2896">
                  <c:v>7842.3760000000002</c:v>
                </c:pt>
                <c:pt idx="2897">
                  <c:v>7849.1216000000004</c:v>
                </c:pt>
                <c:pt idx="2898">
                  <c:v>7846.3208000000004</c:v>
                </c:pt>
                <c:pt idx="2899">
                  <c:v>7850.4130999999998</c:v>
                </c:pt>
                <c:pt idx="2900">
                  <c:v>7845.4291999999996</c:v>
                </c:pt>
                <c:pt idx="2901">
                  <c:v>7846.4106000000002</c:v>
                </c:pt>
                <c:pt idx="2902">
                  <c:v>7848.0048999999999</c:v>
                </c:pt>
                <c:pt idx="2903">
                  <c:v>7856.7622000000001</c:v>
                </c:pt>
                <c:pt idx="2904">
                  <c:v>7842.7475999999997</c:v>
                </c:pt>
                <c:pt idx="2905">
                  <c:v>7850.1904000000004</c:v>
                </c:pt>
                <c:pt idx="2906">
                  <c:v>7856.1318000000001</c:v>
                </c:pt>
                <c:pt idx="2907">
                  <c:v>7850.75</c:v>
                </c:pt>
                <c:pt idx="2908">
                  <c:v>7848.4771000000001</c:v>
                </c:pt>
                <c:pt idx="2909">
                  <c:v>7851.5604999999996</c:v>
                </c:pt>
                <c:pt idx="2910">
                  <c:v>7856.8739999999998</c:v>
                </c:pt>
                <c:pt idx="2911">
                  <c:v>7851.585</c:v>
                </c:pt>
                <c:pt idx="2912">
                  <c:v>7853.5272999999997</c:v>
                </c:pt>
                <c:pt idx="2913">
                  <c:v>7851.9443000000001</c:v>
                </c:pt>
                <c:pt idx="2914">
                  <c:v>7856.8921</c:v>
                </c:pt>
                <c:pt idx="2915">
                  <c:v>7857.3549999999996</c:v>
                </c:pt>
                <c:pt idx="2916">
                  <c:v>7859.7793000000001</c:v>
                </c:pt>
                <c:pt idx="2917">
                  <c:v>7861.8179</c:v>
                </c:pt>
                <c:pt idx="2918">
                  <c:v>7853.8227999999999</c:v>
                </c:pt>
                <c:pt idx="2919">
                  <c:v>7851.6923999999999</c:v>
                </c:pt>
                <c:pt idx="2920">
                  <c:v>7861.6478999999999</c:v>
                </c:pt>
                <c:pt idx="2921">
                  <c:v>7861.7021000000004</c:v>
                </c:pt>
                <c:pt idx="2922">
                  <c:v>7857.0815000000002</c:v>
                </c:pt>
                <c:pt idx="2923">
                  <c:v>7864.1225999999997</c:v>
                </c:pt>
                <c:pt idx="2924">
                  <c:v>7860.2934999999998</c:v>
                </c:pt>
                <c:pt idx="2925">
                  <c:v>7862.2910000000002</c:v>
                </c:pt>
                <c:pt idx="2926">
                  <c:v>7860.5487999999996</c:v>
                </c:pt>
                <c:pt idx="2927">
                  <c:v>7862.3359</c:v>
                </c:pt>
                <c:pt idx="2928">
                  <c:v>7869.7943999999998</c:v>
                </c:pt>
                <c:pt idx="2929">
                  <c:v>7859.5859</c:v>
                </c:pt>
                <c:pt idx="2930">
                  <c:v>7863.1772000000001</c:v>
                </c:pt>
                <c:pt idx="2931">
                  <c:v>7859.6875</c:v>
                </c:pt>
                <c:pt idx="2932">
                  <c:v>7862.5272999999997</c:v>
                </c:pt>
                <c:pt idx="2933">
                  <c:v>7866.3062</c:v>
                </c:pt>
                <c:pt idx="2934">
                  <c:v>7853.0024000000003</c:v>
                </c:pt>
                <c:pt idx="2935">
                  <c:v>7874.1176999999998</c:v>
                </c:pt>
                <c:pt idx="2936">
                  <c:v>7864.3179</c:v>
                </c:pt>
                <c:pt idx="2937">
                  <c:v>7857.8959999999997</c:v>
                </c:pt>
                <c:pt idx="2938">
                  <c:v>7869.1532999999999</c:v>
                </c:pt>
                <c:pt idx="2939">
                  <c:v>7865.5249000000003</c:v>
                </c:pt>
                <c:pt idx="2940">
                  <c:v>7875.1728999999996</c:v>
                </c:pt>
                <c:pt idx="2941">
                  <c:v>7867.8280999999997</c:v>
                </c:pt>
                <c:pt idx="2942">
                  <c:v>7876.1484</c:v>
                </c:pt>
                <c:pt idx="2943">
                  <c:v>7875.4984999999997</c:v>
                </c:pt>
                <c:pt idx="2944">
                  <c:v>7870.2250999999997</c:v>
                </c:pt>
                <c:pt idx="2945">
                  <c:v>7871.6953000000003</c:v>
                </c:pt>
                <c:pt idx="2946">
                  <c:v>7879.4755999999998</c:v>
                </c:pt>
                <c:pt idx="2947">
                  <c:v>7877.3086000000003</c:v>
                </c:pt>
                <c:pt idx="2948">
                  <c:v>7868.0727999999999</c:v>
                </c:pt>
                <c:pt idx="2949">
                  <c:v>7878.1864999999998</c:v>
                </c:pt>
                <c:pt idx="2950">
                  <c:v>7875.6791999999996</c:v>
                </c:pt>
                <c:pt idx="2951">
                  <c:v>7877.7138999999997</c:v>
                </c:pt>
                <c:pt idx="2952">
                  <c:v>7875.8530000000001</c:v>
                </c:pt>
                <c:pt idx="2953">
                  <c:v>7874.2217000000001</c:v>
                </c:pt>
                <c:pt idx="2954">
                  <c:v>7876.7646000000004</c:v>
                </c:pt>
                <c:pt idx="2955">
                  <c:v>7880.6099000000004</c:v>
                </c:pt>
                <c:pt idx="2956">
                  <c:v>7881.0913</c:v>
                </c:pt>
                <c:pt idx="2957">
                  <c:v>7883.6821</c:v>
                </c:pt>
                <c:pt idx="2958">
                  <c:v>7885.6049999999996</c:v>
                </c:pt>
                <c:pt idx="2959">
                  <c:v>7872.7129000000004</c:v>
                </c:pt>
                <c:pt idx="2960">
                  <c:v>7877.6859999999997</c:v>
                </c:pt>
                <c:pt idx="2961">
                  <c:v>7890.0527000000002</c:v>
                </c:pt>
                <c:pt idx="2962">
                  <c:v>7878.6806999999999</c:v>
                </c:pt>
                <c:pt idx="2963">
                  <c:v>7882.7568000000001</c:v>
                </c:pt>
                <c:pt idx="2964">
                  <c:v>7888.0239000000001</c:v>
                </c:pt>
                <c:pt idx="2965">
                  <c:v>7883.4336000000003</c:v>
                </c:pt>
                <c:pt idx="2966">
                  <c:v>7878.27</c:v>
                </c:pt>
                <c:pt idx="2967">
                  <c:v>7890.1410999999998</c:v>
                </c:pt>
                <c:pt idx="2968">
                  <c:v>7885.7686000000003</c:v>
                </c:pt>
                <c:pt idx="2969">
                  <c:v>7883.2295000000004</c:v>
                </c:pt>
                <c:pt idx="2970">
                  <c:v>7884.3994000000002</c:v>
                </c:pt>
                <c:pt idx="2971">
                  <c:v>7889.9556000000002</c:v>
                </c:pt>
                <c:pt idx="2972">
                  <c:v>7892.8891999999996</c:v>
                </c:pt>
                <c:pt idx="2973">
                  <c:v>7885.0429999999997</c:v>
                </c:pt>
                <c:pt idx="2974">
                  <c:v>7888.0487999999996</c:v>
                </c:pt>
                <c:pt idx="2975">
                  <c:v>7899.0736999999999</c:v>
                </c:pt>
                <c:pt idx="2976">
                  <c:v>7887.8334999999997</c:v>
                </c:pt>
                <c:pt idx="2977">
                  <c:v>7881.5234</c:v>
                </c:pt>
                <c:pt idx="2978">
                  <c:v>7894.5497999999998</c:v>
                </c:pt>
                <c:pt idx="2979">
                  <c:v>7899.7915000000003</c:v>
                </c:pt>
                <c:pt idx="2980">
                  <c:v>7887.1538</c:v>
                </c:pt>
                <c:pt idx="2981">
                  <c:v>7892.2768999999998</c:v>
                </c:pt>
                <c:pt idx="2982">
                  <c:v>7896.5391</c:v>
                </c:pt>
                <c:pt idx="2983">
                  <c:v>7898.2362999999996</c:v>
                </c:pt>
                <c:pt idx="2984">
                  <c:v>7900.4354999999996</c:v>
                </c:pt>
                <c:pt idx="2985">
                  <c:v>7883.2788</c:v>
                </c:pt>
                <c:pt idx="2986">
                  <c:v>7896.3969999999999</c:v>
                </c:pt>
                <c:pt idx="2987">
                  <c:v>7903.7079999999996</c:v>
                </c:pt>
                <c:pt idx="2988">
                  <c:v>7887.3222999999998</c:v>
                </c:pt>
                <c:pt idx="2989">
                  <c:v>7897.8311000000003</c:v>
                </c:pt>
                <c:pt idx="2990">
                  <c:v>7911.0591000000004</c:v>
                </c:pt>
                <c:pt idx="2991">
                  <c:v>7894.0679</c:v>
                </c:pt>
                <c:pt idx="2992">
                  <c:v>7894.4418999999998</c:v>
                </c:pt>
                <c:pt idx="2993">
                  <c:v>7908.46</c:v>
                </c:pt>
                <c:pt idx="2994">
                  <c:v>7899.5956999999999</c:v>
                </c:pt>
                <c:pt idx="2995">
                  <c:v>7888.9872999999998</c:v>
                </c:pt>
                <c:pt idx="2996">
                  <c:v>7906.7842000000001</c:v>
                </c:pt>
                <c:pt idx="2997">
                  <c:v>7907.0586000000003</c:v>
                </c:pt>
                <c:pt idx="2998">
                  <c:v>7902.9443000000001</c:v>
                </c:pt>
                <c:pt idx="2999">
                  <c:v>7900.2227000000003</c:v>
                </c:pt>
                <c:pt idx="3000">
                  <c:v>7903.7655999999997</c:v>
                </c:pt>
                <c:pt idx="3001">
                  <c:v>7914.7602999999999</c:v>
                </c:pt>
                <c:pt idx="3002">
                  <c:v>7900.5033999999996</c:v>
                </c:pt>
                <c:pt idx="3003">
                  <c:v>7901.7012000000004</c:v>
                </c:pt>
                <c:pt idx="3004">
                  <c:v>7908.6328000000003</c:v>
                </c:pt>
                <c:pt idx="3005">
                  <c:v>7905.8242</c:v>
                </c:pt>
                <c:pt idx="3006">
                  <c:v>7890.7002000000002</c:v>
                </c:pt>
                <c:pt idx="3007">
                  <c:v>7913.5331999999999</c:v>
                </c:pt>
                <c:pt idx="3008">
                  <c:v>7907.7905000000001</c:v>
                </c:pt>
                <c:pt idx="3009">
                  <c:v>7902.7470999999996</c:v>
                </c:pt>
                <c:pt idx="3010">
                  <c:v>7910.7578000000003</c:v>
                </c:pt>
                <c:pt idx="3011">
                  <c:v>7908.5122000000001</c:v>
                </c:pt>
                <c:pt idx="3012">
                  <c:v>7907.4071999999996</c:v>
                </c:pt>
                <c:pt idx="3013">
                  <c:v>7915.3109999999997</c:v>
                </c:pt>
                <c:pt idx="3014">
                  <c:v>7910.7344000000003</c:v>
                </c:pt>
                <c:pt idx="3015">
                  <c:v>7917.8573999999999</c:v>
                </c:pt>
                <c:pt idx="3016">
                  <c:v>7919.6977999999999</c:v>
                </c:pt>
                <c:pt idx="3017">
                  <c:v>7895.3716000000004</c:v>
                </c:pt>
                <c:pt idx="3018">
                  <c:v>7916.2744000000002</c:v>
                </c:pt>
                <c:pt idx="3019">
                  <c:v>7928.1571999999996</c:v>
                </c:pt>
                <c:pt idx="3020">
                  <c:v>7907.1400999999996</c:v>
                </c:pt>
                <c:pt idx="3021">
                  <c:v>7914.2129000000004</c:v>
                </c:pt>
                <c:pt idx="3022">
                  <c:v>7926.2163</c:v>
                </c:pt>
                <c:pt idx="3023">
                  <c:v>7908.2515000000003</c:v>
                </c:pt>
                <c:pt idx="3024">
                  <c:v>7916.6298999999999</c:v>
                </c:pt>
                <c:pt idx="3025">
                  <c:v>7919.5454</c:v>
                </c:pt>
                <c:pt idx="3026">
                  <c:v>7920.3486000000003</c:v>
                </c:pt>
                <c:pt idx="3027">
                  <c:v>7907.6581999999999</c:v>
                </c:pt>
                <c:pt idx="3028">
                  <c:v>7924.5995999999996</c:v>
                </c:pt>
                <c:pt idx="3029">
                  <c:v>7915.6367</c:v>
                </c:pt>
                <c:pt idx="3030">
                  <c:v>7921.6728999999996</c:v>
                </c:pt>
                <c:pt idx="3031">
                  <c:v>7921.0591000000004</c:v>
                </c:pt>
                <c:pt idx="3032">
                  <c:v>7917.6005999999998</c:v>
                </c:pt>
                <c:pt idx="3033">
                  <c:v>7926.1304</c:v>
                </c:pt>
                <c:pt idx="3034">
                  <c:v>7936.5244000000002</c:v>
                </c:pt>
                <c:pt idx="3035">
                  <c:v>7916.4481999999998</c:v>
                </c:pt>
                <c:pt idx="3036">
                  <c:v>7919.8847999999998</c:v>
                </c:pt>
                <c:pt idx="3037">
                  <c:v>7926.4174999999996</c:v>
                </c:pt>
                <c:pt idx="3038">
                  <c:v>7925.8271000000004</c:v>
                </c:pt>
                <c:pt idx="3039">
                  <c:v>7925.6318000000001</c:v>
                </c:pt>
                <c:pt idx="3040">
                  <c:v>7928.6499000000003</c:v>
                </c:pt>
                <c:pt idx="3041">
                  <c:v>7928.0600999999997</c:v>
                </c:pt>
                <c:pt idx="3042">
                  <c:v>7927.2383</c:v>
                </c:pt>
                <c:pt idx="3043">
                  <c:v>7926.2339000000002</c:v>
                </c:pt>
                <c:pt idx="3044">
                  <c:v>7931.2772999999997</c:v>
                </c:pt>
                <c:pt idx="3045">
                  <c:v>7927.3643000000002</c:v>
                </c:pt>
                <c:pt idx="3046">
                  <c:v>7930.5225</c:v>
                </c:pt>
                <c:pt idx="3047">
                  <c:v>7929.0780999999997</c:v>
                </c:pt>
                <c:pt idx="3048">
                  <c:v>7938.0556999999999</c:v>
                </c:pt>
                <c:pt idx="3049">
                  <c:v>7928.3428000000004</c:v>
                </c:pt>
                <c:pt idx="3050">
                  <c:v>7934.0038999999997</c:v>
                </c:pt>
                <c:pt idx="3051">
                  <c:v>7942.4839000000002</c:v>
                </c:pt>
                <c:pt idx="3052">
                  <c:v>7932.3696</c:v>
                </c:pt>
                <c:pt idx="3053">
                  <c:v>7926.7183000000005</c:v>
                </c:pt>
                <c:pt idx="3054">
                  <c:v>7947.3861999999999</c:v>
                </c:pt>
                <c:pt idx="3055">
                  <c:v>7937.2719999999999</c:v>
                </c:pt>
                <c:pt idx="3056">
                  <c:v>7931.6581999999999</c:v>
                </c:pt>
                <c:pt idx="3057">
                  <c:v>7943.1953000000003</c:v>
                </c:pt>
                <c:pt idx="3058">
                  <c:v>7939.2353999999996</c:v>
                </c:pt>
                <c:pt idx="3059">
                  <c:v>7931.5581000000002</c:v>
                </c:pt>
                <c:pt idx="3060">
                  <c:v>7932.4893000000002</c:v>
                </c:pt>
                <c:pt idx="3061">
                  <c:v>7936.2163</c:v>
                </c:pt>
                <c:pt idx="3062">
                  <c:v>7941.9062999999996</c:v>
                </c:pt>
                <c:pt idx="3063">
                  <c:v>7945.3339999999998</c:v>
                </c:pt>
                <c:pt idx="3064">
                  <c:v>7934.2012000000004</c:v>
                </c:pt>
                <c:pt idx="3065">
                  <c:v>7939.2880999999998</c:v>
                </c:pt>
                <c:pt idx="3066">
                  <c:v>7942.1361999999999</c:v>
                </c:pt>
                <c:pt idx="3067">
                  <c:v>7936.1895000000004</c:v>
                </c:pt>
                <c:pt idx="3068">
                  <c:v>7943.7772999999997</c:v>
                </c:pt>
                <c:pt idx="3069">
                  <c:v>7948.2152999999998</c:v>
                </c:pt>
                <c:pt idx="3070">
                  <c:v>7936.915</c:v>
                </c:pt>
                <c:pt idx="3071">
                  <c:v>7942.3671999999997</c:v>
                </c:pt>
                <c:pt idx="3072">
                  <c:v>7941.7660999999998</c:v>
                </c:pt>
                <c:pt idx="3073">
                  <c:v>7947.4097000000002</c:v>
                </c:pt>
                <c:pt idx="3074">
                  <c:v>7942.8793999999998</c:v>
                </c:pt>
                <c:pt idx="3075">
                  <c:v>7946.5263999999997</c:v>
                </c:pt>
                <c:pt idx="3076">
                  <c:v>7941.6328000000003</c:v>
                </c:pt>
                <c:pt idx="3077">
                  <c:v>7947.7622000000001</c:v>
                </c:pt>
                <c:pt idx="3078">
                  <c:v>7943.2178000000004</c:v>
                </c:pt>
                <c:pt idx="3079">
                  <c:v>7946.1620999999996</c:v>
                </c:pt>
                <c:pt idx="3080">
                  <c:v>7951.8285999999998</c:v>
                </c:pt>
                <c:pt idx="3081">
                  <c:v>7952.0893999999998</c:v>
                </c:pt>
                <c:pt idx="3082">
                  <c:v>7947.1171999999997</c:v>
                </c:pt>
                <c:pt idx="3083">
                  <c:v>7954.7061000000003</c:v>
                </c:pt>
                <c:pt idx="3084">
                  <c:v>7950.5219999999999</c:v>
                </c:pt>
                <c:pt idx="3085">
                  <c:v>7943.5272999999997</c:v>
                </c:pt>
                <c:pt idx="3086">
                  <c:v>7955.0483000000004</c:v>
                </c:pt>
                <c:pt idx="3087">
                  <c:v>7949.9535999999998</c:v>
                </c:pt>
                <c:pt idx="3088">
                  <c:v>7950.1733000000004</c:v>
                </c:pt>
                <c:pt idx="3089">
                  <c:v>7959.8388999999997</c:v>
                </c:pt>
                <c:pt idx="3090">
                  <c:v>7947.2191999999995</c:v>
                </c:pt>
                <c:pt idx="3091">
                  <c:v>7956.1103999999996</c:v>
                </c:pt>
                <c:pt idx="3092">
                  <c:v>7959.3275999999996</c:v>
                </c:pt>
                <c:pt idx="3093">
                  <c:v>7952.8842999999997</c:v>
                </c:pt>
                <c:pt idx="3094">
                  <c:v>7954.2124000000003</c:v>
                </c:pt>
                <c:pt idx="3095">
                  <c:v>7963.8472000000002</c:v>
                </c:pt>
                <c:pt idx="3096">
                  <c:v>7951.8599000000004</c:v>
                </c:pt>
                <c:pt idx="3097">
                  <c:v>7954.8374000000003</c:v>
                </c:pt>
                <c:pt idx="3098">
                  <c:v>7962.4975999999997</c:v>
                </c:pt>
                <c:pt idx="3099">
                  <c:v>7958.4472999999998</c:v>
                </c:pt>
                <c:pt idx="3100">
                  <c:v>7965.4931999999999</c:v>
                </c:pt>
                <c:pt idx="3101">
                  <c:v>7959.6103999999996</c:v>
                </c:pt>
                <c:pt idx="3102">
                  <c:v>7955.7484999999997</c:v>
                </c:pt>
                <c:pt idx="3103">
                  <c:v>7959.3359</c:v>
                </c:pt>
                <c:pt idx="3104">
                  <c:v>7959.0459000000001</c:v>
                </c:pt>
                <c:pt idx="3105">
                  <c:v>7957.1459999999997</c:v>
                </c:pt>
                <c:pt idx="3106">
                  <c:v>7968.8622999999998</c:v>
                </c:pt>
                <c:pt idx="3107">
                  <c:v>7960.0380999999998</c:v>
                </c:pt>
                <c:pt idx="3108">
                  <c:v>7965.8271000000004</c:v>
                </c:pt>
                <c:pt idx="3109">
                  <c:v>7966.0995999999996</c:v>
                </c:pt>
                <c:pt idx="3110">
                  <c:v>7963.3222999999998</c:v>
                </c:pt>
                <c:pt idx="3111">
                  <c:v>7960.4102000000003</c:v>
                </c:pt>
                <c:pt idx="3112">
                  <c:v>7969.7520000000004</c:v>
                </c:pt>
                <c:pt idx="3113">
                  <c:v>7969.8383999999996</c:v>
                </c:pt>
                <c:pt idx="3114">
                  <c:v>7958.6415999999999</c:v>
                </c:pt>
                <c:pt idx="3115">
                  <c:v>7972.4125999999997</c:v>
                </c:pt>
                <c:pt idx="3116">
                  <c:v>7970.4584999999997</c:v>
                </c:pt>
                <c:pt idx="3117">
                  <c:v>7970.5771000000004</c:v>
                </c:pt>
                <c:pt idx="3118">
                  <c:v>7972.8622999999998</c:v>
                </c:pt>
                <c:pt idx="3119">
                  <c:v>7954.7880999999998</c:v>
                </c:pt>
                <c:pt idx="3120">
                  <c:v>7971.9643999999998</c:v>
                </c:pt>
                <c:pt idx="3121">
                  <c:v>7979.1494000000002</c:v>
                </c:pt>
                <c:pt idx="3122">
                  <c:v>7969.6859999999997</c:v>
                </c:pt>
                <c:pt idx="3123">
                  <c:v>7969.6625999999997</c:v>
                </c:pt>
                <c:pt idx="3124">
                  <c:v>7973.1943000000001</c:v>
                </c:pt>
                <c:pt idx="3125">
                  <c:v>7975.4462999999996</c:v>
                </c:pt>
                <c:pt idx="3126">
                  <c:v>7972.8706000000002</c:v>
                </c:pt>
                <c:pt idx="3127">
                  <c:v>7979.5839999999998</c:v>
                </c:pt>
                <c:pt idx="3128">
                  <c:v>7971.4184999999998</c:v>
                </c:pt>
                <c:pt idx="3129">
                  <c:v>7971.3755000000001</c:v>
                </c:pt>
                <c:pt idx="3130">
                  <c:v>7979.0722999999998</c:v>
                </c:pt>
                <c:pt idx="3131">
                  <c:v>7977.8109999999997</c:v>
                </c:pt>
                <c:pt idx="3132">
                  <c:v>7979.9282000000003</c:v>
                </c:pt>
                <c:pt idx="3133">
                  <c:v>7979.23</c:v>
                </c:pt>
                <c:pt idx="3134">
                  <c:v>7970.4525999999996</c:v>
                </c:pt>
                <c:pt idx="3135">
                  <c:v>7985.4350999999997</c:v>
                </c:pt>
                <c:pt idx="3136">
                  <c:v>7976.7046</c:v>
                </c:pt>
                <c:pt idx="3137">
                  <c:v>7973.2416999999996</c:v>
                </c:pt>
                <c:pt idx="3138">
                  <c:v>7982.6387000000004</c:v>
                </c:pt>
                <c:pt idx="3139">
                  <c:v>7987.5312999999996</c:v>
                </c:pt>
                <c:pt idx="3140">
                  <c:v>7972.7070000000003</c:v>
                </c:pt>
                <c:pt idx="3141">
                  <c:v>7988.5771000000004</c:v>
                </c:pt>
                <c:pt idx="3142">
                  <c:v>7993.6372000000001</c:v>
                </c:pt>
                <c:pt idx="3143">
                  <c:v>7980.875</c:v>
                </c:pt>
                <c:pt idx="3144">
                  <c:v>7981.1742999999997</c:v>
                </c:pt>
                <c:pt idx="3145">
                  <c:v>7981.9438</c:v>
                </c:pt>
                <c:pt idx="3146">
                  <c:v>7988.0600999999997</c:v>
                </c:pt>
                <c:pt idx="3147">
                  <c:v>7989.0410000000002</c:v>
                </c:pt>
                <c:pt idx="3148">
                  <c:v>7979.8687</c:v>
                </c:pt>
                <c:pt idx="3149">
                  <c:v>7987.2056000000002</c:v>
                </c:pt>
                <c:pt idx="3150">
                  <c:v>7996.6176999999998</c:v>
                </c:pt>
                <c:pt idx="3151">
                  <c:v>7983.5268999999998</c:v>
                </c:pt>
                <c:pt idx="3152">
                  <c:v>7974.6688999999997</c:v>
                </c:pt>
                <c:pt idx="3153">
                  <c:v>7992.4434000000001</c:v>
                </c:pt>
                <c:pt idx="3154">
                  <c:v>7989.6103999999996</c:v>
                </c:pt>
                <c:pt idx="3155">
                  <c:v>7982.4395000000004</c:v>
                </c:pt>
                <c:pt idx="3156">
                  <c:v>7986.9209000000001</c:v>
                </c:pt>
                <c:pt idx="3157">
                  <c:v>7993.0048999999999</c:v>
                </c:pt>
                <c:pt idx="3158">
                  <c:v>7984.5429999999997</c:v>
                </c:pt>
                <c:pt idx="3159">
                  <c:v>7990.5146000000004</c:v>
                </c:pt>
                <c:pt idx="3160">
                  <c:v>7986.8599000000004</c:v>
                </c:pt>
                <c:pt idx="3161">
                  <c:v>8000.0068000000001</c:v>
                </c:pt>
                <c:pt idx="3162">
                  <c:v>7990.8056999999999</c:v>
                </c:pt>
                <c:pt idx="3163">
                  <c:v>7991.9160000000002</c:v>
                </c:pt>
                <c:pt idx="3164">
                  <c:v>7998.6201000000001</c:v>
                </c:pt>
                <c:pt idx="3165">
                  <c:v>7994.5766999999996</c:v>
                </c:pt>
                <c:pt idx="3166">
                  <c:v>7998.9214000000002</c:v>
                </c:pt>
                <c:pt idx="3167">
                  <c:v>8001.1606000000002</c:v>
                </c:pt>
                <c:pt idx="3168">
                  <c:v>8004.1655000000001</c:v>
                </c:pt>
                <c:pt idx="3169">
                  <c:v>7993.8861999999999</c:v>
                </c:pt>
                <c:pt idx="3170">
                  <c:v>7990.0811000000003</c:v>
                </c:pt>
                <c:pt idx="3171">
                  <c:v>8002.2812999999996</c:v>
                </c:pt>
                <c:pt idx="3172">
                  <c:v>7999.4809999999998</c:v>
                </c:pt>
                <c:pt idx="3173">
                  <c:v>7997.6504000000004</c:v>
                </c:pt>
                <c:pt idx="3174">
                  <c:v>7997.0859</c:v>
                </c:pt>
                <c:pt idx="3175">
                  <c:v>7998.2782999999999</c:v>
                </c:pt>
                <c:pt idx="3176">
                  <c:v>8001.0834999999997</c:v>
                </c:pt>
                <c:pt idx="3177">
                  <c:v>7995.0981000000002</c:v>
                </c:pt>
                <c:pt idx="3178">
                  <c:v>8004.1635999999999</c:v>
                </c:pt>
                <c:pt idx="3179">
                  <c:v>8008.8242</c:v>
                </c:pt>
                <c:pt idx="3180">
                  <c:v>7994.3301000000001</c:v>
                </c:pt>
                <c:pt idx="3181">
                  <c:v>8002.1352999999999</c:v>
                </c:pt>
                <c:pt idx="3182">
                  <c:v>8011.4877999999999</c:v>
                </c:pt>
                <c:pt idx="3183">
                  <c:v>8006.7236000000003</c:v>
                </c:pt>
                <c:pt idx="3184">
                  <c:v>7992.1646000000001</c:v>
                </c:pt>
                <c:pt idx="3185">
                  <c:v>8006.3516</c:v>
                </c:pt>
                <c:pt idx="3186">
                  <c:v>8005.4579999999996</c:v>
                </c:pt>
                <c:pt idx="3187">
                  <c:v>8000.8325000000004</c:v>
                </c:pt>
                <c:pt idx="3188">
                  <c:v>8005.5513000000001</c:v>
                </c:pt>
                <c:pt idx="3189">
                  <c:v>8010.3071</c:v>
                </c:pt>
                <c:pt idx="3190">
                  <c:v>8009.2842000000001</c:v>
                </c:pt>
                <c:pt idx="3191">
                  <c:v>8010.0796</c:v>
                </c:pt>
                <c:pt idx="3192">
                  <c:v>8008.1728999999996</c:v>
                </c:pt>
                <c:pt idx="3193">
                  <c:v>8014.3393999999998</c:v>
                </c:pt>
                <c:pt idx="3194">
                  <c:v>8014.0893999999998</c:v>
                </c:pt>
                <c:pt idx="3195">
                  <c:v>8001.5736999999999</c:v>
                </c:pt>
                <c:pt idx="3196">
                  <c:v>8012.1850999999997</c:v>
                </c:pt>
                <c:pt idx="3197">
                  <c:v>8014.4053000000004</c:v>
                </c:pt>
                <c:pt idx="3198">
                  <c:v>8007.0038999999997</c:v>
                </c:pt>
                <c:pt idx="3199">
                  <c:v>8014.1543000000001</c:v>
                </c:pt>
                <c:pt idx="3200">
                  <c:v>8020.0625</c:v>
                </c:pt>
                <c:pt idx="3201">
                  <c:v>8014.7964000000002</c:v>
                </c:pt>
                <c:pt idx="3202">
                  <c:v>8006.9111000000003</c:v>
                </c:pt>
                <c:pt idx="3203">
                  <c:v>8018.3002999999999</c:v>
                </c:pt>
                <c:pt idx="3204">
                  <c:v>8016.0853999999999</c:v>
                </c:pt>
                <c:pt idx="3205">
                  <c:v>8014.4120999999996</c:v>
                </c:pt>
                <c:pt idx="3206">
                  <c:v>8012.6854999999996</c:v>
                </c:pt>
                <c:pt idx="3207">
                  <c:v>8012.3081000000002</c:v>
                </c:pt>
                <c:pt idx="3208">
                  <c:v>8020.6831000000002</c:v>
                </c:pt>
                <c:pt idx="3209">
                  <c:v>8007.3842999999997</c:v>
                </c:pt>
                <c:pt idx="3210">
                  <c:v>8014.6122999999998</c:v>
                </c:pt>
                <c:pt idx="3211">
                  <c:v>8025.2573000000002</c:v>
                </c:pt>
                <c:pt idx="3212">
                  <c:v>8021.7983000000004</c:v>
                </c:pt>
                <c:pt idx="3213">
                  <c:v>8011.3535000000002</c:v>
                </c:pt>
                <c:pt idx="3214">
                  <c:v>8026.6025</c:v>
                </c:pt>
                <c:pt idx="3215">
                  <c:v>8025.9359999999997</c:v>
                </c:pt>
                <c:pt idx="3216">
                  <c:v>8013.7788</c:v>
                </c:pt>
                <c:pt idx="3217">
                  <c:v>8024.8755000000001</c:v>
                </c:pt>
                <c:pt idx="3218">
                  <c:v>8024.2212</c:v>
                </c:pt>
                <c:pt idx="3219">
                  <c:v>8022.3456999999999</c:v>
                </c:pt>
                <c:pt idx="3220">
                  <c:v>8019.6742999999997</c:v>
                </c:pt>
                <c:pt idx="3221">
                  <c:v>8023.3051999999998</c:v>
                </c:pt>
                <c:pt idx="3222">
                  <c:v>8028.3725999999997</c:v>
                </c:pt>
                <c:pt idx="3223">
                  <c:v>8027.2704999999996</c:v>
                </c:pt>
                <c:pt idx="3224">
                  <c:v>8020.7788</c:v>
                </c:pt>
                <c:pt idx="3225">
                  <c:v>8030.7505000000001</c:v>
                </c:pt>
                <c:pt idx="3226">
                  <c:v>8026.3242</c:v>
                </c:pt>
                <c:pt idx="3227">
                  <c:v>8017.2826999999997</c:v>
                </c:pt>
                <c:pt idx="3228">
                  <c:v>8027.0995999999996</c:v>
                </c:pt>
                <c:pt idx="3229">
                  <c:v>8034.2206999999999</c:v>
                </c:pt>
                <c:pt idx="3230">
                  <c:v>8024.3379000000004</c:v>
                </c:pt>
                <c:pt idx="3231">
                  <c:v>8026.9066999999995</c:v>
                </c:pt>
                <c:pt idx="3232">
                  <c:v>8036.5649000000003</c:v>
                </c:pt>
                <c:pt idx="3233">
                  <c:v>8026.7124000000003</c:v>
                </c:pt>
                <c:pt idx="3234">
                  <c:v>8032.0893999999998</c:v>
                </c:pt>
                <c:pt idx="3235">
                  <c:v>8028.2494999999999</c:v>
                </c:pt>
                <c:pt idx="3236">
                  <c:v>8029.5752000000002</c:v>
                </c:pt>
                <c:pt idx="3237">
                  <c:v>8033.3154000000004</c:v>
                </c:pt>
                <c:pt idx="3238">
                  <c:v>8035.6054999999997</c:v>
                </c:pt>
                <c:pt idx="3239">
                  <c:v>8033.4174999999996</c:v>
                </c:pt>
                <c:pt idx="3240">
                  <c:v>8037.3905999999997</c:v>
                </c:pt>
                <c:pt idx="3241">
                  <c:v>8036.0918000000001</c:v>
                </c:pt>
                <c:pt idx="3242">
                  <c:v>8031.7515000000003</c:v>
                </c:pt>
                <c:pt idx="3243">
                  <c:v>8036.9970999999996</c:v>
                </c:pt>
                <c:pt idx="3244">
                  <c:v>8043.6010999999999</c:v>
                </c:pt>
                <c:pt idx="3245">
                  <c:v>8037.1763000000001</c:v>
                </c:pt>
                <c:pt idx="3246">
                  <c:v>8043.1777000000002</c:v>
                </c:pt>
                <c:pt idx="3247">
                  <c:v>8046.0565999999999</c:v>
                </c:pt>
                <c:pt idx="3248">
                  <c:v>8030.3734999999997</c:v>
                </c:pt>
                <c:pt idx="3249">
                  <c:v>8039.0757000000003</c:v>
                </c:pt>
                <c:pt idx="3250">
                  <c:v>8040.1934000000001</c:v>
                </c:pt>
                <c:pt idx="3251">
                  <c:v>8055.4512000000004</c:v>
                </c:pt>
                <c:pt idx="3252">
                  <c:v>8038.4561000000003</c:v>
                </c:pt>
                <c:pt idx="3253">
                  <c:v>8031.4902000000002</c:v>
                </c:pt>
                <c:pt idx="3254">
                  <c:v>8030.7948999999999</c:v>
                </c:pt>
                <c:pt idx="3255">
                  <c:v>8043.1967999999997</c:v>
                </c:pt>
                <c:pt idx="3256">
                  <c:v>8038.4013999999997</c:v>
                </c:pt>
                <c:pt idx="3257">
                  <c:v>8042.0225</c:v>
                </c:pt>
                <c:pt idx="3258">
                  <c:v>8047.4233000000004</c:v>
                </c:pt>
                <c:pt idx="3259">
                  <c:v>8043.2997999999998</c:v>
                </c:pt>
                <c:pt idx="3260">
                  <c:v>8040.4561000000003</c:v>
                </c:pt>
                <c:pt idx="3261">
                  <c:v>8046.0663999999997</c:v>
                </c:pt>
                <c:pt idx="3262">
                  <c:v>8048.9160000000002</c:v>
                </c:pt>
                <c:pt idx="3263">
                  <c:v>8040.6532999999999</c:v>
                </c:pt>
                <c:pt idx="3264">
                  <c:v>8050.8954999999996</c:v>
                </c:pt>
                <c:pt idx="3265">
                  <c:v>8043.3891999999996</c:v>
                </c:pt>
                <c:pt idx="3266">
                  <c:v>8053.6558000000005</c:v>
                </c:pt>
                <c:pt idx="3267">
                  <c:v>8042.6587</c:v>
                </c:pt>
                <c:pt idx="3268">
                  <c:v>8048.1216000000004</c:v>
                </c:pt>
                <c:pt idx="3269">
                  <c:v>8051.7329</c:v>
                </c:pt>
                <c:pt idx="3270">
                  <c:v>8046.8931000000002</c:v>
                </c:pt>
                <c:pt idx="3271">
                  <c:v>8040.2241000000004</c:v>
                </c:pt>
                <c:pt idx="3272">
                  <c:v>8052.2040999999999</c:v>
                </c:pt>
                <c:pt idx="3273">
                  <c:v>8052.3510999999999</c:v>
                </c:pt>
                <c:pt idx="3274">
                  <c:v>8045.5541999999996</c:v>
                </c:pt>
                <c:pt idx="3275">
                  <c:v>8048.8433000000005</c:v>
                </c:pt>
                <c:pt idx="3276">
                  <c:v>8062.9984999999997</c:v>
                </c:pt>
                <c:pt idx="3277">
                  <c:v>8054.2353999999996</c:v>
                </c:pt>
                <c:pt idx="3278">
                  <c:v>8047.1049999999996</c:v>
                </c:pt>
                <c:pt idx="3279">
                  <c:v>8058.3716000000004</c:v>
                </c:pt>
                <c:pt idx="3280">
                  <c:v>8051.8696</c:v>
                </c:pt>
                <c:pt idx="3281">
                  <c:v>8058.7290000000003</c:v>
                </c:pt>
                <c:pt idx="3282">
                  <c:v>8062.3818000000001</c:v>
                </c:pt>
                <c:pt idx="3283">
                  <c:v>8053.9038</c:v>
                </c:pt>
                <c:pt idx="3284">
                  <c:v>8058.4916999999996</c:v>
                </c:pt>
                <c:pt idx="3285">
                  <c:v>8055.8051999999998</c:v>
                </c:pt>
                <c:pt idx="3286">
                  <c:v>8054.4652999999998</c:v>
                </c:pt>
                <c:pt idx="3287">
                  <c:v>8059.3729999999996</c:v>
                </c:pt>
                <c:pt idx="3288">
                  <c:v>8057.2852000000003</c:v>
                </c:pt>
                <c:pt idx="3289">
                  <c:v>8053.8433000000005</c:v>
                </c:pt>
                <c:pt idx="3290">
                  <c:v>8063.9609</c:v>
                </c:pt>
                <c:pt idx="3291">
                  <c:v>8065.2035999999998</c:v>
                </c:pt>
                <c:pt idx="3292">
                  <c:v>8054.9027999999998</c:v>
                </c:pt>
                <c:pt idx="3293">
                  <c:v>8065.4546</c:v>
                </c:pt>
                <c:pt idx="3294">
                  <c:v>8061.6377000000002</c:v>
                </c:pt>
                <c:pt idx="3295">
                  <c:v>8061.4795000000004</c:v>
                </c:pt>
                <c:pt idx="3296">
                  <c:v>8062.5190000000002</c:v>
                </c:pt>
                <c:pt idx="3297">
                  <c:v>8061.9946</c:v>
                </c:pt>
                <c:pt idx="3298">
                  <c:v>8063.3037000000004</c:v>
                </c:pt>
                <c:pt idx="3299">
                  <c:v>8067.0717999999997</c:v>
                </c:pt>
                <c:pt idx="3300">
                  <c:v>8053.2548999999999</c:v>
                </c:pt>
                <c:pt idx="3301">
                  <c:v>8062.9385000000002</c:v>
                </c:pt>
                <c:pt idx="3302">
                  <c:v>8073.0150999999996</c:v>
                </c:pt>
                <c:pt idx="3303">
                  <c:v>8068.1831000000002</c:v>
                </c:pt>
                <c:pt idx="3304">
                  <c:v>8065.4326000000001</c:v>
                </c:pt>
                <c:pt idx="3305">
                  <c:v>8067.8891999999996</c:v>
                </c:pt>
                <c:pt idx="3306">
                  <c:v>8062.8612999999996</c:v>
                </c:pt>
                <c:pt idx="3307">
                  <c:v>8065.6758</c:v>
                </c:pt>
                <c:pt idx="3308">
                  <c:v>8067.9551000000001</c:v>
                </c:pt>
                <c:pt idx="3309">
                  <c:v>8064.3109999999997</c:v>
                </c:pt>
                <c:pt idx="3310">
                  <c:v>8070.9741000000004</c:v>
                </c:pt>
                <c:pt idx="3311">
                  <c:v>8066.2318999999998</c:v>
                </c:pt>
                <c:pt idx="3312">
                  <c:v>8072.9120999999996</c:v>
                </c:pt>
                <c:pt idx="3313">
                  <c:v>8074.7969000000003</c:v>
                </c:pt>
                <c:pt idx="3314">
                  <c:v>8066.5141999999996</c:v>
                </c:pt>
                <c:pt idx="3315">
                  <c:v>8065.1864999999998</c:v>
                </c:pt>
                <c:pt idx="3316">
                  <c:v>8076.2051000000001</c:v>
                </c:pt>
                <c:pt idx="3317">
                  <c:v>8077.7065000000002</c:v>
                </c:pt>
                <c:pt idx="3318">
                  <c:v>8063.8397999999997</c:v>
                </c:pt>
                <c:pt idx="3319">
                  <c:v>8077.1581999999999</c:v>
                </c:pt>
                <c:pt idx="3320">
                  <c:v>8079.1347999999998</c:v>
                </c:pt>
                <c:pt idx="3321">
                  <c:v>8068.0438999999997</c:v>
                </c:pt>
                <c:pt idx="3322">
                  <c:v>8074.0366000000004</c:v>
                </c:pt>
                <c:pt idx="3323">
                  <c:v>8072.75</c:v>
                </c:pt>
                <c:pt idx="3324">
                  <c:v>8074.8622999999998</c:v>
                </c:pt>
                <c:pt idx="3325">
                  <c:v>8075.6484</c:v>
                </c:pt>
                <c:pt idx="3326">
                  <c:v>8075.4326000000001</c:v>
                </c:pt>
                <c:pt idx="3327">
                  <c:v>8081.665</c:v>
                </c:pt>
                <c:pt idx="3328">
                  <c:v>8085.9385000000002</c:v>
                </c:pt>
                <c:pt idx="3329">
                  <c:v>8070.0731999999998</c:v>
                </c:pt>
                <c:pt idx="3330">
                  <c:v>8079.1967999999997</c:v>
                </c:pt>
                <c:pt idx="3331">
                  <c:v>8079.7870999999996</c:v>
                </c:pt>
                <c:pt idx="3332">
                  <c:v>8075.1084000000001</c:v>
                </c:pt>
                <c:pt idx="3333">
                  <c:v>8074.8813</c:v>
                </c:pt>
                <c:pt idx="3334">
                  <c:v>8080.7543999999998</c:v>
                </c:pt>
                <c:pt idx="3335">
                  <c:v>8082.0591000000004</c:v>
                </c:pt>
                <c:pt idx="3336">
                  <c:v>8079.4125999999997</c:v>
                </c:pt>
                <c:pt idx="3337">
                  <c:v>8077.7484999999997</c:v>
                </c:pt>
                <c:pt idx="3338">
                  <c:v>8085.2002000000002</c:v>
                </c:pt>
                <c:pt idx="3339">
                  <c:v>8086.2426999999998</c:v>
                </c:pt>
                <c:pt idx="3340">
                  <c:v>8078.3491000000004</c:v>
                </c:pt>
                <c:pt idx="3341">
                  <c:v>8082.3612999999996</c:v>
                </c:pt>
                <c:pt idx="3342">
                  <c:v>8089.0370999999996</c:v>
                </c:pt>
                <c:pt idx="3343">
                  <c:v>8083.9395000000004</c:v>
                </c:pt>
                <c:pt idx="3344">
                  <c:v>8082.7816999999995</c:v>
                </c:pt>
                <c:pt idx="3345">
                  <c:v>8094.0312999999996</c:v>
                </c:pt>
                <c:pt idx="3346">
                  <c:v>8090.4989999999998</c:v>
                </c:pt>
                <c:pt idx="3347">
                  <c:v>8080.0771000000004</c:v>
                </c:pt>
                <c:pt idx="3348">
                  <c:v>8083.7992999999997</c:v>
                </c:pt>
                <c:pt idx="3349">
                  <c:v>8088.9624000000003</c:v>
                </c:pt>
                <c:pt idx="3350">
                  <c:v>8084.9696999999996</c:v>
                </c:pt>
                <c:pt idx="3351">
                  <c:v>8091.1836000000003</c:v>
                </c:pt>
                <c:pt idx="3352">
                  <c:v>8092.8603999999996</c:v>
                </c:pt>
                <c:pt idx="3353">
                  <c:v>8093.8100999999997</c:v>
                </c:pt>
                <c:pt idx="3354">
                  <c:v>8092.6484</c:v>
                </c:pt>
                <c:pt idx="3355">
                  <c:v>8089.7538999999997</c:v>
                </c:pt>
                <c:pt idx="3356">
                  <c:v>8092.7905000000001</c:v>
                </c:pt>
                <c:pt idx="3357">
                  <c:v>8096.1674999999996</c:v>
                </c:pt>
                <c:pt idx="3358">
                  <c:v>8080.2280000000001</c:v>
                </c:pt>
                <c:pt idx="3359">
                  <c:v>8089.3285999999998</c:v>
                </c:pt>
                <c:pt idx="3360">
                  <c:v>8097.1270000000004</c:v>
                </c:pt>
                <c:pt idx="3361">
                  <c:v>8092.2241000000004</c:v>
                </c:pt>
                <c:pt idx="3362">
                  <c:v>8084.8119999999999</c:v>
                </c:pt>
                <c:pt idx="3363">
                  <c:v>8101.9668000000001</c:v>
                </c:pt>
                <c:pt idx="3364">
                  <c:v>8103.3306000000002</c:v>
                </c:pt>
                <c:pt idx="3365">
                  <c:v>8089.9839000000002</c:v>
                </c:pt>
                <c:pt idx="3366">
                  <c:v>8095.3720999999996</c:v>
                </c:pt>
                <c:pt idx="3367">
                  <c:v>8098.1548000000003</c:v>
                </c:pt>
                <c:pt idx="3368">
                  <c:v>8090.7212</c:v>
                </c:pt>
                <c:pt idx="3369">
                  <c:v>8102.2852000000003</c:v>
                </c:pt>
                <c:pt idx="3370">
                  <c:v>8092.5874000000003</c:v>
                </c:pt>
                <c:pt idx="3371">
                  <c:v>8101.3135000000002</c:v>
                </c:pt>
                <c:pt idx="3372">
                  <c:v>8098.4849000000004</c:v>
                </c:pt>
                <c:pt idx="3373">
                  <c:v>8094.9926999999998</c:v>
                </c:pt>
                <c:pt idx="3374">
                  <c:v>8105.4516999999996</c:v>
                </c:pt>
                <c:pt idx="3375">
                  <c:v>8104.6084000000001</c:v>
                </c:pt>
                <c:pt idx="3376">
                  <c:v>8087.8915999999999</c:v>
                </c:pt>
                <c:pt idx="3377">
                  <c:v>8104.2793000000001</c:v>
                </c:pt>
                <c:pt idx="3378">
                  <c:v>8111.5254000000004</c:v>
                </c:pt>
                <c:pt idx="3379">
                  <c:v>8100.9252999999999</c:v>
                </c:pt>
                <c:pt idx="3380">
                  <c:v>8099.0742</c:v>
                </c:pt>
                <c:pt idx="3381">
                  <c:v>8103.8809000000001</c:v>
                </c:pt>
                <c:pt idx="3382">
                  <c:v>8113.1981999999998</c:v>
                </c:pt>
                <c:pt idx="3383">
                  <c:v>8098.6270000000004</c:v>
                </c:pt>
                <c:pt idx="3384">
                  <c:v>8105.0747000000001</c:v>
                </c:pt>
                <c:pt idx="3385">
                  <c:v>8106.8774000000003</c:v>
                </c:pt>
                <c:pt idx="3386">
                  <c:v>8098.8456999999999</c:v>
                </c:pt>
                <c:pt idx="3387">
                  <c:v>8099.3100999999997</c:v>
                </c:pt>
                <c:pt idx="3388">
                  <c:v>8110.0342000000001</c:v>
                </c:pt>
                <c:pt idx="3389">
                  <c:v>8114.8861999999999</c:v>
                </c:pt>
                <c:pt idx="3390">
                  <c:v>8107.5600999999997</c:v>
                </c:pt>
                <c:pt idx="3391">
                  <c:v>8103.7109</c:v>
                </c:pt>
                <c:pt idx="3392">
                  <c:v>8120.6504000000004</c:v>
                </c:pt>
                <c:pt idx="3393">
                  <c:v>8108.4603999999999</c:v>
                </c:pt>
                <c:pt idx="3394">
                  <c:v>8103.7798000000003</c:v>
                </c:pt>
                <c:pt idx="3395">
                  <c:v>8109.4472999999998</c:v>
                </c:pt>
                <c:pt idx="3396">
                  <c:v>8111.9486999999999</c:v>
                </c:pt>
                <c:pt idx="3397">
                  <c:v>8110.835</c:v>
                </c:pt>
                <c:pt idx="3398">
                  <c:v>8109.5391</c:v>
                </c:pt>
                <c:pt idx="3399">
                  <c:v>8117.5907999999999</c:v>
                </c:pt>
                <c:pt idx="3400">
                  <c:v>8116.7821999999996</c:v>
                </c:pt>
                <c:pt idx="3401">
                  <c:v>8116.7812999999996</c:v>
                </c:pt>
                <c:pt idx="3402">
                  <c:v>8109.9395000000004</c:v>
                </c:pt>
                <c:pt idx="3403">
                  <c:v>8115.5106999999998</c:v>
                </c:pt>
                <c:pt idx="3404">
                  <c:v>8118.3472000000002</c:v>
                </c:pt>
                <c:pt idx="3405">
                  <c:v>8111.6293999999998</c:v>
                </c:pt>
                <c:pt idx="3406">
                  <c:v>8118.4951000000001</c:v>
                </c:pt>
                <c:pt idx="3407">
                  <c:v>8123.9081999999999</c:v>
                </c:pt>
                <c:pt idx="3408">
                  <c:v>8107.7012000000004</c:v>
                </c:pt>
                <c:pt idx="3409">
                  <c:v>8115.0541999999996</c:v>
                </c:pt>
                <c:pt idx="3410">
                  <c:v>8121.5619999999999</c:v>
                </c:pt>
                <c:pt idx="3411">
                  <c:v>8119.5780999999997</c:v>
                </c:pt>
                <c:pt idx="3412">
                  <c:v>8113.1494000000002</c:v>
                </c:pt>
                <c:pt idx="3413">
                  <c:v>8117.1972999999998</c:v>
                </c:pt>
                <c:pt idx="3414">
                  <c:v>8117.9247999999998</c:v>
                </c:pt>
                <c:pt idx="3415">
                  <c:v>8120.0640000000003</c:v>
                </c:pt>
                <c:pt idx="3416">
                  <c:v>8120.7924999999996</c:v>
                </c:pt>
                <c:pt idx="3417">
                  <c:v>8125.5464000000002</c:v>
                </c:pt>
                <c:pt idx="3418">
                  <c:v>8130.3921</c:v>
                </c:pt>
                <c:pt idx="3419">
                  <c:v>8120.0933000000005</c:v>
                </c:pt>
                <c:pt idx="3420">
                  <c:v>8128.2969000000003</c:v>
                </c:pt>
                <c:pt idx="3421">
                  <c:v>8137.1347999999998</c:v>
                </c:pt>
                <c:pt idx="3422">
                  <c:v>8117.6147000000001</c:v>
                </c:pt>
                <c:pt idx="3423">
                  <c:v>8116.3510999999999</c:v>
                </c:pt>
                <c:pt idx="3424">
                  <c:v>8123.2681000000002</c:v>
                </c:pt>
                <c:pt idx="3425">
                  <c:v>8130.1880000000001</c:v>
                </c:pt>
                <c:pt idx="3426">
                  <c:v>8126.4066999999995</c:v>
                </c:pt>
                <c:pt idx="3427">
                  <c:v>8127.8275999999996</c:v>
                </c:pt>
                <c:pt idx="3428">
                  <c:v>8130.1010999999999</c:v>
                </c:pt>
                <c:pt idx="3429">
                  <c:v>8133.0054</c:v>
                </c:pt>
                <c:pt idx="3430">
                  <c:v>8122.7236000000003</c:v>
                </c:pt>
                <c:pt idx="3431">
                  <c:v>8125.3603999999996</c:v>
                </c:pt>
                <c:pt idx="3432">
                  <c:v>8136.5654000000004</c:v>
                </c:pt>
                <c:pt idx="3433">
                  <c:v>8132.8315000000002</c:v>
                </c:pt>
                <c:pt idx="3434">
                  <c:v>8128.4849000000004</c:v>
                </c:pt>
                <c:pt idx="3435">
                  <c:v>8131.9579999999996</c:v>
                </c:pt>
                <c:pt idx="3436">
                  <c:v>8135.0429999999997</c:v>
                </c:pt>
                <c:pt idx="3437">
                  <c:v>8123.7650999999996</c:v>
                </c:pt>
                <c:pt idx="3438">
                  <c:v>8131.7260999999999</c:v>
                </c:pt>
                <c:pt idx="3439">
                  <c:v>8139.2163</c:v>
                </c:pt>
                <c:pt idx="3440">
                  <c:v>8124.4237999999996</c:v>
                </c:pt>
                <c:pt idx="3441">
                  <c:v>8131.5127000000002</c:v>
                </c:pt>
                <c:pt idx="3442">
                  <c:v>8138.2725</c:v>
                </c:pt>
                <c:pt idx="3443">
                  <c:v>8136.6499000000003</c:v>
                </c:pt>
                <c:pt idx="3444">
                  <c:v>8134.3423000000003</c:v>
                </c:pt>
                <c:pt idx="3445">
                  <c:v>8127.3671999999997</c:v>
                </c:pt>
                <c:pt idx="3446">
                  <c:v>8135.1787000000004</c:v>
                </c:pt>
                <c:pt idx="3447">
                  <c:v>8139.5712999999996</c:v>
                </c:pt>
                <c:pt idx="3448">
                  <c:v>8133.6499000000003</c:v>
                </c:pt>
                <c:pt idx="3449">
                  <c:v>8129.2012000000004</c:v>
                </c:pt>
                <c:pt idx="3450">
                  <c:v>8146.4135999999999</c:v>
                </c:pt>
                <c:pt idx="3451">
                  <c:v>8140.9130999999998</c:v>
                </c:pt>
                <c:pt idx="3452">
                  <c:v>8125.9706999999999</c:v>
                </c:pt>
                <c:pt idx="3453">
                  <c:v>8137.3813</c:v>
                </c:pt>
                <c:pt idx="3454">
                  <c:v>8146.2421999999997</c:v>
                </c:pt>
                <c:pt idx="3455">
                  <c:v>8138.0424999999996</c:v>
                </c:pt>
                <c:pt idx="3456">
                  <c:v>8139.5595999999996</c:v>
                </c:pt>
                <c:pt idx="3457">
                  <c:v>8143.6499000000003</c:v>
                </c:pt>
                <c:pt idx="3458">
                  <c:v>8144.3711000000003</c:v>
                </c:pt>
                <c:pt idx="3459">
                  <c:v>8137.3032000000003</c:v>
                </c:pt>
                <c:pt idx="3460">
                  <c:v>8140.0897999999997</c:v>
                </c:pt>
                <c:pt idx="3461">
                  <c:v>8146.6836000000003</c:v>
                </c:pt>
                <c:pt idx="3462">
                  <c:v>8137.9907000000003</c:v>
                </c:pt>
                <c:pt idx="3463">
                  <c:v>8130.2367999999997</c:v>
                </c:pt>
                <c:pt idx="3464">
                  <c:v>8147.4160000000002</c:v>
                </c:pt>
                <c:pt idx="3465">
                  <c:v>8151.0981000000002</c:v>
                </c:pt>
                <c:pt idx="3466">
                  <c:v>8130.6821</c:v>
                </c:pt>
                <c:pt idx="3467">
                  <c:v>8147.2728999999999</c:v>
                </c:pt>
                <c:pt idx="3468">
                  <c:v>8150.8608000000004</c:v>
                </c:pt>
                <c:pt idx="3469">
                  <c:v>8141.8296</c:v>
                </c:pt>
                <c:pt idx="3470">
                  <c:v>8143.8046999999997</c:v>
                </c:pt>
                <c:pt idx="3471">
                  <c:v>8142.8334999999997</c:v>
                </c:pt>
                <c:pt idx="3472">
                  <c:v>8145.4198999999999</c:v>
                </c:pt>
                <c:pt idx="3473">
                  <c:v>8147.3369000000002</c:v>
                </c:pt>
                <c:pt idx="3474">
                  <c:v>8144.3472000000002</c:v>
                </c:pt>
                <c:pt idx="3475">
                  <c:v>8157.9609</c:v>
                </c:pt>
                <c:pt idx="3476">
                  <c:v>8145.6630999999998</c:v>
                </c:pt>
                <c:pt idx="3477">
                  <c:v>8148.9589999999998</c:v>
                </c:pt>
                <c:pt idx="3478">
                  <c:v>8144.4872999999998</c:v>
                </c:pt>
                <c:pt idx="3479">
                  <c:v>8149.1450000000004</c:v>
                </c:pt>
                <c:pt idx="3480">
                  <c:v>8147.2891</c:v>
                </c:pt>
                <c:pt idx="3481">
                  <c:v>8145.5600999999997</c:v>
                </c:pt>
                <c:pt idx="3482">
                  <c:v>8155.8379000000004</c:v>
                </c:pt>
                <c:pt idx="3483">
                  <c:v>8152.79</c:v>
                </c:pt>
                <c:pt idx="3484">
                  <c:v>8140.1176999999998</c:v>
                </c:pt>
                <c:pt idx="3485">
                  <c:v>8158.3032000000003</c:v>
                </c:pt>
                <c:pt idx="3486">
                  <c:v>8151.4071999999996</c:v>
                </c:pt>
                <c:pt idx="3487">
                  <c:v>8140.54</c:v>
                </c:pt>
                <c:pt idx="3488">
                  <c:v>8145.7690000000002</c:v>
                </c:pt>
                <c:pt idx="3489">
                  <c:v>8148.5225</c:v>
                </c:pt>
                <c:pt idx="3490">
                  <c:v>8148.4462999999996</c:v>
                </c:pt>
                <c:pt idx="3491">
                  <c:v>8154.1157000000003</c:v>
                </c:pt>
                <c:pt idx="3492">
                  <c:v>8161.3130000000001</c:v>
                </c:pt>
                <c:pt idx="3493">
                  <c:v>8151.9994999999999</c:v>
                </c:pt>
                <c:pt idx="3494">
                  <c:v>8170.4062999999996</c:v>
                </c:pt>
                <c:pt idx="3495">
                  <c:v>8158.0487999999996</c:v>
                </c:pt>
                <c:pt idx="3496">
                  <c:v>8149.1929</c:v>
                </c:pt>
                <c:pt idx="3497">
                  <c:v>8159.7831999999999</c:v>
                </c:pt>
                <c:pt idx="3498">
                  <c:v>8156.0228999999999</c:v>
                </c:pt>
                <c:pt idx="3499">
                  <c:v>8150.7196999999996</c:v>
                </c:pt>
                <c:pt idx="3500">
                  <c:v>8159.4160000000002</c:v>
                </c:pt>
                <c:pt idx="3501">
                  <c:v>8156.2470999999996</c:v>
                </c:pt>
                <c:pt idx="3502">
                  <c:v>8149.1812</c:v>
                </c:pt>
                <c:pt idx="3503">
                  <c:v>8165.3994000000002</c:v>
                </c:pt>
                <c:pt idx="3504">
                  <c:v>8163.9813999999997</c:v>
                </c:pt>
                <c:pt idx="3505">
                  <c:v>8162.2896000000001</c:v>
                </c:pt>
                <c:pt idx="3506">
                  <c:v>8157.7520000000004</c:v>
                </c:pt>
                <c:pt idx="3507">
                  <c:v>8168.4701999999997</c:v>
                </c:pt>
                <c:pt idx="3508">
                  <c:v>8161.9252999999999</c:v>
                </c:pt>
                <c:pt idx="3509">
                  <c:v>8160.2012000000004</c:v>
                </c:pt>
                <c:pt idx="3510">
                  <c:v>8161.6478999999999</c:v>
                </c:pt>
                <c:pt idx="3511">
                  <c:v>8173.3510999999999</c:v>
                </c:pt>
                <c:pt idx="3512">
                  <c:v>8169.0293000000001</c:v>
                </c:pt>
                <c:pt idx="3513">
                  <c:v>8155.2304999999997</c:v>
                </c:pt>
                <c:pt idx="3514">
                  <c:v>8166.5619999999999</c:v>
                </c:pt>
                <c:pt idx="3515">
                  <c:v>8173.2377999999999</c:v>
                </c:pt>
                <c:pt idx="3516">
                  <c:v>8165.1733000000004</c:v>
                </c:pt>
                <c:pt idx="3517">
                  <c:v>8165.6372000000001</c:v>
                </c:pt>
                <c:pt idx="3518">
                  <c:v>8171.1464999999998</c:v>
                </c:pt>
                <c:pt idx="3519">
                  <c:v>8166.5078000000003</c:v>
                </c:pt>
                <c:pt idx="3520">
                  <c:v>8165.3540000000003</c:v>
                </c:pt>
                <c:pt idx="3521">
                  <c:v>8164.46</c:v>
                </c:pt>
                <c:pt idx="3522">
                  <c:v>8164.8739999999998</c:v>
                </c:pt>
                <c:pt idx="3523">
                  <c:v>8172.6724000000004</c:v>
                </c:pt>
                <c:pt idx="3524">
                  <c:v>8160.8505999999998</c:v>
                </c:pt>
                <c:pt idx="3525">
                  <c:v>8169.9530999999997</c:v>
                </c:pt>
                <c:pt idx="3526">
                  <c:v>8181.8828000000003</c:v>
                </c:pt>
                <c:pt idx="3527">
                  <c:v>8162.9336000000003</c:v>
                </c:pt>
                <c:pt idx="3528">
                  <c:v>8171.1875</c:v>
                </c:pt>
                <c:pt idx="3529">
                  <c:v>8181.4696999999996</c:v>
                </c:pt>
                <c:pt idx="3530">
                  <c:v>8177.6021000000001</c:v>
                </c:pt>
                <c:pt idx="3531">
                  <c:v>8162.1244999999999</c:v>
                </c:pt>
                <c:pt idx="3532">
                  <c:v>8174.3706000000002</c:v>
                </c:pt>
                <c:pt idx="3533">
                  <c:v>8173.2138999999997</c:v>
                </c:pt>
                <c:pt idx="3534">
                  <c:v>8174.4315999999999</c:v>
                </c:pt>
                <c:pt idx="3535">
                  <c:v>8172.9975999999997</c:v>
                </c:pt>
                <c:pt idx="3536">
                  <c:v>8175.4018999999998</c:v>
                </c:pt>
                <c:pt idx="3537">
                  <c:v>8178.875</c:v>
                </c:pt>
                <c:pt idx="3538">
                  <c:v>8180.2948999999999</c:v>
                </c:pt>
                <c:pt idx="3539">
                  <c:v>8173.9081999999999</c:v>
                </c:pt>
                <c:pt idx="3540">
                  <c:v>8181.0492999999997</c:v>
                </c:pt>
                <c:pt idx="3541">
                  <c:v>8177.7992999999997</c:v>
                </c:pt>
                <c:pt idx="3542">
                  <c:v>8166.7880999999998</c:v>
                </c:pt>
                <c:pt idx="3543">
                  <c:v>8173.7470999999996</c:v>
                </c:pt>
                <c:pt idx="3544">
                  <c:v>8183.2924999999996</c:v>
                </c:pt>
                <c:pt idx="3545">
                  <c:v>8178.1035000000002</c:v>
                </c:pt>
                <c:pt idx="3546">
                  <c:v>8170.3950000000004</c:v>
                </c:pt>
                <c:pt idx="3547">
                  <c:v>8179.7782999999999</c:v>
                </c:pt>
                <c:pt idx="3548">
                  <c:v>8176.3437999999996</c:v>
                </c:pt>
                <c:pt idx="3549">
                  <c:v>8180.5679</c:v>
                </c:pt>
                <c:pt idx="3550">
                  <c:v>8185.7201999999997</c:v>
                </c:pt>
                <c:pt idx="3551">
                  <c:v>8180.1347999999998</c:v>
                </c:pt>
                <c:pt idx="3552">
                  <c:v>8180.3687</c:v>
                </c:pt>
                <c:pt idx="3553">
                  <c:v>8179.8535000000002</c:v>
                </c:pt>
                <c:pt idx="3554">
                  <c:v>8181.3046999999997</c:v>
                </c:pt>
                <c:pt idx="3555">
                  <c:v>8192.8778999999995</c:v>
                </c:pt>
                <c:pt idx="3556">
                  <c:v>8184.7744000000002</c:v>
                </c:pt>
                <c:pt idx="3557">
                  <c:v>8176.9989999999998</c:v>
                </c:pt>
                <c:pt idx="3558">
                  <c:v>8184.1981999999998</c:v>
                </c:pt>
                <c:pt idx="3559">
                  <c:v>8187.9584999999997</c:v>
                </c:pt>
                <c:pt idx="3560">
                  <c:v>8180.0708000000004</c:v>
                </c:pt>
                <c:pt idx="3561">
                  <c:v>8189.3549999999996</c:v>
                </c:pt>
                <c:pt idx="3562">
                  <c:v>8188.7109</c:v>
                </c:pt>
                <c:pt idx="3563">
                  <c:v>8184.2201999999997</c:v>
                </c:pt>
                <c:pt idx="3564">
                  <c:v>8191.1342999999997</c:v>
                </c:pt>
                <c:pt idx="3565">
                  <c:v>8182.7212</c:v>
                </c:pt>
                <c:pt idx="3566">
                  <c:v>8186.6904000000004</c:v>
                </c:pt>
                <c:pt idx="3567">
                  <c:v>8188.9179999999997</c:v>
                </c:pt>
                <c:pt idx="3568">
                  <c:v>8183.5977000000003</c:v>
                </c:pt>
                <c:pt idx="3569">
                  <c:v>8194.6445000000003</c:v>
                </c:pt>
                <c:pt idx="3570">
                  <c:v>8188.0790999999999</c:v>
                </c:pt>
                <c:pt idx="3571">
                  <c:v>8186.8154000000004</c:v>
                </c:pt>
                <c:pt idx="3572">
                  <c:v>8189.3540000000003</c:v>
                </c:pt>
                <c:pt idx="3573">
                  <c:v>8193.2343999999994</c:v>
                </c:pt>
                <c:pt idx="3574">
                  <c:v>8181.6948000000002</c:v>
                </c:pt>
                <c:pt idx="3575">
                  <c:v>8186.3203000000003</c:v>
                </c:pt>
                <c:pt idx="3576">
                  <c:v>8196.1962999999996</c:v>
                </c:pt>
                <c:pt idx="3577">
                  <c:v>8201.4599999999991</c:v>
                </c:pt>
                <c:pt idx="3578">
                  <c:v>8198.5625</c:v>
                </c:pt>
                <c:pt idx="3579">
                  <c:v>8188.5853999999999</c:v>
                </c:pt>
                <c:pt idx="3580">
                  <c:v>8188.8285999999998</c:v>
                </c:pt>
                <c:pt idx="3581">
                  <c:v>8185.1436000000003</c:v>
                </c:pt>
                <c:pt idx="3582">
                  <c:v>8194.5576000000001</c:v>
                </c:pt>
                <c:pt idx="3583">
                  <c:v>8196.6005999999998</c:v>
                </c:pt>
                <c:pt idx="3584">
                  <c:v>8210.3467000000001</c:v>
                </c:pt>
                <c:pt idx="3585">
                  <c:v>8198.6494000000002</c:v>
                </c:pt>
                <c:pt idx="3586">
                  <c:v>8196.1738000000005</c:v>
                </c:pt>
                <c:pt idx="3587">
                  <c:v>8195.8603999999996</c:v>
                </c:pt>
                <c:pt idx="3588">
                  <c:v>8194.3778999999995</c:v>
                </c:pt>
                <c:pt idx="3589">
                  <c:v>8195.3397999999997</c:v>
                </c:pt>
                <c:pt idx="3590">
                  <c:v>8201.9951000000001</c:v>
                </c:pt>
                <c:pt idx="3591">
                  <c:v>8198.4735999999994</c:v>
                </c:pt>
                <c:pt idx="3592">
                  <c:v>8200.2188000000006</c:v>
                </c:pt>
                <c:pt idx="3593">
                  <c:v>8202.9599999999991</c:v>
                </c:pt>
                <c:pt idx="3594">
                  <c:v>8195.7266</c:v>
                </c:pt>
                <c:pt idx="3595">
                  <c:v>8198.8760000000002</c:v>
                </c:pt>
                <c:pt idx="3596">
                  <c:v>8196.4657999999999</c:v>
                </c:pt>
                <c:pt idx="3597">
                  <c:v>8202.3798999999999</c:v>
                </c:pt>
                <c:pt idx="3598">
                  <c:v>8210.5020000000004</c:v>
                </c:pt>
                <c:pt idx="3599">
                  <c:v>8211.6650000000009</c:v>
                </c:pt>
                <c:pt idx="3600">
                  <c:v>8192.1416000000008</c:v>
                </c:pt>
                <c:pt idx="3601">
                  <c:v>8203.1366999999991</c:v>
                </c:pt>
                <c:pt idx="3602">
                  <c:v>8218.5409999999993</c:v>
                </c:pt>
                <c:pt idx="3603">
                  <c:v>8199.4580000000005</c:v>
                </c:pt>
                <c:pt idx="3604">
                  <c:v>8196.6767999999993</c:v>
                </c:pt>
                <c:pt idx="3605">
                  <c:v>8211.5946999999996</c:v>
                </c:pt>
                <c:pt idx="3606">
                  <c:v>8204.3994000000002</c:v>
                </c:pt>
                <c:pt idx="3607">
                  <c:v>8205.4315999999999</c:v>
                </c:pt>
                <c:pt idx="3608">
                  <c:v>8206.0586000000003</c:v>
                </c:pt>
                <c:pt idx="3609">
                  <c:v>8208.1123000000007</c:v>
                </c:pt>
                <c:pt idx="3610">
                  <c:v>8210.4442999999992</c:v>
                </c:pt>
                <c:pt idx="3611">
                  <c:v>8204.5429999999997</c:v>
                </c:pt>
                <c:pt idx="3612">
                  <c:v>8212.7666000000008</c:v>
                </c:pt>
                <c:pt idx="3613">
                  <c:v>8212.6211000000003</c:v>
                </c:pt>
                <c:pt idx="3614">
                  <c:v>8205.3057000000008</c:v>
                </c:pt>
                <c:pt idx="3615">
                  <c:v>8201.3534999999993</c:v>
                </c:pt>
                <c:pt idx="3616">
                  <c:v>8220.7705000000005</c:v>
                </c:pt>
                <c:pt idx="3617">
                  <c:v>8217.6260000000002</c:v>
                </c:pt>
                <c:pt idx="3618">
                  <c:v>8202.7793000000001</c:v>
                </c:pt>
                <c:pt idx="3619">
                  <c:v>8213.2860999999994</c:v>
                </c:pt>
                <c:pt idx="3620">
                  <c:v>8210.7373000000007</c:v>
                </c:pt>
                <c:pt idx="3621">
                  <c:v>8209.8593999999994</c:v>
                </c:pt>
                <c:pt idx="3622">
                  <c:v>8207.4727000000003</c:v>
                </c:pt>
                <c:pt idx="3623">
                  <c:v>8212.4511999999995</c:v>
                </c:pt>
                <c:pt idx="3624">
                  <c:v>8214.8300999999992</c:v>
                </c:pt>
                <c:pt idx="3625">
                  <c:v>8219.4462999999996</c:v>
                </c:pt>
                <c:pt idx="3626">
                  <c:v>8205.8104999999996</c:v>
                </c:pt>
                <c:pt idx="3627">
                  <c:v>8218.3739999999998</c:v>
                </c:pt>
                <c:pt idx="3628">
                  <c:v>8227.6054999999997</c:v>
                </c:pt>
                <c:pt idx="3629">
                  <c:v>8210.7958999999992</c:v>
                </c:pt>
                <c:pt idx="3630">
                  <c:v>8219.4472999999998</c:v>
                </c:pt>
                <c:pt idx="3631">
                  <c:v>8225.0195000000003</c:v>
                </c:pt>
                <c:pt idx="3632">
                  <c:v>8221.0897999999997</c:v>
                </c:pt>
                <c:pt idx="3633">
                  <c:v>8216.4912000000004</c:v>
                </c:pt>
                <c:pt idx="3634">
                  <c:v>8220.7314000000006</c:v>
                </c:pt>
                <c:pt idx="3635">
                  <c:v>8215.8389000000006</c:v>
                </c:pt>
                <c:pt idx="3636">
                  <c:v>8213.9979999999996</c:v>
                </c:pt>
                <c:pt idx="3637">
                  <c:v>8221.9647999999997</c:v>
                </c:pt>
                <c:pt idx="3638">
                  <c:v>8218.2139000000006</c:v>
                </c:pt>
                <c:pt idx="3639">
                  <c:v>8223.0458999999992</c:v>
                </c:pt>
                <c:pt idx="3640">
                  <c:v>8221.4794999999995</c:v>
                </c:pt>
                <c:pt idx="3641">
                  <c:v>8220.3281000000006</c:v>
                </c:pt>
                <c:pt idx="3642">
                  <c:v>8224.1767999999993</c:v>
                </c:pt>
                <c:pt idx="3643">
                  <c:v>8221.1123000000007</c:v>
                </c:pt>
                <c:pt idx="3644">
                  <c:v>8220.0370999999996</c:v>
                </c:pt>
                <c:pt idx="3645">
                  <c:v>8227.2949000000008</c:v>
                </c:pt>
                <c:pt idx="3646">
                  <c:v>8231.3642999999993</c:v>
                </c:pt>
                <c:pt idx="3647">
                  <c:v>8220.6504000000004</c:v>
                </c:pt>
                <c:pt idx="3648">
                  <c:v>8222.8114999999998</c:v>
                </c:pt>
                <c:pt idx="3649">
                  <c:v>8229.6952999999994</c:v>
                </c:pt>
                <c:pt idx="3650">
                  <c:v>8220.2793000000001</c:v>
                </c:pt>
                <c:pt idx="3651">
                  <c:v>8225.6455000000005</c:v>
                </c:pt>
                <c:pt idx="3652">
                  <c:v>8229.8037000000004</c:v>
                </c:pt>
                <c:pt idx="3653">
                  <c:v>8235.9364999999998</c:v>
                </c:pt>
                <c:pt idx="3654">
                  <c:v>8225.5146000000004</c:v>
                </c:pt>
                <c:pt idx="3655">
                  <c:v>8219.0635000000002</c:v>
                </c:pt>
                <c:pt idx="3656">
                  <c:v>8234.0409999999993</c:v>
                </c:pt>
                <c:pt idx="3657">
                  <c:v>8232.5889000000006</c:v>
                </c:pt>
                <c:pt idx="3658">
                  <c:v>8229.3574000000008</c:v>
                </c:pt>
                <c:pt idx="3659">
                  <c:v>8227.5087999999996</c:v>
                </c:pt>
                <c:pt idx="3660">
                  <c:v>8240.2402000000002</c:v>
                </c:pt>
                <c:pt idx="3661">
                  <c:v>8227.1474999999991</c:v>
                </c:pt>
                <c:pt idx="3662">
                  <c:v>8226.3153999999995</c:v>
                </c:pt>
                <c:pt idx="3663">
                  <c:v>8233.7715000000007</c:v>
                </c:pt>
                <c:pt idx="3664">
                  <c:v>8232.4590000000007</c:v>
                </c:pt>
                <c:pt idx="3665">
                  <c:v>8228.2284999999993</c:v>
                </c:pt>
                <c:pt idx="3666">
                  <c:v>8228.6620999999996</c:v>
                </c:pt>
                <c:pt idx="3667">
                  <c:v>8237.7324000000008</c:v>
                </c:pt>
                <c:pt idx="3668">
                  <c:v>8234.2422000000006</c:v>
                </c:pt>
                <c:pt idx="3669">
                  <c:v>8230.4258000000009</c:v>
                </c:pt>
                <c:pt idx="3670">
                  <c:v>8231.5928000000004</c:v>
                </c:pt>
                <c:pt idx="3671">
                  <c:v>8242.3554999999997</c:v>
                </c:pt>
                <c:pt idx="3672">
                  <c:v>8237.4375</c:v>
                </c:pt>
                <c:pt idx="3673">
                  <c:v>8233.7196999999996</c:v>
                </c:pt>
                <c:pt idx="3674">
                  <c:v>8238.3330000000005</c:v>
                </c:pt>
                <c:pt idx="3675">
                  <c:v>8231.5185999999994</c:v>
                </c:pt>
                <c:pt idx="3676">
                  <c:v>8225.3096000000005</c:v>
                </c:pt>
                <c:pt idx="3677">
                  <c:v>8241.7060999999994</c:v>
                </c:pt>
                <c:pt idx="3678">
                  <c:v>8244.5547000000006</c:v>
                </c:pt>
                <c:pt idx="3679">
                  <c:v>8230.5537000000004</c:v>
                </c:pt>
                <c:pt idx="3680">
                  <c:v>8237.3711000000003</c:v>
                </c:pt>
                <c:pt idx="3681">
                  <c:v>8247.8633000000009</c:v>
                </c:pt>
                <c:pt idx="3682">
                  <c:v>8243.6435999999994</c:v>
                </c:pt>
                <c:pt idx="3683">
                  <c:v>8229.2978999999996</c:v>
                </c:pt>
                <c:pt idx="3684">
                  <c:v>8245.8135000000002</c:v>
                </c:pt>
                <c:pt idx="3685">
                  <c:v>8245.2275000000009</c:v>
                </c:pt>
                <c:pt idx="3686">
                  <c:v>8250.7471000000005</c:v>
                </c:pt>
                <c:pt idx="3687">
                  <c:v>8241.3407999999999</c:v>
                </c:pt>
                <c:pt idx="3688">
                  <c:v>8232.6602000000003</c:v>
                </c:pt>
                <c:pt idx="3689">
                  <c:v>8255.0889000000006</c:v>
                </c:pt>
                <c:pt idx="3690">
                  <c:v>8239.9071999999996</c:v>
                </c:pt>
                <c:pt idx="3691">
                  <c:v>8249.5751999999993</c:v>
                </c:pt>
                <c:pt idx="3692">
                  <c:v>8242.3397999999997</c:v>
                </c:pt>
                <c:pt idx="3693">
                  <c:v>8246.0097999999998</c:v>
                </c:pt>
                <c:pt idx="3694">
                  <c:v>8240.3817999999992</c:v>
                </c:pt>
                <c:pt idx="3695">
                  <c:v>8242.1777000000002</c:v>
                </c:pt>
                <c:pt idx="3696">
                  <c:v>8248.7793000000001</c:v>
                </c:pt>
                <c:pt idx="3697">
                  <c:v>8245.8291000000008</c:v>
                </c:pt>
                <c:pt idx="3698">
                  <c:v>8236.1885000000002</c:v>
                </c:pt>
                <c:pt idx="3699">
                  <c:v>8259.2782999999999</c:v>
                </c:pt>
                <c:pt idx="3700">
                  <c:v>8252.8583999999992</c:v>
                </c:pt>
                <c:pt idx="3701">
                  <c:v>8254.4032999999999</c:v>
                </c:pt>
                <c:pt idx="3702">
                  <c:v>8253.3291000000008</c:v>
                </c:pt>
                <c:pt idx="3703">
                  <c:v>8250.8534999999993</c:v>
                </c:pt>
                <c:pt idx="3704">
                  <c:v>8255.4315999999999</c:v>
                </c:pt>
                <c:pt idx="3705">
                  <c:v>8240.0712999999996</c:v>
                </c:pt>
                <c:pt idx="3706">
                  <c:v>8254.7363000000005</c:v>
                </c:pt>
                <c:pt idx="3707">
                  <c:v>8258.6162000000004</c:v>
                </c:pt>
                <c:pt idx="3708">
                  <c:v>8251.3866999999991</c:v>
                </c:pt>
                <c:pt idx="3709">
                  <c:v>8248.5673999999999</c:v>
                </c:pt>
                <c:pt idx="3710">
                  <c:v>8253.3701000000001</c:v>
                </c:pt>
                <c:pt idx="3711">
                  <c:v>8253.0468999999994</c:v>
                </c:pt>
                <c:pt idx="3712">
                  <c:v>8248.8525000000009</c:v>
                </c:pt>
                <c:pt idx="3713">
                  <c:v>8241.4727000000003</c:v>
                </c:pt>
                <c:pt idx="3714">
                  <c:v>8251.9267999999993</c:v>
                </c:pt>
                <c:pt idx="3715">
                  <c:v>8253.6103999999996</c:v>
                </c:pt>
                <c:pt idx="3716">
                  <c:v>8249.0488000000005</c:v>
                </c:pt>
                <c:pt idx="3717">
                  <c:v>8258.0517999999993</c:v>
                </c:pt>
                <c:pt idx="3718">
                  <c:v>8258.3438000000006</c:v>
                </c:pt>
                <c:pt idx="3719">
                  <c:v>8248.8817999999992</c:v>
                </c:pt>
                <c:pt idx="3720">
                  <c:v>8255.9892999999993</c:v>
                </c:pt>
                <c:pt idx="3721">
                  <c:v>8258.1942999999992</c:v>
                </c:pt>
                <c:pt idx="3722">
                  <c:v>8253.8104999999996</c:v>
                </c:pt>
                <c:pt idx="3723">
                  <c:v>8254.2109</c:v>
                </c:pt>
                <c:pt idx="3724">
                  <c:v>8264.9833999999992</c:v>
                </c:pt>
                <c:pt idx="3725">
                  <c:v>8261.3153999999995</c:v>
                </c:pt>
                <c:pt idx="3726">
                  <c:v>8256.5663999999997</c:v>
                </c:pt>
                <c:pt idx="3727">
                  <c:v>8261.4922000000006</c:v>
                </c:pt>
                <c:pt idx="3728">
                  <c:v>8254.6172000000006</c:v>
                </c:pt>
                <c:pt idx="3729">
                  <c:v>8258.3369000000002</c:v>
                </c:pt>
                <c:pt idx="3730">
                  <c:v>8262.0771000000004</c:v>
                </c:pt>
                <c:pt idx="3731">
                  <c:v>8255.8495999999996</c:v>
                </c:pt>
                <c:pt idx="3732">
                  <c:v>8260.2021000000004</c:v>
                </c:pt>
                <c:pt idx="3733">
                  <c:v>8257.7567999999992</c:v>
                </c:pt>
                <c:pt idx="3734">
                  <c:v>8249.2929999999997</c:v>
                </c:pt>
                <c:pt idx="3735">
                  <c:v>8259.3057000000008</c:v>
                </c:pt>
                <c:pt idx="3736">
                  <c:v>8266.6016</c:v>
                </c:pt>
                <c:pt idx="3737">
                  <c:v>8251.9833999999992</c:v>
                </c:pt>
                <c:pt idx="3738">
                  <c:v>8267.8633000000009</c:v>
                </c:pt>
                <c:pt idx="3739">
                  <c:v>8269.0010000000002</c:v>
                </c:pt>
                <c:pt idx="3740">
                  <c:v>8268.9961000000003</c:v>
                </c:pt>
                <c:pt idx="3741">
                  <c:v>8267.5576000000001</c:v>
                </c:pt>
                <c:pt idx="3742">
                  <c:v>8257.6083999999992</c:v>
                </c:pt>
                <c:pt idx="3743">
                  <c:v>8266.1317999999992</c:v>
                </c:pt>
                <c:pt idx="3744">
                  <c:v>8266.7011999999995</c:v>
                </c:pt>
                <c:pt idx="3745">
                  <c:v>8258.8330000000005</c:v>
                </c:pt>
                <c:pt idx="3746">
                  <c:v>8268.0938000000006</c:v>
                </c:pt>
                <c:pt idx="3747">
                  <c:v>8277.9014000000006</c:v>
                </c:pt>
                <c:pt idx="3748">
                  <c:v>8254.9717000000001</c:v>
                </c:pt>
                <c:pt idx="3749">
                  <c:v>8266.2852000000003</c:v>
                </c:pt>
                <c:pt idx="3750">
                  <c:v>8270.9336000000003</c:v>
                </c:pt>
                <c:pt idx="3751">
                  <c:v>8258.9277000000002</c:v>
                </c:pt>
                <c:pt idx="3752">
                  <c:v>8261.375</c:v>
                </c:pt>
                <c:pt idx="3753">
                  <c:v>8272.7636999999995</c:v>
                </c:pt>
                <c:pt idx="3754">
                  <c:v>8278.6553000000004</c:v>
                </c:pt>
                <c:pt idx="3755">
                  <c:v>8267.8583999999992</c:v>
                </c:pt>
                <c:pt idx="3756">
                  <c:v>8276.9403999999995</c:v>
                </c:pt>
                <c:pt idx="3757">
                  <c:v>8273.8104999999996</c:v>
                </c:pt>
                <c:pt idx="3758">
                  <c:v>8273.3690999999999</c:v>
                </c:pt>
                <c:pt idx="3759">
                  <c:v>8269.8525000000009</c:v>
                </c:pt>
                <c:pt idx="3760">
                  <c:v>8273.2510000000002</c:v>
                </c:pt>
                <c:pt idx="3761">
                  <c:v>8267.3729999999996</c:v>
                </c:pt>
                <c:pt idx="3762">
                  <c:v>8269.1699000000008</c:v>
                </c:pt>
                <c:pt idx="3763">
                  <c:v>8268.8827999999994</c:v>
                </c:pt>
                <c:pt idx="3764">
                  <c:v>8274.1864999999998</c:v>
                </c:pt>
                <c:pt idx="3765">
                  <c:v>8277.6641</c:v>
                </c:pt>
                <c:pt idx="3766">
                  <c:v>8272.0468999999994</c:v>
                </c:pt>
                <c:pt idx="3767">
                  <c:v>8273.7363000000005</c:v>
                </c:pt>
                <c:pt idx="3768">
                  <c:v>8282.9940999999999</c:v>
                </c:pt>
                <c:pt idx="3769">
                  <c:v>8272.5400000000009</c:v>
                </c:pt>
                <c:pt idx="3770">
                  <c:v>8273.2451000000001</c:v>
                </c:pt>
                <c:pt idx="3771">
                  <c:v>8278.7968999999994</c:v>
                </c:pt>
                <c:pt idx="3772">
                  <c:v>8275.0331999999999</c:v>
                </c:pt>
                <c:pt idx="3773">
                  <c:v>8280.4189000000006</c:v>
                </c:pt>
                <c:pt idx="3774">
                  <c:v>8268.125</c:v>
                </c:pt>
                <c:pt idx="3775">
                  <c:v>8277.0537000000004</c:v>
                </c:pt>
                <c:pt idx="3776">
                  <c:v>8283.4892999999993</c:v>
                </c:pt>
                <c:pt idx="3777">
                  <c:v>8276.2734</c:v>
                </c:pt>
                <c:pt idx="3778">
                  <c:v>8276.8173999999999</c:v>
                </c:pt>
                <c:pt idx="3779">
                  <c:v>8284.8613000000005</c:v>
                </c:pt>
                <c:pt idx="3780">
                  <c:v>8283.3925999999992</c:v>
                </c:pt>
                <c:pt idx="3781">
                  <c:v>8273.1797000000006</c:v>
                </c:pt>
                <c:pt idx="3782">
                  <c:v>8285.0136999999995</c:v>
                </c:pt>
                <c:pt idx="3783">
                  <c:v>8282.5107000000007</c:v>
                </c:pt>
                <c:pt idx="3784">
                  <c:v>8283.8965000000007</c:v>
                </c:pt>
                <c:pt idx="3785">
                  <c:v>8285.8955000000005</c:v>
                </c:pt>
                <c:pt idx="3786">
                  <c:v>8281.3974999999991</c:v>
                </c:pt>
                <c:pt idx="3787">
                  <c:v>8285.5166000000008</c:v>
                </c:pt>
                <c:pt idx="3788">
                  <c:v>8279.6260000000002</c:v>
                </c:pt>
                <c:pt idx="3789">
                  <c:v>8274.8827999999994</c:v>
                </c:pt>
                <c:pt idx="3790">
                  <c:v>8290.0048999999999</c:v>
                </c:pt>
                <c:pt idx="3791">
                  <c:v>8287.7412000000004</c:v>
                </c:pt>
                <c:pt idx="3792">
                  <c:v>8275.9755999999998</c:v>
                </c:pt>
                <c:pt idx="3793">
                  <c:v>8295.5126999999993</c:v>
                </c:pt>
                <c:pt idx="3794">
                  <c:v>8279.4452999999994</c:v>
                </c:pt>
                <c:pt idx="3795">
                  <c:v>8269.3613000000005</c:v>
                </c:pt>
                <c:pt idx="3796">
                  <c:v>8292.0468999999994</c:v>
                </c:pt>
                <c:pt idx="3797">
                  <c:v>8291.1425999999992</c:v>
                </c:pt>
                <c:pt idx="3798">
                  <c:v>8278.3788999999997</c:v>
                </c:pt>
                <c:pt idx="3799">
                  <c:v>8287.0517999999993</c:v>
                </c:pt>
                <c:pt idx="3800">
                  <c:v>8292.8359</c:v>
                </c:pt>
                <c:pt idx="3801">
                  <c:v>8279.5360999999994</c:v>
                </c:pt>
                <c:pt idx="3802">
                  <c:v>8283.9727000000003</c:v>
                </c:pt>
                <c:pt idx="3803">
                  <c:v>8289.0360999999994</c:v>
                </c:pt>
                <c:pt idx="3804">
                  <c:v>8290.6025000000009</c:v>
                </c:pt>
                <c:pt idx="3805">
                  <c:v>8290.5</c:v>
                </c:pt>
                <c:pt idx="3806">
                  <c:v>8281.8994000000002</c:v>
                </c:pt>
                <c:pt idx="3807">
                  <c:v>8283.5458999999992</c:v>
                </c:pt>
                <c:pt idx="3808">
                  <c:v>8297.8827999999994</c:v>
                </c:pt>
                <c:pt idx="3809">
                  <c:v>8286.1465000000007</c:v>
                </c:pt>
                <c:pt idx="3810">
                  <c:v>8292.7021000000004</c:v>
                </c:pt>
                <c:pt idx="3811">
                  <c:v>8291.3359</c:v>
                </c:pt>
                <c:pt idx="3812">
                  <c:v>8293.7489999999998</c:v>
                </c:pt>
                <c:pt idx="3813">
                  <c:v>8291.6239999999998</c:v>
                </c:pt>
                <c:pt idx="3814">
                  <c:v>8284.8554999999997</c:v>
                </c:pt>
                <c:pt idx="3815">
                  <c:v>8292.2538999999997</c:v>
                </c:pt>
                <c:pt idx="3816">
                  <c:v>8292.9014000000006</c:v>
                </c:pt>
                <c:pt idx="3817">
                  <c:v>8297.0907999999999</c:v>
                </c:pt>
                <c:pt idx="3818">
                  <c:v>8294.8076000000001</c:v>
                </c:pt>
                <c:pt idx="3819">
                  <c:v>8299.7402000000002</c:v>
                </c:pt>
                <c:pt idx="3820">
                  <c:v>8300.8564000000006</c:v>
                </c:pt>
                <c:pt idx="3821">
                  <c:v>8287.8065999999999</c:v>
                </c:pt>
                <c:pt idx="3822">
                  <c:v>8290.8359</c:v>
                </c:pt>
                <c:pt idx="3823">
                  <c:v>8299.7422000000006</c:v>
                </c:pt>
                <c:pt idx="3824">
                  <c:v>8291.2129000000004</c:v>
                </c:pt>
                <c:pt idx="3825">
                  <c:v>8298.3603999999996</c:v>
                </c:pt>
                <c:pt idx="3826">
                  <c:v>8304.7754000000004</c:v>
                </c:pt>
                <c:pt idx="3827">
                  <c:v>8290.8544999999995</c:v>
                </c:pt>
                <c:pt idx="3828">
                  <c:v>8296.3974999999991</c:v>
                </c:pt>
                <c:pt idx="3829">
                  <c:v>8300.3065999999999</c:v>
                </c:pt>
                <c:pt idx="3830">
                  <c:v>8301.3173999999999</c:v>
                </c:pt>
                <c:pt idx="3831">
                  <c:v>8306.6465000000007</c:v>
                </c:pt>
                <c:pt idx="3832">
                  <c:v>8303.2080000000005</c:v>
                </c:pt>
                <c:pt idx="3833">
                  <c:v>8300.5360999999994</c:v>
                </c:pt>
                <c:pt idx="3834">
                  <c:v>8305.8935999999994</c:v>
                </c:pt>
                <c:pt idx="3835">
                  <c:v>8299.9590000000007</c:v>
                </c:pt>
                <c:pt idx="3836">
                  <c:v>8297.5352000000003</c:v>
                </c:pt>
                <c:pt idx="3837">
                  <c:v>8304.9189000000006</c:v>
                </c:pt>
                <c:pt idx="3838">
                  <c:v>8302.1708999999992</c:v>
                </c:pt>
                <c:pt idx="3839">
                  <c:v>8291.3125</c:v>
                </c:pt>
                <c:pt idx="3840">
                  <c:v>8305.7900000000009</c:v>
                </c:pt>
                <c:pt idx="3841">
                  <c:v>8313.7939000000006</c:v>
                </c:pt>
                <c:pt idx="3842">
                  <c:v>8303.5215000000007</c:v>
                </c:pt>
                <c:pt idx="3843">
                  <c:v>8303.0614999999998</c:v>
                </c:pt>
                <c:pt idx="3844">
                  <c:v>8307.9032999999999</c:v>
                </c:pt>
                <c:pt idx="3845">
                  <c:v>8301.4092000000001</c:v>
                </c:pt>
                <c:pt idx="3846">
                  <c:v>8308.4130999999998</c:v>
                </c:pt>
                <c:pt idx="3847">
                  <c:v>8305.2870999999996</c:v>
                </c:pt>
                <c:pt idx="3848">
                  <c:v>8304.9277000000002</c:v>
                </c:pt>
                <c:pt idx="3849">
                  <c:v>8310.0215000000007</c:v>
                </c:pt>
                <c:pt idx="3850">
                  <c:v>8296.6972999999998</c:v>
                </c:pt>
                <c:pt idx="3851">
                  <c:v>8303.8291000000008</c:v>
                </c:pt>
                <c:pt idx="3852">
                  <c:v>8317.4169999999995</c:v>
                </c:pt>
                <c:pt idx="3853">
                  <c:v>8306.3310999999994</c:v>
                </c:pt>
                <c:pt idx="3854">
                  <c:v>8313.7402000000002</c:v>
                </c:pt>
                <c:pt idx="3855">
                  <c:v>8313.1103999999996</c:v>
                </c:pt>
                <c:pt idx="3856">
                  <c:v>8313.3438000000006</c:v>
                </c:pt>
                <c:pt idx="3857">
                  <c:v>8307</c:v>
                </c:pt>
                <c:pt idx="3858">
                  <c:v>8307.0342000000001</c:v>
                </c:pt>
                <c:pt idx="3859">
                  <c:v>8315.4853999999996</c:v>
                </c:pt>
                <c:pt idx="3860">
                  <c:v>8316.9706999999999</c:v>
                </c:pt>
                <c:pt idx="3861">
                  <c:v>8313.5840000000007</c:v>
                </c:pt>
                <c:pt idx="3862">
                  <c:v>8309.1934000000001</c:v>
                </c:pt>
                <c:pt idx="3863">
                  <c:v>8319.5684000000001</c:v>
                </c:pt>
                <c:pt idx="3864">
                  <c:v>8310.9951000000001</c:v>
                </c:pt>
                <c:pt idx="3865">
                  <c:v>8303.9912000000004</c:v>
                </c:pt>
                <c:pt idx="3866">
                  <c:v>8318.9228999999996</c:v>
                </c:pt>
                <c:pt idx="3867">
                  <c:v>8321.3623000000007</c:v>
                </c:pt>
                <c:pt idx="3868">
                  <c:v>8312.5712999999996</c:v>
                </c:pt>
                <c:pt idx="3869">
                  <c:v>8322.9883000000009</c:v>
                </c:pt>
                <c:pt idx="3870">
                  <c:v>8321.7196999999996</c:v>
                </c:pt>
                <c:pt idx="3871">
                  <c:v>8316.7958999999992</c:v>
                </c:pt>
                <c:pt idx="3872">
                  <c:v>8318.2891</c:v>
                </c:pt>
                <c:pt idx="3873">
                  <c:v>8317.6748000000007</c:v>
                </c:pt>
                <c:pt idx="3874">
                  <c:v>8319.5175999999992</c:v>
                </c:pt>
                <c:pt idx="3875">
                  <c:v>8320.6494000000002</c:v>
                </c:pt>
                <c:pt idx="3876">
                  <c:v>8314.5107000000007</c:v>
                </c:pt>
                <c:pt idx="3877">
                  <c:v>8326.9863000000005</c:v>
                </c:pt>
                <c:pt idx="3878">
                  <c:v>8323.4989999999998</c:v>
                </c:pt>
                <c:pt idx="3879">
                  <c:v>8315.7266</c:v>
                </c:pt>
                <c:pt idx="3880">
                  <c:v>8324.2157999999999</c:v>
                </c:pt>
                <c:pt idx="3881">
                  <c:v>8330.3652000000002</c:v>
                </c:pt>
                <c:pt idx="3882">
                  <c:v>8317.6514000000006</c:v>
                </c:pt>
                <c:pt idx="3883">
                  <c:v>8320.5439000000006</c:v>
                </c:pt>
                <c:pt idx="3884">
                  <c:v>8325.3379000000004</c:v>
                </c:pt>
                <c:pt idx="3885">
                  <c:v>8323.2235999999994</c:v>
                </c:pt>
                <c:pt idx="3886">
                  <c:v>8314.7695000000003</c:v>
                </c:pt>
                <c:pt idx="3887">
                  <c:v>8322.3574000000008</c:v>
                </c:pt>
                <c:pt idx="3888">
                  <c:v>8325.8505999999998</c:v>
                </c:pt>
                <c:pt idx="3889">
                  <c:v>8320.7489999999998</c:v>
                </c:pt>
                <c:pt idx="3890">
                  <c:v>8324.9971000000005</c:v>
                </c:pt>
                <c:pt idx="3891">
                  <c:v>8327.5830000000005</c:v>
                </c:pt>
                <c:pt idx="3892">
                  <c:v>8330.5126999999993</c:v>
                </c:pt>
                <c:pt idx="3893">
                  <c:v>8330.5702999999994</c:v>
                </c:pt>
                <c:pt idx="3894">
                  <c:v>8322.6229999999996</c:v>
                </c:pt>
                <c:pt idx="3895">
                  <c:v>8330.2909999999993</c:v>
                </c:pt>
                <c:pt idx="3896">
                  <c:v>8332.1630999999998</c:v>
                </c:pt>
                <c:pt idx="3897">
                  <c:v>8313.2139000000006</c:v>
                </c:pt>
                <c:pt idx="3898">
                  <c:v>8318.9688000000006</c:v>
                </c:pt>
                <c:pt idx="3899">
                  <c:v>8334.75</c:v>
                </c:pt>
                <c:pt idx="3900">
                  <c:v>8319.2479999999996</c:v>
                </c:pt>
                <c:pt idx="3901">
                  <c:v>8318.7978999999996</c:v>
                </c:pt>
                <c:pt idx="3902">
                  <c:v>8332.6659999999993</c:v>
                </c:pt>
                <c:pt idx="3903">
                  <c:v>8334.625</c:v>
                </c:pt>
                <c:pt idx="3904">
                  <c:v>8325.6229999999996</c:v>
                </c:pt>
                <c:pt idx="3905">
                  <c:v>8329.2675999999992</c:v>
                </c:pt>
                <c:pt idx="3906">
                  <c:v>8328.8369000000002</c:v>
                </c:pt>
                <c:pt idx="3907">
                  <c:v>8328.9395000000004</c:v>
                </c:pt>
                <c:pt idx="3908">
                  <c:v>8325.6543000000001</c:v>
                </c:pt>
                <c:pt idx="3909">
                  <c:v>8333.0751999999993</c:v>
                </c:pt>
                <c:pt idx="3910">
                  <c:v>8341.8798999999999</c:v>
                </c:pt>
                <c:pt idx="3911">
                  <c:v>8333.8984</c:v>
                </c:pt>
                <c:pt idx="3912">
                  <c:v>8328.5166000000008</c:v>
                </c:pt>
                <c:pt idx="3913">
                  <c:v>8339.1054999999997</c:v>
                </c:pt>
                <c:pt idx="3914">
                  <c:v>8329.6718999999994</c:v>
                </c:pt>
                <c:pt idx="3915">
                  <c:v>8326.8163999999997</c:v>
                </c:pt>
                <c:pt idx="3916">
                  <c:v>8341.8369000000002</c:v>
                </c:pt>
                <c:pt idx="3917">
                  <c:v>8339.5185999999994</c:v>
                </c:pt>
                <c:pt idx="3918">
                  <c:v>8336.4560999999994</c:v>
                </c:pt>
                <c:pt idx="3919">
                  <c:v>8337.0673999999999</c:v>
                </c:pt>
                <c:pt idx="3920">
                  <c:v>8337.3760000000002</c:v>
                </c:pt>
                <c:pt idx="3921">
                  <c:v>8338.2070000000003</c:v>
                </c:pt>
                <c:pt idx="3922">
                  <c:v>8343.5889000000006</c:v>
                </c:pt>
                <c:pt idx="3923">
                  <c:v>8332.6376999999993</c:v>
                </c:pt>
                <c:pt idx="3924">
                  <c:v>8348.5977000000003</c:v>
                </c:pt>
                <c:pt idx="3925">
                  <c:v>8348.0985999999994</c:v>
                </c:pt>
                <c:pt idx="3926">
                  <c:v>8323.0166000000008</c:v>
                </c:pt>
                <c:pt idx="3927">
                  <c:v>8341.5303000000004</c:v>
                </c:pt>
                <c:pt idx="3928">
                  <c:v>8344.2968999999994</c:v>
                </c:pt>
                <c:pt idx="3929">
                  <c:v>8335.7646000000004</c:v>
                </c:pt>
                <c:pt idx="3930">
                  <c:v>8332.9248000000007</c:v>
                </c:pt>
                <c:pt idx="3931">
                  <c:v>8336.5684000000001</c:v>
                </c:pt>
                <c:pt idx="3932">
                  <c:v>8344.8662000000004</c:v>
                </c:pt>
                <c:pt idx="3933">
                  <c:v>8336.6728999999996</c:v>
                </c:pt>
                <c:pt idx="3934">
                  <c:v>8342.9326000000001</c:v>
                </c:pt>
                <c:pt idx="3935">
                  <c:v>8345.9267999999993</c:v>
                </c:pt>
                <c:pt idx="3936">
                  <c:v>8344.0771000000004</c:v>
                </c:pt>
                <c:pt idx="3937">
                  <c:v>8340.5897999999997</c:v>
                </c:pt>
                <c:pt idx="3938">
                  <c:v>8348.5215000000007</c:v>
                </c:pt>
                <c:pt idx="3939">
                  <c:v>8354.2461000000003</c:v>
                </c:pt>
                <c:pt idx="3940">
                  <c:v>8340.7577999999994</c:v>
                </c:pt>
                <c:pt idx="3941">
                  <c:v>8337.8623000000007</c:v>
                </c:pt>
                <c:pt idx="3942">
                  <c:v>8350.8593999999994</c:v>
                </c:pt>
                <c:pt idx="3943">
                  <c:v>8343.0673999999999</c:v>
                </c:pt>
                <c:pt idx="3944">
                  <c:v>8338.3613000000005</c:v>
                </c:pt>
                <c:pt idx="3945">
                  <c:v>8343.3984</c:v>
                </c:pt>
                <c:pt idx="3946">
                  <c:v>8343.3446999999996</c:v>
                </c:pt>
                <c:pt idx="3947">
                  <c:v>8344.9053000000004</c:v>
                </c:pt>
                <c:pt idx="3948">
                  <c:v>8344.2284999999993</c:v>
                </c:pt>
                <c:pt idx="3949">
                  <c:v>8348.2070000000003</c:v>
                </c:pt>
                <c:pt idx="3950">
                  <c:v>8348.5684000000001</c:v>
                </c:pt>
                <c:pt idx="3951">
                  <c:v>8344.5244000000002</c:v>
                </c:pt>
                <c:pt idx="3952">
                  <c:v>8350.8232000000007</c:v>
                </c:pt>
                <c:pt idx="3953">
                  <c:v>8355.4794999999995</c:v>
                </c:pt>
                <c:pt idx="3954">
                  <c:v>8348.2324000000008</c:v>
                </c:pt>
                <c:pt idx="3955">
                  <c:v>8347.9228999999996</c:v>
                </c:pt>
                <c:pt idx="3956">
                  <c:v>8357.5342000000001</c:v>
                </c:pt>
                <c:pt idx="3957">
                  <c:v>8358.7021000000004</c:v>
                </c:pt>
                <c:pt idx="3958">
                  <c:v>8346.2528999999995</c:v>
                </c:pt>
                <c:pt idx="3959">
                  <c:v>8350.0370999999996</c:v>
                </c:pt>
                <c:pt idx="3960">
                  <c:v>8358.9141</c:v>
                </c:pt>
                <c:pt idx="3961">
                  <c:v>8345.0020000000004</c:v>
                </c:pt>
                <c:pt idx="3962">
                  <c:v>8344.8310999999994</c:v>
                </c:pt>
                <c:pt idx="3963">
                  <c:v>8362.1592000000001</c:v>
                </c:pt>
                <c:pt idx="3964">
                  <c:v>8358.6123000000007</c:v>
                </c:pt>
                <c:pt idx="3965">
                  <c:v>8353.8281000000006</c:v>
                </c:pt>
                <c:pt idx="3966">
                  <c:v>8355.0391</c:v>
                </c:pt>
                <c:pt idx="3967">
                  <c:v>8353.0156000000006</c:v>
                </c:pt>
                <c:pt idx="3968">
                  <c:v>8362.2880999999998</c:v>
                </c:pt>
                <c:pt idx="3969">
                  <c:v>8348.5205000000005</c:v>
                </c:pt>
                <c:pt idx="3970">
                  <c:v>8354.2489999999998</c:v>
                </c:pt>
                <c:pt idx="3971">
                  <c:v>8365.9053000000004</c:v>
                </c:pt>
                <c:pt idx="3972">
                  <c:v>8354.0596000000005</c:v>
                </c:pt>
                <c:pt idx="3973">
                  <c:v>8350.9110999999994</c:v>
                </c:pt>
                <c:pt idx="3974">
                  <c:v>8358.9238000000005</c:v>
                </c:pt>
                <c:pt idx="3975">
                  <c:v>8361.0820000000003</c:v>
                </c:pt>
                <c:pt idx="3976">
                  <c:v>8354.5107000000007</c:v>
                </c:pt>
                <c:pt idx="3977">
                  <c:v>8354.6767999999993</c:v>
                </c:pt>
                <c:pt idx="3978">
                  <c:v>8365.0879000000004</c:v>
                </c:pt>
                <c:pt idx="3979">
                  <c:v>8360.0087999999996</c:v>
                </c:pt>
                <c:pt idx="3980">
                  <c:v>8357.0116999999991</c:v>
                </c:pt>
                <c:pt idx="3981">
                  <c:v>8352.0791000000008</c:v>
                </c:pt>
                <c:pt idx="3982">
                  <c:v>8368.4395000000004</c:v>
                </c:pt>
                <c:pt idx="3983">
                  <c:v>8363.9022999999997</c:v>
                </c:pt>
                <c:pt idx="3984">
                  <c:v>8353.3770000000004</c:v>
                </c:pt>
                <c:pt idx="3985">
                  <c:v>8364.5722999999998</c:v>
                </c:pt>
                <c:pt idx="3986">
                  <c:v>8366.4979999999996</c:v>
                </c:pt>
                <c:pt idx="3987">
                  <c:v>8357.3202999999994</c:v>
                </c:pt>
                <c:pt idx="3988">
                  <c:v>8361.1991999999991</c:v>
                </c:pt>
                <c:pt idx="3989">
                  <c:v>8368.2919999999995</c:v>
                </c:pt>
                <c:pt idx="3990">
                  <c:v>8363.7489999999998</c:v>
                </c:pt>
                <c:pt idx="3991">
                  <c:v>8360.2900000000009</c:v>
                </c:pt>
                <c:pt idx="3992">
                  <c:v>8370.3369000000002</c:v>
                </c:pt>
                <c:pt idx="3993">
                  <c:v>8368.1972999999998</c:v>
                </c:pt>
                <c:pt idx="3994">
                  <c:v>8364.7363000000005</c:v>
                </c:pt>
                <c:pt idx="3995">
                  <c:v>8366.2949000000008</c:v>
                </c:pt>
                <c:pt idx="3996">
                  <c:v>8366.4491999999991</c:v>
                </c:pt>
                <c:pt idx="3997">
                  <c:v>8364.9413999999997</c:v>
                </c:pt>
                <c:pt idx="3998">
                  <c:v>8356.3222999999998</c:v>
                </c:pt>
                <c:pt idx="3999">
                  <c:v>8360.8232000000007</c:v>
                </c:pt>
                <c:pt idx="4000">
                  <c:v>8375.4784999999993</c:v>
                </c:pt>
                <c:pt idx="4001">
                  <c:v>8373.2324000000008</c:v>
                </c:pt>
                <c:pt idx="4002">
                  <c:v>8363.6133000000009</c:v>
                </c:pt>
                <c:pt idx="4003">
                  <c:v>8372.6211000000003</c:v>
                </c:pt>
                <c:pt idx="4004">
                  <c:v>8369.5321999999996</c:v>
                </c:pt>
                <c:pt idx="4005">
                  <c:v>8365.8008000000009</c:v>
                </c:pt>
                <c:pt idx="4006">
                  <c:v>8367.2080000000005</c:v>
                </c:pt>
                <c:pt idx="4007">
                  <c:v>8370.1288999999997</c:v>
                </c:pt>
                <c:pt idx="4008">
                  <c:v>8373.0360999999994</c:v>
                </c:pt>
                <c:pt idx="4009">
                  <c:v>8371.2842000000001</c:v>
                </c:pt>
                <c:pt idx="4010">
                  <c:v>8362.0761999999995</c:v>
                </c:pt>
                <c:pt idx="4011">
                  <c:v>8369.5419999999995</c:v>
                </c:pt>
                <c:pt idx="4012">
                  <c:v>8376.2412000000004</c:v>
                </c:pt>
                <c:pt idx="4013">
                  <c:v>8381.2119000000002</c:v>
                </c:pt>
                <c:pt idx="4014">
                  <c:v>8371.8202999999994</c:v>
                </c:pt>
                <c:pt idx="4015">
                  <c:v>8363.0712999999996</c:v>
                </c:pt>
                <c:pt idx="4016">
                  <c:v>8375.9629000000004</c:v>
                </c:pt>
                <c:pt idx="4017">
                  <c:v>8369.3672000000006</c:v>
                </c:pt>
                <c:pt idx="4018">
                  <c:v>8380.0478999999996</c:v>
                </c:pt>
                <c:pt idx="4019">
                  <c:v>8381.7734</c:v>
                </c:pt>
                <c:pt idx="4020">
                  <c:v>8370.9501999999993</c:v>
                </c:pt>
                <c:pt idx="4021">
                  <c:v>8387.2353999999996</c:v>
                </c:pt>
                <c:pt idx="4022">
                  <c:v>8374.8896000000004</c:v>
                </c:pt>
                <c:pt idx="4023">
                  <c:v>8367.2304999999997</c:v>
                </c:pt>
                <c:pt idx="4024">
                  <c:v>8386.2587999999996</c:v>
                </c:pt>
                <c:pt idx="4025">
                  <c:v>8379.3652000000002</c:v>
                </c:pt>
                <c:pt idx="4026">
                  <c:v>8379.0342000000001</c:v>
                </c:pt>
                <c:pt idx="4027">
                  <c:v>8375.2528999999995</c:v>
                </c:pt>
                <c:pt idx="4028">
                  <c:v>8377.3173999999999</c:v>
                </c:pt>
                <c:pt idx="4029">
                  <c:v>8379.2852000000003</c:v>
                </c:pt>
                <c:pt idx="4030">
                  <c:v>8381.1972999999998</c:v>
                </c:pt>
                <c:pt idx="4031">
                  <c:v>8377.0956999999999</c:v>
                </c:pt>
                <c:pt idx="4032">
                  <c:v>8386.7479999999996</c:v>
                </c:pt>
                <c:pt idx="4033">
                  <c:v>8387.3672000000006</c:v>
                </c:pt>
                <c:pt idx="4034">
                  <c:v>8381.4814000000006</c:v>
                </c:pt>
                <c:pt idx="4035">
                  <c:v>8385.4940999999999</c:v>
                </c:pt>
                <c:pt idx="4036">
                  <c:v>8387.9678000000004</c:v>
                </c:pt>
                <c:pt idx="4037">
                  <c:v>8377.8798999999999</c:v>
                </c:pt>
                <c:pt idx="4038">
                  <c:v>8382.1602000000003</c:v>
                </c:pt>
                <c:pt idx="4039">
                  <c:v>8378.5897999999997</c:v>
                </c:pt>
                <c:pt idx="4040">
                  <c:v>8384.7383000000009</c:v>
                </c:pt>
                <c:pt idx="4041">
                  <c:v>8392.7119000000002</c:v>
                </c:pt>
                <c:pt idx="4042">
                  <c:v>8388.8593999999994</c:v>
                </c:pt>
                <c:pt idx="4043">
                  <c:v>8391.2734</c:v>
                </c:pt>
                <c:pt idx="4044">
                  <c:v>8383.8192999999992</c:v>
                </c:pt>
                <c:pt idx="4045">
                  <c:v>8387.9102000000003</c:v>
                </c:pt>
                <c:pt idx="4046">
                  <c:v>8384.9961000000003</c:v>
                </c:pt>
                <c:pt idx="4047">
                  <c:v>8388.0781000000006</c:v>
                </c:pt>
                <c:pt idx="4048">
                  <c:v>8389.3809000000001</c:v>
                </c:pt>
                <c:pt idx="4049">
                  <c:v>8384.5360999999994</c:v>
                </c:pt>
                <c:pt idx="4050">
                  <c:v>8390.1288999999997</c:v>
                </c:pt>
                <c:pt idx="4051">
                  <c:v>8385.4307000000008</c:v>
                </c:pt>
                <c:pt idx="4052">
                  <c:v>8385.7607000000007</c:v>
                </c:pt>
                <c:pt idx="4053">
                  <c:v>8396.6152000000002</c:v>
                </c:pt>
                <c:pt idx="4054">
                  <c:v>8386.9639000000006</c:v>
                </c:pt>
                <c:pt idx="4055">
                  <c:v>8392.9336000000003</c:v>
                </c:pt>
                <c:pt idx="4056">
                  <c:v>8387.8534999999993</c:v>
                </c:pt>
                <c:pt idx="4057">
                  <c:v>8385.3320000000003</c:v>
                </c:pt>
                <c:pt idx="4058">
                  <c:v>8395.1699000000008</c:v>
                </c:pt>
                <c:pt idx="4059">
                  <c:v>8393.3721000000005</c:v>
                </c:pt>
                <c:pt idx="4060">
                  <c:v>8387.8935999999994</c:v>
                </c:pt>
                <c:pt idx="4061">
                  <c:v>8394.4032999999999</c:v>
                </c:pt>
                <c:pt idx="4062">
                  <c:v>8397.6152000000002</c:v>
                </c:pt>
                <c:pt idx="4063">
                  <c:v>8389.3173999999999</c:v>
                </c:pt>
                <c:pt idx="4064">
                  <c:v>8384.7860999999994</c:v>
                </c:pt>
                <c:pt idx="4065">
                  <c:v>8393.7831999999999</c:v>
                </c:pt>
                <c:pt idx="4066">
                  <c:v>8397.2373000000007</c:v>
                </c:pt>
                <c:pt idx="4067">
                  <c:v>8389.2695000000003</c:v>
                </c:pt>
                <c:pt idx="4068">
                  <c:v>8395.2471000000005</c:v>
                </c:pt>
                <c:pt idx="4069">
                  <c:v>8394.1923999999999</c:v>
                </c:pt>
                <c:pt idx="4070">
                  <c:v>8395.5488000000005</c:v>
                </c:pt>
                <c:pt idx="4071">
                  <c:v>8397.9354999999996</c:v>
                </c:pt>
                <c:pt idx="4072">
                  <c:v>8395.1669999999995</c:v>
                </c:pt>
                <c:pt idx="4073">
                  <c:v>8399.6864999999998</c:v>
                </c:pt>
                <c:pt idx="4074">
                  <c:v>8391.0321999999996</c:v>
                </c:pt>
                <c:pt idx="4075">
                  <c:v>8390.1162000000004</c:v>
                </c:pt>
                <c:pt idx="4076">
                  <c:v>8406.6484</c:v>
                </c:pt>
                <c:pt idx="4077">
                  <c:v>8398.8330000000005</c:v>
                </c:pt>
                <c:pt idx="4078">
                  <c:v>8392.6182000000008</c:v>
                </c:pt>
                <c:pt idx="4079">
                  <c:v>8404.5048999999999</c:v>
                </c:pt>
                <c:pt idx="4080">
                  <c:v>8396.6864999999998</c:v>
                </c:pt>
                <c:pt idx="4081">
                  <c:v>8394.0303000000004</c:v>
                </c:pt>
                <c:pt idx="4082">
                  <c:v>8399.0576000000001</c:v>
                </c:pt>
                <c:pt idx="4083">
                  <c:v>8397.5146000000004</c:v>
                </c:pt>
                <c:pt idx="4084">
                  <c:v>8404.1903999999995</c:v>
                </c:pt>
                <c:pt idx="4085">
                  <c:v>8394.3477000000003</c:v>
                </c:pt>
                <c:pt idx="4086">
                  <c:v>8395.4004000000004</c:v>
                </c:pt>
                <c:pt idx="4087">
                  <c:v>8401.2909999999993</c:v>
                </c:pt>
                <c:pt idx="4088">
                  <c:v>8407.7147999999997</c:v>
                </c:pt>
                <c:pt idx="4089">
                  <c:v>8400.0010000000002</c:v>
                </c:pt>
                <c:pt idx="4090">
                  <c:v>8397.6748000000007</c:v>
                </c:pt>
                <c:pt idx="4091">
                  <c:v>8409.4609</c:v>
                </c:pt>
                <c:pt idx="4092">
                  <c:v>8397.75</c:v>
                </c:pt>
                <c:pt idx="4093">
                  <c:v>8400.7538999999997</c:v>
                </c:pt>
                <c:pt idx="4094">
                  <c:v>8411.4102000000003</c:v>
                </c:pt>
                <c:pt idx="4095">
                  <c:v>8409.1836000000003</c:v>
                </c:pt>
                <c:pt idx="4096">
                  <c:v>8398.1425999999992</c:v>
                </c:pt>
                <c:pt idx="4097">
                  <c:v>8407.8711000000003</c:v>
                </c:pt>
                <c:pt idx="4098">
                  <c:v>8406.1679999999997</c:v>
                </c:pt>
                <c:pt idx="4099">
                  <c:v>8406.9989999999998</c:v>
                </c:pt>
                <c:pt idx="4100">
                  <c:v>8400.7587999999996</c:v>
                </c:pt>
                <c:pt idx="4101">
                  <c:v>8398.8642999999993</c:v>
                </c:pt>
                <c:pt idx="4102">
                  <c:v>8409.0653999999995</c:v>
                </c:pt>
                <c:pt idx="4103">
                  <c:v>8402.0313000000006</c:v>
                </c:pt>
                <c:pt idx="4104">
                  <c:v>8399.1522999999997</c:v>
                </c:pt>
                <c:pt idx="4105">
                  <c:v>8412.3739999999998</c:v>
                </c:pt>
                <c:pt idx="4106">
                  <c:v>8412.6854999999996</c:v>
                </c:pt>
                <c:pt idx="4107">
                  <c:v>8400.1445000000003</c:v>
                </c:pt>
                <c:pt idx="4108">
                  <c:v>8411.4590000000007</c:v>
                </c:pt>
                <c:pt idx="4109">
                  <c:v>8416.1103999999996</c:v>
                </c:pt>
                <c:pt idx="4110">
                  <c:v>8411.1337999999996</c:v>
                </c:pt>
                <c:pt idx="4111">
                  <c:v>8406.4014000000006</c:v>
                </c:pt>
                <c:pt idx="4112">
                  <c:v>8406.7744000000002</c:v>
                </c:pt>
                <c:pt idx="4113">
                  <c:v>8412.7383000000009</c:v>
                </c:pt>
                <c:pt idx="4114">
                  <c:v>8412.0635000000002</c:v>
                </c:pt>
                <c:pt idx="4115">
                  <c:v>8400.1386999999995</c:v>
                </c:pt>
                <c:pt idx="4116">
                  <c:v>8405.5938000000006</c:v>
                </c:pt>
                <c:pt idx="4117">
                  <c:v>8414.2626999999993</c:v>
                </c:pt>
                <c:pt idx="4118">
                  <c:v>8392.9989999999998</c:v>
                </c:pt>
                <c:pt idx="4119">
                  <c:v>8402.4462999999996</c:v>
                </c:pt>
                <c:pt idx="4120">
                  <c:v>8421.5907999999999</c:v>
                </c:pt>
                <c:pt idx="4121">
                  <c:v>8402.6826000000001</c:v>
                </c:pt>
                <c:pt idx="4122">
                  <c:v>8399.2471000000005</c:v>
                </c:pt>
                <c:pt idx="4123">
                  <c:v>8423.7958999999992</c:v>
                </c:pt>
                <c:pt idx="4124">
                  <c:v>8408.8261999999995</c:v>
                </c:pt>
                <c:pt idx="4125">
                  <c:v>8407.3096000000005</c:v>
                </c:pt>
                <c:pt idx="4126">
                  <c:v>8415.1229999999996</c:v>
                </c:pt>
                <c:pt idx="4127">
                  <c:v>8413.4199000000008</c:v>
                </c:pt>
                <c:pt idx="4128">
                  <c:v>8414.1357000000007</c:v>
                </c:pt>
                <c:pt idx="4129">
                  <c:v>8418.6317999999992</c:v>
                </c:pt>
                <c:pt idx="4130">
                  <c:v>8413.6581999999999</c:v>
                </c:pt>
                <c:pt idx="4131">
                  <c:v>8425.1317999999992</c:v>
                </c:pt>
                <c:pt idx="4132">
                  <c:v>8413.6689000000006</c:v>
                </c:pt>
                <c:pt idx="4133">
                  <c:v>8408.1864999999998</c:v>
                </c:pt>
                <c:pt idx="4134">
                  <c:v>8426.9971000000005</c:v>
                </c:pt>
                <c:pt idx="4135">
                  <c:v>8422.0067999999992</c:v>
                </c:pt>
                <c:pt idx="4136">
                  <c:v>8413.5663999999997</c:v>
                </c:pt>
                <c:pt idx="4137">
                  <c:v>8424.8173999999999</c:v>
                </c:pt>
                <c:pt idx="4138">
                  <c:v>8433.0985999999994</c:v>
                </c:pt>
                <c:pt idx="4139">
                  <c:v>8416.2021000000004</c:v>
                </c:pt>
                <c:pt idx="4140">
                  <c:v>8409.9071999999996</c:v>
                </c:pt>
                <c:pt idx="4141">
                  <c:v>8415.7402000000002</c:v>
                </c:pt>
                <c:pt idx="4142">
                  <c:v>8421.9258000000009</c:v>
                </c:pt>
                <c:pt idx="4143">
                  <c:v>8412.9873000000007</c:v>
                </c:pt>
                <c:pt idx="4144">
                  <c:v>8418.4472999999998</c:v>
                </c:pt>
                <c:pt idx="4145">
                  <c:v>8425.1669999999995</c:v>
                </c:pt>
                <c:pt idx="4146">
                  <c:v>8422.1005999999998</c:v>
                </c:pt>
                <c:pt idx="4147">
                  <c:v>8418.8613000000005</c:v>
                </c:pt>
                <c:pt idx="4148">
                  <c:v>8419.1025000000009</c:v>
                </c:pt>
                <c:pt idx="4149">
                  <c:v>8424.4989999999998</c:v>
                </c:pt>
                <c:pt idx="4150">
                  <c:v>8424.0264000000006</c:v>
                </c:pt>
                <c:pt idx="4151">
                  <c:v>8410.8456999999999</c:v>
                </c:pt>
                <c:pt idx="4152">
                  <c:v>8427.8544999999995</c:v>
                </c:pt>
                <c:pt idx="4153">
                  <c:v>8427.7754000000004</c:v>
                </c:pt>
                <c:pt idx="4154">
                  <c:v>8430.5625</c:v>
                </c:pt>
                <c:pt idx="4155">
                  <c:v>8422.5800999999992</c:v>
                </c:pt>
                <c:pt idx="4156">
                  <c:v>8426.3222999999998</c:v>
                </c:pt>
                <c:pt idx="4157">
                  <c:v>8427.6317999999992</c:v>
                </c:pt>
                <c:pt idx="4158">
                  <c:v>8412.2793000000001</c:v>
                </c:pt>
                <c:pt idx="4159">
                  <c:v>8420.8652000000002</c:v>
                </c:pt>
                <c:pt idx="4160">
                  <c:v>8432.7178000000004</c:v>
                </c:pt>
                <c:pt idx="4161">
                  <c:v>8422.4902000000002</c:v>
                </c:pt>
                <c:pt idx="4162">
                  <c:v>8425.5400000000009</c:v>
                </c:pt>
                <c:pt idx="4163">
                  <c:v>8438.7988000000005</c:v>
                </c:pt>
                <c:pt idx="4164">
                  <c:v>8434.9688000000006</c:v>
                </c:pt>
                <c:pt idx="4165">
                  <c:v>8420.1923999999999</c:v>
                </c:pt>
                <c:pt idx="4166">
                  <c:v>8428.5097999999998</c:v>
                </c:pt>
                <c:pt idx="4167">
                  <c:v>8437.0107000000007</c:v>
                </c:pt>
                <c:pt idx="4168">
                  <c:v>8425.4110999999994</c:v>
                </c:pt>
                <c:pt idx="4169">
                  <c:v>8426.2860999999994</c:v>
                </c:pt>
                <c:pt idx="4170">
                  <c:v>8429.1123000000007</c:v>
                </c:pt>
                <c:pt idx="4171">
                  <c:v>8440.8057000000008</c:v>
                </c:pt>
                <c:pt idx="4172">
                  <c:v>8421.4989999999998</c:v>
                </c:pt>
                <c:pt idx="4173">
                  <c:v>8425.6610999999994</c:v>
                </c:pt>
                <c:pt idx="4174">
                  <c:v>8436.0938000000006</c:v>
                </c:pt>
                <c:pt idx="4175">
                  <c:v>8441.7392999999993</c:v>
                </c:pt>
                <c:pt idx="4176">
                  <c:v>8426.4766</c:v>
                </c:pt>
                <c:pt idx="4177">
                  <c:v>8433.4336000000003</c:v>
                </c:pt>
                <c:pt idx="4178">
                  <c:v>8439.0928000000004</c:v>
                </c:pt>
                <c:pt idx="4179">
                  <c:v>8434.0264000000006</c:v>
                </c:pt>
                <c:pt idx="4180">
                  <c:v>8434.0702999999994</c:v>
                </c:pt>
                <c:pt idx="4181">
                  <c:v>8444.7245999999996</c:v>
                </c:pt>
                <c:pt idx="4182">
                  <c:v>8436.6074000000008</c:v>
                </c:pt>
                <c:pt idx="4183">
                  <c:v>8425.3711000000003</c:v>
                </c:pt>
                <c:pt idx="4184">
                  <c:v>8435.4745999999996</c:v>
                </c:pt>
                <c:pt idx="4185">
                  <c:v>8447.0732000000007</c:v>
                </c:pt>
                <c:pt idx="4186">
                  <c:v>8430.9668000000001</c:v>
                </c:pt>
                <c:pt idx="4187">
                  <c:v>8438.7157999999999</c:v>
                </c:pt>
                <c:pt idx="4188">
                  <c:v>8437.1718999999994</c:v>
                </c:pt>
                <c:pt idx="4189">
                  <c:v>8444.5907999999999</c:v>
                </c:pt>
                <c:pt idx="4190">
                  <c:v>8435.2520000000004</c:v>
                </c:pt>
                <c:pt idx="4191">
                  <c:v>8439.6885000000002</c:v>
                </c:pt>
                <c:pt idx="4192">
                  <c:v>8444.5156000000006</c:v>
                </c:pt>
                <c:pt idx="4193">
                  <c:v>8439.0166000000008</c:v>
                </c:pt>
                <c:pt idx="4194">
                  <c:v>8434.3690999999999</c:v>
                </c:pt>
                <c:pt idx="4195">
                  <c:v>8437.8837999999996</c:v>
                </c:pt>
                <c:pt idx="4196">
                  <c:v>8450.1610999999994</c:v>
                </c:pt>
                <c:pt idx="4197">
                  <c:v>8432.7813000000006</c:v>
                </c:pt>
                <c:pt idx="4198">
                  <c:v>8427.5126999999993</c:v>
                </c:pt>
                <c:pt idx="4199">
                  <c:v>8442.7724999999991</c:v>
                </c:pt>
                <c:pt idx="4200">
                  <c:v>8442.5313000000006</c:v>
                </c:pt>
                <c:pt idx="4201">
                  <c:v>8438.0956999999999</c:v>
                </c:pt>
                <c:pt idx="4202">
                  <c:v>8444.4346000000005</c:v>
                </c:pt>
                <c:pt idx="4203">
                  <c:v>8441.6113000000005</c:v>
                </c:pt>
                <c:pt idx="4204">
                  <c:v>8440.4727000000003</c:v>
                </c:pt>
                <c:pt idx="4205">
                  <c:v>8441.2168000000001</c:v>
                </c:pt>
                <c:pt idx="4206">
                  <c:v>8446.7363000000005</c:v>
                </c:pt>
                <c:pt idx="4207">
                  <c:v>8446.0419999999995</c:v>
                </c:pt>
                <c:pt idx="4208">
                  <c:v>8439.7772999999997</c:v>
                </c:pt>
                <c:pt idx="4209">
                  <c:v>8443.0331999999999</c:v>
                </c:pt>
                <c:pt idx="4210">
                  <c:v>8458.0215000000007</c:v>
                </c:pt>
                <c:pt idx="4211">
                  <c:v>8447.9804999999997</c:v>
                </c:pt>
                <c:pt idx="4212">
                  <c:v>8444.8495999999996</c:v>
                </c:pt>
                <c:pt idx="4213">
                  <c:v>8449.0205000000005</c:v>
                </c:pt>
                <c:pt idx="4214">
                  <c:v>8452.2821999999996</c:v>
                </c:pt>
                <c:pt idx="4215">
                  <c:v>8439.4560999999994</c:v>
                </c:pt>
                <c:pt idx="4216">
                  <c:v>8452.5077999999994</c:v>
                </c:pt>
                <c:pt idx="4217">
                  <c:v>8449.4580000000005</c:v>
                </c:pt>
                <c:pt idx="4218">
                  <c:v>8447.7139000000006</c:v>
                </c:pt>
                <c:pt idx="4219">
                  <c:v>8448.4452999999994</c:v>
                </c:pt>
                <c:pt idx="4220">
                  <c:v>8449.8642999999993</c:v>
                </c:pt>
                <c:pt idx="4221">
                  <c:v>8451.3153999999995</c:v>
                </c:pt>
                <c:pt idx="4222">
                  <c:v>8458.5557000000008</c:v>
                </c:pt>
                <c:pt idx="4223">
                  <c:v>8444.5156000000006</c:v>
                </c:pt>
                <c:pt idx="4224">
                  <c:v>8451.5761999999995</c:v>
                </c:pt>
                <c:pt idx="4225">
                  <c:v>8451.3114999999998</c:v>
                </c:pt>
                <c:pt idx="4226">
                  <c:v>8445.6923999999999</c:v>
                </c:pt>
                <c:pt idx="4227">
                  <c:v>8456.2178000000004</c:v>
                </c:pt>
                <c:pt idx="4228">
                  <c:v>8452.4696999999996</c:v>
                </c:pt>
                <c:pt idx="4229">
                  <c:v>8453.6494000000002</c:v>
                </c:pt>
                <c:pt idx="4230">
                  <c:v>8447.0869000000002</c:v>
                </c:pt>
                <c:pt idx="4231">
                  <c:v>8457.5614999999998</c:v>
                </c:pt>
                <c:pt idx="4232">
                  <c:v>8460.5859</c:v>
                </c:pt>
                <c:pt idx="4233">
                  <c:v>8454.1093999999994</c:v>
                </c:pt>
                <c:pt idx="4234">
                  <c:v>8450.0732000000007</c:v>
                </c:pt>
                <c:pt idx="4235">
                  <c:v>8452.5741999999991</c:v>
                </c:pt>
                <c:pt idx="4236">
                  <c:v>8467.1309000000001</c:v>
                </c:pt>
                <c:pt idx="4237">
                  <c:v>8444.5272999999997</c:v>
                </c:pt>
                <c:pt idx="4238">
                  <c:v>8447.0010000000002</c:v>
                </c:pt>
                <c:pt idx="4239">
                  <c:v>8465.3642999999993</c:v>
                </c:pt>
                <c:pt idx="4240">
                  <c:v>8452.0449000000008</c:v>
                </c:pt>
                <c:pt idx="4241">
                  <c:v>8451.8525000000009</c:v>
                </c:pt>
                <c:pt idx="4242">
                  <c:v>8454.5010000000002</c:v>
                </c:pt>
                <c:pt idx="4243">
                  <c:v>8455.0048999999999</c:v>
                </c:pt>
                <c:pt idx="4244">
                  <c:v>8454.1885000000002</c:v>
                </c:pt>
                <c:pt idx="4245">
                  <c:v>8458.3876999999993</c:v>
                </c:pt>
                <c:pt idx="4246">
                  <c:v>8459.3935999999994</c:v>
                </c:pt>
                <c:pt idx="4247">
                  <c:v>8461.5449000000008</c:v>
                </c:pt>
                <c:pt idx="4248">
                  <c:v>8452.7831999999999</c:v>
                </c:pt>
                <c:pt idx="4249">
                  <c:v>8451.2744000000002</c:v>
                </c:pt>
                <c:pt idx="4250">
                  <c:v>8456.9727000000003</c:v>
                </c:pt>
                <c:pt idx="4251">
                  <c:v>8460.8652000000002</c:v>
                </c:pt>
                <c:pt idx="4252">
                  <c:v>8460.4717000000001</c:v>
                </c:pt>
                <c:pt idx="4253">
                  <c:v>8459.0761999999995</c:v>
                </c:pt>
                <c:pt idx="4254">
                  <c:v>8467.0234</c:v>
                </c:pt>
                <c:pt idx="4255">
                  <c:v>8453.1406000000006</c:v>
                </c:pt>
                <c:pt idx="4256">
                  <c:v>8466.1386999999995</c:v>
                </c:pt>
                <c:pt idx="4257">
                  <c:v>8465.8407999999999</c:v>
                </c:pt>
                <c:pt idx="4258">
                  <c:v>8458.9277000000002</c:v>
                </c:pt>
                <c:pt idx="4259">
                  <c:v>8455.3994000000002</c:v>
                </c:pt>
                <c:pt idx="4260">
                  <c:v>8458.7139000000006</c:v>
                </c:pt>
                <c:pt idx="4261">
                  <c:v>8465.1679999999997</c:v>
                </c:pt>
                <c:pt idx="4262">
                  <c:v>8465.3369000000002</c:v>
                </c:pt>
                <c:pt idx="4263">
                  <c:v>8461.9462999999996</c:v>
                </c:pt>
                <c:pt idx="4264">
                  <c:v>8461.5458999999992</c:v>
                </c:pt>
                <c:pt idx="4265">
                  <c:v>8465.5264000000006</c:v>
                </c:pt>
                <c:pt idx="4266">
                  <c:v>8465.4688000000006</c:v>
                </c:pt>
                <c:pt idx="4267">
                  <c:v>8455.6103999999996</c:v>
                </c:pt>
                <c:pt idx="4268">
                  <c:v>8469.3163999999997</c:v>
                </c:pt>
                <c:pt idx="4269">
                  <c:v>8469.4971000000005</c:v>
                </c:pt>
                <c:pt idx="4270">
                  <c:v>8462.2559000000001</c:v>
                </c:pt>
                <c:pt idx="4271">
                  <c:v>8464</c:v>
                </c:pt>
                <c:pt idx="4272">
                  <c:v>8469.9326000000001</c:v>
                </c:pt>
                <c:pt idx="4273">
                  <c:v>8469.0732000000007</c:v>
                </c:pt>
                <c:pt idx="4274">
                  <c:v>8471.3974999999991</c:v>
                </c:pt>
                <c:pt idx="4275">
                  <c:v>8462.6826000000001</c:v>
                </c:pt>
                <c:pt idx="4276">
                  <c:v>8473.0977000000003</c:v>
                </c:pt>
                <c:pt idx="4277">
                  <c:v>8468.0380999999998</c:v>
                </c:pt>
                <c:pt idx="4278">
                  <c:v>8466.0195000000003</c:v>
                </c:pt>
                <c:pt idx="4279">
                  <c:v>8467.3721000000005</c:v>
                </c:pt>
                <c:pt idx="4280">
                  <c:v>8469.1903999999995</c:v>
                </c:pt>
                <c:pt idx="4281">
                  <c:v>8462.3505999999998</c:v>
                </c:pt>
                <c:pt idx="4282">
                  <c:v>8469.6034999999993</c:v>
                </c:pt>
                <c:pt idx="4283">
                  <c:v>8480.3446999999996</c:v>
                </c:pt>
                <c:pt idx="4284">
                  <c:v>8467.9491999999991</c:v>
                </c:pt>
                <c:pt idx="4285">
                  <c:v>8470.8222999999998</c:v>
                </c:pt>
                <c:pt idx="4286">
                  <c:v>8477.1113000000005</c:v>
                </c:pt>
                <c:pt idx="4287">
                  <c:v>8470.5488000000005</c:v>
                </c:pt>
                <c:pt idx="4288">
                  <c:v>8465.6942999999992</c:v>
                </c:pt>
                <c:pt idx="4289">
                  <c:v>8472.8086000000003</c:v>
                </c:pt>
                <c:pt idx="4290">
                  <c:v>8471.5439000000006</c:v>
                </c:pt>
                <c:pt idx="4291">
                  <c:v>8477.8847999999998</c:v>
                </c:pt>
                <c:pt idx="4292">
                  <c:v>8468.6337999999996</c:v>
                </c:pt>
                <c:pt idx="4293">
                  <c:v>8466.1064000000006</c:v>
                </c:pt>
                <c:pt idx="4294">
                  <c:v>8478.2363000000005</c:v>
                </c:pt>
                <c:pt idx="4295">
                  <c:v>8472.5537000000004</c:v>
                </c:pt>
                <c:pt idx="4296">
                  <c:v>8466.7011999999995</c:v>
                </c:pt>
                <c:pt idx="4297">
                  <c:v>8475.1602000000003</c:v>
                </c:pt>
                <c:pt idx="4298">
                  <c:v>8477.3153999999995</c:v>
                </c:pt>
                <c:pt idx="4299">
                  <c:v>8472.4922000000006</c:v>
                </c:pt>
                <c:pt idx="4300">
                  <c:v>8467.5126999999993</c:v>
                </c:pt>
                <c:pt idx="4301">
                  <c:v>8483.1093999999994</c:v>
                </c:pt>
                <c:pt idx="4302">
                  <c:v>8476.0604999999996</c:v>
                </c:pt>
                <c:pt idx="4303">
                  <c:v>8472.2235999999994</c:v>
                </c:pt>
                <c:pt idx="4304">
                  <c:v>8477.6005999999998</c:v>
                </c:pt>
                <c:pt idx="4305">
                  <c:v>8482.7353999999996</c:v>
                </c:pt>
                <c:pt idx="4306">
                  <c:v>8488.0576000000001</c:v>
                </c:pt>
                <c:pt idx="4307">
                  <c:v>8472.3184000000001</c:v>
                </c:pt>
                <c:pt idx="4308">
                  <c:v>8477.6396000000004</c:v>
                </c:pt>
                <c:pt idx="4309">
                  <c:v>8482.2275000000009</c:v>
                </c:pt>
                <c:pt idx="4310">
                  <c:v>8470.9961000000003</c:v>
                </c:pt>
                <c:pt idx="4311">
                  <c:v>8471.6641</c:v>
                </c:pt>
                <c:pt idx="4312">
                  <c:v>8484.8701000000001</c:v>
                </c:pt>
                <c:pt idx="4313">
                  <c:v>8484.8418000000001</c:v>
                </c:pt>
                <c:pt idx="4314">
                  <c:v>8474.1592000000001</c:v>
                </c:pt>
                <c:pt idx="4315">
                  <c:v>8487.7988000000005</c:v>
                </c:pt>
                <c:pt idx="4316">
                  <c:v>8479.8104999999996</c:v>
                </c:pt>
                <c:pt idx="4317">
                  <c:v>8480.0067999999992</c:v>
                </c:pt>
                <c:pt idx="4318">
                  <c:v>8485.5985999999994</c:v>
                </c:pt>
                <c:pt idx="4319">
                  <c:v>8484.4032999999999</c:v>
                </c:pt>
                <c:pt idx="4320">
                  <c:v>8492.2294999999995</c:v>
                </c:pt>
                <c:pt idx="4321">
                  <c:v>8486.6581999999999</c:v>
                </c:pt>
                <c:pt idx="4322">
                  <c:v>8474.1366999999991</c:v>
                </c:pt>
                <c:pt idx="4323">
                  <c:v>8492.2636999999995</c:v>
                </c:pt>
                <c:pt idx="4324">
                  <c:v>8493.9208999999992</c:v>
                </c:pt>
                <c:pt idx="4325">
                  <c:v>8479.7772999999997</c:v>
                </c:pt>
                <c:pt idx="4326">
                  <c:v>8491.3065999999999</c:v>
                </c:pt>
                <c:pt idx="4327">
                  <c:v>8483.8672000000006</c:v>
                </c:pt>
                <c:pt idx="4328">
                  <c:v>8470.2001999999993</c:v>
                </c:pt>
                <c:pt idx="4329">
                  <c:v>8485.8613000000005</c:v>
                </c:pt>
                <c:pt idx="4330">
                  <c:v>8487.5879000000004</c:v>
                </c:pt>
                <c:pt idx="4331">
                  <c:v>8490.4609</c:v>
                </c:pt>
                <c:pt idx="4332">
                  <c:v>8479.5370999999996</c:v>
                </c:pt>
                <c:pt idx="4333">
                  <c:v>8487.5977000000003</c:v>
                </c:pt>
                <c:pt idx="4334">
                  <c:v>8488.6182000000008</c:v>
                </c:pt>
                <c:pt idx="4335">
                  <c:v>8493.5282999999999</c:v>
                </c:pt>
                <c:pt idx="4336">
                  <c:v>8475.8633000000009</c:v>
                </c:pt>
                <c:pt idx="4337">
                  <c:v>8486.2656000000006</c:v>
                </c:pt>
                <c:pt idx="4338">
                  <c:v>8495.9315999999999</c:v>
                </c:pt>
                <c:pt idx="4339">
                  <c:v>8492.9297000000006</c:v>
                </c:pt>
                <c:pt idx="4340">
                  <c:v>8490.3407999999999</c:v>
                </c:pt>
                <c:pt idx="4341">
                  <c:v>8494.2011999999995</c:v>
                </c:pt>
                <c:pt idx="4342">
                  <c:v>8487.1797000000006</c:v>
                </c:pt>
                <c:pt idx="4343">
                  <c:v>8480.7724999999991</c:v>
                </c:pt>
                <c:pt idx="4344">
                  <c:v>8494.4277000000002</c:v>
                </c:pt>
                <c:pt idx="4345">
                  <c:v>8492.5331999999999</c:v>
                </c:pt>
                <c:pt idx="4346">
                  <c:v>8492.2695000000003</c:v>
                </c:pt>
                <c:pt idx="4347">
                  <c:v>8491.0614999999998</c:v>
                </c:pt>
                <c:pt idx="4348">
                  <c:v>8498.0576000000001</c:v>
                </c:pt>
                <c:pt idx="4349">
                  <c:v>8491.1767999999993</c:v>
                </c:pt>
                <c:pt idx="4350">
                  <c:v>8485.2646000000004</c:v>
                </c:pt>
                <c:pt idx="4351">
                  <c:v>8499.7929999999997</c:v>
                </c:pt>
                <c:pt idx="4352">
                  <c:v>8496.4248000000007</c:v>
                </c:pt>
                <c:pt idx="4353">
                  <c:v>8492.9979999999996</c:v>
                </c:pt>
                <c:pt idx="4354">
                  <c:v>8484.1152000000002</c:v>
                </c:pt>
                <c:pt idx="4355">
                  <c:v>8498.7402000000002</c:v>
                </c:pt>
                <c:pt idx="4356">
                  <c:v>8503.7373000000007</c:v>
                </c:pt>
                <c:pt idx="4357">
                  <c:v>8491.4297000000006</c:v>
                </c:pt>
                <c:pt idx="4358">
                  <c:v>8499.4385000000002</c:v>
                </c:pt>
                <c:pt idx="4359">
                  <c:v>8499.1278999999995</c:v>
                </c:pt>
                <c:pt idx="4360">
                  <c:v>8491.1162000000004</c:v>
                </c:pt>
                <c:pt idx="4361">
                  <c:v>8491.8379000000004</c:v>
                </c:pt>
                <c:pt idx="4362">
                  <c:v>8491.9423999999999</c:v>
                </c:pt>
                <c:pt idx="4363">
                  <c:v>8494.1553000000004</c:v>
                </c:pt>
                <c:pt idx="4364">
                  <c:v>8490.4824000000008</c:v>
                </c:pt>
                <c:pt idx="4365">
                  <c:v>8496.0126999999993</c:v>
                </c:pt>
                <c:pt idx="4366">
                  <c:v>8500.1972999999998</c:v>
                </c:pt>
                <c:pt idx="4367">
                  <c:v>8501.1903999999995</c:v>
                </c:pt>
                <c:pt idx="4368">
                  <c:v>8493.6376999999993</c:v>
                </c:pt>
                <c:pt idx="4369">
                  <c:v>8494.3886999999995</c:v>
                </c:pt>
                <c:pt idx="4370">
                  <c:v>8511.7294999999995</c:v>
                </c:pt>
                <c:pt idx="4371">
                  <c:v>8496.9657999999999</c:v>
                </c:pt>
                <c:pt idx="4372">
                  <c:v>8493.7432000000008</c:v>
                </c:pt>
                <c:pt idx="4373">
                  <c:v>8507.2422000000006</c:v>
                </c:pt>
                <c:pt idx="4374">
                  <c:v>8498.1610999999994</c:v>
                </c:pt>
                <c:pt idx="4375">
                  <c:v>8490.9452999999994</c:v>
                </c:pt>
                <c:pt idx="4376">
                  <c:v>8503.1854999999996</c:v>
                </c:pt>
                <c:pt idx="4377">
                  <c:v>8503.9717000000001</c:v>
                </c:pt>
                <c:pt idx="4378">
                  <c:v>8507.2343999999994</c:v>
                </c:pt>
                <c:pt idx="4379">
                  <c:v>8496.7666000000008</c:v>
                </c:pt>
                <c:pt idx="4380">
                  <c:v>8495.7510000000002</c:v>
                </c:pt>
                <c:pt idx="4381">
                  <c:v>8510.5673999999999</c:v>
                </c:pt>
                <c:pt idx="4382">
                  <c:v>8503.9932000000008</c:v>
                </c:pt>
                <c:pt idx="4383">
                  <c:v>8496.3163999999997</c:v>
                </c:pt>
                <c:pt idx="4384">
                  <c:v>8503.1054999999997</c:v>
                </c:pt>
                <c:pt idx="4385">
                  <c:v>8510.3145000000004</c:v>
                </c:pt>
                <c:pt idx="4386">
                  <c:v>8498.3866999999991</c:v>
                </c:pt>
                <c:pt idx="4387">
                  <c:v>8508.2060999999994</c:v>
                </c:pt>
                <c:pt idx="4388">
                  <c:v>8502.9248000000007</c:v>
                </c:pt>
                <c:pt idx="4389">
                  <c:v>8500.8965000000007</c:v>
                </c:pt>
                <c:pt idx="4390">
                  <c:v>8505.4853999999996</c:v>
                </c:pt>
                <c:pt idx="4391">
                  <c:v>8505.0565999999999</c:v>
                </c:pt>
                <c:pt idx="4392">
                  <c:v>8506.4657999999999</c:v>
                </c:pt>
                <c:pt idx="4393">
                  <c:v>8507.0468999999994</c:v>
                </c:pt>
                <c:pt idx="4394">
                  <c:v>8506.8349999999991</c:v>
                </c:pt>
                <c:pt idx="4395">
                  <c:v>8511.8701000000001</c:v>
                </c:pt>
                <c:pt idx="4396">
                  <c:v>8507.3212999999996</c:v>
                </c:pt>
                <c:pt idx="4397">
                  <c:v>8494.5458999999992</c:v>
                </c:pt>
                <c:pt idx="4398">
                  <c:v>8504.0565999999999</c:v>
                </c:pt>
                <c:pt idx="4399">
                  <c:v>8511.3057000000008</c:v>
                </c:pt>
                <c:pt idx="4400">
                  <c:v>8502.9668000000001</c:v>
                </c:pt>
                <c:pt idx="4401">
                  <c:v>8497.8456999999999</c:v>
                </c:pt>
                <c:pt idx="4402">
                  <c:v>8514.6260000000002</c:v>
                </c:pt>
                <c:pt idx="4403">
                  <c:v>8511.8418000000001</c:v>
                </c:pt>
                <c:pt idx="4404">
                  <c:v>8508.7870999999996</c:v>
                </c:pt>
                <c:pt idx="4405">
                  <c:v>8506.9375</c:v>
                </c:pt>
                <c:pt idx="4406">
                  <c:v>8506.0331999999999</c:v>
                </c:pt>
                <c:pt idx="4407">
                  <c:v>8509.1221000000005</c:v>
                </c:pt>
                <c:pt idx="4408">
                  <c:v>8501.1991999999991</c:v>
                </c:pt>
                <c:pt idx="4409">
                  <c:v>8512.8896000000004</c:v>
                </c:pt>
                <c:pt idx="4410">
                  <c:v>8519.5429999999997</c:v>
                </c:pt>
                <c:pt idx="4411">
                  <c:v>8508.3086000000003</c:v>
                </c:pt>
                <c:pt idx="4412">
                  <c:v>8510.1815999999999</c:v>
                </c:pt>
                <c:pt idx="4413">
                  <c:v>8507.9902000000002</c:v>
                </c:pt>
                <c:pt idx="4414">
                  <c:v>8522.7168000000001</c:v>
                </c:pt>
                <c:pt idx="4415">
                  <c:v>8512.2646000000004</c:v>
                </c:pt>
                <c:pt idx="4416">
                  <c:v>8510.4004000000004</c:v>
                </c:pt>
                <c:pt idx="4417">
                  <c:v>8521.4228999999996</c:v>
                </c:pt>
                <c:pt idx="4418">
                  <c:v>8511.8984</c:v>
                </c:pt>
                <c:pt idx="4419">
                  <c:v>8509.5732000000007</c:v>
                </c:pt>
                <c:pt idx="4420">
                  <c:v>8512.2772999999997</c:v>
                </c:pt>
                <c:pt idx="4421">
                  <c:v>8515.6172000000006</c:v>
                </c:pt>
                <c:pt idx="4422">
                  <c:v>8514.4228999999996</c:v>
                </c:pt>
                <c:pt idx="4423">
                  <c:v>8516.3516</c:v>
                </c:pt>
                <c:pt idx="4424">
                  <c:v>8520.8847999999998</c:v>
                </c:pt>
                <c:pt idx="4425">
                  <c:v>8522.9550999999992</c:v>
                </c:pt>
                <c:pt idx="4426">
                  <c:v>8512.9218999999994</c:v>
                </c:pt>
                <c:pt idx="4427">
                  <c:v>8506.5038999999997</c:v>
                </c:pt>
                <c:pt idx="4428">
                  <c:v>8524.7412000000004</c:v>
                </c:pt>
                <c:pt idx="4429">
                  <c:v>8517.375</c:v>
                </c:pt>
                <c:pt idx="4430">
                  <c:v>8516.1445000000003</c:v>
                </c:pt>
                <c:pt idx="4431">
                  <c:v>8522.1718999999994</c:v>
                </c:pt>
                <c:pt idx="4432">
                  <c:v>8516.1571999999996</c:v>
                </c:pt>
                <c:pt idx="4433">
                  <c:v>8513.4657999999999</c:v>
                </c:pt>
                <c:pt idx="4434">
                  <c:v>8524.2587999999996</c:v>
                </c:pt>
                <c:pt idx="4435">
                  <c:v>8515.2909999999993</c:v>
                </c:pt>
                <c:pt idx="4436">
                  <c:v>8516.2353999999996</c:v>
                </c:pt>
                <c:pt idx="4437">
                  <c:v>8525.8184000000001</c:v>
                </c:pt>
                <c:pt idx="4438">
                  <c:v>8518.1337999999996</c:v>
                </c:pt>
                <c:pt idx="4439">
                  <c:v>8532.7412000000004</c:v>
                </c:pt>
                <c:pt idx="4440">
                  <c:v>8517.0156000000006</c:v>
                </c:pt>
                <c:pt idx="4441">
                  <c:v>8512.7440999999999</c:v>
                </c:pt>
                <c:pt idx="4442">
                  <c:v>8517.9238000000005</c:v>
                </c:pt>
                <c:pt idx="4443">
                  <c:v>8524.6581999999999</c:v>
                </c:pt>
                <c:pt idx="4444">
                  <c:v>8521.8554999999997</c:v>
                </c:pt>
                <c:pt idx="4445">
                  <c:v>8516.4521000000004</c:v>
                </c:pt>
                <c:pt idx="4446">
                  <c:v>8528.7626999999993</c:v>
                </c:pt>
                <c:pt idx="4447">
                  <c:v>8523.8407999999999</c:v>
                </c:pt>
                <c:pt idx="4448">
                  <c:v>8514.1064000000006</c:v>
                </c:pt>
                <c:pt idx="4449">
                  <c:v>8518.7772999999997</c:v>
                </c:pt>
                <c:pt idx="4450">
                  <c:v>8527.5380999999998</c:v>
                </c:pt>
                <c:pt idx="4451">
                  <c:v>8517.8477000000003</c:v>
                </c:pt>
                <c:pt idx="4452">
                  <c:v>8521.4619000000002</c:v>
                </c:pt>
                <c:pt idx="4453">
                  <c:v>8521.0146000000004</c:v>
                </c:pt>
                <c:pt idx="4454">
                  <c:v>8532.0547000000006</c:v>
                </c:pt>
                <c:pt idx="4455">
                  <c:v>8524.3251999999993</c:v>
                </c:pt>
                <c:pt idx="4456">
                  <c:v>8522.3690999999999</c:v>
                </c:pt>
                <c:pt idx="4457">
                  <c:v>8522.0673999999999</c:v>
                </c:pt>
                <c:pt idx="4458">
                  <c:v>8536.4843999999994</c:v>
                </c:pt>
                <c:pt idx="4459">
                  <c:v>8524.75</c:v>
                </c:pt>
                <c:pt idx="4460">
                  <c:v>8531.7852000000003</c:v>
                </c:pt>
                <c:pt idx="4461">
                  <c:v>8540.0195000000003</c:v>
                </c:pt>
                <c:pt idx="4462">
                  <c:v>8531.9766</c:v>
                </c:pt>
                <c:pt idx="4463">
                  <c:v>8531.9267999999993</c:v>
                </c:pt>
                <c:pt idx="4464">
                  <c:v>8524.5956999999999</c:v>
                </c:pt>
                <c:pt idx="4465">
                  <c:v>8525.0830000000005</c:v>
                </c:pt>
                <c:pt idx="4466">
                  <c:v>8526.4590000000007</c:v>
                </c:pt>
                <c:pt idx="4467">
                  <c:v>8520.875</c:v>
                </c:pt>
                <c:pt idx="4468">
                  <c:v>8530.8222999999998</c:v>
                </c:pt>
                <c:pt idx="4469">
                  <c:v>8529.4403999999995</c:v>
                </c:pt>
                <c:pt idx="4470">
                  <c:v>8526.1797000000006</c:v>
                </c:pt>
                <c:pt idx="4471">
                  <c:v>8534.2626999999993</c:v>
                </c:pt>
                <c:pt idx="4472">
                  <c:v>8532.4472999999998</c:v>
                </c:pt>
                <c:pt idx="4473">
                  <c:v>8530.8397999999997</c:v>
                </c:pt>
                <c:pt idx="4474">
                  <c:v>8526.9315999999999</c:v>
                </c:pt>
                <c:pt idx="4475">
                  <c:v>8531.2734</c:v>
                </c:pt>
                <c:pt idx="4476">
                  <c:v>8535.2001999999993</c:v>
                </c:pt>
                <c:pt idx="4477">
                  <c:v>8530.1133000000009</c:v>
                </c:pt>
                <c:pt idx="4478">
                  <c:v>8543.7597999999998</c:v>
                </c:pt>
                <c:pt idx="4479">
                  <c:v>8524.5224999999991</c:v>
                </c:pt>
                <c:pt idx="4480">
                  <c:v>8540.9150000000009</c:v>
                </c:pt>
                <c:pt idx="4481">
                  <c:v>8532.6543000000001</c:v>
                </c:pt>
                <c:pt idx="4482">
                  <c:v>8523.8251999999993</c:v>
                </c:pt>
                <c:pt idx="4483">
                  <c:v>8543.2489999999998</c:v>
                </c:pt>
                <c:pt idx="4484">
                  <c:v>8539.9375</c:v>
                </c:pt>
                <c:pt idx="4485">
                  <c:v>8526.1386999999995</c:v>
                </c:pt>
                <c:pt idx="4486">
                  <c:v>8538.5751999999993</c:v>
                </c:pt>
                <c:pt idx="4487">
                  <c:v>8544.3438000000006</c:v>
                </c:pt>
                <c:pt idx="4488">
                  <c:v>8525.8778999999995</c:v>
                </c:pt>
                <c:pt idx="4489">
                  <c:v>8536.3251999999993</c:v>
                </c:pt>
                <c:pt idx="4490">
                  <c:v>8543.3184000000001</c:v>
                </c:pt>
                <c:pt idx="4491">
                  <c:v>8535.4961000000003</c:v>
                </c:pt>
                <c:pt idx="4492">
                  <c:v>8533.6895000000004</c:v>
                </c:pt>
                <c:pt idx="4493">
                  <c:v>8541.9531000000006</c:v>
                </c:pt>
                <c:pt idx="4494">
                  <c:v>8536.2314000000006</c:v>
                </c:pt>
                <c:pt idx="4495">
                  <c:v>8542.5946999999996</c:v>
                </c:pt>
                <c:pt idx="4496">
                  <c:v>8531.4472999999998</c:v>
                </c:pt>
                <c:pt idx="4497">
                  <c:v>8537.7422000000006</c:v>
                </c:pt>
                <c:pt idx="4498">
                  <c:v>8548.7060999999994</c:v>
                </c:pt>
                <c:pt idx="4499">
                  <c:v>8536.8145000000004</c:v>
                </c:pt>
                <c:pt idx="4500">
                  <c:v>8534.0370999999996</c:v>
                </c:pt>
                <c:pt idx="4501">
                  <c:v>8547.0449000000008</c:v>
                </c:pt>
                <c:pt idx="4502">
                  <c:v>8543.3057000000008</c:v>
                </c:pt>
                <c:pt idx="4503">
                  <c:v>8532.2870999999996</c:v>
                </c:pt>
                <c:pt idx="4504">
                  <c:v>8545.7489999999998</c:v>
                </c:pt>
                <c:pt idx="4505">
                  <c:v>8543.1229999999996</c:v>
                </c:pt>
                <c:pt idx="4506">
                  <c:v>8535.5732000000007</c:v>
                </c:pt>
                <c:pt idx="4507">
                  <c:v>8544.0663999999997</c:v>
                </c:pt>
                <c:pt idx="4508">
                  <c:v>8535.3965000000007</c:v>
                </c:pt>
                <c:pt idx="4509">
                  <c:v>8542.2294999999995</c:v>
                </c:pt>
                <c:pt idx="4510">
                  <c:v>8538.4824000000008</c:v>
                </c:pt>
                <c:pt idx="4511">
                  <c:v>8546.5391</c:v>
                </c:pt>
                <c:pt idx="4512">
                  <c:v>8544.25</c:v>
                </c:pt>
                <c:pt idx="4513">
                  <c:v>8541.0166000000008</c:v>
                </c:pt>
                <c:pt idx="4514">
                  <c:v>8541.6815999999999</c:v>
                </c:pt>
                <c:pt idx="4515">
                  <c:v>8544.0488000000005</c:v>
                </c:pt>
                <c:pt idx="4516">
                  <c:v>8548.6620999999996</c:v>
                </c:pt>
                <c:pt idx="4517">
                  <c:v>8536.7988000000005</c:v>
                </c:pt>
                <c:pt idx="4518">
                  <c:v>8537.5604999999996</c:v>
                </c:pt>
                <c:pt idx="4519">
                  <c:v>8550.3729999999996</c:v>
                </c:pt>
                <c:pt idx="4520">
                  <c:v>8540.1718999999994</c:v>
                </c:pt>
                <c:pt idx="4521">
                  <c:v>8543.8906000000006</c:v>
                </c:pt>
                <c:pt idx="4522">
                  <c:v>8546.4336000000003</c:v>
                </c:pt>
                <c:pt idx="4523">
                  <c:v>8556.3261999999995</c:v>
                </c:pt>
                <c:pt idx="4524">
                  <c:v>8544.3642999999993</c:v>
                </c:pt>
                <c:pt idx="4525">
                  <c:v>8545.4385000000002</c:v>
                </c:pt>
                <c:pt idx="4526">
                  <c:v>8545.5527000000002</c:v>
                </c:pt>
                <c:pt idx="4527">
                  <c:v>8547.9717000000001</c:v>
                </c:pt>
                <c:pt idx="4528">
                  <c:v>8535.8623000000007</c:v>
                </c:pt>
                <c:pt idx="4529">
                  <c:v>8540.7471000000005</c:v>
                </c:pt>
                <c:pt idx="4530">
                  <c:v>8559.3642999999993</c:v>
                </c:pt>
                <c:pt idx="4531">
                  <c:v>8549.7842000000001</c:v>
                </c:pt>
                <c:pt idx="4532">
                  <c:v>8547.9043000000001</c:v>
                </c:pt>
                <c:pt idx="4533">
                  <c:v>8557.8837999999996</c:v>
                </c:pt>
                <c:pt idx="4534">
                  <c:v>8552.7001999999993</c:v>
                </c:pt>
                <c:pt idx="4535">
                  <c:v>8545.4004000000004</c:v>
                </c:pt>
                <c:pt idx="4536">
                  <c:v>8556.4619000000002</c:v>
                </c:pt>
                <c:pt idx="4537">
                  <c:v>8554.1787000000004</c:v>
                </c:pt>
                <c:pt idx="4538">
                  <c:v>8549.6610999999994</c:v>
                </c:pt>
                <c:pt idx="4539">
                  <c:v>8548.0527000000002</c:v>
                </c:pt>
                <c:pt idx="4540">
                  <c:v>8544.4639000000006</c:v>
                </c:pt>
                <c:pt idx="4541">
                  <c:v>8559.2188000000006</c:v>
                </c:pt>
                <c:pt idx="4542">
                  <c:v>8547.3623000000007</c:v>
                </c:pt>
                <c:pt idx="4543">
                  <c:v>8549.4766</c:v>
                </c:pt>
                <c:pt idx="4544">
                  <c:v>8553.9102000000003</c:v>
                </c:pt>
                <c:pt idx="4545">
                  <c:v>8560.7109</c:v>
                </c:pt>
                <c:pt idx="4546">
                  <c:v>8551.1895000000004</c:v>
                </c:pt>
                <c:pt idx="4547">
                  <c:v>8550.4199000000008</c:v>
                </c:pt>
                <c:pt idx="4548">
                  <c:v>8560.4961000000003</c:v>
                </c:pt>
                <c:pt idx="4549">
                  <c:v>8554.2548999999999</c:v>
                </c:pt>
                <c:pt idx="4550">
                  <c:v>8552.0928000000004</c:v>
                </c:pt>
                <c:pt idx="4551">
                  <c:v>8557.5741999999991</c:v>
                </c:pt>
                <c:pt idx="4552">
                  <c:v>8560.6435999999994</c:v>
                </c:pt>
                <c:pt idx="4553">
                  <c:v>8546.0146000000004</c:v>
                </c:pt>
                <c:pt idx="4554">
                  <c:v>8551.4639000000006</c:v>
                </c:pt>
                <c:pt idx="4555">
                  <c:v>8557.4550999999992</c:v>
                </c:pt>
                <c:pt idx="4556">
                  <c:v>8560.6602000000003</c:v>
                </c:pt>
                <c:pt idx="4557">
                  <c:v>8547.5517999999993</c:v>
                </c:pt>
                <c:pt idx="4558">
                  <c:v>8551.2772999999997</c:v>
                </c:pt>
                <c:pt idx="4559">
                  <c:v>8565.7744000000002</c:v>
                </c:pt>
                <c:pt idx="4560">
                  <c:v>8546.3086000000003</c:v>
                </c:pt>
                <c:pt idx="4561">
                  <c:v>8551.1532999999999</c:v>
                </c:pt>
                <c:pt idx="4562">
                  <c:v>8560.0458999999992</c:v>
                </c:pt>
                <c:pt idx="4563">
                  <c:v>8561.5712999999996</c:v>
                </c:pt>
                <c:pt idx="4564">
                  <c:v>8549.8379000000004</c:v>
                </c:pt>
                <c:pt idx="4565">
                  <c:v>8555.7021000000004</c:v>
                </c:pt>
                <c:pt idx="4566">
                  <c:v>8564.4043000000001</c:v>
                </c:pt>
                <c:pt idx="4567">
                  <c:v>8557.9442999999992</c:v>
                </c:pt>
                <c:pt idx="4568">
                  <c:v>8555.4590000000007</c:v>
                </c:pt>
                <c:pt idx="4569">
                  <c:v>8566.0967000000001</c:v>
                </c:pt>
                <c:pt idx="4570">
                  <c:v>8566.0985999999994</c:v>
                </c:pt>
                <c:pt idx="4571">
                  <c:v>8559.0928000000004</c:v>
                </c:pt>
                <c:pt idx="4572">
                  <c:v>8552.8047000000006</c:v>
                </c:pt>
                <c:pt idx="4573">
                  <c:v>8553.4590000000007</c:v>
                </c:pt>
                <c:pt idx="4574">
                  <c:v>8561.4208999999992</c:v>
                </c:pt>
                <c:pt idx="4575">
                  <c:v>8550.1494000000002</c:v>
                </c:pt>
                <c:pt idx="4576">
                  <c:v>8559.5859</c:v>
                </c:pt>
                <c:pt idx="4577">
                  <c:v>8571.9940999999999</c:v>
                </c:pt>
                <c:pt idx="4578">
                  <c:v>8552.2479999999996</c:v>
                </c:pt>
                <c:pt idx="4579">
                  <c:v>8552.6298999999999</c:v>
                </c:pt>
                <c:pt idx="4580">
                  <c:v>8559.9413999999997</c:v>
                </c:pt>
                <c:pt idx="4581">
                  <c:v>8555.9696999999996</c:v>
                </c:pt>
                <c:pt idx="4582">
                  <c:v>8560.5215000000007</c:v>
                </c:pt>
                <c:pt idx="4583">
                  <c:v>8568.7168000000001</c:v>
                </c:pt>
                <c:pt idx="4584">
                  <c:v>8560.4032999999999</c:v>
                </c:pt>
                <c:pt idx="4585">
                  <c:v>8567.8505999999998</c:v>
                </c:pt>
                <c:pt idx="4586">
                  <c:v>8557.9053000000004</c:v>
                </c:pt>
                <c:pt idx="4587">
                  <c:v>8567.9336000000003</c:v>
                </c:pt>
                <c:pt idx="4588">
                  <c:v>8569.6699000000008</c:v>
                </c:pt>
                <c:pt idx="4589">
                  <c:v>8562.6689000000006</c:v>
                </c:pt>
                <c:pt idx="4590">
                  <c:v>8556.8544999999995</c:v>
                </c:pt>
                <c:pt idx="4591">
                  <c:v>8574.3886999999995</c:v>
                </c:pt>
                <c:pt idx="4592">
                  <c:v>8557.9745999999996</c:v>
                </c:pt>
                <c:pt idx="4593">
                  <c:v>8554.5010000000002</c:v>
                </c:pt>
                <c:pt idx="4594">
                  <c:v>8561.3076000000001</c:v>
                </c:pt>
                <c:pt idx="4595">
                  <c:v>8577.3925999999992</c:v>
                </c:pt>
                <c:pt idx="4596">
                  <c:v>8564.2715000000007</c:v>
                </c:pt>
                <c:pt idx="4597">
                  <c:v>8565.9766</c:v>
                </c:pt>
                <c:pt idx="4598">
                  <c:v>8556.1854999999996</c:v>
                </c:pt>
                <c:pt idx="4599">
                  <c:v>8566.6903999999995</c:v>
                </c:pt>
                <c:pt idx="4600">
                  <c:v>8566.0166000000008</c:v>
                </c:pt>
                <c:pt idx="4601">
                  <c:v>8564.7422000000006</c:v>
                </c:pt>
                <c:pt idx="4602">
                  <c:v>8569.2157999999999</c:v>
                </c:pt>
                <c:pt idx="4603">
                  <c:v>8571.8564000000006</c:v>
                </c:pt>
                <c:pt idx="4604">
                  <c:v>8559.4843999999994</c:v>
                </c:pt>
                <c:pt idx="4605">
                  <c:v>8570.4961000000003</c:v>
                </c:pt>
                <c:pt idx="4606">
                  <c:v>8572.4364999999998</c:v>
                </c:pt>
                <c:pt idx="4607">
                  <c:v>8563.3291000000008</c:v>
                </c:pt>
                <c:pt idx="4608">
                  <c:v>8567.6650000000009</c:v>
                </c:pt>
                <c:pt idx="4609">
                  <c:v>8578.2178000000004</c:v>
                </c:pt>
                <c:pt idx="4610">
                  <c:v>8576.6260000000002</c:v>
                </c:pt>
                <c:pt idx="4611">
                  <c:v>8562.8446999999996</c:v>
                </c:pt>
                <c:pt idx="4612">
                  <c:v>8568.7793000000001</c:v>
                </c:pt>
                <c:pt idx="4613">
                  <c:v>8566.9199000000008</c:v>
                </c:pt>
                <c:pt idx="4614">
                  <c:v>8569.1201000000001</c:v>
                </c:pt>
                <c:pt idx="4615">
                  <c:v>8568.0596000000005</c:v>
                </c:pt>
                <c:pt idx="4616">
                  <c:v>8572.9385000000002</c:v>
                </c:pt>
                <c:pt idx="4617">
                  <c:v>8574.8477000000003</c:v>
                </c:pt>
                <c:pt idx="4618">
                  <c:v>8568.2715000000007</c:v>
                </c:pt>
                <c:pt idx="4619">
                  <c:v>8564.0692999999992</c:v>
                </c:pt>
                <c:pt idx="4620">
                  <c:v>8574.3613000000005</c:v>
                </c:pt>
                <c:pt idx="4621">
                  <c:v>8574.4032999999999</c:v>
                </c:pt>
                <c:pt idx="4622">
                  <c:v>8565.5928000000004</c:v>
                </c:pt>
                <c:pt idx="4623">
                  <c:v>8569.7764000000006</c:v>
                </c:pt>
                <c:pt idx="4624">
                  <c:v>8580.4541000000008</c:v>
                </c:pt>
                <c:pt idx="4625">
                  <c:v>8574.5967000000001</c:v>
                </c:pt>
                <c:pt idx="4626">
                  <c:v>8574.2998000000007</c:v>
                </c:pt>
                <c:pt idx="4627">
                  <c:v>8575.0020000000004</c:v>
                </c:pt>
                <c:pt idx="4628">
                  <c:v>8571.1581999999999</c:v>
                </c:pt>
                <c:pt idx="4629">
                  <c:v>8568.8564000000006</c:v>
                </c:pt>
                <c:pt idx="4630">
                  <c:v>8570.9696999999996</c:v>
                </c:pt>
                <c:pt idx="4631">
                  <c:v>8579.3525000000009</c:v>
                </c:pt>
                <c:pt idx="4632">
                  <c:v>8579.5</c:v>
                </c:pt>
                <c:pt idx="4633">
                  <c:v>8570.2949000000008</c:v>
                </c:pt>
                <c:pt idx="4634">
                  <c:v>8577.0020000000004</c:v>
                </c:pt>
                <c:pt idx="4635">
                  <c:v>8579.1221000000005</c:v>
                </c:pt>
                <c:pt idx="4636">
                  <c:v>8573.5692999999992</c:v>
                </c:pt>
                <c:pt idx="4637">
                  <c:v>8571.5478999999996</c:v>
                </c:pt>
                <c:pt idx="4638">
                  <c:v>8582.1630999999998</c:v>
                </c:pt>
                <c:pt idx="4639">
                  <c:v>8575.2021000000004</c:v>
                </c:pt>
                <c:pt idx="4640">
                  <c:v>8574.7255999999998</c:v>
                </c:pt>
                <c:pt idx="4641">
                  <c:v>8584.1913999999997</c:v>
                </c:pt>
                <c:pt idx="4642">
                  <c:v>8581.2080000000005</c:v>
                </c:pt>
                <c:pt idx="4643">
                  <c:v>8579.8418000000001</c:v>
                </c:pt>
                <c:pt idx="4644">
                  <c:v>8574.2353999999996</c:v>
                </c:pt>
                <c:pt idx="4645">
                  <c:v>8577.9580000000005</c:v>
                </c:pt>
                <c:pt idx="4646">
                  <c:v>8580.5342000000001</c:v>
                </c:pt>
                <c:pt idx="4647">
                  <c:v>8578.8729999999996</c:v>
                </c:pt>
                <c:pt idx="4648">
                  <c:v>8577.4580000000005</c:v>
                </c:pt>
                <c:pt idx="4649">
                  <c:v>8585.3593999999994</c:v>
                </c:pt>
                <c:pt idx="4650">
                  <c:v>8583.8603999999996</c:v>
                </c:pt>
                <c:pt idx="4651">
                  <c:v>8580.7147999999997</c:v>
                </c:pt>
                <c:pt idx="4652">
                  <c:v>8576.9989999999998</c:v>
                </c:pt>
                <c:pt idx="4653">
                  <c:v>8589.7626999999993</c:v>
                </c:pt>
                <c:pt idx="4654">
                  <c:v>8577.3886999999995</c:v>
                </c:pt>
                <c:pt idx="4655">
                  <c:v>8583.1641</c:v>
                </c:pt>
                <c:pt idx="4656">
                  <c:v>8580.0985999999994</c:v>
                </c:pt>
                <c:pt idx="4657">
                  <c:v>8586.9336000000003</c:v>
                </c:pt>
                <c:pt idx="4658">
                  <c:v>8587.5264000000006</c:v>
                </c:pt>
                <c:pt idx="4659">
                  <c:v>8577.4599999999991</c:v>
                </c:pt>
                <c:pt idx="4660">
                  <c:v>8577.6025000000009</c:v>
                </c:pt>
                <c:pt idx="4661">
                  <c:v>8584.4120999999996</c:v>
                </c:pt>
                <c:pt idx="4662">
                  <c:v>8579.1708999999992</c:v>
                </c:pt>
                <c:pt idx="4663">
                  <c:v>8591.1221000000005</c:v>
                </c:pt>
                <c:pt idx="4664">
                  <c:v>8590.4717000000001</c:v>
                </c:pt>
                <c:pt idx="4665">
                  <c:v>8588.2870999999996</c:v>
                </c:pt>
                <c:pt idx="4666">
                  <c:v>8575.8428000000004</c:v>
                </c:pt>
                <c:pt idx="4667">
                  <c:v>8585.0254000000004</c:v>
                </c:pt>
                <c:pt idx="4668">
                  <c:v>8590.7724999999991</c:v>
                </c:pt>
                <c:pt idx="4669">
                  <c:v>8588.1005999999998</c:v>
                </c:pt>
                <c:pt idx="4670">
                  <c:v>8592.0830000000005</c:v>
                </c:pt>
                <c:pt idx="4671">
                  <c:v>8591.5859</c:v>
                </c:pt>
                <c:pt idx="4672">
                  <c:v>8584.7705000000005</c:v>
                </c:pt>
                <c:pt idx="4673">
                  <c:v>8585.9482000000007</c:v>
                </c:pt>
                <c:pt idx="4674">
                  <c:v>8585.2939000000006</c:v>
                </c:pt>
                <c:pt idx="4675">
                  <c:v>8584.2235999999994</c:v>
                </c:pt>
                <c:pt idx="4676">
                  <c:v>8592.8544999999995</c:v>
                </c:pt>
                <c:pt idx="4677">
                  <c:v>8586.7178000000004</c:v>
                </c:pt>
                <c:pt idx="4678">
                  <c:v>8589.2520000000004</c:v>
                </c:pt>
                <c:pt idx="4679">
                  <c:v>8590.7695000000003</c:v>
                </c:pt>
                <c:pt idx="4680">
                  <c:v>8583.5303000000004</c:v>
                </c:pt>
                <c:pt idx="4681">
                  <c:v>8594.2157999999999</c:v>
                </c:pt>
                <c:pt idx="4682">
                  <c:v>8598.2548999999999</c:v>
                </c:pt>
                <c:pt idx="4683">
                  <c:v>8582.1366999999991</c:v>
                </c:pt>
                <c:pt idx="4684">
                  <c:v>8584.3017999999993</c:v>
                </c:pt>
                <c:pt idx="4685">
                  <c:v>8584.1113000000005</c:v>
                </c:pt>
                <c:pt idx="4686">
                  <c:v>8585.3446999999996</c:v>
                </c:pt>
                <c:pt idx="4687">
                  <c:v>8585.3340000000007</c:v>
                </c:pt>
                <c:pt idx="4688">
                  <c:v>8587.8057000000008</c:v>
                </c:pt>
                <c:pt idx="4689">
                  <c:v>8595.6445000000003</c:v>
                </c:pt>
                <c:pt idx="4690">
                  <c:v>8595.9755999999998</c:v>
                </c:pt>
                <c:pt idx="4691">
                  <c:v>8587.3847999999998</c:v>
                </c:pt>
                <c:pt idx="4692">
                  <c:v>8588.5264000000006</c:v>
                </c:pt>
                <c:pt idx="4693">
                  <c:v>8596.5702999999994</c:v>
                </c:pt>
                <c:pt idx="4694">
                  <c:v>8593.3788999999997</c:v>
                </c:pt>
                <c:pt idx="4695">
                  <c:v>8576.1895000000004</c:v>
                </c:pt>
                <c:pt idx="4696">
                  <c:v>8599.2245999999996</c:v>
                </c:pt>
                <c:pt idx="4697">
                  <c:v>8597.2129000000004</c:v>
                </c:pt>
                <c:pt idx="4698">
                  <c:v>8595.6708999999992</c:v>
                </c:pt>
                <c:pt idx="4699">
                  <c:v>8594.6563000000006</c:v>
                </c:pt>
                <c:pt idx="4700">
                  <c:v>8592.9814000000006</c:v>
                </c:pt>
                <c:pt idx="4701">
                  <c:v>8597.4668000000001</c:v>
                </c:pt>
                <c:pt idx="4702">
                  <c:v>8584.5918000000001</c:v>
                </c:pt>
                <c:pt idx="4703">
                  <c:v>8590.8690999999999</c:v>
                </c:pt>
                <c:pt idx="4704">
                  <c:v>8592.4189000000006</c:v>
                </c:pt>
                <c:pt idx="4705">
                  <c:v>8603.6133000000009</c:v>
                </c:pt>
                <c:pt idx="4706">
                  <c:v>8587.1807000000008</c:v>
                </c:pt>
                <c:pt idx="4707">
                  <c:v>8599.1815999999999</c:v>
                </c:pt>
                <c:pt idx="4708">
                  <c:v>8607.5820000000003</c:v>
                </c:pt>
                <c:pt idx="4709">
                  <c:v>8595.4668000000001</c:v>
                </c:pt>
                <c:pt idx="4710">
                  <c:v>8596.8145000000004</c:v>
                </c:pt>
                <c:pt idx="4711">
                  <c:v>8605.5673999999999</c:v>
                </c:pt>
                <c:pt idx="4712">
                  <c:v>8608.6650000000009</c:v>
                </c:pt>
                <c:pt idx="4713">
                  <c:v>8589.7168000000001</c:v>
                </c:pt>
                <c:pt idx="4714">
                  <c:v>8599.4647999999997</c:v>
                </c:pt>
                <c:pt idx="4715">
                  <c:v>8606.3593999999994</c:v>
                </c:pt>
                <c:pt idx="4716">
                  <c:v>8601.0967000000001</c:v>
                </c:pt>
                <c:pt idx="4717">
                  <c:v>8604.1738000000005</c:v>
                </c:pt>
                <c:pt idx="4718">
                  <c:v>8593.8788999999997</c:v>
                </c:pt>
                <c:pt idx="4719">
                  <c:v>8606.2821999999996</c:v>
                </c:pt>
                <c:pt idx="4720">
                  <c:v>8601.7813000000006</c:v>
                </c:pt>
                <c:pt idx="4721">
                  <c:v>8592.0146000000004</c:v>
                </c:pt>
                <c:pt idx="4722">
                  <c:v>8607.4647999999997</c:v>
                </c:pt>
                <c:pt idx="4723">
                  <c:v>8606.5508000000009</c:v>
                </c:pt>
                <c:pt idx="4724">
                  <c:v>8595.0282999999999</c:v>
                </c:pt>
                <c:pt idx="4725">
                  <c:v>8608.6650000000009</c:v>
                </c:pt>
                <c:pt idx="4726">
                  <c:v>8610.8202999999994</c:v>
                </c:pt>
                <c:pt idx="4727">
                  <c:v>8603.0673999999999</c:v>
                </c:pt>
                <c:pt idx="4728">
                  <c:v>8598.5185999999994</c:v>
                </c:pt>
                <c:pt idx="4729">
                  <c:v>8602.0400000000009</c:v>
                </c:pt>
                <c:pt idx="4730">
                  <c:v>8604.7764000000006</c:v>
                </c:pt>
                <c:pt idx="4731">
                  <c:v>8598.0370999999996</c:v>
                </c:pt>
                <c:pt idx="4732">
                  <c:v>8600.1182000000008</c:v>
                </c:pt>
                <c:pt idx="4733">
                  <c:v>8612.4735999999994</c:v>
                </c:pt>
                <c:pt idx="4734">
                  <c:v>8608.6201000000001</c:v>
                </c:pt>
                <c:pt idx="4735">
                  <c:v>8600.0272999999997</c:v>
                </c:pt>
                <c:pt idx="4736">
                  <c:v>8608.3349999999991</c:v>
                </c:pt>
                <c:pt idx="4737">
                  <c:v>8610.625</c:v>
                </c:pt>
                <c:pt idx="4738">
                  <c:v>8601.7373000000007</c:v>
                </c:pt>
                <c:pt idx="4739">
                  <c:v>8600.7188000000006</c:v>
                </c:pt>
                <c:pt idx="4740">
                  <c:v>8599.4580000000005</c:v>
                </c:pt>
                <c:pt idx="4741">
                  <c:v>8610.4346000000005</c:v>
                </c:pt>
                <c:pt idx="4742">
                  <c:v>8598.3184000000001</c:v>
                </c:pt>
                <c:pt idx="4743">
                  <c:v>8613.8184000000001</c:v>
                </c:pt>
                <c:pt idx="4744">
                  <c:v>8612.4403999999995</c:v>
                </c:pt>
                <c:pt idx="4745">
                  <c:v>8602.9413999999997</c:v>
                </c:pt>
                <c:pt idx="4746">
                  <c:v>8605.3086000000003</c:v>
                </c:pt>
                <c:pt idx="4747">
                  <c:v>8610.5889000000006</c:v>
                </c:pt>
                <c:pt idx="4748">
                  <c:v>8613.2636999999995</c:v>
                </c:pt>
                <c:pt idx="4749">
                  <c:v>8605.8817999999992</c:v>
                </c:pt>
                <c:pt idx="4750">
                  <c:v>8603.3407999999999</c:v>
                </c:pt>
                <c:pt idx="4751">
                  <c:v>8616.6650000000009</c:v>
                </c:pt>
                <c:pt idx="4752">
                  <c:v>8611.8965000000007</c:v>
                </c:pt>
                <c:pt idx="4753">
                  <c:v>8605.0830000000005</c:v>
                </c:pt>
                <c:pt idx="4754">
                  <c:v>8615.2119000000002</c:v>
                </c:pt>
                <c:pt idx="4755">
                  <c:v>8614.7363000000005</c:v>
                </c:pt>
                <c:pt idx="4756">
                  <c:v>8601.9228999999996</c:v>
                </c:pt>
                <c:pt idx="4757">
                  <c:v>8601.4940999999999</c:v>
                </c:pt>
                <c:pt idx="4758">
                  <c:v>8613.4452999999994</c:v>
                </c:pt>
                <c:pt idx="4759">
                  <c:v>8615.4932000000008</c:v>
                </c:pt>
                <c:pt idx="4760">
                  <c:v>8605.9022999999997</c:v>
                </c:pt>
                <c:pt idx="4761">
                  <c:v>8612.9775000000009</c:v>
                </c:pt>
                <c:pt idx="4762">
                  <c:v>8619.2772999999997</c:v>
                </c:pt>
                <c:pt idx="4763">
                  <c:v>8617.5938000000006</c:v>
                </c:pt>
                <c:pt idx="4764">
                  <c:v>8606.1522999999997</c:v>
                </c:pt>
                <c:pt idx="4765">
                  <c:v>8612.1522999999997</c:v>
                </c:pt>
                <c:pt idx="4766">
                  <c:v>8625.1708999999992</c:v>
                </c:pt>
                <c:pt idx="4767">
                  <c:v>8602.4354999999996</c:v>
                </c:pt>
                <c:pt idx="4768">
                  <c:v>8608.4961000000003</c:v>
                </c:pt>
                <c:pt idx="4769">
                  <c:v>8617.4053000000004</c:v>
                </c:pt>
                <c:pt idx="4770">
                  <c:v>8610.5820000000003</c:v>
                </c:pt>
                <c:pt idx="4771">
                  <c:v>8611.1854999999996</c:v>
                </c:pt>
                <c:pt idx="4772">
                  <c:v>8614.9979999999996</c:v>
                </c:pt>
                <c:pt idx="4773">
                  <c:v>8614.3955000000005</c:v>
                </c:pt>
                <c:pt idx="4774">
                  <c:v>8612.3711000000003</c:v>
                </c:pt>
                <c:pt idx="4775">
                  <c:v>8613.4639000000006</c:v>
                </c:pt>
                <c:pt idx="4776">
                  <c:v>8620.4784999999993</c:v>
                </c:pt>
                <c:pt idx="4777">
                  <c:v>8620.7060999999994</c:v>
                </c:pt>
                <c:pt idx="4778">
                  <c:v>8616.9833999999992</c:v>
                </c:pt>
                <c:pt idx="4779">
                  <c:v>8606.3984</c:v>
                </c:pt>
                <c:pt idx="4780">
                  <c:v>8617.2587999999996</c:v>
                </c:pt>
                <c:pt idx="4781">
                  <c:v>8617.4267999999993</c:v>
                </c:pt>
                <c:pt idx="4782">
                  <c:v>8616.7157999999999</c:v>
                </c:pt>
                <c:pt idx="4783">
                  <c:v>8619.3153999999995</c:v>
                </c:pt>
                <c:pt idx="4784">
                  <c:v>8621.3633000000009</c:v>
                </c:pt>
                <c:pt idx="4785">
                  <c:v>8622.1386999999995</c:v>
                </c:pt>
                <c:pt idx="4786">
                  <c:v>8616.9688000000006</c:v>
                </c:pt>
                <c:pt idx="4787">
                  <c:v>8622.7440999999999</c:v>
                </c:pt>
                <c:pt idx="4788">
                  <c:v>8614.0439000000006</c:v>
                </c:pt>
                <c:pt idx="4789">
                  <c:v>8611.6563000000006</c:v>
                </c:pt>
                <c:pt idx="4790">
                  <c:v>8620.2129000000004</c:v>
                </c:pt>
                <c:pt idx="4791">
                  <c:v>8619.9745999999996</c:v>
                </c:pt>
                <c:pt idx="4792">
                  <c:v>8624.5048999999999</c:v>
                </c:pt>
                <c:pt idx="4793">
                  <c:v>8611.1836000000003</c:v>
                </c:pt>
                <c:pt idx="4794">
                  <c:v>8616.0928000000004</c:v>
                </c:pt>
                <c:pt idx="4795">
                  <c:v>8619.0156000000006</c:v>
                </c:pt>
                <c:pt idx="4796">
                  <c:v>8615.5995999999996</c:v>
                </c:pt>
                <c:pt idx="4797">
                  <c:v>8611.6972999999998</c:v>
                </c:pt>
                <c:pt idx="4798">
                  <c:v>8629.0840000000007</c:v>
                </c:pt>
                <c:pt idx="4799">
                  <c:v>8626.6298999999999</c:v>
                </c:pt>
                <c:pt idx="4800">
                  <c:v>8605.0077999999994</c:v>
                </c:pt>
                <c:pt idx="4801">
                  <c:v>8619.3096000000005</c:v>
                </c:pt>
                <c:pt idx="4802">
                  <c:v>8626.0097999999998</c:v>
                </c:pt>
                <c:pt idx="4803">
                  <c:v>8614.9159999999993</c:v>
                </c:pt>
                <c:pt idx="4804">
                  <c:v>8620.3438000000006</c:v>
                </c:pt>
                <c:pt idx="4805">
                  <c:v>8616.2001999999993</c:v>
                </c:pt>
                <c:pt idx="4806">
                  <c:v>8628.2314000000006</c:v>
                </c:pt>
                <c:pt idx="4807">
                  <c:v>8615.5781000000006</c:v>
                </c:pt>
                <c:pt idx="4808">
                  <c:v>8624.4531000000006</c:v>
                </c:pt>
                <c:pt idx="4809">
                  <c:v>8625.0409999999993</c:v>
                </c:pt>
                <c:pt idx="4810">
                  <c:v>8625.0576000000001</c:v>
                </c:pt>
                <c:pt idx="4811">
                  <c:v>8607.5508000000009</c:v>
                </c:pt>
                <c:pt idx="4812">
                  <c:v>8622.5303000000004</c:v>
                </c:pt>
                <c:pt idx="4813">
                  <c:v>8643.7060999999994</c:v>
                </c:pt>
                <c:pt idx="4814">
                  <c:v>8610.3495999999996</c:v>
                </c:pt>
                <c:pt idx="4815">
                  <c:v>8617.7744000000002</c:v>
                </c:pt>
                <c:pt idx="4816">
                  <c:v>8632.5097999999998</c:v>
                </c:pt>
                <c:pt idx="4817">
                  <c:v>8633.9979999999996</c:v>
                </c:pt>
                <c:pt idx="4818">
                  <c:v>8621.4853999999996</c:v>
                </c:pt>
                <c:pt idx="4819">
                  <c:v>8624.0498000000007</c:v>
                </c:pt>
                <c:pt idx="4820">
                  <c:v>8636.3711000000003</c:v>
                </c:pt>
                <c:pt idx="4821">
                  <c:v>8634.6162000000004</c:v>
                </c:pt>
                <c:pt idx="4822">
                  <c:v>8616.8593999999994</c:v>
                </c:pt>
                <c:pt idx="4823">
                  <c:v>8619.4688000000006</c:v>
                </c:pt>
                <c:pt idx="4824">
                  <c:v>8629.4159999999993</c:v>
                </c:pt>
                <c:pt idx="4825">
                  <c:v>8630.9022999999997</c:v>
                </c:pt>
                <c:pt idx="4826">
                  <c:v>8620.8212999999996</c:v>
                </c:pt>
                <c:pt idx="4827">
                  <c:v>8630.5136999999995</c:v>
                </c:pt>
                <c:pt idx="4828">
                  <c:v>8629.5722999999998</c:v>
                </c:pt>
                <c:pt idx="4829">
                  <c:v>8624.5352000000003</c:v>
                </c:pt>
                <c:pt idx="4830">
                  <c:v>8629.8212999999996</c:v>
                </c:pt>
                <c:pt idx="4831">
                  <c:v>8636.8729999999996</c:v>
                </c:pt>
                <c:pt idx="4832">
                  <c:v>8633.5419999999995</c:v>
                </c:pt>
                <c:pt idx="4833">
                  <c:v>8634.1758000000009</c:v>
                </c:pt>
                <c:pt idx="4834">
                  <c:v>8626.6602000000003</c:v>
                </c:pt>
                <c:pt idx="4835">
                  <c:v>8628.7109</c:v>
                </c:pt>
                <c:pt idx="4836">
                  <c:v>8623.9892999999993</c:v>
                </c:pt>
                <c:pt idx="4837">
                  <c:v>8628.6172000000006</c:v>
                </c:pt>
                <c:pt idx="4838">
                  <c:v>8630.7294999999995</c:v>
                </c:pt>
                <c:pt idx="4839">
                  <c:v>8638.5859</c:v>
                </c:pt>
                <c:pt idx="4840">
                  <c:v>8630.8701000000001</c:v>
                </c:pt>
                <c:pt idx="4841">
                  <c:v>8625.7119000000002</c:v>
                </c:pt>
                <c:pt idx="4842">
                  <c:v>8635.0859</c:v>
                </c:pt>
                <c:pt idx="4843">
                  <c:v>8629.0331999999999</c:v>
                </c:pt>
                <c:pt idx="4844">
                  <c:v>8637.2715000000007</c:v>
                </c:pt>
                <c:pt idx="4845">
                  <c:v>8635.5</c:v>
                </c:pt>
                <c:pt idx="4846">
                  <c:v>8638.0264000000006</c:v>
                </c:pt>
                <c:pt idx="4847">
                  <c:v>8631.9081999999999</c:v>
                </c:pt>
                <c:pt idx="4848">
                  <c:v>8630.3682000000008</c:v>
                </c:pt>
                <c:pt idx="4849">
                  <c:v>8635.2656000000006</c:v>
                </c:pt>
                <c:pt idx="4850">
                  <c:v>8637.3184000000001</c:v>
                </c:pt>
                <c:pt idx="4851">
                  <c:v>8639.6396000000004</c:v>
                </c:pt>
                <c:pt idx="4852">
                  <c:v>8630.1044999999995</c:v>
                </c:pt>
                <c:pt idx="4853">
                  <c:v>8641.9755999999998</c:v>
                </c:pt>
                <c:pt idx="4854">
                  <c:v>8632.7050999999992</c:v>
                </c:pt>
                <c:pt idx="4855">
                  <c:v>8629.0059000000001</c:v>
                </c:pt>
                <c:pt idx="4856">
                  <c:v>8643.0557000000008</c:v>
                </c:pt>
                <c:pt idx="4857">
                  <c:v>8632.7255999999998</c:v>
                </c:pt>
                <c:pt idx="4858">
                  <c:v>8632.2275000000009</c:v>
                </c:pt>
                <c:pt idx="4859">
                  <c:v>8633.9550999999992</c:v>
                </c:pt>
                <c:pt idx="4860">
                  <c:v>8641.8564000000006</c:v>
                </c:pt>
                <c:pt idx="4861">
                  <c:v>8633.7139000000006</c:v>
                </c:pt>
                <c:pt idx="4862">
                  <c:v>8637.3778999999995</c:v>
                </c:pt>
                <c:pt idx="4863">
                  <c:v>8634.2353999999996</c:v>
                </c:pt>
                <c:pt idx="4864">
                  <c:v>8637.5557000000008</c:v>
                </c:pt>
                <c:pt idx="4865">
                  <c:v>8641.5918000000001</c:v>
                </c:pt>
                <c:pt idx="4866">
                  <c:v>8630.9482000000007</c:v>
                </c:pt>
                <c:pt idx="4867">
                  <c:v>8636.0048999999999</c:v>
                </c:pt>
                <c:pt idx="4868">
                  <c:v>8642.7090000000007</c:v>
                </c:pt>
                <c:pt idx="4869">
                  <c:v>8638.6396000000004</c:v>
                </c:pt>
                <c:pt idx="4870">
                  <c:v>8635.5527000000002</c:v>
                </c:pt>
                <c:pt idx="4871">
                  <c:v>8647.7060999999994</c:v>
                </c:pt>
                <c:pt idx="4872">
                  <c:v>8643.1347999999998</c:v>
                </c:pt>
                <c:pt idx="4873">
                  <c:v>8644.0439000000006</c:v>
                </c:pt>
                <c:pt idx="4874">
                  <c:v>8643.0478999999996</c:v>
                </c:pt>
                <c:pt idx="4875">
                  <c:v>8638.9961000000003</c:v>
                </c:pt>
                <c:pt idx="4876">
                  <c:v>8638.5527000000002</c:v>
                </c:pt>
                <c:pt idx="4877">
                  <c:v>8635.8428000000004</c:v>
                </c:pt>
                <c:pt idx="4878">
                  <c:v>8640.5897999999997</c:v>
                </c:pt>
                <c:pt idx="4879">
                  <c:v>8643.8729999999996</c:v>
                </c:pt>
                <c:pt idx="4880">
                  <c:v>8639.8057000000008</c:v>
                </c:pt>
                <c:pt idx="4881">
                  <c:v>8635.9004000000004</c:v>
                </c:pt>
                <c:pt idx="4882">
                  <c:v>8640.8096000000005</c:v>
                </c:pt>
                <c:pt idx="4883">
                  <c:v>8643.0224999999991</c:v>
                </c:pt>
                <c:pt idx="4884">
                  <c:v>8644.5810999999994</c:v>
                </c:pt>
                <c:pt idx="4885">
                  <c:v>8649.5820000000003</c:v>
                </c:pt>
                <c:pt idx="4886">
                  <c:v>8646.8729999999996</c:v>
                </c:pt>
                <c:pt idx="4887">
                  <c:v>8651.3320000000003</c:v>
                </c:pt>
                <c:pt idx="4888">
                  <c:v>8641.3467000000001</c:v>
                </c:pt>
                <c:pt idx="4889">
                  <c:v>8645.4442999999992</c:v>
                </c:pt>
                <c:pt idx="4890">
                  <c:v>8648.5391</c:v>
                </c:pt>
                <c:pt idx="4891">
                  <c:v>8643.1083999999992</c:v>
                </c:pt>
                <c:pt idx="4892">
                  <c:v>8638.1748000000007</c:v>
                </c:pt>
                <c:pt idx="4893">
                  <c:v>8642.7157999999999</c:v>
                </c:pt>
                <c:pt idx="4894">
                  <c:v>8648.6376999999993</c:v>
                </c:pt>
                <c:pt idx="4895">
                  <c:v>8639.0116999999991</c:v>
                </c:pt>
                <c:pt idx="4896">
                  <c:v>8643.6494000000002</c:v>
                </c:pt>
                <c:pt idx="4897">
                  <c:v>8660.6309000000001</c:v>
                </c:pt>
                <c:pt idx="4898">
                  <c:v>8641.5116999999991</c:v>
                </c:pt>
                <c:pt idx="4899">
                  <c:v>8644.2782999999999</c:v>
                </c:pt>
                <c:pt idx="4900">
                  <c:v>8649.2559000000001</c:v>
                </c:pt>
                <c:pt idx="4901">
                  <c:v>8645.2489999999998</c:v>
                </c:pt>
                <c:pt idx="4902">
                  <c:v>8640.3300999999992</c:v>
                </c:pt>
                <c:pt idx="4903">
                  <c:v>8642.3847999999998</c:v>
                </c:pt>
                <c:pt idx="4904">
                  <c:v>8654.2139000000006</c:v>
                </c:pt>
                <c:pt idx="4905">
                  <c:v>8648.6650000000009</c:v>
                </c:pt>
                <c:pt idx="4906">
                  <c:v>8647.6474999999991</c:v>
                </c:pt>
                <c:pt idx="4907">
                  <c:v>8645.9297000000006</c:v>
                </c:pt>
                <c:pt idx="4908">
                  <c:v>8650.3173999999999</c:v>
                </c:pt>
                <c:pt idx="4909">
                  <c:v>8646.3125</c:v>
                </c:pt>
                <c:pt idx="4910">
                  <c:v>8640.4647999999997</c:v>
                </c:pt>
                <c:pt idx="4911">
                  <c:v>8649.0673999999999</c:v>
                </c:pt>
                <c:pt idx="4912">
                  <c:v>8654.1679999999997</c:v>
                </c:pt>
                <c:pt idx="4913">
                  <c:v>8646.0195000000003</c:v>
                </c:pt>
                <c:pt idx="4914">
                  <c:v>8651.1484</c:v>
                </c:pt>
                <c:pt idx="4915">
                  <c:v>8658.1357000000007</c:v>
                </c:pt>
                <c:pt idx="4916">
                  <c:v>8638.8544999999995</c:v>
                </c:pt>
                <c:pt idx="4917">
                  <c:v>8654.8065999999999</c:v>
                </c:pt>
                <c:pt idx="4918">
                  <c:v>8650.2793000000001</c:v>
                </c:pt>
                <c:pt idx="4919">
                  <c:v>8654.7803000000004</c:v>
                </c:pt>
                <c:pt idx="4920">
                  <c:v>8647.9766</c:v>
                </c:pt>
                <c:pt idx="4921">
                  <c:v>8652.2607000000007</c:v>
                </c:pt>
                <c:pt idx="4922">
                  <c:v>8649.6592000000001</c:v>
                </c:pt>
                <c:pt idx="4923">
                  <c:v>8664.3544999999995</c:v>
                </c:pt>
                <c:pt idx="4924">
                  <c:v>8645.1641</c:v>
                </c:pt>
                <c:pt idx="4925">
                  <c:v>8662.7813000000006</c:v>
                </c:pt>
                <c:pt idx="4926">
                  <c:v>8657.9657999999999</c:v>
                </c:pt>
                <c:pt idx="4927">
                  <c:v>8650.9491999999991</c:v>
                </c:pt>
                <c:pt idx="4928">
                  <c:v>8643.5508000000009</c:v>
                </c:pt>
                <c:pt idx="4929">
                  <c:v>8656.3711000000003</c:v>
                </c:pt>
                <c:pt idx="4930">
                  <c:v>8667.1718999999994</c:v>
                </c:pt>
                <c:pt idx="4931">
                  <c:v>8655.9580000000005</c:v>
                </c:pt>
                <c:pt idx="4932">
                  <c:v>8654.8477000000003</c:v>
                </c:pt>
                <c:pt idx="4933">
                  <c:v>8653.2803000000004</c:v>
                </c:pt>
                <c:pt idx="4934">
                  <c:v>8664.1474999999991</c:v>
                </c:pt>
                <c:pt idx="4935">
                  <c:v>8657.2080000000005</c:v>
                </c:pt>
                <c:pt idx="4936">
                  <c:v>8661.3397999999997</c:v>
                </c:pt>
                <c:pt idx="4937">
                  <c:v>8656.8974999999991</c:v>
                </c:pt>
                <c:pt idx="4938">
                  <c:v>8653.9385000000002</c:v>
                </c:pt>
                <c:pt idx="4939">
                  <c:v>8648.7988000000005</c:v>
                </c:pt>
                <c:pt idx="4940">
                  <c:v>8658.3739999999998</c:v>
                </c:pt>
                <c:pt idx="4941">
                  <c:v>8662.1327999999994</c:v>
                </c:pt>
                <c:pt idx="4942">
                  <c:v>8647.8505999999998</c:v>
                </c:pt>
                <c:pt idx="4943">
                  <c:v>8648.4491999999991</c:v>
                </c:pt>
                <c:pt idx="4944">
                  <c:v>8665.3389000000006</c:v>
                </c:pt>
                <c:pt idx="4945">
                  <c:v>8663.7255999999998</c:v>
                </c:pt>
                <c:pt idx="4946">
                  <c:v>8657.8642999999993</c:v>
                </c:pt>
                <c:pt idx="4947">
                  <c:v>8665.6034999999993</c:v>
                </c:pt>
                <c:pt idx="4948">
                  <c:v>8657.1699000000008</c:v>
                </c:pt>
                <c:pt idx="4949">
                  <c:v>8652.6327999999994</c:v>
                </c:pt>
                <c:pt idx="4950">
                  <c:v>8653.4423999999999</c:v>
                </c:pt>
                <c:pt idx="4951">
                  <c:v>8660.5400000000009</c:v>
                </c:pt>
                <c:pt idx="4952">
                  <c:v>8662.8456999999999</c:v>
                </c:pt>
                <c:pt idx="4953">
                  <c:v>8649.3153999999995</c:v>
                </c:pt>
                <c:pt idx="4954">
                  <c:v>8654.9228999999996</c:v>
                </c:pt>
                <c:pt idx="4955">
                  <c:v>8662.9971000000005</c:v>
                </c:pt>
                <c:pt idx="4956">
                  <c:v>8661.9063000000006</c:v>
                </c:pt>
                <c:pt idx="4957">
                  <c:v>8652.4902000000002</c:v>
                </c:pt>
                <c:pt idx="4958">
                  <c:v>8660.4326000000001</c:v>
                </c:pt>
                <c:pt idx="4959">
                  <c:v>8667.8359</c:v>
                </c:pt>
                <c:pt idx="4960">
                  <c:v>8663.1406000000006</c:v>
                </c:pt>
                <c:pt idx="4961">
                  <c:v>8658.0077999999994</c:v>
                </c:pt>
                <c:pt idx="4962">
                  <c:v>8667.7587999999996</c:v>
                </c:pt>
                <c:pt idx="4963">
                  <c:v>8661.3173999999999</c:v>
                </c:pt>
                <c:pt idx="4964">
                  <c:v>8657.5282999999999</c:v>
                </c:pt>
                <c:pt idx="4965">
                  <c:v>8659.1376999999993</c:v>
                </c:pt>
                <c:pt idx="4966">
                  <c:v>8659.7860999999994</c:v>
                </c:pt>
                <c:pt idx="4967">
                  <c:v>8666.2803000000004</c:v>
                </c:pt>
                <c:pt idx="4968">
                  <c:v>8656.7528999999995</c:v>
                </c:pt>
                <c:pt idx="4969">
                  <c:v>8664.6571999999996</c:v>
                </c:pt>
                <c:pt idx="4970">
                  <c:v>8671.9130999999998</c:v>
                </c:pt>
                <c:pt idx="4971">
                  <c:v>8660.2021000000004</c:v>
                </c:pt>
                <c:pt idx="4972">
                  <c:v>8665.8827999999994</c:v>
                </c:pt>
                <c:pt idx="4973">
                  <c:v>8667.1416000000008</c:v>
                </c:pt>
                <c:pt idx="4974">
                  <c:v>8660.5175999999992</c:v>
                </c:pt>
                <c:pt idx="4975">
                  <c:v>8658.0264000000006</c:v>
                </c:pt>
                <c:pt idx="4976">
                  <c:v>8674.5586000000003</c:v>
                </c:pt>
                <c:pt idx="4977">
                  <c:v>8666.6864999999998</c:v>
                </c:pt>
                <c:pt idx="4978">
                  <c:v>8666.8145000000004</c:v>
                </c:pt>
                <c:pt idx="4979">
                  <c:v>8662.0761999999995</c:v>
                </c:pt>
                <c:pt idx="4980">
                  <c:v>8671.7842000000001</c:v>
                </c:pt>
                <c:pt idx="4981">
                  <c:v>8674.6455000000005</c:v>
                </c:pt>
                <c:pt idx="4982">
                  <c:v>8666.4794999999995</c:v>
                </c:pt>
                <c:pt idx="4983">
                  <c:v>8656.4971000000005</c:v>
                </c:pt>
                <c:pt idx="4984">
                  <c:v>8672.3477000000003</c:v>
                </c:pt>
                <c:pt idx="4985">
                  <c:v>8674.4032999999999</c:v>
                </c:pt>
                <c:pt idx="4986">
                  <c:v>8663.3788999999997</c:v>
                </c:pt>
                <c:pt idx="4987">
                  <c:v>8673.6054999999997</c:v>
                </c:pt>
                <c:pt idx="4988">
                  <c:v>8679.8554999999997</c:v>
                </c:pt>
                <c:pt idx="4989">
                  <c:v>8672.1807000000008</c:v>
                </c:pt>
                <c:pt idx="4990">
                  <c:v>8668.8359</c:v>
                </c:pt>
                <c:pt idx="4991">
                  <c:v>8668.8876999999993</c:v>
                </c:pt>
                <c:pt idx="4992">
                  <c:v>8668.2597999999998</c:v>
                </c:pt>
                <c:pt idx="4993">
                  <c:v>8668.3057000000008</c:v>
                </c:pt>
                <c:pt idx="4994">
                  <c:v>8673.2383000000009</c:v>
                </c:pt>
                <c:pt idx="4995">
                  <c:v>8670.4159999999993</c:v>
                </c:pt>
                <c:pt idx="4996">
                  <c:v>8675.1093999999994</c:v>
                </c:pt>
                <c:pt idx="4997">
                  <c:v>8657.9902000000002</c:v>
                </c:pt>
                <c:pt idx="4998">
                  <c:v>8669.3086000000003</c:v>
                </c:pt>
                <c:pt idx="4999">
                  <c:v>8675.3232000000007</c:v>
                </c:pt>
                <c:pt idx="5000">
                  <c:v>8672.5869000000002</c:v>
                </c:pt>
                <c:pt idx="5001">
                  <c:v>8669.1064000000006</c:v>
                </c:pt>
                <c:pt idx="5002">
                  <c:v>8675.3798999999999</c:v>
                </c:pt>
                <c:pt idx="5003">
                  <c:v>8677.1083999999992</c:v>
                </c:pt>
                <c:pt idx="5004">
                  <c:v>8669.3340000000007</c:v>
                </c:pt>
                <c:pt idx="5005">
                  <c:v>8674.4403999999995</c:v>
                </c:pt>
                <c:pt idx="5006">
                  <c:v>8666.6728999999996</c:v>
                </c:pt>
                <c:pt idx="5007">
                  <c:v>8677.8261999999995</c:v>
                </c:pt>
                <c:pt idx="5008">
                  <c:v>8671.6807000000008</c:v>
                </c:pt>
                <c:pt idx="5009">
                  <c:v>8672.4657999999999</c:v>
                </c:pt>
                <c:pt idx="5010">
                  <c:v>8677.0732000000007</c:v>
                </c:pt>
                <c:pt idx="5011">
                  <c:v>8673.9385000000002</c:v>
                </c:pt>
                <c:pt idx="5012">
                  <c:v>8664.125</c:v>
                </c:pt>
                <c:pt idx="5013">
                  <c:v>8678.2520000000004</c:v>
                </c:pt>
                <c:pt idx="5014">
                  <c:v>8677.6162000000004</c:v>
                </c:pt>
                <c:pt idx="5015">
                  <c:v>8666.8974999999991</c:v>
                </c:pt>
                <c:pt idx="5016">
                  <c:v>8672.3798999999999</c:v>
                </c:pt>
                <c:pt idx="5017">
                  <c:v>8677.2559000000001</c:v>
                </c:pt>
                <c:pt idx="5018">
                  <c:v>8675.3477000000003</c:v>
                </c:pt>
                <c:pt idx="5019">
                  <c:v>8675.9336000000003</c:v>
                </c:pt>
                <c:pt idx="5020">
                  <c:v>8681.6445000000003</c:v>
                </c:pt>
                <c:pt idx="5021">
                  <c:v>8671.4932000000008</c:v>
                </c:pt>
                <c:pt idx="5022">
                  <c:v>8684.1357000000007</c:v>
                </c:pt>
                <c:pt idx="5023">
                  <c:v>8674.7422000000006</c:v>
                </c:pt>
                <c:pt idx="5024">
                  <c:v>8680.5635000000002</c:v>
                </c:pt>
                <c:pt idx="5025">
                  <c:v>8687.4141</c:v>
                </c:pt>
                <c:pt idx="5026">
                  <c:v>8669.3935999999994</c:v>
                </c:pt>
                <c:pt idx="5027">
                  <c:v>8672.2139000000006</c:v>
                </c:pt>
                <c:pt idx="5028">
                  <c:v>8692.2782999999999</c:v>
                </c:pt>
                <c:pt idx="5029">
                  <c:v>8670.5625</c:v>
                </c:pt>
                <c:pt idx="5030">
                  <c:v>8671.4971000000005</c:v>
                </c:pt>
                <c:pt idx="5031">
                  <c:v>8678.2050999999992</c:v>
                </c:pt>
                <c:pt idx="5032">
                  <c:v>8680.0849999999991</c:v>
                </c:pt>
                <c:pt idx="5033">
                  <c:v>8675.5645000000004</c:v>
                </c:pt>
                <c:pt idx="5034">
                  <c:v>8673.8672000000006</c:v>
                </c:pt>
                <c:pt idx="5035">
                  <c:v>8676.0722999999998</c:v>
                </c:pt>
                <c:pt idx="5036">
                  <c:v>8683.0956999999999</c:v>
                </c:pt>
                <c:pt idx="5037">
                  <c:v>8677.2852000000003</c:v>
                </c:pt>
                <c:pt idx="5038">
                  <c:v>8683.6142999999993</c:v>
                </c:pt>
                <c:pt idx="5039">
                  <c:v>8677.7646000000004</c:v>
                </c:pt>
                <c:pt idx="5040">
                  <c:v>8689.1357000000007</c:v>
                </c:pt>
                <c:pt idx="5041">
                  <c:v>8669.0409999999993</c:v>
                </c:pt>
                <c:pt idx="5042">
                  <c:v>8676.7646000000004</c:v>
                </c:pt>
                <c:pt idx="5043">
                  <c:v>8694.1532999999999</c:v>
                </c:pt>
                <c:pt idx="5044">
                  <c:v>8679.0067999999992</c:v>
                </c:pt>
                <c:pt idx="5045">
                  <c:v>8672.6708999999992</c:v>
                </c:pt>
                <c:pt idx="5046">
                  <c:v>8681.8096000000005</c:v>
                </c:pt>
                <c:pt idx="5047">
                  <c:v>8686.7567999999992</c:v>
                </c:pt>
                <c:pt idx="5048">
                  <c:v>8679.0352000000003</c:v>
                </c:pt>
                <c:pt idx="5049">
                  <c:v>8679.8711000000003</c:v>
                </c:pt>
                <c:pt idx="5050">
                  <c:v>8688.6133000000009</c:v>
                </c:pt>
                <c:pt idx="5051">
                  <c:v>8698.0400000000009</c:v>
                </c:pt>
                <c:pt idx="5052">
                  <c:v>8676.5038999999997</c:v>
                </c:pt>
                <c:pt idx="5053">
                  <c:v>8672.3603999999996</c:v>
                </c:pt>
                <c:pt idx="5054">
                  <c:v>8694.5791000000008</c:v>
                </c:pt>
                <c:pt idx="5055">
                  <c:v>8693.9863000000005</c:v>
                </c:pt>
                <c:pt idx="5056">
                  <c:v>8668.5849999999991</c:v>
                </c:pt>
                <c:pt idx="5057">
                  <c:v>8685.6934000000001</c:v>
                </c:pt>
                <c:pt idx="5058">
                  <c:v>8693.4580000000005</c:v>
                </c:pt>
                <c:pt idx="5059">
                  <c:v>8678.9395000000004</c:v>
                </c:pt>
                <c:pt idx="5060">
                  <c:v>8687.4727000000003</c:v>
                </c:pt>
                <c:pt idx="5061">
                  <c:v>8689.0272999999997</c:v>
                </c:pt>
                <c:pt idx="5062">
                  <c:v>8688.5254000000004</c:v>
                </c:pt>
                <c:pt idx="5063">
                  <c:v>8679.5449000000008</c:v>
                </c:pt>
                <c:pt idx="5064">
                  <c:v>8685.0653999999995</c:v>
                </c:pt>
                <c:pt idx="5065">
                  <c:v>8691.3642999999993</c:v>
                </c:pt>
                <c:pt idx="5066">
                  <c:v>8681.8340000000007</c:v>
                </c:pt>
                <c:pt idx="5067">
                  <c:v>8673.1347999999998</c:v>
                </c:pt>
                <c:pt idx="5068">
                  <c:v>8686.4413999999997</c:v>
                </c:pt>
                <c:pt idx="5069">
                  <c:v>8688.9472999999998</c:v>
                </c:pt>
                <c:pt idx="5070">
                  <c:v>8682.6416000000008</c:v>
                </c:pt>
                <c:pt idx="5071">
                  <c:v>8682.0087999999996</c:v>
                </c:pt>
                <c:pt idx="5072">
                  <c:v>8699.1229999999996</c:v>
                </c:pt>
                <c:pt idx="5073">
                  <c:v>8685.5761999999995</c:v>
                </c:pt>
                <c:pt idx="5074">
                  <c:v>8682.6942999999992</c:v>
                </c:pt>
                <c:pt idx="5075">
                  <c:v>8688.2577999999994</c:v>
                </c:pt>
                <c:pt idx="5076">
                  <c:v>8688.3662000000004</c:v>
                </c:pt>
                <c:pt idx="5077">
                  <c:v>8689.8114999999998</c:v>
                </c:pt>
                <c:pt idx="5078">
                  <c:v>8687.3330000000005</c:v>
                </c:pt>
                <c:pt idx="5079">
                  <c:v>8693.3104999999996</c:v>
                </c:pt>
                <c:pt idx="5080">
                  <c:v>8700.4238000000005</c:v>
                </c:pt>
                <c:pt idx="5081">
                  <c:v>8685.6435999999994</c:v>
                </c:pt>
                <c:pt idx="5082">
                  <c:v>8687.6288999999997</c:v>
                </c:pt>
                <c:pt idx="5083">
                  <c:v>8700.8534999999993</c:v>
                </c:pt>
                <c:pt idx="5084">
                  <c:v>8694.4570000000003</c:v>
                </c:pt>
                <c:pt idx="5085">
                  <c:v>8680.3505999999998</c:v>
                </c:pt>
                <c:pt idx="5086">
                  <c:v>8688.0938000000006</c:v>
                </c:pt>
                <c:pt idx="5087">
                  <c:v>8696.1142999999993</c:v>
                </c:pt>
                <c:pt idx="5088">
                  <c:v>8691.125</c:v>
                </c:pt>
                <c:pt idx="5089">
                  <c:v>8692.0586000000003</c:v>
                </c:pt>
                <c:pt idx="5090">
                  <c:v>8696.2587999999996</c:v>
                </c:pt>
                <c:pt idx="5091">
                  <c:v>8697.2968999999994</c:v>
                </c:pt>
                <c:pt idx="5092">
                  <c:v>8691.4043000000001</c:v>
                </c:pt>
                <c:pt idx="5093">
                  <c:v>8684.0067999999992</c:v>
                </c:pt>
                <c:pt idx="5094">
                  <c:v>8693.2041000000008</c:v>
                </c:pt>
                <c:pt idx="5095">
                  <c:v>8696.2041000000008</c:v>
                </c:pt>
                <c:pt idx="5096">
                  <c:v>8689.8212999999996</c:v>
                </c:pt>
                <c:pt idx="5097">
                  <c:v>8690.7831999999999</c:v>
                </c:pt>
                <c:pt idx="5098">
                  <c:v>8703.7852000000003</c:v>
                </c:pt>
                <c:pt idx="5099">
                  <c:v>8690.0889000000006</c:v>
                </c:pt>
                <c:pt idx="5100">
                  <c:v>8688.7343999999994</c:v>
                </c:pt>
                <c:pt idx="5101">
                  <c:v>8702.0028999999995</c:v>
                </c:pt>
                <c:pt idx="5102">
                  <c:v>8697.3407999999999</c:v>
                </c:pt>
                <c:pt idx="5103">
                  <c:v>8687.7489999999998</c:v>
                </c:pt>
                <c:pt idx="5104">
                  <c:v>8699.3397999999997</c:v>
                </c:pt>
                <c:pt idx="5105">
                  <c:v>8703.2489999999998</c:v>
                </c:pt>
                <c:pt idx="5106">
                  <c:v>8697.9794999999995</c:v>
                </c:pt>
                <c:pt idx="5107">
                  <c:v>8695.6416000000008</c:v>
                </c:pt>
                <c:pt idx="5108">
                  <c:v>8694.7353999999996</c:v>
                </c:pt>
                <c:pt idx="5109">
                  <c:v>8699.5576000000001</c:v>
                </c:pt>
                <c:pt idx="5110">
                  <c:v>8697.7909999999993</c:v>
                </c:pt>
                <c:pt idx="5111">
                  <c:v>8691.2227000000003</c:v>
                </c:pt>
                <c:pt idx="5112">
                  <c:v>8705.1386999999995</c:v>
                </c:pt>
                <c:pt idx="5113">
                  <c:v>8697.6962999999996</c:v>
                </c:pt>
                <c:pt idx="5114">
                  <c:v>8688.0409999999993</c:v>
                </c:pt>
                <c:pt idx="5115">
                  <c:v>8703.2196999999996</c:v>
                </c:pt>
                <c:pt idx="5116">
                  <c:v>8702.3438000000006</c:v>
                </c:pt>
                <c:pt idx="5117">
                  <c:v>8696.5663999999997</c:v>
                </c:pt>
                <c:pt idx="5118">
                  <c:v>8701.1854999999996</c:v>
                </c:pt>
                <c:pt idx="5119">
                  <c:v>8704.8096000000005</c:v>
                </c:pt>
                <c:pt idx="5120">
                  <c:v>8700.2471000000005</c:v>
                </c:pt>
                <c:pt idx="5121">
                  <c:v>8691.6650000000009</c:v>
                </c:pt>
                <c:pt idx="5122">
                  <c:v>8685.4717000000001</c:v>
                </c:pt>
                <c:pt idx="5123">
                  <c:v>8707.2304999999997</c:v>
                </c:pt>
                <c:pt idx="5124">
                  <c:v>8705.9189000000006</c:v>
                </c:pt>
                <c:pt idx="5125">
                  <c:v>8696.0859</c:v>
                </c:pt>
                <c:pt idx="5126">
                  <c:v>8698.6962999999996</c:v>
                </c:pt>
                <c:pt idx="5127">
                  <c:v>8701.0234</c:v>
                </c:pt>
                <c:pt idx="5128">
                  <c:v>8700.6317999999992</c:v>
                </c:pt>
                <c:pt idx="5129">
                  <c:v>8698.7528999999995</c:v>
                </c:pt>
                <c:pt idx="5130">
                  <c:v>8703.4159999999993</c:v>
                </c:pt>
                <c:pt idx="5131">
                  <c:v>8704.6142999999993</c:v>
                </c:pt>
                <c:pt idx="5132">
                  <c:v>8702.5370999999996</c:v>
                </c:pt>
                <c:pt idx="5133">
                  <c:v>8697.4238000000005</c:v>
                </c:pt>
                <c:pt idx="5134">
                  <c:v>8695.7705000000005</c:v>
                </c:pt>
                <c:pt idx="5135">
                  <c:v>8700.9570000000003</c:v>
                </c:pt>
                <c:pt idx="5136">
                  <c:v>8704.5126999999993</c:v>
                </c:pt>
                <c:pt idx="5137">
                  <c:v>8703.5205000000005</c:v>
                </c:pt>
                <c:pt idx="5138">
                  <c:v>8709.4092000000001</c:v>
                </c:pt>
                <c:pt idx="5139">
                  <c:v>8709.4228999999996</c:v>
                </c:pt>
                <c:pt idx="5140">
                  <c:v>8701.6563000000006</c:v>
                </c:pt>
                <c:pt idx="5141">
                  <c:v>8711.5419999999995</c:v>
                </c:pt>
                <c:pt idx="5142">
                  <c:v>8711.9511999999995</c:v>
                </c:pt>
                <c:pt idx="5143">
                  <c:v>8701.4364999999998</c:v>
                </c:pt>
                <c:pt idx="5144">
                  <c:v>8697.8438000000006</c:v>
                </c:pt>
                <c:pt idx="5145">
                  <c:v>8707.4717000000001</c:v>
                </c:pt>
                <c:pt idx="5146">
                  <c:v>8700.4258000000009</c:v>
                </c:pt>
                <c:pt idx="5147">
                  <c:v>8711.3340000000007</c:v>
                </c:pt>
                <c:pt idx="5148">
                  <c:v>8707.7577999999994</c:v>
                </c:pt>
                <c:pt idx="5149">
                  <c:v>8712.2471000000005</c:v>
                </c:pt>
                <c:pt idx="5150">
                  <c:v>8712.6553000000004</c:v>
                </c:pt>
                <c:pt idx="5151">
                  <c:v>8705.3682000000008</c:v>
                </c:pt>
                <c:pt idx="5152">
                  <c:v>8705.1298999999999</c:v>
                </c:pt>
                <c:pt idx="5153">
                  <c:v>8711.7842000000001</c:v>
                </c:pt>
                <c:pt idx="5154">
                  <c:v>8713.5028999999995</c:v>
                </c:pt>
                <c:pt idx="5155">
                  <c:v>8703.5928000000004</c:v>
                </c:pt>
                <c:pt idx="5156">
                  <c:v>8700.6123000000007</c:v>
                </c:pt>
                <c:pt idx="5157">
                  <c:v>8705.0409999999993</c:v>
                </c:pt>
                <c:pt idx="5158">
                  <c:v>8713.3125</c:v>
                </c:pt>
                <c:pt idx="5159">
                  <c:v>8704.7235999999994</c:v>
                </c:pt>
                <c:pt idx="5160">
                  <c:v>8711.4570000000003</c:v>
                </c:pt>
                <c:pt idx="5161">
                  <c:v>8715.5166000000008</c:v>
                </c:pt>
                <c:pt idx="5162">
                  <c:v>8703.6553000000004</c:v>
                </c:pt>
                <c:pt idx="5163">
                  <c:v>8702.6923999999999</c:v>
                </c:pt>
                <c:pt idx="5164">
                  <c:v>8716.0869000000002</c:v>
                </c:pt>
                <c:pt idx="5165">
                  <c:v>8716.375</c:v>
                </c:pt>
                <c:pt idx="5166">
                  <c:v>8707.8407999999999</c:v>
                </c:pt>
                <c:pt idx="5167">
                  <c:v>8710.4179999999997</c:v>
                </c:pt>
                <c:pt idx="5168">
                  <c:v>8719.5360999999994</c:v>
                </c:pt>
                <c:pt idx="5169">
                  <c:v>8700.9130999999998</c:v>
                </c:pt>
                <c:pt idx="5170">
                  <c:v>8719.6934000000001</c:v>
                </c:pt>
                <c:pt idx="5171">
                  <c:v>8707.1581999999999</c:v>
                </c:pt>
                <c:pt idx="5172">
                  <c:v>8707.3583999999992</c:v>
                </c:pt>
                <c:pt idx="5173">
                  <c:v>8705.8866999999991</c:v>
                </c:pt>
                <c:pt idx="5174">
                  <c:v>8716.4599999999991</c:v>
                </c:pt>
                <c:pt idx="5175">
                  <c:v>8712.1767999999993</c:v>
                </c:pt>
                <c:pt idx="5176">
                  <c:v>8706.4189000000006</c:v>
                </c:pt>
                <c:pt idx="5177">
                  <c:v>8707.3349999999991</c:v>
                </c:pt>
                <c:pt idx="5178">
                  <c:v>8711.0938000000006</c:v>
                </c:pt>
                <c:pt idx="5179">
                  <c:v>8721.4248000000007</c:v>
                </c:pt>
                <c:pt idx="5180">
                  <c:v>8713.7821999999996</c:v>
                </c:pt>
                <c:pt idx="5181">
                  <c:v>8700.7188000000006</c:v>
                </c:pt>
                <c:pt idx="5182">
                  <c:v>8726.7099999999991</c:v>
                </c:pt>
                <c:pt idx="5183">
                  <c:v>8720.1514000000006</c:v>
                </c:pt>
                <c:pt idx="5184">
                  <c:v>8699.1728999999996</c:v>
                </c:pt>
                <c:pt idx="5185">
                  <c:v>8712.0429999999997</c:v>
                </c:pt>
                <c:pt idx="5186">
                  <c:v>8713.0751999999993</c:v>
                </c:pt>
                <c:pt idx="5187">
                  <c:v>8707.0946999999996</c:v>
                </c:pt>
                <c:pt idx="5188">
                  <c:v>8709.1571999999996</c:v>
                </c:pt>
                <c:pt idx="5189">
                  <c:v>8717.5928000000004</c:v>
                </c:pt>
                <c:pt idx="5190">
                  <c:v>8718.6699000000008</c:v>
                </c:pt>
                <c:pt idx="5191">
                  <c:v>8711.9961000000003</c:v>
                </c:pt>
                <c:pt idx="5192">
                  <c:v>8715.7538999999997</c:v>
                </c:pt>
                <c:pt idx="5193">
                  <c:v>8717.9208999999992</c:v>
                </c:pt>
                <c:pt idx="5194">
                  <c:v>8719.3017999999993</c:v>
                </c:pt>
                <c:pt idx="5195">
                  <c:v>8709.0508000000009</c:v>
                </c:pt>
                <c:pt idx="5196">
                  <c:v>8715.3379000000004</c:v>
                </c:pt>
                <c:pt idx="5197">
                  <c:v>8718.8516</c:v>
                </c:pt>
                <c:pt idx="5198">
                  <c:v>8712.2821999999996</c:v>
                </c:pt>
                <c:pt idx="5199">
                  <c:v>8713.4639000000006</c:v>
                </c:pt>
                <c:pt idx="5200">
                  <c:v>8714.7754000000004</c:v>
                </c:pt>
                <c:pt idx="5201">
                  <c:v>8725.9238000000005</c:v>
                </c:pt>
                <c:pt idx="5202">
                  <c:v>8720.8212999999996</c:v>
                </c:pt>
                <c:pt idx="5203">
                  <c:v>8719.1991999999991</c:v>
                </c:pt>
                <c:pt idx="5204">
                  <c:v>8714.8544999999995</c:v>
                </c:pt>
                <c:pt idx="5205">
                  <c:v>8726.0293000000001</c:v>
                </c:pt>
                <c:pt idx="5206">
                  <c:v>8716.3418000000001</c:v>
                </c:pt>
                <c:pt idx="5207">
                  <c:v>8719.3809000000001</c:v>
                </c:pt>
                <c:pt idx="5208">
                  <c:v>8730.6923999999999</c:v>
                </c:pt>
                <c:pt idx="5209">
                  <c:v>8717.2880999999998</c:v>
                </c:pt>
                <c:pt idx="5210">
                  <c:v>8710.7675999999992</c:v>
                </c:pt>
                <c:pt idx="5211">
                  <c:v>8722.4277000000002</c:v>
                </c:pt>
                <c:pt idx="5212">
                  <c:v>8722.2284999999993</c:v>
                </c:pt>
                <c:pt idx="5213">
                  <c:v>8718.7461000000003</c:v>
                </c:pt>
                <c:pt idx="5214">
                  <c:v>8724.5293000000001</c:v>
                </c:pt>
                <c:pt idx="5215">
                  <c:v>8726.1317999999992</c:v>
                </c:pt>
                <c:pt idx="5216">
                  <c:v>8720.4434000000001</c:v>
                </c:pt>
                <c:pt idx="5217">
                  <c:v>8716.7715000000007</c:v>
                </c:pt>
                <c:pt idx="5218">
                  <c:v>8718.6903999999995</c:v>
                </c:pt>
                <c:pt idx="5219">
                  <c:v>8726.8916000000008</c:v>
                </c:pt>
                <c:pt idx="5220">
                  <c:v>8714.5907999999999</c:v>
                </c:pt>
                <c:pt idx="5221">
                  <c:v>8717.9092000000001</c:v>
                </c:pt>
                <c:pt idx="5222">
                  <c:v>8726.0810999999994</c:v>
                </c:pt>
                <c:pt idx="5223">
                  <c:v>8732.7715000000007</c:v>
                </c:pt>
                <c:pt idx="5224">
                  <c:v>8727.2510000000002</c:v>
                </c:pt>
                <c:pt idx="5225">
                  <c:v>8717.6083999999992</c:v>
                </c:pt>
                <c:pt idx="5226">
                  <c:v>8727.6934000000001</c:v>
                </c:pt>
                <c:pt idx="5227">
                  <c:v>8726.7520000000004</c:v>
                </c:pt>
                <c:pt idx="5228">
                  <c:v>8718.1942999999992</c:v>
                </c:pt>
                <c:pt idx="5229">
                  <c:v>8726.6592000000001</c:v>
                </c:pt>
                <c:pt idx="5230">
                  <c:v>8730.0272999999997</c:v>
                </c:pt>
                <c:pt idx="5231">
                  <c:v>8725.1425999999992</c:v>
                </c:pt>
                <c:pt idx="5232">
                  <c:v>8728.7402000000002</c:v>
                </c:pt>
                <c:pt idx="5233">
                  <c:v>8730.3613000000005</c:v>
                </c:pt>
                <c:pt idx="5234">
                  <c:v>8730.0146000000004</c:v>
                </c:pt>
                <c:pt idx="5235">
                  <c:v>8721.0897999999997</c:v>
                </c:pt>
                <c:pt idx="5236">
                  <c:v>8726.0010000000002</c:v>
                </c:pt>
                <c:pt idx="5237">
                  <c:v>8730.0645000000004</c:v>
                </c:pt>
                <c:pt idx="5238">
                  <c:v>8728.0010000000002</c:v>
                </c:pt>
                <c:pt idx="5239">
                  <c:v>8722.2235999999994</c:v>
                </c:pt>
                <c:pt idx="5240">
                  <c:v>8730.8866999999991</c:v>
                </c:pt>
                <c:pt idx="5241">
                  <c:v>8727.1123000000007</c:v>
                </c:pt>
                <c:pt idx="5242">
                  <c:v>8727.1347999999998</c:v>
                </c:pt>
                <c:pt idx="5243">
                  <c:v>8725.0684000000001</c:v>
                </c:pt>
                <c:pt idx="5244">
                  <c:v>8728.7217000000001</c:v>
                </c:pt>
                <c:pt idx="5245">
                  <c:v>8723.2050999999992</c:v>
                </c:pt>
                <c:pt idx="5246">
                  <c:v>8725.6659999999993</c:v>
                </c:pt>
                <c:pt idx="5247">
                  <c:v>8723.6934000000001</c:v>
                </c:pt>
                <c:pt idx="5248">
                  <c:v>8732.6337999999996</c:v>
                </c:pt>
                <c:pt idx="5249">
                  <c:v>8734.0264000000006</c:v>
                </c:pt>
                <c:pt idx="5250">
                  <c:v>8734.3827999999994</c:v>
                </c:pt>
                <c:pt idx="5251">
                  <c:v>8729.1972999999998</c:v>
                </c:pt>
                <c:pt idx="5252">
                  <c:v>8734.4570000000003</c:v>
                </c:pt>
                <c:pt idx="5253">
                  <c:v>8730.4208999999992</c:v>
                </c:pt>
                <c:pt idx="5254">
                  <c:v>8726.7675999999992</c:v>
                </c:pt>
                <c:pt idx="5255">
                  <c:v>8735.3261999999995</c:v>
                </c:pt>
                <c:pt idx="5256">
                  <c:v>8734.4541000000008</c:v>
                </c:pt>
                <c:pt idx="5257">
                  <c:v>8729.4179999999997</c:v>
                </c:pt>
                <c:pt idx="5258">
                  <c:v>8731.0010000000002</c:v>
                </c:pt>
                <c:pt idx="5259">
                  <c:v>8731.5995999999996</c:v>
                </c:pt>
                <c:pt idx="5260">
                  <c:v>8733.9912000000004</c:v>
                </c:pt>
                <c:pt idx="5261">
                  <c:v>8734.0059000000001</c:v>
                </c:pt>
                <c:pt idx="5262">
                  <c:v>8731.8662000000004</c:v>
                </c:pt>
                <c:pt idx="5263">
                  <c:v>8729.7803000000004</c:v>
                </c:pt>
                <c:pt idx="5264">
                  <c:v>8735.3291000000008</c:v>
                </c:pt>
                <c:pt idx="5265">
                  <c:v>8728.9482000000007</c:v>
                </c:pt>
                <c:pt idx="5266">
                  <c:v>8730.3711000000003</c:v>
                </c:pt>
                <c:pt idx="5267">
                  <c:v>8737.2109</c:v>
                </c:pt>
                <c:pt idx="5268">
                  <c:v>8732.1347999999998</c:v>
                </c:pt>
                <c:pt idx="5269">
                  <c:v>8734.1327999999994</c:v>
                </c:pt>
                <c:pt idx="5270">
                  <c:v>8740.2343999999994</c:v>
                </c:pt>
                <c:pt idx="5271">
                  <c:v>8736.9550999999992</c:v>
                </c:pt>
                <c:pt idx="5272">
                  <c:v>8741.5702999999994</c:v>
                </c:pt>
                <c:pt idx="5273">
                  <c:v>8731.8438000000006</c:v>
                </c:pt>
                <c:pt idx="5274">
                  <c:v>8732.8438000000006</c:v>
                </c:pt>
                <c:pt idx="5275">
                  <c:v>8743.2050999999992</c:v>
                </c:pt>
                <c:pt idx="5276">
                  <c:v>8735.2919999999995</c:v>
                </c:pt>
                <c:pt idx="5277">
                  <c:v>8734.4863000000005</c:v>
                </c:pt>
                <c:pt idx="5278">
                  <c:v>8738.6522999999997</c:v>
                </c:pt>
                <c:pt idx="5279">
                  <c:v>8736.9629000000004</c:v>
                </c:pt>
                <c:pt idx="5280">
                  <c:v>8733.3057000000008</c:v>
                </c:pt>
                <c:pt idx="5281">
                  <c:v>8733.0771000000004</c:v>
                </c:pt>
                <c:pt idx="5282">
                  <c:v>8745.1522999999997</c:v>
                </c:pt>
                <c:pt idx="5283">
                  <c:v>8730.9775000000009</c:v>
                </c:pt>
                <c:pt idx="5284">
                  <c:v>8736.3037000000004</c:v>
                </c:pt>
                <c:pt idx="5285">
                  <c:v>8738.5175999999992</c:v>
                </c:pt>
                <c:pt idx="5286">
                  <c:v>8740.9218999999994</c:v>
                </c:pt>
                <c:pt idx="5287">
                  <c:v>8740.7461000000003</c:v>
                </c:pt>
                <c:pt idx="5288">
                  <c:v>8734.6903999999995</c:v>
                </c:pt>
                <c:pt idx="5289">
                  <c:v>8741.3837999999996</c:v>
                </c:pt>
                <c:pt idx="5290">
                  <c:v>8738.5586000000003</c:v>
                </c:pt>
                <c:pt idx="5291">
                  <c:v>8735.5712999999996</c:v>
                </c:pt>
                <c:pt idx="5292">
                  <c:v>8737.8407999999999</c:v>
                </c:pt>
                <c:pt idx="5293">
                  <c:v>8743.7001999999993</c:v>
                </c:pt>
                <c:pt idx="5294">
                  <c:v>8732.0761999999995</c:v>
                </c:pt>
                <c:pt idx="5295">
                  <c:v>8740.2636999999995</c:v>
                </c:pt>
                <c:pt idx="5296">
                  <c:v>8743.4755999999998</c:v>
                </c:pt>
                <c:pt idx="5297">
                  <c:v>8739.2422000000006</c:v>
                </c:pt>
                <c:pt idx="5298">
                  <c:v>8732.2998000000007</c:v>
                </c:pt>
                <c:pt idx="5299">
                  <c:v>8745.4092000000001</c:v>
                </c:pt>
                <c:pt idx="5300">
                  <c:v>8743.3886999999995</c:v>
                </c:pt>
                <c:pt idx="5301">
                  <c:v>8740.4873000000007</c:v>
                </c:pt>
                <c:pt idx="5302">
                  <c:v>8743.8525000000009</c:v>
                </c:pt>
                <c:pt idx="5303">
                  <c:v>8733.4647999999997</c:v>
                </c:pt>
                <c:pt idx="5304">
                  <c:v>8750.2196999999996</c:v>
                </c:pt>
                <c:pt idx="5305">
                  <c:v>8740.7402000000002</c:v>
                </c:pt>
                <c:pt idx="5306">
                  <c:v>8739.2324000000008</c:v>
                </c:pt>
                <c:pt idx="5307">
                  <c:v>8750.3428000000004</c:v>
                </c:pt>
                <c:pt idx="5308">
                  <c:v>8743.9130999999998</c:v>
                </c:pt>
                <c:pt idx="5309">
                  <c:v>8736.3096000000005</c:v>
                </c:pt>
                <c:pt idx="5310">
                  <c:v>8746.6425999999992</c:v>
                </c:pt>
                <c:pt idx="5311">
                  <c:v>8746.4735999999994</c:v>
                </c:pt>
                <c:pt idx="5312">
                  <c:v>8743.8359</c:v>
                </c:pt>
                <c:pt idx="5313">
                  <c:v>8732.9395000000004</c:v>
                </c:pt>
                <c:pt idx="5314">
                  <c:v>8738.4120999999996</c:v>
                </c:pt>
                <c:pt idx="5315">
                  <c:v>8743.6641</c:v>
                </c:pt>
                <c:pt idx="5316">
                  <c:v>8748.2949000000008</c:v>
                </c:pt>
                <c:pt idx="5317">
                  <c:v>8737.0282999999999</c:v>
                </c:pt>
                <c:pt idx="5318">
                  <c:v>8746.4472999999998</c:v>
                </c:pt>
                <c:pt idx="5319">
                  <c:v>8750.0391</c:v>
                </c:pt>
                <c:pt idx="5320">
                  <c:v>8744.2616999999991</c:v>
                </c:pt>
                <c:pt idx="5321">
                  <c:v>8742.2373000000007</c:v>
                </c:pt>
                <c:pt idx="5322">
                  <c:v>8751.5576000000001</c:v>
                </c:pt>
                <c:pt idx="5323">
                  <c:v>8745.9940999999999</c:v>
                </c:pt>
                <c:pt idx="5324">
                  <c:v>8738.6748000000007</c:v>
                </c:pt>
                <c:pt idx="5325">
                  <c:v>8738.8251999999993</c:v>
                </c:pt>
                <c:pt idx="5326">
                  <c:v>8747.6221000000005</c:v>
                </c:pt>
                <c:pt idx="5327">
                  <c:v>8743.3065999999999</c:v>
                </c:pt>
                <c:pt idx="5328">
                  <c:v>8740.5712999999996</c:v>
                </c:pt>
                <c:pt idx="5329">
                  <c:v>8752.2227000000003</c:v>
                </c:pt>
                <c:pt idx="5330">
                  <c:v>8755.1016</c:v>
                </c:pt>
                <c:pt idx="5331">
                  <c:v>8748.9541000000008</c:v>
                </c:pt>
                <c:pt idx="5332">
                  <c:v>8732.2188000000006</c:v>
                </c:pt>
                <c:pt idx="5333">
                  <c:v>8753.9423999999999</c:v>
                </c:pt>
                <c:pt idx="5334">
                  <c:v>8749.7284999999993</c:v>
                </c:pt>
                <c:pt idx="5335">
                  <c:v>8750.2178000000004</c:v>
                </c:pt>
                <c:pt idx="5336">
                  <c:v>8746.9238000000005</c:v>
                </c:pt>
                <c:pt idx="5337">
                  <c:v>8752.2109</c:v>
                </c:pt>
                <c:pt idx="5338">
                  <c:v>8743.0234</c:v>
                </c:pt>
                <c:pt idx="5339">
                  <c:v>8743.4287000000004</c:v>
                </c:pt>
                <c:pt idx="5340">
                  <c:v>8752.3955000000005</c:v>
                </c:pt>
                <c:pt idx="5341">
                  <c:v>8752.9696999999996</c:v>
                </c:pt>
                <c:pt idx="5342">
                  <c:v>8744.2119000000002</c:v>
                </c:pt>
                <c:pt idx="5343">
                  <c:v>8746.6494000000002</c:v>
                </c:pt>
                <c:pt idx="5344">
                  <c:v>8753.3320000000003</c:v>
                </c:pt>
                <c:pt idx="5345">
                  <c:v>8748.8428000000004</c:v>
                </c:pt>
                <c:pt idx="5346">
                  <c:v>8747.2383000000009</c:v>
                </c:pt>
                <c:pt idx="5347">
                  <c:v>8739.6309000000001</c:v>
                </c:pt>
                <c:pt idx="5348">
                  <c:v>8762.5557000000008</c:v>
                </c:pt>
                <c:pt idx="5349">
                  <c:v>8749.8974999999991</c:v>
                </c:pt>
                <c:pt idx="5350">
                  <c:v>8746.0419999999995</c:v>
                </c:pt>
                <c:pt idx="5351">
                  <c:v>8752.1826000000001</c:v>
                </c:pt>
                <c:pt idx="5352">
                  <c:v>8756.9022999999997</c:v>
                </c:pt>
                <c:pt idx="5353">
                  <c:v>8748.9032999999999</c:v>
                </c:pt>
                <c:pt idx="5354">
                  <c:v>8750.9922000000006</c:v>
                </c:pt>
                <c:pt idx="5355">
                  <c:v>8757.2324000000008</c:v>
                </c:pt>
                <c:pt idx="5356">
                  <c:v>8749.0400000000009</c:v>
                </c:pt>
                <c:pt idx="5357">
                  <c:v>8745.5360999999994</c:v>
                </c:pt>
                <c:pt idx="5358">
                  <c:v>8751.1182000000008</c:v>
                </c:pt>
                <c:pt idx="5359">
                  <c:v>8752.5313000000006</c:v>
                </c:pt>
                <c:pt idx="5360">
                  <c:v>8752.6982000000007</c:v>
                </c:pt>
                <c:pt idx="5361">
                  <c:v>8751.5508000000009</c:v>
                </c:pt>
                <c:pt idx="5362">
                  <c:v>8752.2616999999991</c:v>
                </c:pt>
                <c:pt idx="5363">
                  <c:v>8754.7860999999994</c:v>
                </c:pt>
                <c:pt idx="5364">
                  <c:v>8748.4159999999993</c:v>
                </c:pt>
                <c:pt idx="5365">
                  <c:v>8752.2402000000002</c:v>
                </c:pt>
                <c:pt idx="5366">
                  <c:v>8755.2754000000004</c:v>
                </c:pt>
                <c:pt idx="5367">
                  <c:v>8753.1044999999995</c:v>
                </c:pt>
                <c:pt idx="5368">
                  <c:v>8756.1787000000004</c:v>
                </c:pt>
                <c:pt idx="5369">
                  <c:v>8754.5663999999997</c:v>
                </c:pt>
                <c:pt idx="5370">
                  <c:v>8752.7520000000004</c:v>
                </c:pt>
                <c:pt idx="5371">
                  <c:v>8756.4053000000004</c:v>
                </c:pt>
                <c:pt idx="5372">
                  <c:v>8753.7343999999994</c:v>
                </c:pt>
                <c:pt idx="5373">
                  <c:v>8751.7567999999992</c:v>
                </c:pt>
                <c:pt idx="5374">
                  <c:v>8756.7206999999999</c:v>
                </c:pt>
                <c:pt idx="5375">
                  <c:v>8759.0272999999997</c:v>
                </c:pt>
                <c:pt idx="5376">
                  <c:v>8751.1903999999995</c:v>
                </c:pt>
                <c:pt idx="5377">
                  <c:v>8753.0468999999994</c:v>
                </c:pt>
                <c:pt idx="5378">
                  <c:v>8760.2001999999993</c:v>
                </c:pt>
                <c:pt idx="5379">
                  <c:v>8759.8721000000005</c:v>
                </c:pt>
                <c:pt idx="5380">
                  <c:v>8759.7675999999992</c:v>
                </c:pt>
                <c:pt idx="5381">
                  <c:v>8755.5645000000004</c:v>
                </c:pt>
                <c:pt idx="5382">
                  <c:v>8760.9130999999998</c:v>
                </c:pt>
                <c:pt idx="5383">
                  <c:v>8756.8184000000001</c:v>
                </c:pt>
                <c:pt idx="5384">
                  <c:v>8760.7968999999994</c:v>
                </c:pt>
                <c:pt idx="5385">
                  <c:v>8760.9755999999998</c:v>
                </c:pt>
                <c:pt idx="5386">
                  <c:v>8767.5712999999996</c:v>
                </c:pt>
                <c:pt idx="5387">
                  <c:v>8756.6288999999997</c:v>
                </c:pt>
                <c:pt idx="5388">
                  <c:v>8752.6836000000003</c:v>
                </c:pt>
                <c:pt idx="5389">
                  <c:v>8765.9599999999991</c:v>
                </c:pt>
                <c:pt idx="5390">
                  <c:v>8759.7764000000006</c:v>
                </c:pt>
                <c:pt idx="5391">
                  <c:v>8749.6592000000001</c:v>
                </c:pt>
                <c:pt idx="5392">
                  <c:v>8762.4599999999991</c:v>
                </c:pt>
                <c:pt idx="5393">
                  <c:v>8768.8906000000006</c:v>
                </c:pt>
                <c:pt idx="5394">
                  <c:v>8756.9531000000006</c:v>
                </c:pt>
                <c:pt idx="5395">
                  <c:v>8761.8467000000001</c:v>
                </c:pt>
                <c:pt idx="5396">
                  <c:v>8762.5761999999995</c:v>
                </c:pt>
                <c:pt idx="5397">
                  <c:v>8764.9336000000003</c:v>
                </c:pt>
                <c:pt idx="5398">
                  <c:v>8759.5409999999993</c:v>
                </c:pt>
                <c:pt idx="5399">
                  <c:v>8752.8945000000003</c:v>
                </c:pt>
                <c:pt idx="5400">
                  <c:v>8770.9364999999998</c:v>
                </c:pt>
                <c:pt idx="5401">
                  <c:v>8765.8827999999994</c:v>
                </c:pt>
                <c:pt idx="5402">
                  <c:v>8754.6162000000004</c:v>
                </c:pt>
                <c:pt idx="5403">
                  <c:v>8758.5810999999994</c:v>
                </c:pt>
                <c:pt idx="5404">
                  <c:v>8773.6172000000006</c:v>
                </c:pt>
                <c:pt idx="5405">
                  <c:v>8753.0722999999998</c:v>
                </c:pt>
                <c:pt idx="5406">
                  <c:v>8757.9043000000001</c:v>
                </c:pt>
                <c:pt idx="5407">
                  <c:v>8765.2891</c:v>
                </c:pt>
                <c:pt idx="5408">
                  <c:v>8761.0205000000005</c:v>
                </c:pt>
                <c:pt idx="5409">
                  <c:v>8751.8407999999999</c:v>
                </c:pt>
                <c:pt idx="5410">
                  <c:v>8763.4541000000008</c:v>
                </c:pt>
                <c:pt idx="5411">
                  <c:v>8765.3955000000005</c:v>
                </c:pt>
                <c:pt idx="5412">
                  <c:v>8766.3456999999999</c:v>
                </c:pt>
                <c:pt idx="5413">
                  <c:v>8762.0107000000007</c:v>
                </c:pt>
                <c:pt idx="5414">
                  <c:v>8755.5653999999995</c:v>
                </c:pt>
                <c:pt idx="5415">
                  <c:v>8773.8935999999994</c:v>
                </c:pt>
                <c:pt idx="5416">
                  <c:v>8772.2392999999993</c:v>
                </c:pt>
                <c:pt idx="5417">
                  <c:v>8764.8876999999993</c:v>
                </c:pt>
                <c:pt idx="5418">
                  <c:v>8774.5439000000006</c:v>
                </c:pt>
                <c:pt idx="5419">
                  <c:v>8770.6699000000008</c:v>
                </c:pt>
                <c:pt idx="5420">
                  <c:v>8762.3340000000007</c:v>
                </c:pt>
                <c:pt idx="5421">
                  <c:v>8765.1221000000005</c:v>
                </c:pt>
                <c:pt idx="5422">
                  <c:v>8767.2440999999999</c:v>
                </c:pt>
                <c:pt idx="5423">
                  <c:v>8757.7412000000004</c:v>
                </c:pt>
                <c:pt idx="5424">
                  <c:v>8761.3096000000005</c:v>
                </c:pt>
                <c:pt idx="5425">
                  <c:v>8774.1366999999991</c:v>
                </c:pt>
                <c:pt idx="5426">
                  <c:v>8770.0702999999994</c:v>
                </c:pt>
                <c:pt idx="5427">
                  <c:v>8765.7041000000008</c:v>
                </c:pt>
                <c:pt idx="5428">
                  <c:v>8765.4531000000006</c:v>
                </c:pt>
                <c:pt idx="5429">
                  <c:v>8771.0370999999996</c:v>
                </c:pt>
                <c:pt idx="5430">
                  <c:v>8774.6903999999995</c:v>
                </c:pt>
                <c:pt idx="5431">
                  <c:v>8762.5038999999997</c:v>
                </c:pt>
                <c:pt idx="5432">
                  <c:v>8769.5234</c:v>
                </c:pt>
                <c:pt idx="5433">
                  <c:v>8778.2392999999993</c:v>
                </c:pt>
                <c:pt idx="5434">
                  <c:v>8765.5517999999993</c:v>
                </c:pt>
                <c:pt idx="5435">
                  <c:v>8761.0156000000006</c:v>
                </c:pt>
                <c:pt idx="5436">
                  <c:v>8773.3739999999998</c:v>
                </c:pt>
                <c:pt idx="5437">
                  <c:v>8774.2685999999994</c:v>
                </c:pt>
                <c:pt idx="5438">
                  <c:v>8767.5946999999996</c:v>
                </c:pt>
                <c:pt idx="5439">
                  <c:v>8770.1347999999998</c:v>
                </c:pt>
                <c:pt idx="5440">
                  <c:v>8771.7813000000006</c:v>
                </c:pt>
                <c:pt idx="5441">
                  <c:v>8770.5586000000003</c:v>
                </c:pt>
                <c:pt idx="5442">
                  <c:v>8766.0116999999991</c:v>
                </c:pt>
                <c:pt idx="5443">
                  <c:v>8766.5331999999999</c:v>
                </c:pt>
                <c:pt idx="5444">
                  <c:v>8772.4130999999998</c:v>
                </c:pt>
                <c:pt idx="5445">
                  <c:v>8774.2275000000009</c:v>
                </c:pt>
                <c:pt idx="5446">
                  <c:v>8767.3418000000001</c:v>
                </c:pt>
                <c:pt idx="5447">
                  <c:v>8776.4961000000003</c:v>
                </c:pt>
                <c:pt idx="5448">
                  <c:v>8776.5663999999997</c:v>
                </c:pt>
                <c:pt idx="5449">
                  <c:v>8766.2626999999993</c:v>
                </c:pt>
                <c:pt idx="5450">
                  <c:v>8764.2196999999996</c:v>
                </c:pt>
                <c:pt idx="5451">
                  <c:v>8781.1298999999999</c:v>
                </c:pt>
                <c:pt idx="5452">
                  <c:v>8778.4297000000006</c:v>
                </c:pt>
                <c:pt idx="5453">
                  <c:v>8771.2489999999998</c:v>
                </c:pt>
                <c:pt idx="5454">
                  <c:v>8770.7011999999995</c:v>
                </c:pt>
                <c:pt idx="5455">
                  <c:v>8773.7998000000007</c:v>
                </c:pt>
                <c:pt idx="5456">
                  <c:v>8785.9609</c:v>
                </c:pt>
                <c:pt idx="5457">
                  <c:v>8780.7988000000005</c:v>
                </c:pt>
                <c:pt idx="5458">
                  <c:v>8776.8662000000004</c:v>
                </c:pt>
                <c:pt idx="5459">
                  <c:v>8775.6435999999994</c:v>
                </c:pt>
                <c:pt idx="5460">
                  <c:v>8779.8817999999992</c:v>
                </c:pt>
                <c:pt idx="5461">
                  <c:v>8757.9647999999997</c:v>
                </c:pt>
                <c:pt idx="5462">
                  <c:v>8780.2392999999993</c:v>
                </c:pt>
                <c:pt idx="5463">
                  <c:v>8776.0449000000008</c:v>
                </c:pt>
                <c:pt idx="5464">
                  <c:v>8773.1875</c:v>
                </c:pt>
                <c:pt idx="5465">
                  <c:v>8778.9609</c:v>
                </c:pt>
                <c:pt idx="5466">
                  <c:v>8776.8729999999996</c:v>
                </c:pt>
                <c:pt idx="5467">
                  <c:v>8780.6972999999998</c:v>
                </c:pt>
                <c:pt idx="5468">
                  <c:v>8776.5741999999991</c:v>
                </c:pt>
                <c:pt idx="5469">
                  <c:v>8770.4912000000004</c:v>
                </c:pt>
                <c:pt idx="5470">
                  <c:v>8783.7129000000004</c:v>
                </c:pt>
                <c:pt idx="5471">
                  <c:v>8781.9189000000006</c:v>
                </c:pt>
                <c:pt idx="5472">
                  <c:v>8769.9755999999998</c:v>
                </c:pt>
                <c:pt idx="5473">
                  <c:v>8775.5508000000009</c:v>
                </c:pt>
                <c:pt idx="5474">
                  <c:v>8789.5557000000008</c:v>
                </c:pt>
                <c:pt idx="5475">
                  <c:v>8788.4130999999998</c:v>
                </c:pt>
                <c:pt idx="5476">
                  <c:v>8777.0741999999991</c:v>
                </c:pt>
                <c:pt idx="5477">
                  <c:v>8772.3633000000009</c:v>
                </c:pt>
                <c:pt idx="5478">
                  <c:v>8790.1679999999997</c:v>
                </c:pt>
                <c:pt idx="5479">
                  <c:v>8778.7168000000001</c:v>
                </c:pt>
                <c:pt idx="5480">
                  <c:v>8777.4804999999997</c:v>
                </c:pt>
                <c:pt idx="5481">
                  <c:v>8773.3212999999996</c:v>
                </c:pt>
                <c:pt idx="5482">
                  <c:v>8781.9833999999992</c:v>
                </c:pt>
                <c:pt idx="5483">
                  <c:v>8775.8202999999994</c:v>
                </c:pt>
                <c:pt idx="5484">
                  <c:v>8783.9735999999994</c:v>
                </c:pt>
                <c:pt idx="5485">
                  <c:v>8793.5175999999992</c:v>
                </c:pt>
                <c:pt idx="5486">
                  <c:v>8790.0303000000004</c:v>
                </c:pt>
                <c:pt idx="5487">
                  <c:v>8773.5478999999996</c:v>
                </c:pt>
                <c:pt idx="5488">
                  <c:v>8779.6162000000004</c:v>
                </c:pt>
                <c:pt idx="5489">
                  <c:v>8779.7675999999992</c:v>
                </c:pt>
                <c:pt idx="5490">
                  <c:v>8776.1807000000008</c:v>
                </c:pt>
                <c:pt idx="5491">
                  <c:v>8776.9639000000006</c:v>
                </c:pt>
                <c:pt idx="5492">
                  <c:v>8779.9940999999999</c:v>
                </c:pt>
                <c:pt idx="5493">
                  <c:v>8782.4307000000008</c:v>
                </c:pt>
                <c:pt idx="5494">
                  <c:v>8779.6708999999992</c:v>
                </c:pt>
                <c:pt idx="5495">
                  <c:v>8778.9814000000006</c:v>
                </c:pt>
                <c:pt idx="5496">
                  <c:v>8785.0360999999994</c:v>
                </c:pt>
                <c:pt idx="5497">
                  <c:v>8784.9727000000003</c:v>
                </c:pt>
                <c:pt idx="5498">
                  <c:v>8773.9541000000008</c:v>
                </c:pt>
                <c:pt idx="5499">
                  <c:v>8776.0321999999996</c:v>
                </c:pt>
                <c:pt idx="5500">
                  <c:v>8790.0313000000006</c:v>
                </c:pt>
                <c:pt idx="5501">
                  <c:v>8786.5517999999993</c:v>
                </c:pt>
                <c:pt idx="5502">
                  <c:v>8782.6836000000003</c:v>
                </c:pt>
                <c:pt idx="5503">
                  <c:v>8792.7109</c:v>
                </c:pt>
                <c:pt idx="5504">
                  <c:v>8788.9580000000005</c:v>
                </c:pt>
                <c:pt idx="5505">
                  <c:v>8778.2139000000006</c:v>
                </c:pt>
                <c:pt idx="5506">
                  <c:v>8783.0244000000002</c:v>
                </c:pt>
                <c:pt idx="5507">
                  <c:v>8794.5673999999999</c:v>
                </c:pt>
                <c:pt idx="5508">
                  <c:v>8789.7538999999997</c:v>
                </c:pt>
                <c:pt idx="5509">
                  <c:v>8778.0967000000001</c:v>
                </c:pt>
                <c:pt idx="5510">
                  <c:v>8778.4346000000005</c:v>
                </c:pt>
                <c:pt idx="5511">
                  <c:v>8790.1182000000008</c:v>
                </c:pt>
                <c:pt idx="5512">
                  <c:v>8796.2041000000008</c:v>
                </c:pt>
                <c:pt idx="5513">
                  <c:v>8776.0869000000002</c:v>
                </c:pt>
                <c:pt idx="5514">
                  <c:v>8782.3145000000004</c:v>
                </c:pt>
                <c:pt idx="5515">
                  <c:v>8787.0458999999992</c:v>
                </c:pt>
                <c:pt idx="5516">
                  <c:v>8777.0956999999999</c:v>
                </c:pt>
                <c:pt idx="5517">
                  <c:v>8778.4873000000007</c:v>
                </c:pt>
                <c:pt idx="5518">
                  <c:v>8794.6327999999994</c:v>
                </c:pt>
                <c:pt idx="5519">
                  <c:v>8785.6952999999994</c:v>
                </c:pt>
                <c:pt idx="5520">
                  <c:v>8782.7538999999997</c:v>
                </c:pt>
                <c:pt idx="5521">
                  <c:v>8791.5087999999996</c:v>
                </c:pt>
                <c:pt idx="5522">
                  <c:v>8791.5107000000007</c:v>
                </c:pt>
                <c:pt idx="5523">
                  <c:v>8781.6514000000006</c:v>
                </c:pt>
                <c:pt idx="5524">
                  <c:v>8782.4706999999999</c:v>
                </c:pt>
                <c:pt idx="5525">
                  <c:v>8787.7139000000006</c:v>
                </c:pt>
                <c:pt idx="5526">
                  <c:v>8799.0537000000004</c:v>
                </c:pt>
                <c:pt idx="5527">
                  <c:v>8786.5663999999997</c:v>
                </c:pt>
                <c:pt idx="5528">
                  <c:v>8787.5907999999999</c:v>
                </c:pt>
                <c:pt idx="5529">
                  <c:v>8795.8047000000006</c:v>
                </c:pt>
                <c:pt idx="5530">
                  <c:v>8791.1669999999995</c:v>
                </c:pt>
                <c:pt idx="5531">
                  <c:v>8784.4971000000005</c:v>
                </c:pt>
                <c:pt idx="5532">
                  <c:v>8789.2538999999997</c:v>
                </c:pt>
                <c:pt idx="5533">
                  <c:v>8796.3065999999999</c:v>
                </c:pt>
                <c:pt idx="5534">
                  <c:v>8783.4110999999994</c:v>
                </c:pt>
                <c:pt idx="5535">
                  <c:v>8787.3965000000007</c:v>
                </c:pt>
                <c:pt idx="5536">
                  <c:v>8789.2479999999996</c:v>
                </c:pt>
                <c:pt idx="5537">
                  <c:v>8785.7891</c:v>
                </c:pt>
                <c:pt idx="5538">
                  <c:v>8791.625</c:v>
                </c:pt>
                <c:pt idx="5539">
                  <c:v>8792.4688000000006</c:v>
                </c:pt>
                <c:pt idx="5540">
                  <c:v>8795.9775000000009</c:v>
                </c:pt>
                <c:pt idx="5541">
                  <c:v>8796.7852000000003</c:v>
                </c:pt>
                <c:pt idx="5542">
                  <c:v>8786.3711000000003</c:v>
                </c:pt>
                <c:pt idx="5543">
                  <c:v>8789.4063000000006</c:v>
                </c:pt>
                <c:pt idx="5544">
                  <c:v>8792.5458999999992</c:v>
                </c:pt>
                <c:pt idx="5545">
                  <c:v>8790.5849999999991</c:v>
                </c:pt>
                <c:pt idx="5546">
                  <c:v>8789.2060999999994</c:v>
                </c:pt>
                <c:pt idx="5547">
                  <c:v>8796.4004000000004</c:v>
                </c:pt>
                <c:pt idx="5548">
                  <c:v>8794.8467000000001</c:v>
                </c:pt>
                <c:pt idx="5549">
                  <c:v>8796.5576000000001</c:v>
                </c:pt>
                <c:pt idx="5550">
                  <c:v>8787.8212999999996</c:v>
                </c:pt>
                <c:pt idx="5551">
                  <c:v>8791.8906000000006</c:v>
                </c:pt>
                <c:pt idx="5552">
                  <c:v>8794.3008000000009</c:v>
                </c:pt>
                <c:pt idx="5553">
                  <c:v>8790.6864999999998</c:v>
                </c:pt>
                <c:pt idx="5554">
                  <c:v>8787.7860999999994</c:v>
                </c:pt>
                <c:pt idx="5555">
                  <c:v>8798.6270000000004</c:v>
                </c:pt>
                <c:pt idx="5556">
                  <c:v>8795.5645000000004</c:v>
                </c:pt>
                <c:pt idx="5557">
                  <c:v>8793.25</c:v>
                </c:pt>
                <c:pt idx="5558">
                  <c:v>8793.7831999999999</c:v>
                </c:pt>
                <c:pt idx="5559">
                  <c:v>8795.1239999999998</c:v>
                </c:pt>
                <c:pt idx="5560">
                  <c:v>8800.4102000000003</c:v>
                </c:pt>
                <c:pt idx="5561">
                  <c:v>8798.6123000000007</c:v>
                </c:pt>
                <c:pt idx="5562">
                  <c:v>8794.8672000000006</c:v>
                </c:pt>
                <c:pt idx="5563">
                  <c:v>8801.3623000000007</c:v>
                </c:pt>
                <c:pt idx="5564">
                  <c:v>8795.7548999999999</c:v>
                </c:pt>
                <c:pt idx="5565">
                  <c:v>8792.0781000000006</c:v>
                </c:pt>
                <c:pt idx="5566">
                  <c:v>8790.8652000000002</c:v>
                </c:pt>
                <c:pt idx="5567">
                  <c:v>8801.3485999999994</c:v>
                </c:pt>
                <c:pt idx="5568">
                  <c:v>8787.7050999999992</c:v>
                </c:pt>
                <c:pt idx="5569">
                  <c:v>8793.9130999999998</c:v>
                </c:pt>
                <c:pt idx="5570">
                  <c:v>8793.5985999999994</c:v>
                </c:pt>
                <c:pt idx="5571">
                  <c:v>8801.4110999999994</c:v>
                </c:pt>
                <c:pt idx="5572">
                  <c:v>8792.7616999999991</c:v>
                </c:pt>
                <c:pt idx="5573">
                  <c:v>8795.8642999999993</c:v>
                </c:pt>
                <c:pt idx="5574">
                  <c:v>8795.7705000000005</c:v>
                </c:pt>
                <c:pt idx="5575">
                  <c:v>8799.0928000000004</c:v>
                </c:pt>
                <c:pt idx="5576">
                  <c:v>8799.1113000000005</c:v>
                </c:pt>
                <c:pt idx="5577">
                  <c:v>8790.7090000000007</c:v>
                </c:pt>
                <c:pt idx="5578">
                  <c:v>8800.7803000000004</c:v>
                </c:pt>
                <c:pt idx="5579">
                  <c:v>8799.8222999999998</c:v>
                </c:pt>
                <c:pt idx="5580">
                  <c:v>8788.7021000000004</c:v>
                </c:pt>
                <c:pt idx="5581">
                  <c:v>8798.6854999999996</c:v>
                </c:pt>
                <c:pt idx="5582">
                  <c:v>8805.0810999999994</c:v>
                </c:pt>
                <c:pt idx="5583">
                  <c:v>8794.4413999999997</c:v>
                </c:pt>
                <c:pt idx="5584">
                  <c:v>8795.9189000000006</c:v>
                </c:pt>
                <c:pt idx="5585">
                  <c:v>8801.8876999999993</c:v>
                </c:pt>
                <c:pt idx="5586">
                  <c:v>8799.3564000000006</c:v>
                </c:pt>
                <c:pt idx="5587">
                  <c:v>8795.2333999999992</c:v>
                </c:pt>
                <c:pt idx="5588">
                  <c:v>8798.4238000000005</c:v>
                </c:pt>
                <c:pt idx="5589">
                  <c:v>8797.9647999999997</c:v>
                </c:pt>
                <c:pt idx="5590">
                  <c:v>8807.1553000000004</c:v>
                </c:pt>
                <c:pt idx="5591">
                  <c:v>8798.9423999999999</c:v>
                </c:pt>
                <c:pt idx="5592">
                  <c:v>8797.9766</c:v>
                </c:pt>
                <c:pt idx="5593">
                  <c:v>8803.5673999999999</c:v>
                </c:pt>
                <c:pt idx="5594">
                  <c:v>8794.0077999999994</c:v>
                </c:pt>
                <c:pt idx="5595">
                  <c:v>8800.5517999999993</c:v>
                </c:pt>
                <c:pt idx="5596">
                  <c:v>8806.3173999999999</c:v>
                </c:pt>
                <c:pt idx="5597">
                  <c:v>8799.1738000000005</c:v>
                </c:pt>
                <c:pt idx="5598">
                  <c:v>8795.6376999999993</c:v>
                </c:pt>
                <c:pt idx="5599">
                  <c:v>8799.0722999999998</c:v>
                </c:pt>
                <c:pt idx="5600">
                  <c:v>8800.2041000000008</c:v>
                </c:pt>
                <c:pt idx="5601">
                  <c:v>8794.3438000000006</c:v>
                </c:pt>
                <c:pt idx="5602">
                  <c:v>8802.0156000000006</c:v>
                </c:pt>
                <c:pt idx="5603">
                  <c:v>8793.8965000000007</c:v>
                </c:pt>
                <c:pt idx="5604">
                  <c:v>8799.1465000000007</c:v>
                </c:pt>
                <c:pt idx="5605">
                  <c:v>8802.6738000000005</c:v>
                </c:pt>
                <c:pt idx="5606">
                  <c:v>8797.1864999999998</c:v>
                </c:pt>
                <c:pt idx="5607">
                  <c:v>8810.4863000000005</c:v>
                </c:pt>
                <c:pt idx="5608">
                  <c:v>8805.0527000000002</c:v>
                </c:pt>
                <c:pt idx="5609">
                  <c:v>8792.8955000000005</c:v>
                </c:pt>
                <c:pt idx="5610">
                  <c:v>8786.5342000000001</c:v>
                </c:pt>
                <c:pt idx="5611">
                  <c:v>8817.4971000000005</c:v>
                </c:pt>
                <c:pt idx="5612">
                  <c:v>8799.0820000000003</c:v>
                </c:pt>
                <c:pt idx="5613">
                  <c:v>8794.4403999999995</c:v>
                </c:pt>
                <c:pt idx="5614">
                  <c:v>8808.5810999999994</c:v>
                </c:pt>
                <c:pt idx="5615">
                  <c:v>8809.6376999999993</c:v>
                </c:pt>
                <c:pt idx="5616">
                  <c:v>8804.7304999999997</c:v>
                </c:pt>
                <c:pt idx="5617">
                  <c:v>8810.6288999999997</c:v>
                </c:pt>
                <c:pt idx="5618">
                  <c:v>8807.5820000000003</c:v>
                </c:pt>
                <c:pt idx="5619">
                  <c:v>8807.7099999999991</c:v>
                </c:pt>
                <c:pt idx="5620">
                  <c:v>8801.6630999999998</c:v>
                </c:pt>
                <c:pt idx="5621">
                  <c:v>8804.6425999999992</c:v>
                </c:pt>
                <c:pt idx="5622">
                  <c:v>8810.8096000000005</c:v>
                </c:pt>
                <c:pt idx="5623">
                  <c:v>8811.3837999999996</c:v>
                </c:pt>
                <c:pt idx="5624">
                  <c:v>8812.3866999999991</c:v>
                </c:pt>
                <c:pt idx="5625">
                  <c:v>8811.5879000000004</c:v>
                </c:pt>
                <c:pt idx="5626">
                  <c:v>8808.3633000000009</c:v>
                </c:pt>
                <c:pt idx="5627">
                  <c:v>8804.2324000000008</c:v>
                </c:pt>
                <c:pt idx="5628">
                  <c:v>8807.3456999999999</c:v>
                </c:pt>
                <c:pt idx="5629">
                  <c:v>8808.4590000000007</c:v>
                </c:pt>
                <c:pt idx="5630">
                  <c:v>8808.2178000000004</c:v>
                </c:pt>
                <c:pt idx="5631">
                  <c:v>8800.6357000000007</c:v>
                </c:pt>
                <c:pt idx="5632">
                  <c:v>8805.8516</c:v>
                </c:pt>
                <c:pt idx="5633">
                  <c:v>8813.0272999999997</c:v>
                </c:pt>
                <c:pt idx="5634">
                  <c:v>8817.1659999999993</c:v>
                </c:pt>
                <c:pt idx="5635">
                  <c:v>8806.0918000000001</c:v>
                </c:pt>
                <c:pt idx="5636">
                  <c:v>8803.2754000000004</c:v>
                </c:pt>
                <c:pt idx="5637">
                  <c:v>8811.5116999999991</c:v>
                </c:pt>
                <c:pt idx="5638">
                  <c:v>8806.5956999999999</c:v>
                </c:pt>
                <c:pt idx="5639">
                  <c:v>8807.1211000000003</c:v>
                </c:pt>
                <c:pt idx="5640">
                  <c:v>8821.4511999999995</c:v>
                </c:pt>
                <c:pt idx="5641">
                  <c:v>8804.2685999999994</c:v>
                </c:pt>
                <c:pt idx="5642">
                  <c:v>8801.3652000000002</c:v>
                </c:pt>
                <c:pt idx="5643">
                  <c:v>8817.4521000000004</c:v>
                </c:pt>
                <c:pt idx="5644">
                  <c:v>8804.3711000000003</c:v>
                </c:pt>
                <c:pt idx="5645">
                  <c:v>8814.4745999999996</c:v>
                </c:pt>
                <c:pt idx="5646">
                  <c:v>8809.5419999999995</c:v>
                </c:pt>
                <c:pt idx="5647">
                  <c:v>8809.3057000000008</c:v>
                </c:pt>
                <c:pt idx="5648">
                  <c:v>8813.5527000000002</c:v>
                </c:pt>
                <c:pt idx="5649">
                  <c:v>8811.5557000000008</c:v>
                </c:pt>
                <c:pt idx="5650">
                  <c:v>8811.6913999999997</c:v>
                </c:pt>
                <c:pt idx="5651">
                  <c:v>8810.2821999999996</c:v>
                </c:pt>
                <c:pt idx="5652">
                  <c:v>8815.5116999999991</c:v>
                </c:pt>
                <c:pt idx="5653">
                  <c:v>8811.3955000000005</c:v>
                </c:pt>
                <c:pt idx="5654">
                  <c:v>8807.3574000000008</c:v>
                </c:pt>
                <c:pt idx="5655">
                  <c:v>8814.4014000000006</c:v>
                </c:pt>
                <c:pt idx="5656">
                  <c:v>8810.8516</c:v>
                </c:pt>
                <c:pt idx="5657">
                  <c:v>8812.1484</c:v>
                </c:pt>
                <c:pt idx="5658">
                  <c:v>8814.9208999999992</c:v>
                </c:pt>
                <c:pt idx="5659">
                  <c:v>8811.0879000000004</c:v>
                </c:pt>
                <c:pt idx="5660">
                  <c:v>8820.1602000000003</c:v>
                </c:pt>
                <c:pt idx="5661">
                  <c:v>8812.0352000000003</c:v>
                </c:pt>
                <c:pt idx="5662">
                  <c:v>8808.6895000000004</c:v>
                </c:pt>
                <c:pt idx="5663">
                  <c:v>8815.7567999999992</c:v>
                </c:pt>
                <c:pt idx="5664">
                  <c:v>8817.2489999999998</c:v>
                </c:pt>
                <c:pt idx="5665">
                  <c:v>8804.5244000000002</c:v>
                </c:pt>
                <c:pt idx="5666">
                  <c:v>8816.3965000000007</c:v>
                </c:pt>
                <c:pt idx="5667">
                  <c:v>8822.4775000000009</c:v>
                </c:pt>
                <c:pt idx="5668">
                  <c:v>8818.4717000000001</c:v>
                </c:pt>
                <c:pt idx="5669">
                  <c:v>8813.0380999999998</c:v>
                </c:pt>
                <c:pt idx="5670">
                  <c:v>8813.1445000000003</c:v>
                </c:pt>
                <c:pt idx="5671">
                  <c:v>8816.4863000000005</c:v>
                </c:pt>
                <c:pt idx="5672">
                  <c:v>8815.0293000000001</c:v>
                </c:pt>
                <c:pt idx="5673">
                  <c:v>8811.3682000000008</c:v>
                </c:pt>
                <c:pt idx="5674">
                  <c:v>8816.5400000000009</c:v>
                </c:pt>
                <c:pt idx="5675">
                  <c:v>8818.2412000000004</c:v>
                </c:pt>
                <c:pt idx="5676">
                  <c:v>8816.2304999999997</c:v>
                </c:pt>
                <c:pt idx="5677">
                  <c:v>8809.1679999999997</c:v>
                </c:pt>
                <c:pt idx="5678">
                  <c:v>8824.1689000000006</c:v>
                </c:pt>
                <c:pt idx="5679">
                  <c:v>8810.7255999999998</c:v>
                </c:pt>
                <c:pt idx="5680">
                  <c:v>8808.4735999999994</c:v>
                </c:pt>
                <c:pt idx="5681">
                  <c:v>8827.9940999999999</c:v>
                </c:pt>
                <c:pt idx="5682">
                  <c:v>8817.7275000000009</c:v>
                </c:pt>
                <c:pt idx="5683">
                  <c:v>8816.9208999999992</c:v>
                </c:pt>
                <c:pt idx="5684">
                  <c:v>8819.3965000000007</c:v>
                </c:pt>
                <c:pt idx="5685">
                  <c:v>8811.9385000000002</c:v>
                </c:pt>
                <c:pt idx="5686">
                  <c:v>8822.1962999999996</c:v>
                </c:pt>
                <c:pt idx="5687">
                  <c:v>8819.1133000000009</c:v>
                </c:pt>
                <c:pt idx="5688">
                  <c:v>8820.1162000000004</c:v>
                </c:pt>
                <c:pt idx="5689">
                  <c:v>8825.7852000000003</c:v>
                </c:pt>
                <c:pt idx="5690">
                  <c:v>8823.2392999999993</c:v>
                </c:pt>
                <c:pt idx="5691">
                  <c:v>8809.3770000000004</c:v>
                </c:pt>
                <c:pt idx="5692">
                  <c:v>8817.8623000000007</c:v>
                </c:pt>
                <c:pt idx="5693">
                  <c:v>8822.4179999999997</c:v>
                </c:pt>
                <c:pt idx="5694">
                  <c:v>8819.2538999999997</c:v>
                </c:pt>
                <c:pt idx="5695">
                  <c:v>8823.7245999999996</c:v>
                </c:pt>
                <c:pt idx="5696">
                  <c:v>8823.4971000000005</c:v>
                </c:pt>
                <c:pt idx="5697">
                  <c:v>8831.1494000000002</c:v>
                </c:pt>
                <c:pt idx="5698">
                  <c:v>8812.2520000000004</c:v>
                </c:pt>
                <c:pt idx="5699">
                  <c:v>8819.9297000000006</c:v>
                </c:pt>
                <c:pt idx="5700">
                  <c:v>8826.2734</c:v>
                </c:pt>
                <c:pt idx="5701">
                  <c:v>8827.1787000000004</c:v>
                </c:pt>
                <c:pt idx="5702">
                  <c:v>8817.3027000000002</c:v>
                </c:pt>
                <c:pt idx="5703">
                  <c:v>8814.3623000000007</c:v>
                </c:pt>
                <c:pt idx="5704">
                  <c:v>8831.2255999999998</c:v>
                </c:pt>
                <c:pt idx="5705">
                  <c:v>8822.0352000000003</c:v>
                </c:pt>
                <c:pt idx="5706">
                  <c:v>8813.4902000000002</c:v>
                </c:pt>
                <c:pt idx="5707">
                  <c:v>8826.7050999999992</c:v>
                </c:pt>
                <c:pt idx="5708">
                  <c:v>8821.0791000000008</c:v>
                </c:pt>
                <c:pt idx="5709">
                  <c:v>8811.0956999999999</c:v>
                </c:pt>
                <c:pt idx="5710">
                  <c:v>8822.1787000000004</c:v>
                </c:pt>
                <c:pt idx="5711">
                  <c:v>8826.9609</c:v>
                </c:pt>
                <c:pt idx="5712">
                  <c:v>8818.0185999999994</c:v>
                </c:pt>
                <c:pt idx="5713">
                  <c:v>8821.1445000000003</c:v>
                </c:pt>
                <c:pt idx="5714">
                  <c:v>8819.3467000000001</c:v>
                </c:pt>
                <c:pt idx="5715">
                  <c:v>8829.3125</c:v>
                </c:pt>
                <c:pt idx="5716">
                  <c:v>8827.9482000000007</c:v>
                </c:pt>
                <c:pt idx="5717">
                  <c:v>8818.5635000000002</c:v>
                </c:pt>
                <c:pt idx="5718">
                  <c:v>8833.9297000000006</c:v>
                </c:pt>
                <c:pt idx="5719">
                  <c:v>8833.0458999999992</c:v>
                </c:pt>
                <c:pt idx="5720">
                  <c:v>8821.6728999999996</c:v>
                </c:pt>
                <c:pt idx="5721">
                  <c:v>8821.9375</c:v>
                </c:pt>
                <c:pt idx="5722">
                  <c:v>8830.3065999999999</c:v>
                </c:pt>
                <c:pt idx="5723">
                  <c:v>8822.6044999999995</c:v>
                </c:pt>
                <c:pt idx="5724">
                  <c:v>8826.1016</c:v>
                </c:pt>
                <c:pt idx="5725">
                  <c:v>8826.5313000000006</c:v>
                </c:pt>
                <c:pt idx="5726">
                  <c:v>8830.3428000000004</c:v>
                </c:pt>
                <c:pt idx="5727">
                  <c:v>8822.8896000000004</c:v>
                </c:pt>
                <c:pt idx="5728">
                  <c:v>8818.7597999999998</c:v>
                </c:pt>
                <c:pt idx="5729">
                  <c:v>8820.8809000000001</c:v>
                </c:pt>
                <c:pt idx="5730">
                  <c:v>8822.7294999999995</c:v>
                </c:pt>
                <c:pt idx="5731">
                  <c:v>8829.9755999999998</c:v>
                </c:pt>
                <c:pt idx="5732">
                  <c:v>8825.2021000000004</c:v>
                </c:pt>
                <c:pt idx="5733">
                  <c:v>8834.8320000000003</c:v>
                </c:pt>
                <c:pt idx="5734">
                  <c:v>8825.4071999999996</c:v>
                </c:pt>
                <c:pt idx="5735">
                  <c:v>8826.4092000000001</c:v>
                </c:pt>
                <c:pt idx="5736">
                  <c:v>8827.7813000000006</c:v>
                </c:pt>
                <c:pt idx="5737">
                  <c:v>8824.5419999999995</c:v>
                </c:pt>
                <c:pt idx="5738">
                  <c:v>8829.9550999999992</c:v>
                </c:pt>
                <c:pt idx="5739">
                  <c:v>8828.7520000000004</c:v>
                </c:pt>
                <c:pt idx="5740">
                  <c:v>8830.6815999999999</c:v>
                </c:pt>
                <c:pt idx="5741">
                  <c:v>8828.8847999999998</c:v>
                </c:pt>
                <c:pt idx="5742">
                  <c:v>8833.6366999999991</c:v>
                </c:pt>
                <c:pt idx="5743">
                  <c:v>8826.2363000000005</c:v>
                </c:pt>
                <c:pt idx="5744">
                  <c:v>8823.3974999999991</c:v>
                </c:pt>
                <c:pt idx="5745">
                  <c:v>8840.5596000000005</c:v>
                </c:pt>
                <c:pt idx="5746">
                  <c:v>8821.0166000000008</c:v>
                </c:pt>
                <c:pt idx="5747">
                  <c:v>8828.1630999999998</c:v>
                </c:pt>
                <c:pt idx="5748">
                  <c:v>8836.9979999999996</c:v>
                </c:pt>
                <c:pt idx="5749">
                  <c:v>8836.2479999999996</c:v>
                </c:pt>
                <c:pt idx="5750">
                  <c:v>8832.1952999999994</c:v>
                </c:pt>
                <c:pt idx="5751">
                  <c:v>8830.4521000000004</c:v>
                </c:pt>
                <c:pt idx="5752">
                  <c:v>8829.8866999999991</c:v>
                </c:pt>
                <c:pt idx="5753">
                  <c:v>8829.9755999999998</c:v>
                </c:pt>
                <c:pt idx="5754">
                  <c:v>8831.0517999999993</c:v>
                </c:pt>
                <c:pt idx="5755">
                  <c:v>8829.8349999999991</c:v>
                </c:pt>
                <c:pt idx="5756">
                  <c:v>8833.3467000000001</c:v>
                </c:pt>
                <c:pt idx="5757">
                  <c:v>8831.9228999999996</c:v>
                </c:pt>
                <c:pt idx="5758">
                  <c:v>8823.8232000000007</c:v>
                </c:pt>
                <c:pt idx="5759">
                  <c:v>8837.7479999999996</c:v>
                </c:pt>
                <c:pt idx="5760">
                  <c:v>8838.8974999999991</c:v>
                </c:pt>
                <c:pt idx="5761">
                  <c:v>8828.8212999999996</c:v>
                </c:pt>
                <c:pt idx="5762">
                  <c:v>8822.6923999999999</c:v>
                </c:pt>
                <c:pt idx="5763">
                  <c:v>8834.3184000000001</c:v>
                </c:pt>
                <c:pt idx="5764">
                  <c:v>8843.1767999999993</c:v>
                </c:pt>
                <c:pt idx="5765">
                  <c:v>8830.5830000000005</c:v>
                </c:pt>
                <c:pt idx="5766">
                  <c:v>8837.7489999999998</c:v>
                </c:pt>
                <c:pt idx="5767">
                  <c:v>8834.6298999999999</c:v>
                </c:pt>
                <c:pt idx="5768">
                  <c:v>8830.8485999999994</c:v>
                </c:pt>
                <c:pt idx="5769">
                  <c:v>8829.5303000000004</c:v>
                </c:pt>
                <c:pt idx="5770">
                  <c:v>8830.0771000000004</c:v>
                </c:pt>
                <c:pt idx="5771">
                  <c:v>8840.8495999999996</c:v>
                </c:pt>
                <c:pt idx="5772">
                  <c:v>8827.5830000000005</c:v>
                </c:pt>
                <c:pt idx="5773">
                  <c:v>8820.4824000000008</c:v>
                </c:pt>
                <c:pt idx="5774">
                  <c:v>8840.2567999999992</c:v>
                </c:pt>
                <c:pt idx="5775">
                  <c:v>8830.1787000000004</c:v>
                </c:pt>
                <c:pt idx="5776">
                  <c:v>8836.0498000000007</c:v>
                </c:pt>
                <c:pt idx="5777">
                  <c:v>8839.3261999999995</c:v>
                </c:pt>
                <c:pt idx="5778">
                  <c:v>8839.4570000000003</c:v>
                </c:pt>
                <c:pt idx="5779">
                  <c:v>8828.6278999999995</c:v>
                </c:pt>
                <c:pt idx="5780">
                  <c:v>8829.6347999999998</c:v>
                </c:pt>
                <c:pt idx="5781">
                  <c:v>8833.2080000000005</c:v>
                </c:pt>
                <c:pt idx="5782">
                  <c:v>8844.4755999999998</c:v>
                </c:pt>
                <c:pt idx="5783">
                  <c:v>8835.6514000000006</c:v>
                </c:pt>
                <c:pt idx="5784">
                  <c:v>8835.6182000000008</c:v>
                </c:pt>
                <c:pt idx="5785">
                  <c:v>8845.5185999999994</c:v>
                </c:pt>
                <c:pt idx="5786">
                  <c:v>8839.1991999999991</c:v>
                </c:pt>
                <c:pt idx="5787">
                  <c:v>8829.8886999999995</c:v>
                </c:pt>
                <c:pt idx="5788">
                  <c:v>8832.3271000000004</c:v>
                </c:pt>
                <c:pt idx="5789">
                  <c:v>8843.1016</c:v>
                </c:pt>
                <c:pt idx="5790">
                  <c:v>8833.4550999999992</c:v>
                </c:pt>
                <c:pt idx="5791">
                  <c:v>8835.8662000000004</c:v>
                </c:pt>
                <c:pt idx="5792">
                  <c:v>8852.6317999999992</c:v>
                </c:pt>
                <c:pt idx="5793">
                  <c:v>8842.1532999999999</c:v>
                </c:pt>
                <c:pt idx="5794">
                  <c:v>8836.1630999999998</c:v>
                </c:pt>
                <c:pt idx="5795">
                  <c:v>8841.4912000000004</c:v>
                </c:pt>
                <c:pt idx="5796">
                  <c:v>8841.8008000000009</c:v>
                </c:pt>
                <c:pt idx="5797">
                  <c:v>8844.8153999999995</c:v>
                </c:pt>
                <c:pt idx="5798">
                  <c:v>8841.2294999999995</c:v>
                </c:pt>
                <c:pt idx="5799">
                  <c:v>8838.5840000000007</c:v>
                </c:pt>
                <c:pt idx="5800">
                  <c:v>8846.9297000000006</c:v>
                </c:pt>
                <c:pt idx="5801">
                  <c:v>8845.1317999999992</c:v>
                </c:pt>
                <c:pt idx="5802">
                  <c:v>8832.2607000000007</c:v>
                </c:pt>
                <c:pt idx="5803">
                  <c:v>8838.3027000000002</c:v>
                </c:pt>
                <c:pt idx="5804">
                  <c:v>8839.9717000000001</c:v>
                </c:pt>
                <c:pt idx="5805">
                  <c:v>8839.7461000000003</c:v>
                </c:pt>
                <c:pt idx="5806">
                  <c:v>8836.9228999999996</c:v>
                </c:pt>
                <c:pt idx="5807">
                  <c:v>8840.1260000000002</c:v>
                </c:pt>
                <c:pt idx="5808">
                  <c:v>8838.0527000000002</c:v>
                </c:pt>
                <c:pt idx="5809">
                  <c:v>8838.9804999999997</c:v>
                </c:pt>
                <c:pt idx="5810">
                  <c:v>8844.1581999999999</c:v>
                </c:pt>
                <c:pt idx="5811">
                  <c:v>8839.7880999999998</c:v>
                </c:pt>
                <c:pt idx="5812">
                  <c:v>8844.9560999999994</c:v>
                </c:pt>
                <c:pt idx="5813">
                  <c:v>8844.8251999999993</c:v>
                </c:pt>
                <c:pt idx="5814">
                  <c:v>8842.5732000000007</c:v>
                </c:pt>
                <c:pt idx="5815">
                  <c:v>8847.8778999999995</c:v>
                </c:pt>
                <c:pt idx="5816">
                  <c:v>8848.6182000000008</c:v>
                </c:pt>
                <c:pt idx="5817">
                  <c:v>8842.5156000000006</c:v>
                </c:pt>
                <c:pt idx="5818">
                  <c:v>8844.8711000000003</c:v>
                </c:pt>
                <c:pt idx="5819">
                  <c:v>8840.8583999999992</c:v>
                </c:pt>
                <c:pt idx="5820">
                  <c:v>8842.9199000000008</c:v>
                </c:pt>
                <c:pt idx="5821">
                  <c:v>8838.5272999999997</c:v>
                </c:pt>
                <c:pt idx="5822">
                  <c:v>8846.0419999999995</c:v>
                </c:pt>
                <c:pt idx="5823">
                  <c:v>8851.1005999999998</c:v>
                </c:pt>
                <c:pt idx="5824">
                  <c:v>8842.2235999999994</c:v>
                </c:pt>
                <c:pt idx="5825">
                  <c:v>8841.3330000000005</c:v>
                </c:pt>
                <c:pt idx="5826">
                  <c:v>8848.6641</c:v>
                </c:pt>
                <c:pt idx="5827">
                  <c:v>8849.4228999999996</c:v>
                </c:pt>
                <c:pt idx="5828">
                  <c:v>8843.5136999999995</c:v>
                </c:pt>
                <c:pt idx="5829">
                  <c:v>8844.8125</c:v>
                </c:pt>
                <c:pt idx="5830">
                  <c:v>8851.5282999999999</c:v>
                </c:pt>
                <c:pt idx="5831">
                  <c:v>8852.2870999999996</c:v>
                </c:pt>
                <c:pt idx="5832">
                  <c:v>8847.7178000000004</c:v>
                </c:pt>
                <c:pt idx="5833">
                  <c:v>8847.7734</c:v>
                </c:pt>
                <c:pt idx="5834">
                  <c:v>8841.4258000000009</c:v>
                </c:pt>
                <c:pt idx="5835">
                  <c:v>8853.1201000000001</c:v>
                </c:pt>
                <c:pt idx="5836">
                  <c:v>8842.1592000000001</c:v>
                </c:pt>
                <c:pt idx="5837">
                  <c:v>8839.0185999999994</c:v>
                </c:pt>
                <c:pt idx="5838">
                  <c:v>8856.9218999999994</c:v>
                </c:pt>
                <c:pt idx="5839">
                  <c:v>8842.2754000000004</c:v>
                </c:pt>
                <c:pt idx="5840">
                  <c:v>8841.0264000000006</c:v>
                </c:pt>
                <c:pt idx="5841">
                  <c:v>8849.5116999999991</c:v>
                </c:pt>
                <c:pt idx="5842">
                  <c:v>8853.1836000000003</c:v>
                </c:pt>
                <c:pt idx="5843">
                  <c:v>8839.8135000000002</c:v>
                </c:pt>
                <c:pt idx="5844">
                  <c:v>8854.3008000000009</c:v>
                </c:pt>
                <c:pt idx="5845">
                  <c:v>8848.0038999999997</c:v>
                </c:pt>
                <c:pt idx="5846">
                  <c:v>8851.0488000000005</c:v>
                </c:pt>
                <c:pt idx="5847">
                  <c:v>8834.4951000000001</c:v>
                </c:pt>
                <c:pt idx="5848">
                  <c:v>8849.5557000000008</c:v>
                </c:pt>
                <c:pt idx="5849">
                  <c:v>8853.8623000000007</c:v>
                </c:pt>
                <c:pt idx="5850">
                  <c:v>8856.7343999999994</c:v>
                </c:pt>
                <c:pt idx="5851">
                  <c:v>8841.1952999999994</c:v>
                </c:pt>
                <c:pt idx="5852">
                  <c:v>8847.2978999999996</c:v>
                </c:pt>
                <c:pt idx="5853">
                  <c:v>8853.5419999999995</c:v>
                </c:pt>
                <c:pt idx="5854">
                  <c:v>8835.7422000000006</c:v>
                </c:pt>
                <c:pt idx="5855">
                  <c:v>8848.7597999999998</c:v>
                </c:pt>
                <c:pt idx="5856">
                  <c:v>8860.6162000000004</c:v>
                </c:pt>
                <c:pt idx="5857">
                  <c:v>8847.6807000000008</c:v>
                </c:pt>
                <c:pt idx="5858">
                  <c:v>8850.6875</c:v>
                </c:pt>
                <c:pt idx="5859">
                  <c:v>8851.8153999999995</c:v>
                </c:pt>
                <c:pt idx="5860">
                  <c:v>8851.1504000000004</c:v>
                </c:pt>
                <c:pt idx="5861">
                  <c:v>8844.4961000000003</c:v>
                </c:pt>
                <c:pt idx="5862">
                  <c:v>8850.6034999999993</c:v>
                </c:pt>
                <c:pt idx="5863">
                  <c:v>8852.4434000000001</c:v>
                </c:pt>
                <c:pt idx="5864">
                  <c:v>8856.9775000000009</c:v>
                </c:pt>
                <c:pt idx="5865">
                  <c:v>8847.2196999999996</c:v>
                </c:pt>
                <c:pt idx="5866">
                  <c:v>8842.9706999999999</c:v>
                </c:pt>
                <c:pt idx="5867">
                  <c:v>8863.25</c:v>
                </c:pt>
                <c:pt idx="5868">
                  <c:v>8866.7559000000001</c:v>
                </c:pt>
                <c:pt idx="5869">
                  <c:v>8840.3906000000006</c:v>
                </c:pt>
                <c:pt idx="5870">
                  <c:v>8851.8682000000008</c:v>
                </c:pt>
                <c:pt idx="5871">
                  <c:v>8852.6455000000005</c:v>
                </c:pt>
                <c:pt idx="5872">
                  <c:v>8856.3760000000002</c:v>
                </c:pt>
                <c:pt idx="5873">
                  <c:v>8843.9961000000003</c:v>
                </c:pt>
                <c:pt idx="5874">
                  <c:v>8853.4307000000008</c:v>
                </c:pt>
                <c:pt idx="5875">
                  <c:v>8853.0702999999994</c:v>
                </c:pt>
                <c:pt idx="5876">
                  <c:v>8852.2333999999992</c:v>
                </c:pt>
                <c:pt idx="5877">
                  <c:v>8846.0293000000001</c:v>
                </c:pt>
                <c:pt idx="5878">
                  <c:v>8852.5313000000006</c:v>
                </c:pt>
                <c:pt idx="5879">
                  <c:v>8859.4883000000009</c:v>
                </c:pt>
                <c:pt idx="5880">
                  <c:v>8855.5166000000008</c:v>
                </c:pt>
                <c:pt idx="5881">
                  <c:v>8846.2060999999994</c:v>
                </c:pt>
                <c:pt idx="5882">
                  <c:v>8863.7929999999997</c:v>
                </c:pt>
                <c:pt idx="5883">
                  <c:v>8853.4169999999995</c:v>
                </c:pt>
                <c:pt idx="5884">
                  <c:v>8845.4932000000008</c:v>
                </c:pt>
                <c:pt idx="5885">
                  <c:v>8852.2607000000007</c:v>
                </c:pt>
                <c:pt idx="5886">
                  <c:v>8854.9150000000009</c:v>
                </c:pt>
                <c:pt idx="5887">
                  <c:v>8858.0478999999996</c:v>
                </c:pt>
                <c:pt idx="5888">
                  <c:v>8851.7041000000008</c:v>
                </c:pt>
                <c:pt idx="5889">
                  <c:v>8858.0985999999994</c:v>
                </c:pt>
                <c:pt idx="5890">
                  <c:v>8864.8349999999991</c:v>
                </c:pt>
                <c:pt idx="5891">
                  <c:v>8853.8320000000003</c:v>
                </c:pt>
                <c:pt idx="5892">
                  <c:v>8853.3232000000007</c:v>
                </c:pt>
                <c:pt idx="5893">
                  <c:v>8862.8135000000002</c:v>
                </c:pt>
                <c:pt idx="5894">
                  <c:v>8858.9004000000004</c:v>
                </c:pt>
                <c:pt idx="5895">
                  <c:v>8848.5985999999994</c:v>
                </c:pt>
                <c:pt idx="5896">
                  <c:v>8851.7353999999996</c:v>
                </c:pt>
                <c:pt idx="5897">
                  <c:v>8864.6221000000005</c:v>
                </c:pt>
                <c:pt idx="5898">
                  <c:v>8857.6366999999991</c:v>
                </c:pt>
                <c:pt idx="5899">
                  <c:v>8853.9022999999997</c:v>
                </c:pt>
                <c:pt idx="5900">
                  <c:v>8860.1376999999993</c:v>
                </c:pt>
                <c:pt idx="5901">
                  <c:v>8855.7011999999995</c:v>
                </c:pt>
                <c:pt idx="5902">
                  <c:v>8856.5946999999996</c:v>
                </c:pt>
                <c:pt idx="5903">
                  <c:v>8852.9081999999999</c:v>
                </c:pt>
                <c:pt idx="5904">
                  <c:v>8856.3642999999993</c:v>
                </c:pt>
                <c:pt idx="5905">
                  <c:v>8861.9940999999999</c:v>
                </c:pt>
                <c:pt idx="5906">
                  <c:v>8858.1553000000004</c:v>
                </c:pt>
                <c:pt idx="5907">
                  <c:v>8855.9385000000002</c:v>
                </c:pt>
                <c:pt idx="5908">
                  <c:v>8867.9004000000004</c:v>
                </c:pt>
                <c:pt idx="5909">
                  <c:v>8859.2636999999995</c:v>
                </c:pt>
                <c:pt idx="5910">
                  <c:v>8854.5537000000004</c:v>
                </c:pt>
                <c:pt idx="5911">
                  <c:v>8863.1337999999996</c:v>
                </c:pt>
                <c:pt idx="5912">
                  <c:v>8860.1934000000001</c:v>
                </c:pt>
                <c:pt idx="5913">
                  <c:v>8857.5429999999997</c:v>
                </c:pt>
                <c:pt idx="5914">
                  <c:v>8856.1836000000003</c:v>
                </c:pt>
                <c:pt idx="5915">
                  <c:v>8857.4472999999998</c:v>
                </c:pt>
                <c:pt idx="5916">
                  <c:v>8864.4043000000001</c:v>
                </c:pt>
                <c:pt idx="5917">
                  <c:v>8862.0303000000004</c:v>
                </c:pt>
                <c:pt idx="5918">
                  <c:v>8856.7803000000004</c:v>
                </c:pt>
                <c:pt idx="5919">
                  <c:v>8854.0938000000006</c:v>
                </c:pt>
                <c:pt idx="5920">
                  <c:v>8858.4580000000005</c:v>
                </c:pt>
                <c:pt idx="5921">
                  <c:v>8857.4482000000007</c:v>
                </c:pt>
                <c:pt idx="5922">
                  <c:v>8863.2587999999996</c:v>
                </c:pt>
                <c:pt idx="5923">
                  <c:v>8859.6738000000005</c:v>
                </c:pt>
                <c:pt idx="5924">
                  <c:v>8856.9354999999996</c:v>
                </c:pt>
                <c:pt idx="5925">
                  <c:v>8861.2147999999997</c:v>
                </c:pt>
                <c:pt idx="5926">
                  <c:v>8856.0722999999998</c:v>
                </c:pt>
                <c:pt idx="5927">
                  <c:v>8872.3379000000004</c:v>
                </c:pt>
                <c:pt idx="5928">
                  <c:v>8859.9403999999995</c:v>
                </c:pt>
                <c:pt idx="5929">
                  <c:v>8856.7744000000002</c:v>
                </c:pt>
                <c:pt idx="5930">
                  <c:v>8856.0576000000001</c:v>
                </c:pt>
                <c:pt idx="5931">
                  <c:v>8864.2705000000005</c:v>
                </c:pt>
                <c:pt idx="5932">
                  <c:v>8860.8047000000006</c:v>
                </c:pt>
                <c:pt idx="5933">
                  <c:v>8853.0224999999991</c:v>
                </c:pt>
                <c:pt idx="5934">
                  <c:v>8861.0020000000004</c:v>
                </c:pt>
                <c:pt idx="5935">
                  <c:v>8863.2440999999999</c:v>
                </c:pt>
                <c:pt idx="5936">
                  <c:v>8857.1445000000003</c:v>
                </c:pt>
                <c:pt idx="5937">
                  <c:v>8863.1005999999998</c:v>
                </c:pt>
                <c:pt idx="5938">
                  <c:v>8859.6807000000008</c:v>
                </c:pt>
                <c:pt idx="5939">
                  <c:v>8865.6777000000002</c:v>
                </c:pt>
                <c:pt idx="5940">
                  <c:v>8857.5967000000001</c:v>
                </c:pt>
                <c:pt idx="5941">
                  <c:v>8860.9442999999992</c:v>
                </c:pt>
                <c:pt idx="5942">
                  <c:v>8871.5175999999992</c:v>
                </c:pt>
                <c:pt idx="5943">
                  <c:v>8871.1854999999996</c:v>
                </c:pt>
                <c:pt idx="5944">
                  <c:v>8857.1522999999997</c:v>
                </c:pt>
                <c:pt idx="5945">
                  <c:v>8865.1309000000001</c:v>
                </c:pt>
                <c:pt idx="5946">
                  <c:v>8873.1190999999999</c:v>
                </c:pt>
                <c:pt idx="5947">
                  <c:v>8858.1406000000006</c:v>
                </c:pt>
                <c:pt idx="5948">
                  <c:v>8851.7939000000006</c:v>
                </c:pt>
                <c:pt idx="5949">
                  <c:v>8876.4228999999996</c:v>
                </c:pt>
                <c:pt idx="5950">
                  <c:v>8866.7245999999996</c:v>
                </c:pt>
                <c:pt idx="5951">
                  <c:v>8860.7978999999996</c:v>
                </c:pt>
                <c:pt idx="5952">
                  <c:v>8870.7412000000004</c:v>
                </c:pt>
                <c:pt idx="5953">
                  <c:v>8869.0859</c:v>
                </c:pt>
                <c:pt idx="5954">
                  <c:v>8866.3955000000005</c:v>
                </c:pt>
                <c:pt idx="5955">
                  <c:v>8852.7803000000004</c:v>
                </c:pt>
                <c:pt idx="5956">
                  <c:v>8865.4639000000006</c:v>
                </c:pt>
                <c:pt idx="5957">
                  <c:v>8868.3261999999995</c:v>
                </c:pt>
                <c:pt idx="5958">
                  <c:v>8868.0380999999998</c:v>
                </c:pt>
                <c:pt idx="5959">
                  <c:v>8866.2245999999996</c:v>
                </c:pt>
                <c:pt idx="5960">
                  <c:v>8875.1571999999996</c:v>
                </c:pt>
                <c:pt idx="5961">
                  <c:v>8875.5468999999994</c:v>
                </c:pt>
                <c:pt idx="5962">
                  <c:v>8860.7852000000003</c:v>
                </c:pt>
                <c:pt idx="5963">
                  <c:v>8862.6211000000003</c:v>
                </c:pt>
                <c:pt idx="5964">
                  <c:v>8870.0156000000006</c:v>
                </c:pt>
                <c:pt idx="5965">
                  <c:v>8873.2432000000008</c:v>
                </c:pt>
                <c:pt idx="5966">
                  <c:v>8866.2373000000007</c:v>
                </c:pt>
                <c:pt idx="5967">
                  <c:v>8865.8847999999998</c:v>
                </c:pt>
                <c:pt idx="5968">
                  <c:v>8871.3662000000004</c:v>
                </c:pt>
                <c:pt idx="5969">
                  <c:v>8873.5586000000003</c:v>
                </c:pt>
                <c:pt idx="5970">
                  <c:v>8866.0293000000001</c:v>
                </c:pt>
                <c:pt idx="5971">
                  <c:v>8873.0028999999995</c:v>
                </c:pt>
                <c:pt idx="5972">
                  <c:v>8880.4940999999999</c:v>
                </c:pt>
                <c:pt idx="5973">
                  <c:v>8869.1815999999999</c:v>
                </c:pt>
                <c:pt idx="5974">
                  <c:v>8856.0946999999996</c:v>
                </c:pt>
                <c:pt idx="5975">
                  <c:v>8866.1758000000009</c:v>
                </c:pt>
                <c:pt idx="5976">
                  <c:v>8871.0673999999999</c:v>
                </c:pt>
                <c:pt idx="5977">
                  <c:v>8865.9814000000006</c:v>
                </c:pt>
                <c:pt idx="5978">
                  <c:v>8868.5596000000005</c:v>
                </c:pt>
                <c:pt idx="5979">
                  <c:v>8868.2831999999999</c:v>
                </c:pt>
                <c:pt idx="5980">
                  <c:v>8868.9961000000003</c:v>
                </c:pt>
                <c:pt idx="5981">
                  <c:v>8864.0907999999999</c:v>
                </c:pt>
                <c:pt idx="5982">
                  <c:v>8870.3212999999996</c:v>
                </c:pt>
                <c:pt idx="5983">
                  <c:v>8875.9442999999992</c:v>
                </c:pt>
                <c:pt idx="5984">
                  <c:v>8875.4853999999996</c:v>
                </c:pt>
                <c:pt idx="5985">
                  <c:v>8867.7129000000004</c:v>
                </c:pt>
                <c:pt idx="5986">
                  <c:v>8868.7206999999999</c:v>
                </c:pt>
                <c:pt idx="5987">
                  <c:v>8878.7196999999996</c:v>
                </c:pt>
                <c:pt idx="5988">
                  <c:v>8870.0537000000004</c:v>
                </c:pt>
                <c:pt idx="5989">
                  <c:v>8870.4814000000006</c:v>
                </c:pt>
                <c:pt idx="5990">
                  <c:v>8871.4442999999992</c:v>
                </c:pt>
                <c:pt idx="5991">
                  <c:v>8874.7764000000006</c:v>
                </c:pt>
                <c:pt idx="5992">
                  <c:v>8869.1543000000001</c:v>
                </c:pt>
                <c:pt idx="5993">
                  <c:v>8869.7978999999996</c:v>
                </c:pt>
                <c:pt idx="5994">
                  <c:v>8872.9452999999994</c:v>
                </c:pt>
                <c:pt idx="5995">
                  <c:v>8881.5859</c:v>
                </c:pt>
                <c:pt idx="5996">
                  <c:v>8872.4599999999991</c:v>
                </c:pt>
                <c:pt idx="5997">
                  <c:v>8871.2129000000004</c:v>
                </c:pt>
                <c:pt idx="5998">
                  <c:v>8876.6074000000008</c:v>
                </c:pt>
                <c:pt idx="5999">
                  <c:v>8872.7461000000003</c:v>
                </c:pt>
                <c:pt idx="6000">
                  <c:v>8869.6846000000005</c:v>
                </c:pt>
                <c:pt idx="6001">
                  <c:v>8874.6864999999998</c:v>
                </c:pt>
                <c:pt idx="6002">
                  <c:v>8876.9951000000001</c:v>
                </c:pt>
                <c:pt idx="6003">
                  <c:v>8872.7616999999991</c:v>
                </c:pt>
                <c:pt idx="6004">
                  <c:v>8872.7139000000006</c:v>
                </c:pt>
                <c:pt idx="6005">
                  <c:v>8877.0419999999995</c:v>
                </c:pt>
                <c:pt idx="6006">
                  <c:v>8882.2343999999994</c:v>
                </c:pt>
                <c:pt idx="6007">
                  <c:v>8873.4971000000005</c:v>
                </c:pt>
                <c:pt idx="6008">
                  <c:v>8872.9462999999996</c:v>
                </c:pt>
                <c:pt idx="6009">
                  <c:v>8878.0458999999992</c:v>
                </c:pt>
                <c:pt idx="6010">
                  <c:v>8881.3241999999991</c:v>
                </c:pt>
                <c:pt idx="6011">
                  <c:v>8866.0264000000006</c:v>
                </c:pt>
                <c:pt idx="6012">
                  <c:v>8866.7235999999994</c:v>
                </c:pt>
                <c:pt idx="6013">
                  <c:v>8880.4979999999996</c:v>
                </c:pt>
                <c:pt idx="6014">
                  <c:v>8880.0166000000008</c:v>
                </c:pt>
                <c:pt idx="6015">
                  <c:v>8871.1406000000006</c:v>
                </c:pt>
                <c:pt idx="6016">
                  <c:v>8879.9354999999996</c:v>
                </c:pt>
                <c:pt idx="6017">
                  <c:v>8876.7245999999996</c:v>
                </c:pt>
                <c:pt idx="6018">
                  <c:v>8878.0185999999994</c:v>
                </c:pt>
                <c:pt idx="6019">
                  <c:v>8876.5185999999994</c:v>
                </c:pt>
                <c:pt idx="6020">
                  <c:v>8878.9102000000003</c:v>
                </c:pt>
                <c:pt idx="6021">
                  <c:v>8876.5488000000005</c:v>
                </c:pt>
                <c:pt idx="6022">
                  <c:v>8878.0830000000005</c:v>
                </c:pt>
                <c:pt idx="6023">
                  <c:v>8873.2958999999992</c:v>
                </c:pt>
                <c:pt idx="6024">
                  <c:v>8885.1864999999998</c:v>
                </c:pt>
                <c:pt idx="6025">
                  <c:v>8879.5557000000008</c:v>
                </c:pt>
                <c:pt idx="6026">
                  <c:v>8873.6728999999996</c:v>
                </c:pt>
                <c:pt idx="6027">
                  <c:v>8876.5498000000007</c:v>
                </c:pt>
                <c:pt idx="6028">
                  <c:v>8889.8320000000003</c:v>
                </c:pt>
                <c:pt idx="6029">
                  <c:v>8881.3271000000004</c:v>
                </c:pt>
                <c:pt idx="6030">
                  <c:v>8873.0205000000005</c:v>
                </c:pt>
                <c:pt idx="6031">
                  <c:v>8876.4277000000002</c:v>
                </c:pt>
                <c:pt idx="6032">
                  <c:v>8885.0352000000003</c:v>
                </c:pt>
                <c:pt idx="6033">
                  <c:v>8874.0565999999999</c:v>
                </c:pt>
                <c:pt idx="6034">
                  <c:v>8873.7685999999994</c:v>
                </c:pt>
                <c:pt idx="6035">
                  <c:v>8885.4014000000006</c:v>
                </c:pt>
                <c:pt idx="6036">
                  <c:v>8891.0293000000001</c:v>
                </c:pt>
                <c:pt idx="6037">
                  <c:v>8876.1123000000007</c:v>
                </c:pt>
                <c:pt idx="6038">
                  <c:v>8877.7646000000004</c:v>
                </c:pt>
                <c:pt idx="6039">
                  <c:v>8887.0985999999994</c:v>
                </c:pt>
                <c:pt idx="6040">
                  <c:v>8878.9892999999993</c:v>
                </c:pt>
                <c:pt idx="6041">
                  <c:v>8874.9814000000006</c:v>
                </c:pt>
                <c:pt idx="6042">
                  <c:v>8876.8642999999993</c:v>
                </c:pt>
                <c:pt idx="6043">
                  <c:v>8880.5653999999995</c:v>
                </c:pt>
                <c:pt idx="6044">
                  <c:v>8878.7402000000002</c:v>
                </c:pt>
                <c:pt idx="6045">
                  <c:v>8879.8359</c:v>
                </c:pt>
                <c:pt idx="6046">
                  <c:v>8885.6748000000007</c:v>
                </c:pt>
                <c:pt idx="6047">
                  <c:v>8884.1396000000004</c:v>
                </c:pt>
                <c:pt idx="6048">
                  <c:v>8883.8153999999995</c:v>
                </c:pt>
                <c:pt idx="6049">
                  <c:v>8874.6563000000006</c:v>
                </c:pt>
                <c:pt idx="6050">
                  <c:v>8882.7070000000003</c:v>
                </c:pt>
                <c:pt idx="6051">
                  <c:v>8885.5478999999996</c:v>
                </c:pt>
                <c:pt idx="6052">
                  <c:v>8877.9541000000008</c:v>
                </c:pt>
                <c:pt idx="6053">
                  <c:v>8886.1738000000005</c:v>
                </c:pt>
                <c:pt idx="6054">
                  <c:v>8889.6406000000006</c:v>
                </c:pt>
                <c:pt idx="6055">
                  <c:v>8881.2538999999997</c:v>
                </c:pt>
                <c:pt idx="6056">
                  <c:v>8879.7675999999992</c:v>
                </c:pt>
                <c:pt idx="6057">
                  <c:v>8881.6298999999999</c:v>
                </c:pt>
                <c:pt idx="6058">
                  <c:v>8887.7675999999992</c:v>
                </c:pt>
                <c:pt idx="6059">
                  <c:v>8880.4902000000002</c:v>
                </c:pt>
                <c:pt idx="6060">
                  <c:v>8879.2041000000008</c:v>
                </c:pt>
                <c:pt idx="6061">
                  <c:v>8880.2949000000008</c:v>
                </c:pt>
                <c:pt idx="6062">
                  <c:v>8889.4794999999995</c:v>
                </c:pt>
                <c:pt idx="6063">
                  <c:v>8877.0272999999997</c:v>
                </c:pt>
                <c:pt idx="6064">
                  <c:v>8880.4521000000004</c:v>
                </c:pt>
                <c:pt idx="6065">
                  <c:v>8886.7842000000001</c:v>
                </c:pt>
                <c:pt idx="6066">
                  <c:v>8888.2852000000003</c:v>
                </c:pt>
                <c:pt idx="6067">
                  <c:v>8885.0439000000006</c:v>
                </c:pt>
                <c:pt idx="6068">
                  <c:v>8889.1016</c:v>
                </c:pt>
                <c:pt idx="6069">
                  <c:v>8892.5635000000002</c:v>
                </c:pt>
                <c:pt idx="6070">
                  <c:v>8893.8847999999998</c:v>
                </c:pt>
                <c:pt idx="6071">
                  <c:v>8890.0028999999995</c:v>
                </c:pt>
                <c:pt idx="6072">
                  <c:v>8881.9491999999991</c:v>
                </c:pt>
                <c:pt idx="6073">
                  <c:v>8888.5967000000001</c:v>
                </c:pt>
                <c:pt idx="6074">
                  <c:v>8891.8369000000002</c:v>
                </c:pt>
                <c:pt idx="6075">
                  <c:v>8883.2461000000003</c:v>
                </c:pt>
                <c:pt idx="6076">
                  <c:v>8884.1514000000006</c:v>
                </c:pt>
                <c:pt idx="6077">
                  <c:v>8895.3583999999992</c:v>
                </c:pt>
                <c:pt idx="6078">
                  <c:v>8887.1728999999996</c:v>
                </c:pt>
                <c:pt idx="6079">
                  <c:v>8878.1504000000004</c:v>
                </c:pt>
                <c:pt idx="6080">
                  <c:v>8885.4071999999996</c:v>
                </c:pt>
                <c:pt idx="6081">
                  <c:v>8894.6337999999996</c:v>
                </c:pt>
                <c:pt idx="6082">
                  <c:v>8883.8438000000006</c:v>
                </c:pt>
                <c:pt idx="6083">
                  <c:v>8884.3495999999996</c:v>
                </c:pt>
                <c:pt idx="6084">
                  <c:v>8895.1581999999999</c:v>
                </c:pt>
                <c:pt idx="6085">
                  <c:v>8889.2373000000007</c:v>
                </c:pt>
                <c:pt idx="6086">
                  <c:v>8882.9267999999993</c:v>
                </c:pt>
                <c:pt idx="6087">
                  <c:v>8884.1298999999999</c:v>
                </c:pt>
                <c:pt idx="6088">
                  <c:v>8888.0293000000001</c:v>
                </c:pt>
                <c:pt idx="6089">
                  <c:v>8886.6172000000006</c:v>
                </c:pt>
                <c:pt idx="6090">
                  <c:v>8881.1152000000002</c:v>
                </c:pt>
                <c:pt idx="6091">
                  <c:v>8882.5732000000007</c:v>
                </c:pt>
                <c:pt idx="6092">
                  <c:v>8896.2294999999995</c:v>
                </c:pt>
                <c:pt idx="6093">
                  <c:v>8887.5946999999996</c:v>
                </c:pt>
                <c:pt idx="6094">
                  <c:v>8890.5156000000006</c:v>
                </c:pt>
                <c:pt idx="6095">
                  <c:v>8892.6669999999995</c:v>
                </c:pt>
                <c:pt idx="6096">
                  <c:v>8890.1103999999996</c:v>
                </c:pt>
                <c:pt idx="6097">
                  <c:v>8884.5272999999997</c:v>
                </c:pt>
                <c:pt idx="6098">
                  <c:v>8886.9375</c:v>
                </c:pt>
                <c:pt idx="6099">
                  <c:v>8891.6288999999997</c:v>
                </c:pt>
                <c:pt idx="6100">
                  <c:v>8890.8847999999998</c:v>
                </c:pt>
                <c:pt idx="6101">
                  <c:v>8888.9354999999996</c:v>
                </c:pt>
                <c:pt idx="6102">
                  <c:v>8888.0293000000001</c:v>
                </c:pt>
                <c:pt idx="6103">
                  <c:v>8903.2129000000004</c:v>
                </c:pt>
                <c:pt idx="6104">
                  <c:v>8896.1532999999999</c:v>
                </c:pt>
                <c:pt idx="6105">
                  <c:v>8883.5938000000006</c:v>
                </c:pt>
                <c:pt idx="6106">
                  <c:v>8893.2567999999992</c:v>
                </c:pt>
                <c:pt idx="6107">
                  <c:v>8895.6571999999996</c:v>
                </c:pt>
                <c:pt idx="6108">
                  <c:v>8888.2353999999996</c:v>
                </c:pt>
                <c:pt idx="6109">
                  <c:v>8895.7479999999996</c:v>
                </c:pt>
                <c:pt idx="6110">
                  <c:v>8899.7343999999994</c:v>
                </c:pt>
                <c:pt idx="6111">
                  <c:v>8895.4110999999994</c:v>
                </c:pt>
                <c:pt idx="6112">
                  <c:v>8890.8389000000006</c:v>
                </c:pt>
                <c:pt idx="6113">
                  <c:v>8892.1758000000009</c:v>
                </c:pt>
                <c:pt idx="6114">
                  <c:v>8894.3008000000009</c:v>
                </c:pt>
                <c:pt idx="6115">
                  <c:v>8893.8906000000006</c:v>
                </c:pt>
                <c:pt idx="6116">
                  <c:v>8887.7461000000003</c:v>
                </c:pt>
                <c:pt idx="6117">
                  <c:v>8894.4755999999998</c:v>
                </c:pt>
                <c:pt idx="6118">
                  <c:v>8903.4833999999992</c:v>
                </c:pt>
                <c:pt idx="6119">
                  <c:v>8894.4971000000005</c:v>
                </c:pt>
                <c:pt idx="6120">
                  <c:v>8889.1270000000004</c:v>
                </c:pt>
                <c:pt idx="6121">
                  <c:v>8899.2587999999996</c:v>
                </c:pt>
                <c:pt idx="6122">
                  <c:v>8893.4902000000002</c:v>
                </c:pt>
                <c:pt idx="6123">
                  <c:v>8893.7275000000009</c:v>
                </c:pt>
                <c:pt idx="6124">
                  <c:v>8897.4403999999995</c:v>
                </c:pt>
                <c:pt idx="6125">
                  <c:v>8894.4434000000001</c:v>
                </c:pt>
                <c:pt idx="6126">
                  <c:v>8899.5439000000006</c:v>
                </c:pt>
                <c:pt idx="6127">
                  <c:v>8885.3534999999993</c:v>
                </c:pt>
                <c:pt idx="6128">
                  <c:v>8894.1532999999999</c:v>
                </c:pt>
                <c:pt idx="6129">
                  <c:v>8890.6846000000005</c:v>
                </c:pt>
                <c:pt idx="6130">
                  <c:v>8904.3925999999992</c:v>
                </c:pt>
                <c:pt idx="6131">
                  <c:v>8891.3593999999994</c:v>
                </c:pt>
                <c:pt idx="6132">
                  <c:v>8885.4063000000006</c:v>
                </c:pt>
                <c:pt idx="6133">
                  <c:v>8900.9639000000006</c:v>
                </c:pt>
                <c:pt idx="6134">
                  <c:v>8884.6728999999996</c:v>
                </c:pt>
                <c:pt idx="6135">
                  <c:v>8900.9326000000001</c:v>
                </c:pt>
                <c:pt idx="6136">
                  <c:v>8895.6172000000006</c:v>
                </c:pt>
                <c:pt idx="6137">
                  <c:v>8908.2675999999992</c:v>
                </c:pt>
                <c:pt idx="6138">
                  <c:v>8900.6807000000008</c:v>
                </c:pt>
                <c:pt idx="6139">
                  <c:v>8905.6376999999993</c:v>
                </c:pt>
                <c:pt idx="6140">
                  <c:v>8893.4110999999994</c:v>
                </c:pt>
                <c:pt idx="6141">
                  <c:v>8898.8837999999996</c:v>
                </c:pt>
                <c:pt idx="6142">
                  <c:v>8904.7695000000003</c:v>
                </c:pt>
                <c:pt idx="6143">
                  <c:v>8899.8525000000009</c:v>
                </c:pt>
                <c:pt idx="6144">
                  <c:v>8905.6699000000008</c:v>
                </c:pt>
                <c:pt idx="6145">
                  <c:v>8906.3456999999999</c:v>
                </c:pt>
                <c:pt idx="6146">
                  <c:v>8897.4863000000005</c:v>
                </c:pt>
                <c:pt idx="6147">
                  <c:v>8901.1025000000009</c:v>
                </c:pt>
                <c:pt idx="6148">
                  <c:v>8903.5946999999996</c:v>
                </c:pt>
                <c:pt idx="6149">
                  <c:v>8902.9745999999996</c:v>
                </c:pt>
                <c:pt idx="6150">
                  <c:v>8900.9315999999999</c:v>
                </c:pt>
                <c:pt idx="6151">
                  <c:v>8903.1934000000001</c:v>
                </c:pt>
                <c:pt idx="6152">
                  <c:v>8905.6522999999997</c:v>
                </c:pt>
                <c:pt idx="6153">
                  <c:v>8902.2520000000004</c:v>
                </c:pt>
                <c:pt idx="6154">
                  <c:v>8891.3456999999999</c:v>
                </c:pt>
                <c:pt idx="6155">
                  <c:v>8900.1239999999998</c:v>
                </c:pt>
                <c:pt idx="6156">
                  <c:v>8910.8633000000009</c:v>
                </c:pt>
                <c:pt idx="6157">
                  <c:v>8894.4824000000008</c:v>
                </c:pt>
                <c:pt idx="6158">
                  <c:v>8888.5234</c:v>
                </c:pt>
                <c:pt idx="6159">
                  <c:v>8904.8711000000003</c:v>
                </c:pt>
                <c:pt idx="6160">
                  <c:v>8901.8690999999999</c:v>
                </c:pt>
                <c:pt idx="6161">
                  <c:v>8887.8994000000002</c:v>
                </c:pt>
                <c:pt idx="6162">
                  <c:v>8900.3593999999994</c:v>
                </c:pt>
                <c:pt idx="6163">
                  <c:v>8910.9590000000007</c:v>
                </c:pt>
                <c:pt idx="6164">
                  <c:v>8901.875</c:v>
                </c:pt>
                <c:pt idx="6165">
                  <c:v>8898.2772999999997</c:v>
                </c:pt>
                <c:pt idx="6166">
                  <c:v>8905.2392999999993</c:v>
                </c:pt>
                <c:pt idx="6167">
                  <c:v>8908.7422000000006</c:v>
                </c:pt>
                <c:pt idx="6168">
                  <c:v>8912.6190999999999</c:v>
                </c:pt>
                <c:pt idx="6169">
                  <c:v>8904.0059000000001</c:v>
                </c:pt>
                <c:pt idx="6170">
                  <c:v>8903.0692999999992</c:v>
                </c:pt>
                <c:pt idx="6171">
                  <c:v>8913.0126999999993</c:v>
                </c:pt>
                <c:pt idx="6172">
                  <c:v>8902.0400000000009</c:v>
                </c:pt>
                <c:pt idx="6173">
                  <c:v>8897.5498000000007</c:v>
                </c:pt>
                <c:pt idx="6174">
                  <c:v>8908.4511999999995</c:v>
                </c:pt>
                <c:pt idx="6175">
                  <c:v>8905.9423999999999</c:v>
                </c:pt>
                <c:pt idx="6176">
                  <c:v>8899.8613000000005</c:v>
                </c:pt>
                <c:pt idx="6177">
                  <c:v>8908.8760000000002</c:v>
                </c:pt>
                <c:pt idx="6178">
                  <c:v>8903.7284999999993</c:v>
                </c:pt>
                <c:pt idx="6179">
                  <c:v>8907.1854999999996</c:v>
                </c:pt>
                <c:pt idx="6180">
                  <c:v>8900.7461000000003</c:v>
                </c:pt>
                <c:pt idx="6181">
                  <c:v>8907.1934000000001</c:v>
                </c:pt>
                <c:pt idx="6182">
                  <c:v>8912.0956999999999</c:v>
                </c:pt>
                <c:pt idx="6183">
                  <c:v>8896.6630999999998</c:v>
                </c:pt>
                <c:pt idx="6184">
                  <c:v>8896.1767999999993</c:v>
                </c:pt>
                <c:pt idx="6185">
                  <c:v>8914.1229999999996</c:v>
                </c:pt>
                <c:pt idx="6186">
                  <c:v>8908.7646000000004</c:v>
                </c:pt>
                <c:pt idx="6187">
                  <c:v>8904.3925999999992</c:v>
                </c:pt>
                <c:pt idx="6188">
                  <c:v>8909.0156000000006</c:v>
                </c:pt>
                <c:pt idx="6189">
                  <c:v>8913.1895000000004</c:v>
                </c:pt>
                <c:pt idx="6190">
                  <c:v>8904.9814000000006</c:v>
                </c:pt>
                <c:pt idx="6191">
                  <c:v>8897.1504000000004</c:v>
                </c:pt>
                <c:pt idx="6192">
                  <c:v>8904.1474999999991</c:v>
                </c:pt>
                <c:pt idx="6193">
                  <c:v>8912.6553000000004</c:v>
                </c:pt>
                <c:pt idx="6194">
                  <c:v>8905.7891</c:v>
                </c:pt>
                <c:pt idx="6195">
                  <c:v>8901.0215000000007</c:v>
                </c:pt>
                <c:pt idx="6196">
                  <c:v>8906.2705000000005</c:v>
                </c:pt>
                <c:pt idx="6197">
                  <c:v>8909.6504000000004</c:v>
                </c:pt>
                <c:pt idx="6198">
                  <c:v>8902.8827999999994</c:v>
                </c:pt>
                <c:pt idx="6199">
                  <c:v>8907.6455000000005</c:v>
                </c:pt>
                <c:pt idx="6200">
                  <c:v>8910.2724999999991</c:v>
                </c:pt>
                <c:pt idx="6201">
                  <c:v>8906.8397999999997</c:v>
                </c:pt>
                <c:pt idx="6202">
                  <c:v>8912.4717000000001</c:v>
                </c:pt>
                <c:pt idx="6203">
                  <c:v>8911.5761999999995</c:v>
                </c:pt>
                <c:pt idx="6204">
                  <c:v>8908.1728999999996</c:v>
                </c:pt>
                <c:pt idx="6205">
                  <c:v>8909.4326000000001</c:v>
                </c:pt>
                <c:pt idx="6206">
                  <c:v>8909.7139000000006</c:v>
                </c:pt>
                <c:pt idx="6207">
                  <c:v>8905.1718999999994</c:v>
                </c:pt>
                <c:pt idx="6208">
                  <c:v>8910.6239999999998</c:v>
                </c:pt>
                <c:pt idx="6209">
                  <c:v>8908.0537000000004</c:v>
                </c:pt>
                <c:pt idx="6210">
                  <c:v>8905.5879000000004</c:v>
                </c:pt>
                <c:pt idx="6211">
                  <c:v>8909.7616999999991</c:v>
                </c:pt>
                <c:pt idx="6212">
                  <c:v>8917.3057000000008</c:v>
                </c:pt>
                <c:pt idx="6213">
                  <c:v>8904.3173999999999</c:v>
                </c:pt>
                <c:pt idx="6214">
                  <c:v>8915.3857000000007</c:v>
                </c:pt>
                <c:pt idx="6215">
                  <c:v>8909.9863000000005</c:v>
                </c:pt>
                <c:pt idx="6216">
                  <c:v>8911.9843999999994</c:v>
                </c:pt>
                <c:pt idx="6217">
                  <c:v>8909.5048999999999</c:v>
                </c:pt>
                <c:pt idx="6218">
                  <c:v>8910.3945000000003</c:v>
                </c:pt>
                <c:pt idx="6219">
                  <c:v>8906.2949000000008</c:v>
                </c:pt>
                <c:pt idx="6220">
                  <c:v>8916.7451000000001</c:v>
                </c:pt>
                <c:pt idx="6221">
                  <c:v>8900.7607000000007</c:v>
                </c:pt>
                <c:pt idx="6222">
                  <c:v>8908.8407999999999</c:v>
                </c:pt>
                <c:pt idx="6223">
                  <c:v>8909.6025000000009</c:v>
                </c:pt>
                <c:pt idx="6224">
                  <c:v>8907.3261999999995</c:v>
                </c:pt>
                <c:pt idx="6225">
                  <c:v>8904.6142999999993</c:v>
                </c:pt>
                <c:pt idx="6226">
                  <c:v>8912.9413999999997</c:v>
                </c:pt>
                <c:pt idx="6227">
                  <c:v>8914.4668000000001</c:v>
                </c:pt>
                <c:pt idx="6228">
                  <c:v>8911.0321999999996</c:v>
                </c:pt>
                <c:pt idx="6229">
                  <c:v>8912.7626999999993</c:v>
                </c:pt>
                <c:pt idx="6230">
                  <c:v>8914.4745999999996</c:v>
                </c:pt>
                <c:pt idx="6231">
                  <c:v>8918.0205000000005</c:v>
                </c:pt>
                <c:pt idx="6232">
                  <c:v>8904.2715000000007</c:v>
                </c:pt>
                <c:pt idx="6233">
                  <c:v>8915.3222999999998</c:v>
                </c:pt>
                <c:pt idx="6234">
                  <c:v>8910.0869000000002</c:v>
                </c:pt>
                <c:pt idx="6235">
                  <c:v>8918.2363000000005</c:v>
                </c:pt>
                <c:pt idx="6236">
                  <c:v>8904.3163999999997</c:v>
                </c:pt>
                <c:pt idx="6237">
                  <c:v>8921.4238000000005</c:v>
                </c:pt>
                <c:pt idx="6238">
                  <c:v>8929.5352000000003</c:v>
                </c:pt>
                <c:pt idx="6239">
                  <c:v>8906.9297000000006</c:v>
                </c:pt>
                <c:pt idx="6240">
                  <c:v>8901.5800999999992</c:v>
                </c:pt>
                <c:pt idx="6241">
                  <c:v>8922.1846000000005</c:v>
                </c:pt>
                <c:pt idx="6242">
                  <c:v>8920.5370999999996</c:v>
                </c:pt>
                <c:pt idx="6243">
                  <c:v>8911.9063000000006</c:v>
                </c:pt>
                <c:pt idx="6244">
                  <c:v>8907.5234</c:v>
                </c:pt>
                <c:pt idx="6245">
                  <c:v>8925.0820000000003</c:v>
                </c:pt>
                <c:pt idx="6246">
                  <c:v>8922.3467000000001</c:v>
                </c:pt>
                <c:pt idx="6247">
                  <c:v>8912.1288999999997</c:v>
                </c:pt>
                <c:pt idx="6248">
                  <c:v>8915.5038999999997</c:v>
                </c:pt>
                <c:pt idx="6249">
                  <c:v>8923.4238000000005</c:v>
                </c:pt>
                <c:pt idx="6250">
                  <c:v>8916.1337999999996</c:v>
                </c:pt>
                <c:pt idx="6251">
                  <c:v>8908.7860999999994</c:v>
                </c:pt>
                <c:pt idx="6252">
                  <c:v>8918.1123000000007</c:v>
                </c:pt>
                <c:pt idx="6253">
                  <c:v>8931.2479999999996</c:v>
                </c:pt>
                <c:pt idx="6254">
                  <c:v>8907.6123000000007</c:v>
                </c:pt>
                <c:pt idx="6255">
                  <c:v>8916.3505999999998</c:v>
                </c:pt>
                <c:pt idx="6256">
                  <c:v>8925.4053000000004</c:v>
                </c:pt>
                <c:pt idx="6257">
                  <c:v>8920.6602000000003</c:v>
                </c:pt>
                <c:pt idx="6258">
                  <c:v>8914.9531000000006</c:v>
                </c:pt>
                <c:pt idx="6259">
                  <c:v>8921.8485999999994</c:v>
                </c:pt>
                <c:pt idx="6260">
                  <c:v>8925.0166000000008</c:v>
                </c:pt>
                <c:pt idx="6261">
                  <c:v>8915.8389000000006</c:v>
                </c:pt>
                <c:pt idx="6262">
                  <c:v>8912.75</c:v>
                </c:pt>
                <c:pt idx="6263">
                  <c:v>8919.8770000000004</c:v>
                </c:pt>
                <c:pt idx="6264">
                  <c:v>8924.8281000000006</c:v>
                </c:pt>
                <c:pt idx="6265">
                  <c:v>8917.6972999999998</c:v>
                </c:pt>
                <c:pt idx="6266">
                  <c:v>8912.0391</c:v>
                </c:pt>
                <c:pt idx="6267">
                  <c:v>8924.0077999999994</c:v>
                </c:pt>
                <c:pt idx="6268">
                  <c:v>8918.7813000000006</c:v>
                </c:pt>
                <c:pt idx="6269">
                  <c:v>8916.7109</c:v>
                </c:pt>
                <c:pt idx="6270">
                  <c:v>8921.8633000000009</c:v>
                </c:pt>
                <c:pt idx="6271">
                  <c:v>8922.6034999999993</c:v>
                </c:pt>
                <c:pt idx="6272">
                  <c:v>8916.4248000000007</c:v>
                </c:pt>
                <c:pt idx="6273">
                  <c:v>8918.8076000000001</c:v>
                </c:pt>
                <c:pt idx="6274">
                  <c:v>8921.6758000000009</c:v>
                </c:pt>
                <c:pt idx="6275">
                  <c:v>8922.5596000000005</c:v>
                </c:pt>
                <c:pt idx="6276">
                  <c:v>8927.1298999999999</c:v>
                </c:pt>
                <c:pt idx="6277">
                  <c:v>8917.9932000000008</c:v>
                </c:pt>
                <c:pt idx="6278">
                  <c:v>8923.4442999999992</c:v>
                </c:pt>
                <c:pt idx="6279">
                  <c:v>8931.2900000000009</c:v>
                </c:pt>
                <c:pt idx="6280">
                  <c:v>8914.875</c:v>
                </c:pt>
                <c:pt idx="6281">
                  <c:v>8923.7656000000006</c:v>
                </c:pt>
                <c:pt idx="6282">
                  <c:v>8923.0038999999997</c:v>
                </c:pt>
                <c:pt idx="6283">
                  <c:v>8919.2803000000004</c:v>
                </c:pt>
                <c:pt idx="6284">
                  <c:v>8927.6797000000006</c:v>
                </c:pt>
                <c:pt idx="6285">
                  <c:v>8916.3739999999998</c:v>
                </c:pt>
                <c:pt idx="6286">
                  <c:v>8924.1327999999994</c:v>
                </c:pt>
                <c:pt idx="6287">
                  <c:v>8922.5596000000005</c:v>
                </c:pt>
                <c:pt idx="6288">
                  <c:v>8917.6777000000002</c:v>
                </c:pt>
                <c:pt idx="6289">
                  <c:v>8924.7314000000006</c:v>
                </c:pt>
                <c:pt idx="6290">
                  <c:v>8929.5859</c:v>
                </c:pt>
                <c:pt idx="6291">
                  <c:v>8925.3300999999992</c:v>
                </c:pt>
                <c:pt idx="6292">
                  <c:v>8923.7695000000003</c:v>
                </c:pt>
                <c:pt idx="6293">
                  <c:v>8920.7782999999999</c:v>
                </c:pt>
                <c:pt idx="6294">
                  <c:v>8929.6093999999994</c:v>
                </c:pt>
                <c:pt idx="6295">
                  <c:v>8921.1875</c:v>
                </c:pt>
                <c:pt idx="6296">
                  <c:v>8927.4766</c:v>
                </c:pt>
                <c:pt idx="6297">
                  <c:v>8927.7070000000003</c:v>
                </c:pt>
                <c:pt idx="6298">
                  <c:v>8927.5614999999998</c:v>
                </c:pt>
                <c:pt idx="6299">
                  <c:v>8931.4951000000001</c:v>
                </c:pt>
                <c:pt idx="6300">
                  <c:v>8922.9120999999996</c:v>
                </c:pt>
                <c:pt idx="6301">
                  <c:v>8931.8418000000001</c:v>
                </c:pt>
                <c:pt idx="6302">
                  <c:v>8932.4307000000008</c:v>
                </c:pt>
                <c:pt idx="6303">
                  <c:v>8924.5791000000008</c:v>
                </c:pt>
                <c:pt idx="6304">
                  <c:v>8919.5244000000002</c:v>
                </c:pt>
                <c:pt idx="6305">
                  <c:v>8931.7217000000001</c:v>
                </c:pt>
                <c:pt idx="6306">
                  <c:v>8924.8760000000002</c:v>
                </c:pt>
                <c:pt idx="6307">
                  <c:v>8922.2939000000006</c:v>
                </c:pt>
                <c:pt idx="6308">
                  <c:v>8934.1103999999996</c:v>
                </c:pt>
                <c:pt idx="6309">
                  <c:v>8929.7782999999999</c:v>
                </c:pt>
                <c:pt idx="6310">
                  <c:v>8919.7929999999997</c:v>
                </c:pt>
                <c:pt idx="6311">
                  <c:v>8919.0547000000006</c:v>
                </c:pt>
                <c:pt idx="6312">
                  <c:v>8925.6592000000001</c:v>
                </c:pt>
                <c:pt idx="6313">
                  <c:v>8931.2021000000004</c:v>
                </c:pt>
                <c:pt idx="6314">
                  <c:v>8930.1221000000005</c:v>
                </c:pt>
                <c:pt idx="6315">
                  <c:v>8912.3261999999995</c:v>
                </c:pt>
                <c:pt idx="6316">
                  <c:v>8936.8446999999996</c:v>
                </c:pt>
                <c:pt idx="6317">
                  <c:v>8937.8876999999993</c:v>
                </c:pt>
                <c:pt idx="6318">
                  <c:v>8913.4833999999992</c:v>
                </c:pt>
                <c:pt idx="6319">
                  <c:v>8918.7772999999997</c:v>
                </c:pt>
                <c:pt idx="6320">
                  <c:v>8939.8817999999992</c:v>
                </c:pt>
                <c:pt idx="6321">
                  <c:v>8927.9053000000004</c:v>
                </c:pt>
                <c:pt idx="6322">
                  <c:v>8923.9824000000008</c:v>
                </c:pt>
                <c:pt idx="6323">
                  <c:v>8926.1728999999996</c:v>
                </c:pt>
                <c:pt idx="6324">
                  <c:v>8929.4315999999999</c:v>
                </c:pt>
                <c:pt idx="6325">
                  <c:v>8922.8389000000006</c:v>
                </c:pt>
                <c:pt idx="6326">
                  <c:v>8938.9208999999992</c:v>
                </c:pt>
                <c:pt idx="6327">
                  <c:v>8932.0380999999998</c:v>
                </c:pt>
                <c:pt idx="6328">
                  <c:v>8940.1923999999999</c:v>
                </c:pt>
                <c:pt idx="6329">
                  <c:v>8928.1425999999992</c:v>
                </c:pt>
                <c:pt idx="6330">
                  <c:v>8931.2685999999994</c:v>
                </c:pt>
                <c:pt idx="6331">
                  <c:v>8941.5439000000006</c:v>
                </c:pt>
                <c:pt idx="6332">
                  <c:v>8932.7196999999996</c:v>
                </c:pt>
                <c:pt idx="6333">
                  <c:v>8923.3271000000004</c:v>
                </c:pt>
                <c:pt idx="6334">
                  <c:v>8938.4979999999996</c:v>
                </c:pt>
                <c:pt idx="6335">
                  <c:v>8937.3163999999997</c:v>
                </c:pt>
                <c:pt idx="6336">
                  <c:v>8927.6190999999999</c:v>
                </c:pt>
                <c:pt idx="6337">
                  <c:v>8930.7353999999996</c:v>
                </c:pt>
                <c:pt idx="6338">
                  <c:v>8931.2744000000002</c:v>
                </c:pt>
                <c:pt idx="6339">
                  <c:v>8937.3613000000005</c:v>
                </c:pt>
                <c:pt idx="6340">
                  <c:v>8934.9267999999993</c:v>
                </c:pt>
                <c:pt idx="6341">
                  <c:v>8915.6543000000001</c:v>
                </c:pt>
                <c:pt idx="6342">
                  <c:v>8930.6260000000002</c:v>
                </c:pt>
                <c:pt idx="6343">
                  <c:v>8935.6347999999998</c:v>
                </c:pt>
                <c:pt idx="6344">
                  <c:v>8918.0419999999995</c:v>
                </c:pt>
                <c:pt idx="6345">
                  <c:v>8932.0126999999993</c:v>
                </c:pt>
                <c:pt idx="6346">
                  <c:v>8937.3485999999994</c:v>
                </c:pt>
                <c:pt idx="6347">
                  <c:v>8929.7188000000006</c:v>
                </c:pt>
                <c:pt idx="6348">
                  <c:v>8928.9629000000004</c:v>
                </c:pt>
                <c:pt idx="6349">
                  <c:v>8945.6581999999999</c:v>
                </c:pt>
                <c:pt idx="6350">
                  <c:v>8927.3125</c:v>
                </c:pt>
                <c:pt idx="6351">
                  <c:v>8928.9063000000006</c:v>
                </c:pt>
                <c:pt idx="6352">
                  <c:v>8927.9315999999999</c:v>
                </c:pt>
                <c:pt idx="6353">
                  <c:v>8938.4784999999993</c:v>
                </c:pt>
                <c:pt idx="6354">
                  <c:v>8936.4668000000001</c:v>
                </c:pt>
                <c:pt idx="6355">
                  <c:v>8930.4873000000007</c:v>
                </c:pt>
                <c:pt idx="6356">
                  <c:v>8934.0517999999993</c:v>
                </c:pt>
                <c:pt idx="6357">
                  <c:v>8944.5565999999999</c:v>
                </c:pt>
                <c:pt idx="6358">
                  <c:v>8940.6650000000009</c:v>
                </c:pt>
                <c:pt idx="6359">
                  <c:v>8929.8125</c:v>
                </c:pt>
                <c:pt idx="6360">
                  <c:v>8933.9482000000007</c:v>
                </c:pt>
                <c:pt idx="6361">
                  <c:v>8937.9364999999998</c:v>
                </c:pt>
                <c:pt idx="6362">
                  <c:v>8932.1474999999991</c:v>
                </c:pt>
                <c:pt idx="6363">
                  <c:v>8940.7031000000006</c:v>
                </c:pt>
                <c:pt idx="6364">
                  <c:v>8938.8173999999999</c:v>
                </c:pt>
                <c:pt idx="6365">
                  <c:v>8932.4452999999994</c:v>
                </c:pt>
                <c:pt idx="6366">
                  <c:v>8936.3916000000008</c:v>
                </c:pt>
                <c:pt idx="6367">
                  <c:v>8932.3446999999996</c:v>
                </c:pt>
                <c:pt idx="6368">
                  <c:v>8936.4678000000004</c:v>
                </c:pt>
                <c:pt idx="6369">
                  <c:v>8941.0645000000004</c:v>
                </c:pt>
                <c:pt idx="6370">
                  <c:v>8939.3359</c:v>
                </c:pt>
                <c:pt idx="6371">
                  <c:v>8929.0771000000004</c:v>
                </c:pt>
                <c:pt idx="6372">
                  <c:v>8940.0175999999992</c:v>
                </c:pt>
                <c:pt idx="6373">
                  <c:v>8940.6229999999996</c:v>
                </c:pt>
                <c:pt idx="6374">
                  <c:v>8933.4092000000001</c:v>
                </c:pt>
                <c:pt idx="6375">
                  <c:v>8937.5409999999993</c:v>
                </c:pt>
                <c:pt idx="6376">
                  <c:v>8942.2782999999999</c:v>
                </c:pt>
                <c:pt idx="6377">
                  <c:v>8936.9784999999993</c:v>
                </c:pt>
                <c:pt idx="6378">
                  <c:v>8936.2988000000005</c:v>
                </c:pt>
                <c:pt idx="6379">
                  <c:v>8932.3516</c:v>
                </c:pt>
                <c:pt idx="6380">
                  <c:v>8937.3574000000008</c:v>
                </c:pt>
                <c:pt idx="6381">
                  <c:v>8937.4364999999998</c:v>
                </c:pt>
                <c:pt idx="6382">
                  <c:v>8928.3184000000001</c:v>
                </c:pt>
                <c:pt idx="6383">
                  <c:v>8933.0645000000004</c:v>
                </c:pt>
                <c:pt idx="6384">
                  <c:v>8943.3456999999999</c:v>
                </c:pt>
                <c:pt idx="6385">
                  <c:v>8931.1064000000006</c:v>
                </c:pt>
                <c:pt idx="6386">
                  <c:v>8935.1309000000001</c:v>
                </c:pt>
                <c:pt idx="6387">
                  <c:v>8945.9863000000005</c:v>
                </c:pt>
                <c:pt idx="6388">
                  <c:v>8936.3770000000004</c:v>
                </c:pt>
                <c:pt idx="6389">
                  <c:v>8938.1934000000001</c:v>
                </c:pt>
                <c:pt idx="6390">
                  <c:v>8941.8047000000006</c:v>
                </c:pt>
                <c:pt idx="6391">
                  <c:v>8942.1934000000001</c:v>
                </c:pt>
                <c:pt idx="6392">
                  <c:v>8941.6016</c:v>
                </c:pt>
                <c:pt idx="6393">
                  <c:v>8934.0673999999999</c:v>
                </c:pt>
                <c:pt idx="6394">
                  <c:v>8935.5508000000009</c:v>
                </c:pt>
                <c:pt idx="6395">
                  <c:v>8951.1610999999994</c:v>
                </c:pt>
                <c:pt idx="6396">
                  <c:v>8937.8320000000003</c:v>
                </c:pt>
                <c:pt idx="6397">
                  <c:v>8934.1699000000008</c:v>
                </c:pt>
                <c:pt idx="6398">
                  <c:v>8945.6484</c:v>
                </c:pt>
                <c:pt idx="6399">
                  <c:v>8939.4354999999996</c:v>
                </c:pt>
                <c:pt idx="6400">
                  <c:v>8932.0771000000004</c:v>
                </c:pt>
                <c:pt idx="6401">
                  <c:v>8940.8438000000006</c:v>
                </c:pt>
                <c:pt idx="6402">
                  <c:v>8949.4032999999999</c:v>
                </c:pt>
                <c:pt idx="6403">
                  <c:v>8937.7392999999993</c:v>
                </c:pt>
                <c:pt idx="6404">
                  <c:v>8935.5625</c:v>
                </c:pt>
                <c:pt idx="6405">
                  <c:v>8940.3212999999996</c:v>
                </c:pt>
                <c:pt idx="6406">
                  <c:v>8950.2129000000004</c:v>
                </c:pt>
                <c:pt idx="6407">
                  <c:v>8939.9873000000007</c:v>
                </c:pt>
                <c:pt idx="6408">
                  <c:v>8936.7548999999999</c:v>
                </c:pt>
                <c:pt idx="6409">
                  <c:v>8943.4629000000004</c:v>
                </c:pt>
                <c:pt idx="6410">
                  <c:v>8946.1190999999999</c:v>
                </c:pt>
                <c:pt idx="6411">
                  <c:v>8932.2754000000004</c:v>
                </c:pt>
                <c:pt idx="6412">
                  <c:v>8936.0557000000008</c:v>
                </c:pt>
                <c:pt idx="6413">
                  <c:v>8948.8593999999994</c:v>
                </c:pt>
                <c:pt idx="6414">
                  <c:v>8938.2275000000009</c:v>
                </c:pt>
                <c:pt idx="6415">
                  <c:v>8937.3857000000007</c:v>
                </c:pt>
                <c:pt idx="6416">
                  <c:v>8941.3173999999999</c:v>
                </c:pt>
                <c:pt idx="6417">
                  <c:v>8947.9258000000009</c:v>
                </c:pt>
                <c:pt idx="6418">
                  <c:v>8942.2724999999991</c:v>
                </c:pt>
                <c:pt idx="6419">
                  <c:v>8935.6913999999997</c:v>
                </c:pt>
                <c:pt idx="6420">
                  <c:v>8941.1826000000001</c:v>
                </c:pt>
                <c:pt idx="6421">
                  <c:v>8943.4413999999997</c:v>
                </c:pt>
                <c:pt idx="6422">
                  <c:v>8942.7412000000004</c:v>
                </c:pt>
                <c:pt idx="6423">
                  <c:v>8947.3369000000002</c:v>
                </c:pt>
                <c:pt idx="6424">
                  <c:v>8945.5625</c:v>
                </c:pt>
                <c:pt idx="6425">
                  <c:v>8952.7070000000003</c:v>
                </c:pt>
                <c:pt idx="6426">
                  <c:v>8937.3857000000007</c:v>
                </c:pt>
                <c:pt idx="6427">
                  <c:v>8935.5020000000004</c:v>
                </c:pt>
                <c:pt idx="6428">
                  <c:v>8952.1952999999994</c:v>
                </c:pt>
                <c:pt idx="6429">
                  <c:v>8945.0527000000002</c:v>
                </c:pt>
                <c:pt idx="6430">
                  <c:v>8932.4590000000007</c:v>
                </c:pt>
                <c:pt idx="6431">
                  <c:v>8942.2988000000005</c:v>
                </c:pt>
                <c:pt idx="6432">
                  <c:v>8946.9843999999994</c:v>
                </c:pt>
                <c:pt idx="6433">
                  <c:v>8940.8212999999996</c:v>
                </c:pt>
                <c:pt idx="6434">
                  <c:v>8938.1885000000002</c:v>
                </c:pt>
                <c:pt idx="6435">
                  <c:v>8943.9784999999993</c:v>
                </c:pt>
                <c:pt idx="6436">
                  <c:v>8939.8603999999996</c:v>
                </c:pt>
                <c:pt idx="6437">
                  <c:v>8941.3418000000001</c:v>
                </c:pt>
                <c:pt idx="6438">
                  <c:v>8943.7139000000006</c:v>
                </c:pt>
                <c:pt idx="6439">
                  <c:v>8948.9706999999999</c:v>
                </c:pt>
                <c:pt idx="6440">
                  <c:v>8948.8603999999996</c:v>
                </c:pt>
                <c:pt idx="6441">
                  <c:v>8938.7626999999993</c:v>
                </c:pt>
                <c:pt idx="6442">
                  <c:v>8940.6991999999991</c:v>
                </c:pt>
                <c:pt idx="6443">
                  <c:v>8942.6982000000007</c:v>
                </c:pt>
                <c:pt idx="6444">
                  <c:v>8944.4745999999996</c:v>
                </c:pt>
                <c:pt idx="6445">
                  <c:v>8946.1357000000007</c:v>
                </c:pt>
                <c:pt idx="6446">
                  <c:v>8950.8163999999997</c:v>
                </c:pt>
                <c:pt idx="6447">
                  <c:v>8948.7479999999996</c:v>
                </c:pt>
                <c:pt idx="6448">
                  <c:v>8947.9688000000006</c:v>
                </c:pt>
                <c:pt idx="6449">
                  <c:v>8944.5380999999998</c:v>
                </c:pt>
                <c:pt idx="6450">
                  <c:v>8940.6748000000007</c:v>
                </c:pt>
                <c:pt idx="6451">
                  <c:v>8950.3945000000003</c:v>
                </c:pt>
                <c:pt idx="6452">
                  <c:v>8943.1699000000008</c:v>
                </c:pt>
                <c:pt idx="6453">
                  <c:v>8938.2782999999999</c:v>
                </c:pt>
                <c:pt idx="6454">
                  <c:v>8942.4326000000001</c:v>
                </c:pt>
                <c:pt idx="6455">
                  <c:v>8950.6708999999992</c:v>
                </c:pt>
                <c:pt idx="6456">
                  <c:v>8944.8711000000003</c:v>
                </c:pt>
                <c:pt idx="6457">
                  <c:v>8944.1826000000001</c:v>
                </c:pt>
                <c:pt idx="6458">
                  <c:v>8943.9892999999993</c:v>
                </c:pt>
                <c:pt idx="6459">
                  <c:v>8950.1641</c:v>
                </c:pt>
                <c:pt idx="6460">
                  <c:v>8948.5116999999991</c:v>
                </c:pt>
                <c:pt idx="6461">
                  <c:v>8941.3145000000004</c:v>
                </c:pt>
                <c:pt idx="6462">
                  <c:v>8947.7559000000001</c:v>
                </c:pt>
                <c:pt idx="6463">
                  <c:v>8953.1543000000001</c:v>
                </c:pt>
                <c:pt idx="6464">
                  <c:v>8942.0977000000003</c:v>
                </c:pt>
                <c:pt idx="6465">
                  <c:v>8950.6903999999995</c:v>
                </c:pt>
                <c:pt idx="6466">
                  <c:v>8952.6787000000004</c:v>
                </c:pt>
                <c:pt idx="6467">
                  <c:v>8941.6689000000006</c:v>
                </c:pt>
                <c:pt idx="6468">
                  <c:v>8943.7489999999998</c:v>
                </c:pt>
                <c:pt idx="6469">
                  <c:v>8954.4678000000004</c:v>
                </c:pt>
                <c:pt idx="6470">
                  <c:v>8950.1553000000004</c:v>
                </c:pt>
                <c:pt idx="6471">
                  <c:v>8948.8359</c:v>
                </c:pt>
                <c:pt idx="6472">
                  <c:v>8950.3192999999992</c:v>
                </c:pt>
                <c:pt idx="6473">
                  <c:v>8952.9238000000005</c:v>
                </c:pt>
                <c:pt idx="6474">
                  <c:v>8950.2245999999996</c:v>
                </c:pt>
                <c:pt idx="6475">
                  <c:v>8946.8809000000001</c:v>
                </c:pt>
                <c:pt idx="6476">
                  <c:v>8944.8711000000003</c:v>
                </c:pt>
                <c:pt idx="6477">
                  <c:v>8955.5517999999993</c:v>
                </c:pt>
                <c:pt idx="6478">
                  <c:v>8951.3798999999999</c:v>
                </c:pt>
                <c:pt idx="6479">
                  <c:v>8942.2607000000007</c:v>
                </c:pt>
                <c:pt idx="6480">
                  <c:v>8955.8916000000008</c:v>
                </c:pt>
                <c:pt idx="6481">
                  <c:v>8958.0645000000004</c:v>
                </c:pt>
                <c:pt idx="6482">
                  <c:v>8947.6767999999993</c:v>
                </c:pt>
                <c:pt idx="6483">
                  <c:v>8946.2147999999997</c:v>
                </c:pt>
                <c:pt idx="6484">
                  <c:v>8956.7803000000004</c:v>
                </c:pt>
                <c:pt idx="6485">
                  <c:v>8954.6514000000006</c:v>
                </c:pt>
                <c:pt idx="6486">
                  <c:v>8944.8906000000006</c:v>
                </c:pt>
                <c:pt idx="6487">
                  <c:v>8948.0810999999994</c:v>
                </c:pt>
                <c:pt idx="6488">
                  <c:v>8960.0820000000003</c:v>
                </c:pt>
                <c:pt idx="6489">
                  <c:v>8962.3057000000008</c:v>
                </c:pt>
                <c:pt idx="6490">
                  <c:v>8945.5370999999996</c:v>
                </c:pt>
                <c:pt idx="6491">
                  <c:v>8952.1190999999999</c:v>
                </c:pt>
                <c:pt idx="6492">
                  <c:v>8960.2324000000008</c:v>
                </c:pt>
                <c:pt idx="6493">
                  <c:v>8949.3906000000006</c:v>
                </c:pt>
                <c:pt idx="6494">
                  <c:v>8953.2968999999994</c:v>
                </c:pt>
                <c:pt idx="6495">
                  <c:v>8957.3456999999999</c:v>
                </c:pt>
                <c:pt idx="6496">
                  <c:v>8953.5234</c:v>
                </c:pt>
                <c:pt idx="6497">
                  <c:v>8948.0938000000006</c:v>
                </c:pt>
                <c:pt idx="6498">
                  <c:v>8952.4892999999993</c:v>
                </c:pt>
                <c:pt idx="6499">
                  <c:v>8957.1669999999995</c:v>
                </c:pt>
                <c:pt idx="6500">
                  <c:v>8949.8729999999996</c:v>
                </c:pt>
                <c:pt idx="6501">
                  <c:v>8950.6103999999996</c:v>
                </c:pt>
                <c:pt idx="6502">
                  <c:v>8947.9110999999994</c:v>
                </c:pt>
                <c:pt idx="6503">
                  <c:v>8961.6494000000002</c:v>
                </c:pt>
                <c:pt idx="6504">
                  <c:v>8953.9794999999995</c:v>
                </c:pt>
                <c:pt idx="6505">
                  <c:v>8953.4354999999996</c:v>
                </c:pt>
                <c:pt idx="6506">
                  <c:v>8958.6474999999991</c:v>
                </c:pt>
                <c:pt idx="6507">
                  <c:v>8960.7968999999994</c:v>
                </c:pt>
                <c:pt idx="6508">
                  <c:v>8947.9199000000008</c:v>
                </c:pt>
                <c:pt idx="6509">
                  <c:v>8951.3690999999999</c:v>
                </c:pt>
                <c:pt idx="6510">
                  <c:v>8945.7235999999994</c:v>
                </c:pt>
                <c:pt idx="6511">
                  <c:v>8945.9081999999999</c:v>
                </c:pt>
                <c:pt idx="6512">
                  <c:v>8945.5244000000002</c:v>
                </c:pt>
                <c:pt idx="6513">
                  <c:v>8952.7451000000001</c:v>
                </c:pt>
                <c:pt idx="6514">
                  <c:v>8949.7675999999992</c:v>
                </c:pt>
                <c:pt idx="6515">
                  <c:v>8956.5215000000007</c:v>
                </c:pt>
                <c:pt idx="6516">
                  <c:v>8946.4717000000001</c:v>
                </c:pt>
                <c:pt idx="6517">
                  <c:v>8959.6445000000003</c:v>
                </c:pt>
                <c:pt idx="6518">
                  <c:v>8958.2333999999992</c:v>
                </c:pt>
                <c:pt idx="6519">
                  <c:v>8962.0352000000003</c:v>
                </c:pt>
                <c:pt idx="6520">
                  <c:v>8951.9922000000006</c:v>
                </c:pt>
                <c:pt idx="6521">
                  <c:v>8956.0439000000006</c:v>
                </c:pt>
                <c:pt idx="6522">
                  <c:v>8956.5565999999999</c:v>
                </c:pt>
                <c:pt idx="6523">
                  <c:v>8947.5116999999991</c:v>
                </c:pt>
                <c:pt idx="6524">
                  <c:v>8953.8847999999998</c:v>
                </c:pt>
                <c:pt idx="6525">
                  <c:v>8956.8623000000007</c:v>
                </c:pt>
                <c:pt idx="6526">
                  <c:v>8958.0498000000007</c:v>
                </c:pt>
                <c:pt idx="6527">
                  <c:v>8961.4336000000003</c:v>
                </c:pt>
                <c:pt idx="6528">
                  <c:v>8947.6659999999993</c:v>
                </c:pt>
                <c:pt idx="6529">
                  <c:v>8955.4717000000001</c:v>
                </c:pt>
                <c:pt idx="6530">
                  <c:v>8958.8477000000003</c:v>
                </c:pt>
                <c:pt idx="6531">
                  <c:v>8954.2471000000005</c:v>
                </c:pt>
                <c:pt idx="6532">
                  <c:v>8959.9110999999994</c:v>
                </c:pt>
                <c:pt idx="6533">
                  <c:v>8967.0692999999992</c:v>
                </c:pt>
                <c:pt idx="6534">
                  <c:v>8958.9657999999999</c:v>
                </c:pt>
                <c:pt idx="6535">
                  <c:v>8951.8711000000003</c:v>
                </c:pt>
                <c:pt idx="6536">
                  <c:v>8961.2978999999996</c:v>
                </c:pt>
                <c:pt idx="6537">
                  <c:v>8960.9159999999993</c:v>
                </c:pt>
                <c:pt idx="6538">
                  <c:v>8961.1699000000008</c:v>
                </c:pt>
                <c:pt idx="6539">
                  <c:v>8957.8291000000008</c:v>
                </c:pt>
                <c:pt idx="6540">
                  <c:v>8952.0810999999994</c:v>
                </c:pt>
                <c:pt idx="6541">
                  <c:v>8968.6025000000009</c:v>
                </c:pt>
                <c:pt idx="6542">
                  <c:v>8945.7060999999994</c:v>
                </c:pt>
                <c:pt idx="6543">
                  <c:v>8952.9580000000005</c:v>
                </c:pt>
                <c:pt idx="6544">
                  <c:v>8954.2520000000004</c:v>
                </c:pt>
                <c:pt idx="6545">
                  <c:v>8960.4590000000007</c:v>
                </c:pt>
                <c:pt idx="6546">
                  <c:v>8951.9550999999992</c:v>
                </c:pt>
                <c:pt idx="6547">
                  <c:v>8957.5038999999997</c:v>
                </c:pt>
                <c:pt idx="6548">
                  <c:v>8967.6854999999996</c:v>
                </c:pt>
                <c:pt idx="6549">
                  <c:v>8952.0830000000005</c:v>
                </c:pt>
                <c:pt idx="6550">
                  <c:v>8959.2607000000007</c:v>
                </c:pt>
                <c:pt idx="6551">
                  <c:v>8962.6142999999993</c:v>
                </c:pt>
                <c:pt idx="6552">
                  <c:v>8955.0614999999998</c:v>
                </c:pt>
                <c:pt idx="6553">
                  <c:v>8958.0458999999992</c:v>
                </c:pt>
                <c:pt idx="6554">
                  <c:v>8945.6620999999996</c:v>
                </c:pt>
                <c:pt idx="6555">
                  <c:v>8959.9892999999993</c:v>
                </c:pt>
                <c:pt idx="6556">
                  <c:v>8967.2813000000006</c:v>
                </c:pt>
                <c:pt idx="6557">
                  <c:v>8957.0224999999991</c:v>
                </c:pt>
                <c:pt idx="6558">
                  <c:v>8963.0234</c:v>
                </c:pt>
                <c:pt idx="6559">
                  <c:v>8964.0879000000004</c:v>
                </c:pt>
                <c:pt idx="6560">
                  <c:v>8963.0889000000006</c:v>
                </c:pt>
                <c:pt idx="6561">
                  <c:v>8952.7383000000009</c:v>
                </c:pt>
                <c:pt idx="6562">
                  <c:v>8963.1064000000006</c:v>
                </c:pt>
                <c:pt idx="6563">
                  <c:v>8969.4208999999992</c:v>
                </c:pt>
                <c:pt idx="6564">
                  <c:v>8957.2929999999997</c:v>
                </c:pt>
                <c:pt idx="6565">
                  <c:v>8956.0692999999992</c:v>
                </c:pt>
                <c:pt idx="6566">
                  <c:v>8959.1797000000006</c:v>
                </c:pt>
                <c:pt idx="6567">
                  <c:v>8966.1962999999996</c:v>
                </c:pt>
                <c:pt idx="6568">
                  <c:v>8955.7157999999999</c:v>
                </c:pt>
                <c:pt idx="6569">
                  <c:v>8955.9873000000007</c:v>
                </c:pt>
                <c:pt idx="6570">
                  <c:v>8964.1494000000002</c:v>
                </c:pt>
                <c:pt idx="6571">
                  <c:v>8967.5087999999996</c:v>
                </c:pt>
                <c:pt idx="6572">
                  <c:v>8960.5830000000005</c:v>
                </c:pt>
                <c:pt idx="6573">
                  <c:v>8962.6532999999999</c:v>
                </c:pt>
                <c:pt idx="6574">
                  <c:v>8964.1357000000007</c:v>
                </c:pt>
                <c:pt idx="6575">
                  <c:v>8954.2235999999994</c:v>
                </c:pt>
                <c:pt idx="6576">
                  <c:v>8957.6553000000004</c:v>
                </c:pt>
                <c:pt idx="6577">
                  <c:v>8968.3965000000007</c:v>
                </c:pt>
                <c:pt idx="6578">
                  <c:v>8971.5370999999996</c:v>
                </c:pt>
                <c:pt idx="6579">
                  <c:v>8957.4961000000003</c:v>
                </c:pt>
                <c:pt idx="6580">
                  <c:v>8959.9706999999999</c:v>
                </c:pt>
                <c:pt idx="6581">
                  <c:v>8965.4434000000001</c:v>
                </c:pt>
                <c:pt idx="6582">
                  <c:v>8963.0048999999999</c:v>
                </c:pt>
                <c:pt idx="6583">
                  <c:v>8960.4541000000008</c:v>
                </c:pt>
                <c:pt idx="6584">
                  <c:v>8958.5458999999992</c:v>
                </c:pt>
                <c:pt idx="6585">
                  <c:v>8971.4570000000003</c:v>
                </c:pt>
                <c:pt idx="6586">
                  <c:v>8965.5303000000004</c:v>
                </c:pt>
                <c:pt idx="6587">
                  <c:v>8954.2793000000001</c:v>
                </c:pt>
                <c:pt idx="6588">
                  <c:v>8965.1885000000002</c:v>
                </c:pt>
                <c:pt idx="6589">
                  <c:v>8962.9932000000008</c:v>
                </c:pt>
                <c:pt idx="6590">
                  <c:v>8960.6777000000002</c:v>
                </c:pt>
                <c:pt idx="6591">
                  <c:v>8968.6484</c:v>
                </c:pt>
                <c:pt idx="6592">
                  <c:v>8962.4169999999995</c:v>
                </c:pt>
                <c:pt idx="6593">
                  <c:v>8968.0048999999999</c:v>
                </c:pt>
                <c:pt idx="6594">
                  <c:v>8967.1133000000009</c:v>
                </c:pt>
                <c:pt idx="6595">
                  <c:v>8968.7685999999994</c:v>
                </c:pt>
                <c:pt idx="6596">
                  <c:v>8963.2909999999993</c:v>
                </c:pt>
                <c:pt idx="6597">
                  <c:v>8964.2880999999998</c:v>
                </c:pt>
                <c:pt idx="6598">
                  <c:v>8955.9258000000009</c:v>
                </c:pt>
                <c:pt idx="6599">
                  <c:v>8969.1142999999993</c:v>
                </c:pt>
                <c:pt idx="6600">
                  <c:v>8963.0565999999999</c:v>
                </c:pt>
                <c:pt idx="6601">
                  <c:v>8962.4892999999993</c:v>
                </c:pt>
                <c:pt idx="6602">
                  <c:v>8966.6748000000007</c:v>
                </c:pt>
                <c:pt idx="6603">
                  <c:v>8962.7587999999996</c:v>
                </c:pt>
                <c:pt idx="6604">
                  <c:v>8967.25</c:v>
                </c:pt>
                <c:pt idx="6605">
                  <c:v>8971.2109</c:v>
                </c:pt>
                <c:pt idx="6606">
                  <c:v>8966.5156000000006</c:v>
                </c:pt>
                <c:pt idx="6607">
                  <c:v>8963.2031000000006</c:v>
                </c:pt>
                <c:pt idx="6608">
                  <c:v>8969.8330000000005</c:v>
                </c:pt>
                <c:pt idx="6609">
                  <c:v>8965.5205000000005</c:v>
                </c:pt>
                <c:pt idx="6610">
                  <c:v>8960.2471000000005</c:v>
                </c:pt>
                <c:pt idx="6611">
                  <c:v>8971.7402000000002</c:v>
                </c:pt>
                <c:pt idx="6612">
                  <c:v>8967.9727000000003</c:v>
                </c:pt>
                <c:pt idx="6613">
                  <c:v>8965.2324000000008</c:v>
                </c:pt>
                <c:pt idx="6614">
                  <c:v>8963.0732000000007</c:v>
                </c:pt>
                <c:pt idx="6615">
                  <c:v>8964.4922000000006</c:v>
                </c:pt>
                <c:pt idx="6616">
                  <c:v>8964.0722999999998</c:v>
                </c:pt>
                <c:pt idx="6617">
                  <c:v>8963.7479999999996</c:v>
                </c:pt>
                <c:pt idx="6618">
                  <c:v>8957.2548999999999</c:v>
                </c:pt>
                <c:pt idx="6619">
                  <c:v>8975.0625</c:v>
                </c:pt>
                <c:pt idx="6620">
                  <c:v>8970.5781000000006</c:v>
                </c:pt>
                <c:pt idx="6621">
                  <c:v>8960.2538999999997</c:v>
                </c:pt>
                <c:pt idx="6622">
                  <c:v>8963.5684000000001</c:v>
                </c:pt>
                <c:pt idx="6623">
                  <c:v>8976.6016</c:v>
                </c:pt>
                <c:pt idx="6624">
                  <c:v>8963.4735999999994</c:v>
                </c:pt>
                <c:pt idx="6625">
                  <c:v>8962.7099999999991</c:v>
                </c:pt>
                <c:pt idx="6626">
                  <c:v>8969.9395000000004</c:v>
                </c:pt>
                <c:pt idx="6627">
                  <c:v>8973.5215000000007</c:v>
                </c:pt>
                <c:pt idx="6628">
                  <c:v>8959.9014000000006</c:v>
                </c:pt>
                <c:pt idx="6629">
                  <c:v>8961.7041000000008</c:v>
                </c:pt>
                <c:pt idx="6630">
                  <c:v>8971.5077999999994</c:v>
                </c:pt>
                <c:pt idx="6631">
                  <c:v>8970.0663999999997</c:v>
                </c:pt>
                <c:pt idx="6632">
                  <c:v>8960.8446999999996</c:v>
                </c:pt>
                <c:pt idx="6633">
                  <c:v>8960.8827999999994</c:v>
                </c:pt>
                <c:pt idx="6634">
                  <c:v>8975.5264000000006</c:v>
                </c:pt>
                <c:pt idx="6635">
                  <c:v>8966.4287000000004</c:v>
                </c:pt>
                <c:pt idx="6636">
                  <c:v>8963.5391</c:v>
                </c:pt>
                <c:pt idx="6637">
                  <c:v>8967.7695000000003</c:v>
                </c:pt>
                <c:pt idx="6638">
                  <c:v>8977.7168000000001</c:v>
                </c:pt>
                <c:pt idx="6639">
                  <c:v>8967.8682000000008</c:v>
                </c:pt>
                <c:pt idx="6640">
                  <c:v>8959.9541000000008</c:v>
                </c:pt>
                <c:pt idx="6641">
                  <c:v>8976.4599999999991</c:v>
                </c:pt>
                <c:pt idx="6642">
                  <c:v>8966.0342000000001</c:v>
                </c:pt>
                <c:pt idx="6643">
                  <c:v>8968.0897999999997</c:v>
                </c:pt>
                <c:pt idx="6644">
                  <c:v>8971.5244000000002</c:v>
                </c:pt>
                <c:pt idx="6645">
                  <c:v>8969.1875</c:v>
                </c:pt>
                <c:pt idx="6646">
                  <c:v>8970.8184000000001</c:v>
                </c:pt>
                <c:pt idx="6647">
                  <c:v>8962.8222999999998</c:v>
                </c:pt>
                <c:pt idx="6648">
                  <c:v>8963.9961000000003</c:v>
                </c:pt>
                <c:pt idx="6649">
                  <c:v>8973.7147999999997</c:v>
                </c:pt>
                <c:pt idx="6650">
                  <c:v>8966.3809000000001</c:v>
                </c:pt>
                <c:pt idx="6651">
                  <c:v>8963.3330000000005</c:v>
                </c:pt>
                <c:pt idx="6652">
                  <c:v>8970.6221000000005</c:v>
                </c:pt>
                <c:pt idx="6653">
                  <c:v>8969.4442999999992</c:v>
                </c:pt>
                <c:pt idx="6654">
                  <c:v>8966.6064000000006</c:v>
                </c:pt>
                <c:pt idx="6655">
                  <c:v>8969.0956999999999</c:v>
                </c:pt>
                <c:pt idx="6656">
                  <c:v>8976.8467000000001</c:v>
                </c:pt>
                <c:pt idx="6657">
                  <c:v>8971.5653999999995</c:v>
                </c:pt>
                <c:pt idx="6658">
                  <c:v>8968.3505999999998</c:v>
                </c:pt>
                <c:pt idx="6659">
                  <c:v>8971.9863000000005</c:v>
                </c:pt>
                <c:pt idx="6660">
                  <c:v>8971.6836000000003</c:v>
                </c:pt>
                <c:pt idx="6661">
                  <c:v>8971.8389000000006</c:v>
                </c:pt>
                <c:pt idx="6662">
                  <c:v>8969.0468999999994</c:v>
                </c:pt>
                <c:pt idx="6663">
                  <c:v>8974.2656000000006</c:v>
                </c:pt>
                <c:pt idx="6664">
                  <c:v>8977.2968999999994</c:v>
                </c:pt>
                <c:pt idx="6665">
                  <c:v>8966.7656000000006</c:v>
                </c:pt>
                <c:pt idx="6666">
                  <c:v>8968.8505999999998</c:v>
                </c:pt>
                <c:pt idx="6667">
                  <c:v>8973.2050999999992</c:v>
                </c:pt>
                <c:pt idx="6668">
                  <c:v>8967.8467000000001</c:v>
                </c:pt>
                <c:pt idx="6669">
                  <c:v>8975.4922000000006</c:v>
                </c:pt>
                <c:pt idx="6670">
                  <c:v>8975.1162000000004</c:v>
                </c:pt>
                <c:pt idx="6671">
                  <c:v>8969.5586000000003</c:v>
                </c:pt>
                <c:pt idx="6672">
                  <c:v>8977.0527000000002</c:v>
                </c:pt>
                <c:pt idx="6673">
                  <c:v>8981.3544999999995</c:v>
                </c:pt>
                <c:pt idx="6674">
                  <c:v>8966.2196999999996</c:v>
                </c:pt>
                <c:pt idx="6675">
                  <c:v>8972.9071999999996</c:v>
                </c:pt>
                <c:pt idx="6676">
                  <c:v>8978.0400000000009</c:v>
                </c:pt>
                <c:pt idx="6677">
                  <c:v>8970.3642999999993</c:v>
                </c:pt>
                <c:pt idx="6678">
                  <c:v>8975.7900000000009</c:v>
                </c:pt>
                <c:pt idx="6679">
                  <c:v>8976.8037000000004</c:v>
                </c:pt>
                <c:pt idx="6680">
                  <c:v>8981.3682000000008</c:v>
                </c:pt>
                <c:pt idx="6681">
                  <c:v>8971.7119000000002</c:v>
                </c:pt>
                <c:pt idx="6682">
                  <c:v>8980.6337999999996</c:v>
                </c:pt>
                <c:pt idx="6683">
                  <c:v>8979.8847999999998</c:v>
                </c:pt>
                <c:pt idx="6684">
                  <c:v>8971.2666000000008</c:v>
                </c:pt>
                <c:pt idx="6685">
                  <c:v>8971.4511999999995</c:v>
                </c:pt>
                <c:pt idx="6686">
                  <c:v>8979.6201000000001</c:v>
                </c:pt>
                <c:pt idx="6687">
                  <c:v>8986.0692999999992</c:v>
                </c:pt>
                <c:pt idx="6688">
                  <c:v>8971.8310999999994</c:v>
                </c:pt>
                <c:pt idx="6689">
                  <c:v>8973.6016</c:v>
                </c:pt>
                <c:pt idx="6690">
                  <c:v>8977.6357000000007</c:v>
                </c:pt>
                <c:pt idx="6691">
                  <c:v>8980.8145000000004</c:v>
                </c:pt>
                <c:pt idx="6692">
                  <c:v>8967.8456999999999</c:v>
                </c:pt>
                <c:pt idx="6693">
                  <c:v>8977.4297000000006</c:v>
                </c:pt>
                <c:pt idx="6694">
                  <c:v>8978.8857000000007</c:v>
                </c:pt>
                <c:pt idx="6695">
                  <c:v>8977.4395000000004</c:v>
                </c:pt>
                <c:pt idx="6696">
                  <c:v>8971.3770000000004</c:v>
                </c:pt>
                <c:pt idx="6697">
                  <c:v>8975.6767999999993</c:v>
                </c:pt>
                <c:pt idx="6698">
                  <c:v>8989.2294999999995</c:v>
                </c:pt>
                <c:pt idx="6699">
                  <c:v>8976.4491999999991</c:v>
                </c:pt>
                <c:pt idx="6700">
                  <c:v>8969.5264000000006</c:v>
                </c:pt>
                <c:pt idx="6701">
                  <c:v>8975.2597999999998</c:v>
                </c:pt>
                <c:pt idx="6702">
                  <c:v>8989.2998000000007</c:v>
                </c:pt>
                <c:pt idx="6703">
                  <c:v>8975.9570000000003</c:v>
                </c:pt>
                <c:pt idx="6704">
                  <c:v>8976.5791000000008</c:v>
                </c:pt>
                <c:pt idx="6705">
                  <c:v>8981.2080000000005</c:v>
                </c:pt>
                <c:pt idx="6706">
                  <c:v>8976.1386999999995</c:v>
                </c:pt>
                <c:pt idx="6707">
                  <c:v>8971.2860999999994</c:v>
                </c:pt>
                <c:pt idx="6708">
                  <c:v>8974.4277000000002</c:v>
                </c:pt>
                <c:pt idx="6709">
                  <c:v>8983.8994000000002</c:v>
                </c:pt>
                <c:pt idx="6710">
                  <c:v>8970.6229999999996</c:v>
                </c:pt>
                <c:pt idx="6711">
                  <c:v>8974.0645000000004</c:v>
                </c:pt>
                <c:pt idx="6712">
                  <c:v>8977.8994000000002</c:v>
                </c:pt>
                <c:pt idx="6713">
                  <c:v>8987.2440999999999</c:v>
                </c:pt>
                <c:pt idx="6714">
                  <c:v>8972.8516</c:v>
                </c:pt>
                <c:pt idx="6715">
                  <c:v>8965.8827999999994</c:v>
                </c:pt>
                <c:pt idx="6716">
                  <c:v>8989.4199000000008</c:v>
                </c:pt>
                <c:pt idx="6717">
                  <c:v>8984.5010000000002</c:v>
                </c:pt>
                <c:pt idx="6718">
                  <c:v>8977.4297000000006</c:v>
                </c:pt>
                <c:pt idx="6719">
                  <c:v>8982.3866999999991</c:v>
                </c:pt>
                <c:pt idx="6720">
                  <c:v>8983.5722999999998</c:v>
                </c:pt>
                <c:pt idx="6721">
                  <c:v>8975.6903999999995</c:v>
                </c:pt>
                <c:pt idx="6722">
                  <c:v>8972.4258000000009</c:v>
                </c:pt>
                <c:pt idx="6723">
                  <c:v>8973.6836000000003</c:v>
                </c:pt>
                <c:pt idx="6724">
                  <c:v>8975.8456999999999</c:v>
                </c:pt>
                <c:pt idx="6725">
                  <c:v>8979.1758000000009</c:v>
                </c:pt>
                <c:pt idx="6726">
                  <c:v>8982.2831999999999</c:v>
                </c:pt>
                <c:pt idx="6727">
                  <c:v>8988.7440999999999</c:v>
                </c:pt>
                <c:pt idx="6728">
                  <c:v>8987.6074000000008</c:v>
                </c:pt>
                <c:pt idx="6729">
                  <c:v>8974.0370999999996</c:v>
                </c:pt>
                <c:pt idx="6730">
                  <c:v>8986.4307000000008</c:v>
                </c:pt>
                <c:pt idx="6731">
                  <c:v>8989.0517999999993</c:v>
                </c:pt>
                <c:pt idx="6732">
                  <c:v>8977.5771000000004</c:v>
                </c:pt>
                <c:pt idx="6733">
                  <c:v>8971.4169999999995</c:v>
                </c:pt>
                <c:pt idx="6734">
                  <c:v>8987.9315999999999</c:v>
                </c:pt>
                <c:pt idx="6735">
                  <c:v>8980.0791000000008</c:v>
                </c:pt>
                <c:pt idx="6736">
                  <c:v>8971.3163999999997</c:v>
                </c:pt>
                <c:pt idx="6737">
                  <c:v>8983.6581999999999</c:v>
                </c:pt>
                <c:pt idx="6738">
                  <c:v>8982.9287000000004</c:v>
                </c:pt>
                <c:pt idx="6739">
                  <c:v>8981.9258000000009</c:v>
                </c:pt>
                <c:pt idx="6740">
                  <c:v>8978.9120999999996</c:v>
                </c:pt>
                <c:pt idx="6741">
                  <c:v>8974.3984</c:v>
                </c:pt>
                <c:pt idx="6742">
                  <c:v>8990.7206999999999</c:v>
                </c:pt>
                <c:pt idx="6743">
                  <c:v>8983.9766</c:v>
                </c:pt>
                <c:pt idx="6744">
                  <c:v>8972.7461000000003</c:v>
                </c:pt>
                <c:pt idx="6745">
                  <c:v>8984.6797000000006</c:v>
                </c:pt>
                <c:pt idx="6746">
                  <c:v>8986.6522999999997</c:v>
                </c:pt>
                <c:pt idx="6747">
                  <c:v>8983.5645000000004</c:v>
                </c:pt>
                <c:pt idx="6748">
                  <c:v>8980.2646000000004</c:v>
                </c:pt>
                <c:pt idx="6749">
                  <c:v>8975.2538999999997</c:v>
                </c:pt>
                <c:pt idx="6750">
                  <c:v>8982.1846000000005</c:v>
                </c:pt>
                <c:pt idx="6751">
                  <c:v>8985.5712999999996</c:v>
                </c:pt>
                <c:pt idx="6752">
                  <c:v>8972.3974999999991</c:v>
                </c:pt>
                <c:pt idx="6753">
                  <c:v>8985.6504000000004</c:v>
                </c:pt>
                <c:pt idx="6754">
                  <c:v>8985.0907999999999</c:v>
                </c:pt>
                <c:pt idx="6755">
                  <c:v>8985.5517999999993</c:v>
                </c:pt>
                <c:pt idx="6756">
                  <c:v>8977.8896000000004</c:v>
                </c:pt>
                <c:pt idx="6757">
                  <c:v>8983.2147999999997</c:v>
                </c:pt>
                <c:pt idx="6758">
                  <c:v>8984.6044999999995</c:v>
                </c:pt>
                <c:pt idx="6759">
                  <c:v>8983.6142999999993</c:v>
                </c:pt>
                <c:pt idx="6760">
                  <c:v>8980.4619000000002</c:v>
                </c:pt>
                <c:pt idx="6761">
                  <c:v>8984.2392999999993</c:v>
                </c:pt>
                <c:pt idx="6762">
                  <c:v>8987.7383000000009</c:v>
                </c:pt>
                <c:pt idx="6763">
                  <c:v>8989.2577999999994</c:v>
                </c:pt>
                <c:pt idx="6764">
                  <c:v>8978.2548999999999</c:v>
                </c:pt>
                <c:pt idx="6765">
                  <c:v>8980.0977000000003</c:v>
                </c:pt>
                <c:pt idx="6766">
                  <c:v>8981.4014000000006</c:v>
                </c:pt>
                <c:pt idx="6767">
                  <c:v>8974.4307000000008</c:v>
                </c:pt>
                <c:pt idx="6768">
                  <c:v>8985.1875</c:v>
                </c:pt>
                <c:pt idx="6769">
                  <c:v>8988.5038999999997</c:v>
                </c:pt>
                <c:pt idx="6770">
                  <c:v>8980.8153999999995</c:v>
                </c:pt>
                <c:pt idx="6771">
                  <c:v>8980.8682000000008</c:v>
                </c:pt>
                <c:pt idx="6772">
                  <c:v>8991.7139000000006</c:v>
                </c:pt>
                <c:pt idx="6773">
                  <c:v>8985.5419999999995</c:v>
                </c:pt>
                <c:pt idx="6774">
                  <c:v>8978.8809000000001</c:v>
                </c:pt>
                <c:pt idx="6775">
                  <c:v>8982.6152000000002</c:v>
                </c:pt>
                <c:pt idx="6776">
                  <c:v>8989.3866999999991</c:v>
                </c:pt>
                <c:pt idx="6777">
                  <c:v>8986.0264000000006</c:v>
                </c:pt>
                <c:pt idx="6778">
                  <c:v>8983.9932000000008</c:v>
                </c:pt>
                <c:pt idx="6779">
                  <c:v>8984.6885000000002</c:v>
                </c:pt>
                <c:pt idx="6780">
                  <c:v>8990.4491999999991</c:v>
                </c:pt>
                <c:pt idx="6781">
                  <c:v>8980.7333999999992</c:v>
                </c:pt>
                <c:pt idx="6782">
                  <c:v>8975.9609</c:v>
                </c:pt>
                <c:pt idx="6783">
                  <c:v>8982.7510000000002</c:v>
                </c:pt>
                <c:pt idx="6784">
                  <c:v>8990.6972999999998</c:v>
                </c:pt>
                <c:pt idx="6785">
                  <c:v>8978.9609</c:v>
                </c:pt>
                <c:pt idx="6786">
                  <c:v>8984.8251999999993</c:v>
                </c:pt>
                <c:pt idx="6787">
                  <c:v>8985.7782999999999</c:v>
                </c:pt>
                <c:pt idx="6788">
                  <c:v>8989.9277000000002</c:v>
                </c:pt>
                <c:pt idx="6789">
                  <c:v>8981.6025000000009</c:v>
                </c:pt>
                <c:pt idx="6790">
                  <c:v>8981.6190999999999</c:v>
                </c:pt>
                <c:pt idx="6791">
                  <c:v>8993.0791000000008</c:v>
                </c:pt>
                <c:pt idx="6792">
                  <c:v>8992.5840000000007</c:v>
                </c:pt>
                <c:pt idx="6793">
                  <c:v>8980.2157999999999</c:v>
                </c:pt>
                <c:pt idx="6794">
                  <c:v>8986.9442999999992</c:v>
                </c:pt>
                <c:pt idx="6795">
                  <c:v>8998.4375</c:v>
                </c:pt>
                <c:pt idx="6796">
                  <c:v>8983.6425999999992</c:v>
                </c:pt>
                <c:pt idx="6797">
                  <c:v>8982.9766</c:v>
                </c:pt>
                <c:pt idx="6798">
                  <c:v>8992.3192999999992</c:v>
                </c:pt>
                <c:pt idx="6799">
                  <c:v>8990.4346000000005</c:v>
                </c:pt>
                <c:pt idx="6800">
                  <c:v>8978.0028999999995</c:v>
                </c:pt>
                <c:pt idx="6801">
                  <c:v>8991.4032999999999</c:v>
                </c:pt>
                <c:pt idx="6802">
                  <c:v>8998.1494000000002</c:v>
                </c:pt>
                <c:pt idx="6803">
                  <c:v>8989.2577999999994</c:v>
                </c:pt>
                <c:pt idx="6804">
                  <c:v>8982.3192999999992</c:v>
                </c:pt>
                <c:pt idx="6805">
                  <c:v>8987.8418000000001</c:v>
                </c:pt>
                <c:pt idx="6806">
                  <c:v>8992.0077999999994</c:v>
                </c:pt>
                <c:pt idx="6807">
                  <c:v>8993.2813000000006</c:v>
                </c:pt>
                <c:pt idx="6808">
                  <c:v>8989.5751999999993</c:v>
                </c:pt>
                <c:pt idx="6809">
                  <c:v>8993.8008000000009</c:v>
                </c:pt>
                <c:pt idx="6810">
                  <c:v>8998.7178000000004</c:v>
                </c:pt>
                <c:pt idx="6811">
                  <c:v>8977.1016</c:v>
                </c:pt>
                <c:pt idx="6812">
                  <c:v>8992.1103999999996</c:v>
                </c:pt>
                <c:pt idx="6813">
                  <c:v>8996.9315999999999</c:v>
                </c:pt>
                <c:pt idx="6814">
                  <c:v>8987.3271000000004</c:v>
                </c:pt>
                <c:pt idx="6815">
                  <c:v>8989.7080000000005</c:v>
                </c:pt>
                <c:pt idx="6816">
                  <c:v>8989.2772999999997</c:v>
                </c:pt>
                <c:pt idx="6817">
                  <c:v>8989.2479999999996</c:v>
                </c:pt>
                <c:pt idx="6818">
                  <c:v>8988.3467000000001</c:v>
                </c:pt>
                <c:pt idx="6819">
                  <c:v>8983.1532999999999</c:v>
                </c:pt>
                <c:pt idx="6820">
                  <c:v>8985.8163999999997</c:v>
                </c:pt>
                <c:pt idx="6821">
                  <c:v>8992.2168000000001</c:v>
                </c:pt>
                <c:pt idx="6822">
                  <c:v>8990.0956999999999</c:v>
                </c:pt>
                <c:pt idx="6823">
                  <c:v>8983.7324000000008</c:v>
                </c:pt>
                <c:pt idx="6824">
                  <c:v>8989.1064000000006</c:v>
                </c:pt>
                <c:pt idx="6825">
                  <c:v>8989.375</c:v>
                </c:pt>
                <c:pt idx="6826">
                  <c:v>8991.8446999999996</c:v>
                </c:pt>
                <c:pt idx="6827">
                  <c:v>8989.2412000000004</c:v>
                </c:pt>
                <c:pt idx="6828">
                  <c:v>8988.4824000000008</c:v>
                </c:pt>
                <c:pt idx="6829">
                  <c:v>8992.2538999999997</c:v>
                </c:pt>
                <c:pt idx="6830">
                  <c:v>8996.1494000000002</c:v>
                </c:pt>
                <c:pt idx="6831">
                  <c:v>8987.9580000000005</c:v>
                </c:pt>
                <c:pt idx="6832">
                  <c:v>8993.3672000000006</c:v>
                </c:pt>
                <c:pt idx="6833">
                  <c:v>8994.8935999999994</c:v>
                </c:pt>
                <c:pt idx="6834">
                  <c:v>8992.9150000000009</c:v>
                </c:pt>
                <c:pt idx="6835">
                  <c:v>8989.2695000000003</c:v>
                </c:pt>
                <c:pt idx="6836">
                  <c:v>8992.4678000000004</c:v>
                </c:pt>
                <c:pt idx="6837">
                  <c:v>8989.5419999999995</c:v>
                </c:pt>
                <c:pt idx="6838">
                  <c:v>8992.4833999999992</c:v>
                </c:pt>
                <c:pt idx="6839">
                  <c:v>8992.6103999999996</c:v>
                </c:pt>
                <c:pt idx="6840">
                  <c:v>8997.9639000000006</c:v>
                </c:pt>
                <c:pt idx="6841">
                  <c:v>8994.6435999999994</c:v>
                </c:pt>
                <c:pt idx="6842">
                  <c:v>8993.1172000000006</c:v>
                </c:pt>
                <c:pt idx="6843">
                  <c:v>9000.1309000000001</c:v>
                </c:pt>
                <c:pt idx="6844">
                  <c:v>8994.0741999999991</c:v>
                </c:pt>
                <c:pt idx="6845">
                  <c:v>8994.8495999999996</c:v>
                </c:pt>
                <c:pt idx="6846">
                  <c:v>8986.2813000000006</c:v>
                </c:pt>
                <c:pt idx="6847">
                  <c:v>8990.9961000000003</c:v>
                </c:pt>
                <c:pt idx="6848">
                  <c:v>8999.8965000000007</c:v>
                </c:pt>
                <c:pt idx="6849">
                  <c:v>8979.1016</c:v>
                </c:pt>
                <c:pt idx="6850">
                  <c:v>8987.4892999999993</c:v>
                </c:pt>
                <c:pt idx="6851">
                  <c:v>8996.6669999999995</c:v>
                </c:pt>
                <c:pt idx="6852">
                  <c:v>8994.3076000000001</c:v>
                </c:pt>
                <c:pt idx="6853">
                  <c:v>8988.4043000000001</c:v>
                </c:pt>
                <c:pt idx="6854">
                  <c:v>8991.0869000000002</c:v>
                </c:pt>
                <c:pt idx="6855">
                  <c:v>8993.2949000000008</c:v>
                </c:pt>
                <c:pt idx="6856">
                  <c:v>8995.5702999999994</c:v>
                </c:pt>
                <c:pt idx="6857">
                  <c:v>8990.3564000000006</c:v>
                </c:pt>
                <c:pt idx="6858">
                  <c:v>8997.9951000000001</c:v>
                </c:pt>
                <c:pt idx="6859">
                  <c:v>8997.4804999999997</c:v>
                </c:pt>
                <c:pt idx="6860">
                  <c:v>8989.2548999999999</c:v>
                </c:pt>
                <c:pt idx="6861">
                  <c:v>8995.0702999999994</c:v>
                </c:pt>
                <c:pt idx="6862">
                  <c:v>9001.2685999999994</c:v>
                </c:pt>
                <c:pt idx="6863">
                  <c:v>8993.0859</c:v>
                </c:pt>
                <c:pt idx="6864">
                  <c:v>8988.3008000000009</c:v>
                </c:pt>
                <c:pt idx="6865">
                  <c:v>8993.8603999999996</c:v>
                </c:pt>
                <c:pt idx="6866">
                  <c:v>8995.5321999999996</c:v>
                </c:pt>
                <c:pt idx="6867">
                  <c:v>8993.3906000000006</c:v>
                </c:pt>
                <c:pt idx="6868">
                  <c:v>8989.3817999999992</c:v>
                </c:pt>
                <c:pt idx="6869">
                  <c:v>8992.1854999999996</c:v>
                </c:pt>
                <c:pt idx="6870">
                  <c:v>8994.1641</c:v>
                </c:pt>
                <c:pt idx="6871">
                  <c:v>8993.4843999999994</c:v>
                </c:pt>
                <c:pt idx="6872">
                  <c:v>8995.2363000000005</c:v>
                </c:pt>
                <c:pt idx="6873">
                  <c:v>8999.5077999999994</c:v>
                </c:pt>
                <c:pt idx="6874">
                  <c:v>8997.3906000000006</c:v>
                </c:pt>
                <c:pt idx="6875">
                  <c:v>8991.9482000000007</c:v>
                </c:pt>
                <c:pt idx="6876">
                  <c:v>8998.3359</c:v>
                </c:pt>
                <c:pt idx="6877">
                  <c:v>9005.5282999999999</c:v>
                </c:pt>
                <c:pt idx="6878">
                  <c:v>8998.375</c:v>
                </c:pt>
                <c:pt idx="6879">
                  <c:v>8990.5097999999998</c:v>
                </c:pt>
                <c:pt idx="6880">
                  <c:v>8992.1543000000001</c:v>
                </c:pt>
                <c:pt idx="6881">
                  <c:v>8990.8945000000003</c:v>
                </c:pt>
                <c:pt idx="6882">
                  <c:v>8989.1298999999999</c:v>
                </c:pt>
                <c:pt idx="6883">
                  <c:v>8990.6923999999999</c:v>
                </c:pt>
                <c:pt idx="6884">
                  <c:v>8987.0272999999997</c:v>
                </c:pt>
                <c:pt idx="6885">
                  <c:v>9005.5907999999999</c:v>
                </c:pt>
                <c:pt idx="6886">
                  <c:v>8997.1846000000005</c:v>
                </c:pt>
                <c:pt idx="6887">
                  <c:v>8993.6034999999993</c:v>
                </c:pt>
                <c:pt idx="6888">
                  <c:v>9000.0077999999994</c:v>
                </c:pt>
                <c:pt idx="6889">
                  <c:v>8996.1425999999992</c:v>
                </c:pt>
                <c:pt idx="6890">
                  <c:v>8998.3827999999994</c:v>
                </c:pt>
                <c:pt idx="6891">
                  <c:v>8990.8241999999991</c:v>
                </c:pt>
                <c:pt idx="6892">
                  <c:v>8994.6025000000009</c:v>
                </c:pt>
                <c:pt idx="6893">
                  <c:v>8995.9590000000007</c:v>
                </c:pt>
                <c:pt idx="6894">
                  <c:v>8999.2666000000008</c:v>
                </c:pt>
                <c:pt idx="6895">
                  <c:v>8993.6514000000006</c:v>
                </c:pt>
                <c:pt idx="6896">
                  <c:v>8998.5342000000001</c:v>
                </c:pt>
                <c:pt idx="6897">
                  <c:v>9000.2235999999994</c:v>
                </c:pt>
                <c:pt idx="6898">
                  <c:v>8997.8701000000001</c:v>
                </c:pt>
                <c:pt idx="6899">
                  <c:v>8995.6885000000002</c:v>
                </c:pt>
                <c:pt idx="6900">
                  <c:v>8993.5195000000003</c:v>
                </c:pt>
                <c:pt idx="6901">
                  <c:v>8997.0956999999999</c:v>
                </c:pt>
                <c:pt idx="6902">
                  <c:v>8986.9120999999996</c:v>
                </c:pt>
                <c:pt idx="6903">
                  <c:v>8993.3047000000006</c:v>
                </c:pt>
                <c:pt idx="6904">
                  <c:v>8995.4442999999992</c:v>
                </c:pt>
                <c:pt idx="6905">
                  <c:v>8998.6162000000004</c:v>
                </c:pt>
                <c:pt idx="6906">
                  <c:v>8989.5400000000009</c:v>
                </c:pt>
                <c:pt idx="6907">
                  <c:v>8997.2842000000001</c:v>
                </c:pt>
                <c:pt idx="6908">
                  <c:v>9004.0458999999992</c:v>
                </c:pt>
                <c:pt idx="6909">
                  <c:v>8994.2900000000009</c:v>
                </c:pt>
                <c:pt idx="6910">
                  <c:v>8995.4110999999994</c:v>
                </c:pt>
                <c:pt idx="6911">
                  <c:v>9004.3057000000008</c:v>
                </c:pt>
                <c:pt idx="6912">
                  <c:v>9010.0751999999993</c:v>
                </c:pt>
                <c:pt idx="6913">
                  <c:v>8986.7528999999995</c:v>
                </c:pt>
                <c:pt idx="6914">
                  <c:v>9001.6592000000001</c:v>
                </c:pt>
                <c:pt idx="6915">
                  <c:v>9007.4159999999993</c:v>
                </c:pt>
                <c:pt idx="6916">
                  <c:v>8994.1025000000009</c:v>
                </c:pt>
                <c:pt idx="6917">
                  <c:v>8988.8876999999993</c:v>
                </c:pt>
                <c:pt idx="6918">
                  <c:v>8995.9043000000001</c:v>
                </c:pt>
                <c:pt idx="6919">
                  <c:v>9001.3212999999996</c:v>
                </c:pt>
                <c:pt idx="6920">
                  <c:v>9006.1347999999998</c:v>
                </c:pt>
                <c:pt idx="6921">
                  <c:v>8988.5468999999994</c:v>
                </c:pt>
                <c:pt idx="6922">
                  <c:v>8998.4150000000009</c:v>
                </c:pt>
                <c:pt idx="6923">
                  <c:v>9002.3438000000006</c:v>
                </c:pt>
                <c:pt idx="6924">
                  <c:v>8999.7636999999995</c:v>
                </c:pt>
                <c:pt idx="6925">
                  <c:v>8993.1435999999994</c:v>
                </c:pt>
                <c:pt idx="6926">
                  <c:v>9003.0565999999999</c:v>
                </c:pt>
                <c:pt idx="6927">
                  <c:v>9006.1484</c:v>
                </c:pt>
                <c:pt idx="6928">
                  <c:v>8991.2705000000005</c:v>
                </c:pt>
                <c:pt idx="6929">
                  <c:v>8998.0166000000008</c:v>
                </c:pt>
                <c:pt idx="6930">
                  <c:v>9010.3827999999994</c:v>
                </c:pt>
                <c:pt idx="6931">
                  <c:v>9007.8739999999998</c:v>
                </c:pt>
                <c:pt idx="6932">
                  <c:v>9003.5478999999996</c:v>
                </c:pt>
                <c:pt idx="6933">
                  <c:v>8998.6064000000006</c:v>
                </c:pt>
                <c:pt idx="6934">
                  <c:v>9007.0116999999991</c:v>
                </c:pt>
                <c:pt idx="6935">
                  <c:v>9001.1522999999997</c:v>
                </c:pt>
                <c:pt idx="6936">
                  <c:v>8993.0840000000007</c:v>
                </c:pt>
                <c:pt idx="6937">
                  <c:v>9002.2764000000006</c:v>
                </c:pt>
                <c:pt idx="6938">
                  <c:v>9004.0967000000001</c:v>
                </c:pt>
                <c:pt idx="6939">
                  <c:v>8991.4833999999992</c:v>
                </c:pt>
                <c:pt idx="6940">
                  <c:v>8996.9014000000006</c:v>
                </c:pt>
                <c:pt idx="6941">
                  <c:v>9004.1386999999995</c:v>
                </c:pt>
                <c:pt idx="6942">
                  <c:v>9002.2129000000004</c:v>
                </c:pt>
                <c:pt idx="6943">
                  <c:v>8996.4297000000006</c:v>
                </c:pt>
                <c:pt idx="6944">
                  <c:v>9002.1347999999998</c:v>
                </c:pt>
                <c:pt idx="6945">
                  <c:v>9000.9501999999993</c:v>
                </c:pt>
                <c:pt idx="6946">
                  <c:v>9000.0321999999996</c:v>
                </c:pt>
                <c:pt idx="6947">
                  <c:v>8995.9745999999996</c:v>
                </c:pt>
                <c:pt idx="6948">
                  <c:v>9007.5429999999997</c:v>
                </c:pt>
                <c:pt idx="6949">
                  <c:v>9008.0771000000004</c:v>
                </c:pt>
                <c:pt idx="6950">
                  <c:v>9001.4979999999996</c:v>
                </c:pt>
                <c:pt idx="6951">
                  <c:v>8998.7090000000007</c:v>
                </c:pt>
                <c:pt idx="6952">
                  <c:v>9004.0077999999994</c:v>
                </c:pt>
                <c:pt idx="6953">
                  <c:v>9002.5360999999994</c:v>
                </c:pt>
                <c:pt idx="6954">
                  <c:v>8999.1895000000004</c:v>
                </c:pt>
                <c:pt idx="6955">
                  <c:v>9005.9472999999998</c:v>
                </c:pt>
                <c:pt idx="6956">
                  <c:v>9005.3349999999991</c:v>
                </c:pt>
                <c:pt idx="6957">
                  <c:v>8994.5741999999991</c:v>
                </c:pt>
                <c:pt idx="6958">
                  <c:v>9000.2109</c:v>
                </c:pt>
                <c:pt idx="6959">
                  <c:v>8997.5771000000004</c:v>
                </c:pt>
                <c:pt idx="6960">
                  <c:v>8999.6064000000006</c:v>
                </c:pt>
                <c:pt idx="6961">
                  <c:v>9001.9442999999992</c:v>
                </c:pt>
                <c:pt idx="6962">
                  <c:v>8999.3438000000006</c:v>
                </c:pt>
                <c:pt idx="6963">
                  <c:v>9002.9130999999998</c:v>
                </c:pt>
                <c:pt idx="6964">
                  <c:v>9007.6767999999993</c:v>
                </c:pt>
                <c:pt idx="6965">
                  <c:v>9002.875</c:v>
                </c:pt>
                <c:pt idx="6966">
                  <c:v>8997.7900000000009</c:v>
                </c:pt>
                <c:pt idx="6967">
                  <c:v>9008.7567999999992</c:v>
                </c:pt>
                <c:pt idx="6968">
                  <c:v>9005.6337999999996</c:v>
                </c:pt>
                <c:pt idx="6969">
                  <c:v>8995.7217000000001</c:v>
                </c:pt>
                <c:pt idx="6970">
                  <c:v>9005.8652000000002</c:v>
                </c:pt>
                <c:pt idx="6971">
                  <c:v>9001.1758000000009</c:v>
                </c:pt>
                <c:pt idx="6972">
                  <c:v>9006.2255999999998</c:v>
                </c:pt>
                <c:pt idx="6973">
                  <c:v>9005.6172000000006</c:v>
                </c:pt>
                <c:pt idx="6974">
                  <c:v>9001.2060999999994</c:v>
                </c:pt>
                <c:pt idx="6975">
                  <c:v>9009.3886999999995</c:v>
                </c:pt>
                <c:pt idx="6976">
                  <c:v>9005.5409999999993</c:v>
                </c:pt>
                <c:pt idx="6977">
                  <c:v>8999.2227000000003</c:v>
                </c:pt>
                <c:pt idx="6978">
                  <c:v>8995.1005999999998</c:v>
                </c:pt>
                <c:pt idx="6979">
                  <c:v>9008.1133000000009</c:v>
                </c:pt>
                <c:pt idx="6980">
                  <c:v>9001.5400000000009</c:v>
                </c:pt>
                <c:pt idx="6981">
                  <c:v>8998.4081999999999</c:v>
                </c:pt>
                <c:pt idx="6982">
                  <c:v>9001.9364999999998</c:v>
                </c:pt>
                <c:pt idx="6983">
                  <c:v>9013.6885000000002</c:v>
                </c:pt>
                <c:pt idx="6984">
                  <c:v>9005.8057000000008</c:v>
                </c:pt>
                <c:pt idx="6985">
                  <c:v>8997.4248000000007</c:v>
                </c:pt>
                <c:pt idx="6986">
                  <c:v>9006.3525000000009</c:v>
                </c:pt>
                <c:pt idx="6987">
                  <c:v>9011.1748000000007</c:v>
                </c:pt>
                <c:pt idx="6988">
                  <c:v>9002.4053000000004</c:v>
                </c:pt>
                <c:pt idx="6989">
                  <c:v>9003.2451000000001</c:v>
                </c:pt>
                <c:pt idx="6990">
                  <c:v>9008.3623000000007</c:v>
                </c:pt>
                <c:pt idx="6991">
                  <c:v>9003.1270000000004</c:v>
                </c:pt>
                <c:pt idx="6992">
                  <c:v>8991.4971000000005</c:v>
                </c:pt>
                <c:pt idx="6993">
                  <c:v>9007.2597999999998</c:v>
                </c:pt>
                <c:pt idx="6994">
                  <c:v>9005.3798999999999</c:v>
                </c:pt>
                <c:pt idx="6995">
                  <c:v>9004.7919999999995</c:v>
                </c:pt>
                <c:pt idx="6996">
                  <c:v>9000.8086000000003</c:v>
                </c:pt>
                <c:pt idx="6997">
                  <c:v>9003.8192999999992</c:v>
                </c:pt>
                <c:pt idx="6998">
                  <c:v>9007.2860999999994</c:v>
                </c:pt>
                <c:pt idx="6999">
                  <c:v>9002.9843999999994</c:v>
                </c:pt>
                <c:pt idx="7000">
                  <c:v>8999.6885000000002</c:v>
                </c:pt>
                <c:pt idx="7001">
                  <c:v>9010.6689000000006</c:v>
                </c:pt>
                <c:pt idx="7002">
                  <c:v>9007.1406000000006</c:v>
                </c:pt>
                <c:pt idx="7003">
                  <c:v>8996.3008000000009</c:v>
                </c:pt>
                <c:pt idx="7004">
                  <c:v>9000.2860999999994</c:v>
                </c:pt>
                <c:pt idx="7005">
                  <c:v>9014.1563000000006</c:v>
                </c:pt>
                <c:pt idx="7006">
                  <c:v>9005.1738000000005</c:v>
                </c:pt>
                <c:pt idx="7007">
                  <c:v>8996.3163999999997</c:v>
                </c:pt>
                <c:pt idx="7008">
                  <c:v>9010.1522999999997</c:v>
                </c:pt>
                <c:pt idx="7009">
                  <c:v>9007.1347999999998</c:v>
                </c:pt>
                <c:pt idx="7010">
                  <c:v>9006.0527000000002</c:v>
                </c:pt>
                <c:pt idx="7011">
                  <c:v>9011.9267999999993</c:v>
                </c:pt>
                <c:pt idx="7012">
                  <c:v>9011.2646000000004</c:v>
                </c:pt>
                <c:pt idx="7013">
                  <c:v>9011.6309000000001</c:v>
                </c:pt>
                <c:pt idx="7014">
                  <c:v>9006.0820000000003</c:v>
                </c:pt>
                <c:pt idx="7015">
                  <c:v>9002.7831999999999</c:v>
                </c:pt>
                <c:pt idx="7016">
                  <c:v>9012.7090000000007</c:v>
                </c:pt>
                <c:pt idx="7017">
                  <c:v>9012.9961000000003</c:v>
                </c:pt>
                <c:pt idx="7018">
                  <c:v>9003.3104999999996</c:v>
                </c:pt>
                <c:pt idx="7019">
                  <c:v>9012.2958999999992</c:v>
                </c:pt>
                <c:pt idx="7020">
                  <c:v>9016.1044999999995</c:v>
                </c:pt>
                <c:pt idx="7021">
                  <c:v>9009.8086000000003</c:v>
                </c:pt>
                <c:pt idx="7022">
                  <c:v>9000.9560999999994</c:v>
                </c:pt>
                <c:pt idx="7023">
                  <c:v>9013.8202999999994</c:v>
                </c:pt>
                <c:pt idx="7024">
                  <c:v>9008.3212999999996</c:v>
                </c:pt>
                <c:pt idx="7025">
                  <c:v>9009.8232000000007</c:v>
                </c:pt>
                <c:pt idx="7026">
                  <c:v>9007.1260000000002</c:v>
                </c:pt>
                <c:pt idx="7027">
                  <c:v>9010.3379000000004</c:v>
                </c:pt>
                <c:pt idx="7028">
                  <c:v>9006.7900000000009</c:v>
                </c:pt>
                <c:pt idx="7029">
                  <c:v>9008.3613000000005</c:v>
                </c:pt>
                <c:pt idx="7030">
                  <c:v>9002.1347999999998</c:v>
                </c:pt>
                <c:pt idx="7031">
                  <c:v>9014.6807000000008</c:v>
                </c:pt>
                <c:pt idx="7032">
                  <c:v>9005.5458999999992</c:v>
                </c:pt>
                <c:pt idx="7033">
                  <c:v>9003.3574000000008</c:v>
                </c:pt>
                <c:pt idx="7034">
                  <c:v>9014.4110999999994</c:v>
                </c:pt>
                <c:pt idx="7035">
                  <c:v>9010.2744000000002</c:v>
                </c:pt>
                <c:pt idx="7036">
                  <c:v>9008.9199000000008</c:v>
                </c:pt>
                <c:pt idx="7037">
                  <c:v>9009.8955000000005</c:v>
                </c:pt>
                <c:pt idx="7038">
                  <c:v>9005.1133000000009</c:v>
                </c:pt>
                <c:pt idx="7039">
                  <c:v>9013.0224999999991</c:v>
                </c:pt>
                <c:pt idx="7040">
                  <c:v>9010.8534999999993</c:v>
                </c:pt>
                <c:pt idx="7041">
                  <c:v>9005.4395000000004</c:v>
                </c:pt>
                <c:pt idx="7042">
                  <c:v>9011.125</c:v>
                </c:pt>
                <c:pt idx="7043">
                  <c:v>9015.8544999999995</c:v>
                </c:pt>
                <c:pt idx="7044">
                  <c:v>9006.3662000000004</c:v>
                </c:pt>
                <c:pt idx="7045">
                  <c:v>9007.0028999999995</c:v>
                </c:pt>
                <c:pt idx="7046">
                  <c:v>9010.0625</c:v>
                </c:pt>
                <c:pt idx="7047">
                  <c:v>9012.8192999999992</c:v>
                </c:pt>
                <c:pt idx="7048">
                  <c:v>9009.1991999999991</c:v>
                </c:pt>
                <c:pt idx="7049">
                  <c:v>9012.9853999999996</c:v>
                </c:pt>
                <c:pt idx="7050">
                  <c:v>9003.0313000000006</c:v>
                </c:pt>
                <c:pt idx="7051">
                  <c:v>9014.5254000000004</c:v>
                </c:pt>
                <c:pt idx="7052">
                  <c:v>9011.2451000000001</c:v>
                </c:pt>
                <c:pt idx="7053">
                  <c:v>9011.1034999999993</c:v>
                </c:pt>
                <c:pt idx="7054">
                  <c:v>9014.2675999999992</c:v>
                </c:pt>
                <c:pt idx="7055">
                  <c:v>9009.25</c:v>
                </c:pt>
                <c:pt idx="7056">
                  <c:v>9005.5722999999998</c:v>
                </c:pt>
                <c:pt idx="7057">
                  <c:v>9006.1522999999997</c:v>
                </c:pt>
                <c:pt idx="7058">
                  <c:v>9019.1923999999999</c:v>
                </c:pt>
                <c:pt idx="7059">
                  <c:v>9008.9843999999994</c:v>
                </c:pt>
                <c:pt idx="7060">
                  <c:v>9008.1641</c:v>
                </c:pt>
                <c:pt idx="7061">
                  <c:v>9012.9014000000006</c:v>
                </c:pt>
                <c:pt idx="7062">
                  <c:v>9014.5537000000004</c:v>
                </c:pt>
                <c:pt idx="7063">
                  <c:v>9010.6054999999997</c:v>
                </c:pt>
                <c:pt idx="7064">
                  <c:v>9006.0205000000005</c:v>
                </c:pt>
                <c:pt idx="7065">
                  <c:v>9010.3623000000007</c:v>
                </c:pt>
                <c:pt idx="7066">
                  <c:v>9020.1689000000006</c:v>
                </c:pt>
                <c:pt idx="7067">
                  <c:v>9010.1337999999996</c:v>
                </c:pt>
                <c:pt idx="7068">
                  <c:v>9013.3525000000009</c:v>
                </c:pt>
                <c:pt idx="7069">
                  <c:v>9021.1815999999999</c:v>
                </c:pt>
                <c:pt idx="7070">
                  <c:v>9015.3574000000008</c:v>
                </c:pt>
                <c:pt idx="7071">
                  <c:v>9005.6044999999995</c:v>
                </c:pt>
                <c:pt idx="7072">
                  <c:v>9013.2255999999998</c:v>
                </c:pt>
                <c:pt idx="7073">
                  <c:v>9016.1337999999996</c:v>
                </c:pt>
                <c:pt idx="7074">
                  <c:v>9006.3682000000008</c:v>
                </c:pt>
                <c:pt idx="7075">
                  <c:v>9005.8984</c:v>
                </c:pt>
                <c:pt idx="7076">
                  <c:v>9013.7168000000001</c:v>
                </c:pt>
                <c:pt idx="7077">
                  <c:v>9018.1074000000008</c:v>
                </c:pt>
                <c:pt idx="7078">
                  <c:v>9011.0928000000004</c:v>
                </c:pt>
                <c:pt idx="7079">
                  <c:v>9012.1016</c:v>
                </c:pt>
                <c:pt idx="7080">
                  <c:v>9015.5458999999992</c:v>
                </c:pt>
                <c:pt idx="7081">
                  <c:v>9019.5380999999998</c:v>
                </c:pt>
                <c:pt idx="7082">
                  <c:v>9013.4169999999995</c:v>
                </c:pt>
                <c:pt idx="7083">
                  <c:v>9014.1288999999997</c:v>
                </c:pt>
                <c:pt idx="7084">
                  <c:v>9028.5849999999991</c:v>
                </c:pt>
                <c:pt idx="7085">
                  <c:v>9013.8456999999999</c:v>
                </c:pt>
                <c:pt idx="7086">
                  <c:v>9013.9364999999998</c:v>
                </c:pt>
                <c:pt idx="7087">
                  <c:v>9018.7949000000008</c:v>
                </c:pt>
                <c:pt idx="7088">
                  <c:v>9016.4727000000003</c:v>
                </c:pt>
                <c:pt idx="7089">
                  <c:v>9016.3778999999995</c:v>
                </c:pt>
                <c:pt idx="7090">
                  <c:v>9013.7245999999996</c:v>
                </c:pt>
                <c:pt idx="7091">
                  <c:v>9011.6991999999991</c:v>
                </c:pt>
                <c:pt idx="7092">
                  <c:v>9017.4727000000003</c:v>
                </c:pt>
                <c:pt idx="7093">
                  <c:v>9012.2764000000006</c:v>
                </c:pt>
                <c:pt idx="7094">
                  <c:v>9014.0488000000005</c:v>
                </c:pt>
                <c:pt idx="7095">
                  <c:v>9016.2050999999992</c:v>
                </c:pt>
                <c:pt idx="7096">
                  <c:v>9013.3145000000004</c:v>
                </c:pt>
                <c:pt idx="7097">
                  <c:v>9010.4150000000009</c:v>
                </c:pt>
                <c:pt idx="7098">
                  <c:v>9013.7479999999996</c:v>
                </c:pt>
                <c:pt idx="7099">
                  <c:v>9016.8428000000004</c:v>
                </c:pt>
                <c:pt idx="7100">
                  <c:v>9013.6571999999996</c:v>
                </c:pt>
                <c:pt idx="7101">
                  <c:v>9016.9717000000001</c:v>
                </c:pt>
                <c:pt idx="7102">
                  <c:v>9013.8192999999992</c:v>
                </c:pt>
                <c:pt idx="7103">
                  <c:v>9014.8837999999996</c:v>
                </c:pt>
                <c:pt idx="7104">
                  <c:v>9017.0313000000006</c:v>
                </c:pt>
                <c:pt idx="7105">
                  <c:v>9014.1846000000005</c:v>
                </c:pt>
                <c:pt idx="7106">
                  <c:v>9012.8037000000004</c:v>
                </c:pt>
                <c:pt idx="7107">
                  <c:v>9018.7646000000004</c:v>
                </c:pt>
                <c:pt idx="7108">
                  <c:v>9022.6113000000005</c:v>
                </c:pt>
                <c:pt idx="7109">
                  <c:v>9013.2275000000009</c:v>
                </c:pt>
                <c:pt idx="7110">
                  <c:v>9017.6288999999997</c:v>
                </c:pt>
                <c:pt idx="7111">
                  <c:v>9017.0635000000002</c:v>
                </c:pt>
                <c:pt idx="7112">
                  <c:v>9013.7333999999992</c:v>
                </c:pt>
                <c:pt idx="7113">
                  <c:v>9013.4043000000001</c:v>
                </c:pt>
                <c:pt idx="7114">
                  <c:v>9022.1942999999992</c:v>
                </c:pt>
                <c:pt idx="7115">
                  <c:v>9011.0508000000009</c:v>
                </c:pt>
                <c:pt idx="7116">
                  <c:v>9021.9922000000006</c:v>
                </c:pt>
                <c:pt idx="7117">
                  <c:v>9015.9452999999994</c:v>
                </c:pt>
                <c:pt idx="7118">
                  <c:v>9016.7119000000002</c:v>
                </c:pt>
                <c:pt idx="7119">
                  <c:v>9025.5352000000003</c:v>
                </c:pt>
                <c:pt idx="7120">
                  <c:v>9013.0409999999993</c:v>
                </c:pt>
                <c:pt idx="7121">
                  <c:v>9005.5840000000007</c:v>
                </c:pt>
                <c:pt idx="7122">
                  <c:v>9026.1005999999998</c:v>
                </c:pt>
                <c:pt idx="7123">
                  <c:v>9021.9063000000006</c:v>
                </c:pt>
                <c:pt idx="7124">
                  <c:v>9020.2852000000003</c:v>
                </c:pt>
                <c:pt idx="7125">
                  <c:v>9020.4375</c:v>
                </c:pt>
                <c:pt idx="7126">
                  <c:v>9026.1455000000005</c:v>
                </c:pt>
                <c:pt idx="7127">
                  <c:v>9017.1054999999997</c:v>
                </c:pt>
                <c:pt idx="7128">
                  <c:v>9014.6689000000006</c:v>
                </c:pt>
                <c:pt idx="7129">
                  <c:v>9018.6797000000006</c:v>
                </c:pt>
                <c:pt idx="7130">
                  <c:v>9022.2266</c:v>
                </c:pt>
                <c:pt idx="7131">
                  <c:v>9006.125</c:v>
                </c:pt>
                <c:pt idx="7132">
                  <c:v>9011.9804999999997</c:v>
                </c:pt>
                <c:pt idx="7133">
                  <c:v>9025.9989999999998</c:v>
                </c:pt>
                <c:pt idx="7134">
                  <c:v>9025.1435999999994</c:v>
                </c:pt>
                <c:pt idx="7135">
                  <c:v>9018.0020000000004</c:v>
                </c:pt>
                <c:pt idx="7136">
                  <c:v>9019.9423999999999</c:v>
                </c:pt>
                <c:pt idx="7137">
                  <c:v>9025.1270000000004</c:v>
                </c:pt>
                <c:pt idx="7138">
                  <c:v>9020.5596000000005</c:v>
                </c:pt>
                <c:pt idx="7139">
                  <c:v>9012.8642999999993</c:v>
                </c:pt>
                <c:pt idx="7140">
                  <c:v>9017.2715000000007</c:v>
                </c:pt>
                <c:pt idx="7141">
                  <c:v>9024.8662000000004</c:v>
                </c:pt>
                <c:pt idx="7142">
                  <c:v>9020.6650000000009</c:v>
                </c:pt>
                <c:pt idx="7143">
                  <c:v>9012.8633000000009</c:v>
                </c:pt>
                <c:pt idx="7144">
                  <c:v>9021.0166000000008</c:v>
                </c:pt>
                <c:pt idx="7145">
                  <c:v>9025.8086000000003</c:v>
                </c:pt>
                <c:pt idx="7146">
                  <c:v>9017.0879000000004</c:v>
                </c:pt>
                <c:pt idx="7147">
                  <c:v>9020.3017999999993</c:v>
                </c:pt>
                <c:pt idx="7148">
                  <c:v>9023.0565999999999</c:v>
                </c:pt>
                <c:pt idx="7149">
                  <c:v>9018.1172000000006</c:v>
                </c:pt>
                <c:pt idx="7150">
                  <c:v>9023.9657999999999</c:v>
                </c:pt>
                <c:pt idx="7151">
                  <c:v>9017.5751999999993</c:v>
                </c:pt>
                <c:pt idx="7152">
                  <c:v>9020.3057000000008</c:v>
                </c:pt>
                <c:pt idx="7153">
                  <c:v>9013.4159999999993</c:v>
                </c:pt>
                <c:pt idx="7154">
                  <c:v>9021.7304999999997</c:v>
                </c:pt>
                <c:pt idx="7155">
                  <c:v>9015.2041000000008</c:v>
                </c:pt>
                <c:pt idx="7156">
                  <c:v>9020.9403999999995</c:v>
                </c:pt>
                <c:pt idx="7157">
                  <c:v>9019.3446999999996</c:v>
                </c:pt>
                <c:pt idx="7158">
                  <c:v>9023.9940999999999</c:v>
                </c:pt>
                <c:pt idx="7159">
                  <c:v>9022.2939000000006</c:v>
                </c:pt>
                <c:pt idx="7160">
                  <c:v>9017.2217000000001</c:v>
                </c:pt>
                <c:pt idx="7161">
                  <c:v>9025.6357000000007</c:v>
                </c:pt>
                <c:pt idx="7162">
                  <c:v>9030.0077999999994</c:v>
                </c:pt>
                <c:pt idx="7163">
                  <c:v>9024.2626999999993</c:v>
                </c:pt>
                <c:pt idx="7164">
                  <c:v>9022.6142999999993</c:v>
                </c:pt>
                <c:pt idx="7165">
                  <c:v>9024.7304999999997</c:v>
                </c:pt>
                <c:pt idx="7166">
                  <c:v>9015.4462999999996</c:v>
                </c:pt>
                <c:pt idx="7167">
                  <c:v>9020.9102000000003</c:v>
                </c:pt>
                <c:pt idx="7168">
                  <c:v>9027.5508000000009</c:v>
                </c:pt>
                <c:pt idx="7169">
                  <c:v>9016.2559000000001</c:v>
                </c:pt>
                <c:pt idx="7170">
                  <c:v>9024.6474999999991</c:v>
                </c:pt>
                <c:pt idx="7171">
                  <c:v>9028.3809000000001</c:v>
                </c:pt>
                <c:pt idx="7172">
                  <c:v>9018.6239999999998</c:v>
                </c:pt>
                <c:pt idx="7173">
                  <c:v>9011.7520000000004</c:v>
                </c:pt>
                <c:pt idx="7174">
                  <c:v>9020.8886999999995</c:v>
                </c:pt>
                <c:pt idx="7175">
                  <c:v>9026.1425999999992</c:v>
                </c:pt>
                <c:pt idx="7176">
                  <c:v>9025.6514000000006</c:v>
                </c:pt>
                <c:pt idx="7177">
                  <c:v>9017.5995999999996</c:v>
                </c:pt>
                <c:pt idx="7178">
                  <c:v>9016.3320000000003</c:v>
                </c:pt>
                <c:pt idx="7179">
                  <c:v>9019.3574000000008</c:v>
                </c:pt>
                <c:pt idx="7180">
                  <c:v>9027.875</c:v>
                </c:pt>
                <c:pt idx="7181">
                  <c:v>9016.8613000000005</c:v>
                </c:pt>
                <c:pt idx="7182">
                  <c:v>9027.0449000000008</c:v>
                </c:pt>
                <c:pt idx="7183">
                  <c:v>9033.5820000000003</c:v>
                </c:pt>
                <c:pt idx="7184">
                  <c:v>9013.2949000000008</c:v>
                </c:pt>
                <c:pt idx="7185">
                  <c:v>9016.6807000000008</c:v>
                </c:pt>
                <c:pt idx="7186">
                  <c:v>9026.3477000000003</c:v>
                </c:pt>
                <c:pt idx="7187">
                  <c:v>9026.3008000000009</c:v>
                </c:pt>
                <c:pt idx="7188">
                  <c:v>9016.0565999999999</c:v>
                </c:pt>
                <c:pt idx="7189">
                  <c:v>9015.4413999999997</c:v>
                </c:pt>
                <c:pt idx="7190">
                  <c:v>9024.3652000000002</c:v>
                </c:pt>
                <c:pt idx="7191">
                  <c:v>9018.2958999999992</c:v>
                </c:pt>
                <c:pt idx="7192">
                  <c:v>9017.6396000000004</c:v>
                </c:pt>
                <c:pt idx="7193">
                  <c:v>9025.9609</c:v>
                </c:pt>
                <c:pt idx="7194">
                  <c:v>9032.4395000000004</c:v>
                </c:pt>
                <c:pt idx="7195">
                  <c:v>9019.6152000000002</c:v>
                </c:pt>
                <c:pt idx="7196">
                  <c:v>9013.2304999999997</c:v>
                </c:pt>
                <c:pt idx="7197">
                  <c:v>9028.6366999999991</c:v>
                </c:pt>
                <c:pt idx="7198">
                  <c:v>9025.6581999999999</c:v>
                </c:pt>
                <c:pt idx="7199">
                  <c:v>9018.0869000000002</c:v>
                </c:pt>
                <c:pt idx="7200">
                  <c:v>9026.3446999999996</c:v>
                </c:pt>
                <c:pt idx="7201">
                  <c:v>9029.7646000000004</c:v>
                </c:pt>
                <c:pt idx="7202">
                  <c:v>9024.9354999999996</c:v>
                </c:pt>
                <c:pt idx="7203">
                  <c:v>9014.3446999999996</c:v>
                </c:pt>
                <c:pt idx="7204">
                  <c:v>9024.8672000000006</c:v>
                </c:pt>
                <c:pt idx="7205">
                  <c:v>9023.1952999999994</c:v>
                </c:pt>
                <c:pt idx="7206">
                  <c:v>9026.8827999999994</c:v>
                </c:pt>
                <c:pt idx="7207">
                  <c:v>9018.5712999999996</c:v>
                </c:pt>
                <c:pt idx="7208">
                  <c:v>9023.6952999999994</c:v>
                </c:pt>
                <c:pt idx="7209">
                  <c:v>9035.2373000000007</c:v>
                </c:pt>
                <c:pt idx="7210">
                  <c:v>9017.2451000000001</c:v>
                </c:pt>
                <c:pt idx="7211">
                  <c:v>9020.0370999999996</c:v>
                </c:pt>
                <c:pt idx="7212">
                  <c:v>9029.5468999999994</c:v>
                </c:pt>
                <c:pt idx="7213">
                  <c:v>9024.3271000000004</c:v>
                </c:pt>
                <c:pt idx="7214">
                  <c:v>9021.8291000000008</c:v>
                </c:pt>
                <c:pt idx="7215">
                  <c:v>9024.2294999999995</c:v>
                </c:pt>
                <c:pt idx="7216">
                  <c:v>9023.1689000000006</c:v>
                </c:pt>
                <c:pt idx="7217">
                  <c:v>9027.0938000000006</c:v>
                </c:pt>
                <c:pt idx="7218">
                  <c:v>9027.3965000000007</c:v>
                </c:pt>
                <c:pt idx="7219">
                  <c:v>9027.4385000000002</c:v>
                </c:pt>
                <c:pt idx="7220">
                  <c:v>9035.7577999999994</c:v>
                </c:pt>
                <c:pt idx="7221">
                  <c:v>9023.4130999999998</c:v>
                </c:pt>
                <c:pt idx="7222">
                  <c:v>9017.7880999999998</c:v>
                </c:pt>
                <c:pt idx="7223">
                  <c:v>9025.2402000000002</c:v>
                </c:pt>
                <c:pt idx="7224">
                  <c:v>9028.3145000000004</c:v>
                </c:pt>
                <c:pt idx="7225">
                  <c:v>9019.5557000000008</c:v>
                </c:pt>
                <c:pt idx="7226">
                  <c:v>9019.8330000000005</c:v>
                </c:pt>
                <c:pt idx="7227">
                  <c:v>9024.2235999999994</c:v>
                </c:pt>
                <c:pt idx="7228">
                  <c:v>9024.3086000000003</c:v>
                </c:pt>
                <c:pt idx="7229">
                  <c:v>9028.625</c:v>
                </c:pt>
                <c:pt idx="7230">
                  <c:v>9024.7178000000004</c:v>
                </c:pt>
                <c:pt idx="7231">
                  <c:v>9025.8456999999999</c:v>
                </c:pt>
                <c:pt idx="7232">
                  <c:v>9027.0107000000007</c:v>
                </c:pt>
                <c:pt idx="7233">
                  <c:v>9020.6864999999998</c:v>
                </c:pt>
                <c:pt idx="7234">
                  <c:v>9025.2440999999999</c:v>
                </c:pt>
                <c:pt idx="7235">
                  <c:v>9032.0067999999992</c:v>
                </c:pt>
                <c:pt idx="7236">
                  <c:v>9026.7559000000001</c:v>
                </c:pt>
                <c:pt idx="7237">
                  <c:v>9022.5614999999998</c:v>
                </c:pt>
                <c:pt idx="7238">
                  <c:v>9027.4004000000004</c:v>
                </c:pt>
                <c:pt idx="7239">
                  <c:v>9029.6317999999992</c:v>
                </c:pt>
                <c:pt idx="7240">
                  <c:v>9025.9951000000001</c:v>
                </c:pt>
                <c:pt idx="7241">
                  <c:v>9030.8428000000004</c:v>
                </c:pt>
                <c:pt idx="7242">
                  <c:v>9023.6133000000009</c:v>
                </c:pt>
                <c:pt idx="7243">
                  <c:v>9028.9102000000003</c:v>
                </c:pt>
                <c:pt idx="7244">
                  <c:v>9026.9228999999996</c:v>
                </c:pt>
                <c:pt idx="7245">
                  <c:v>9018.3876999999993</c:v>
                </c:pt>
                <c:pt idx="7246">
                  <c:v>9027.6044999999995</c:v>
                </c:pt>
                <c:pt idx="7247">
                  <c:v>9032.5244000000002</c:v>
                </c:pt>
                <c:pt idx="7248">
                  <c:v>9029.9892999999993</c:v>
                </c:pt>
                <c:pt idx="7249">
                  <c:v>9022.5313000000006</c:v>
                </c:pt>
                <c:pt idx="7250">
                  <c:v>9035.3057000000008</c:v>
                </c:pt>
                <c:pt idx="7251">
                  <c:v>9030.5067999999992</c:v>
                </c:pt>
                <c:pt idx="7252">
                  <c:v>9022.5673999999999</c:v>
                </c:pt>
                <c:pt idx="7253">
                  <c:v>9027.4159999999993</c:v>
                </c:pt>
                <c:pt idx="7254">
                  <c:v>9029.1386999999995</c:v>
                </c:pt>
                <c:pt idx="7255">
                  <c:v>9026.9922000000006</c:v>
                </c:pt>
                <c:pt idx="7256">
                  <c:v>9026.9735999999994</c:v>
                </c:pt>
                <c:pt idx="7257">
                  <c:v>9024.2656000000006</c:v>
                </c:pt>
                <c:pt idx="7258">
                  <c:v>9038.7793000000001</c:v>
                </c:pt>
                <c:pt idx="7259">
                  <c:v>9029.0732000000007</c:v>
                </c:pt>
                <c:pt idx="7260">
                  <c:v>9026.1074000000008</c:v>
                </c:pt>
                <c:pt idx="7261">
                  <c:v>9033.0264000000006</c:v>
                </c:pt>
                <c:pt idx="7262">
                  <c:v>9031.5508000000009</c:v>
                </c:pt>
                <c:pt idx="7263">
                  <c:v>9021.6025000000009</c:v>
                </c:pt>
                <c:pt idx="7264">
                  <c:v>9028.8623000000007</c:v>
                </c:pt>
                <c:pt idx="7265">
                  <c:v>9037.4531000000006</c:v>
                </c:pt>
                <c:pt idx="7266">
                  <c:v>9028.0116999999991</c:v>
                </c:pt>
                <c:pt idx="7267">
                  <c:v>9026.3798999999999</c:v>
                </c:pt>
                <c:pt idx="7268">
                  <c:v>9033.1074000000008</c:v>
                </c:pt>
                <c:pt idx="7269">
                  <c:v>9032.3184000000001</c:v>
                </c:pt>
                <c:pt idx="7270">
                  <c:v>9036.4580000000005</c:v>
                </c:pt>
                <c:pt idx="7271">
                  <c:v>9027.5244000000002</c:v>
                </c:pt>
                <c:pt idx="7272">
                  <c:v>9027.6581999999999</c:v>
                </c:pt>
                <c:pt idx="7273">
                  <c:v>9035.3633000000009</c:v>
                </c:pt>
                <c:pt idx="7274">
                  <c:v>9028.7031000000006</c:v>
                </c:pt>
                <c:pt idx="7275">
                  <c:v>9016.5673999999999</c:v>
                </c:pt>
                <c:pt idx="7276">
                  <c:v>9035.3456999999999</c:v>
                </c:pt>
                <c:pt idx="7277">
                  <c:v>9034.0166000000008</c:v>
                </c:pt>
                <c:pt idx="7278">
                  <c:v>9027.5429999999997</c:v>
                </c:pt>
                <c:pt idx="7279">
                  <c:v>9021.5391</c:v>
                </c:pt>
                <c:pt idx="7280">
                  <c:v>9027.9169999999995</c:v>
                </c:pt>
                <c:pt idx="7281">
                  <c:v>9032.2109</c:v>
                </c:pt>
                <c:pt idx="7282">
                  <c:v>9029.0458999999992</c:v>
                </c:pt>
                <c:pt idx="7283">
                  <c:v>9026.1913999999997</c:v>
                </c:pt>
                <c:pt idx="7284">
                  <c:v>9034.8534999999993</c:v>
                </c:pt>
                <c:pt idx="7285">
                  <c:v>9037.4482000000007</c:v>
                </c:pt>
                <c:pt idx="7286">
                  <c:v>9031.0370999999996</c:v>
                </c:pt>
                <c:pt idx="7287">
                  <c:v>9028.7860999999994</c:v>
                </c:pt>
                <c:pt idx="7288">
                  <c:v>9033.1895000000004</c:v>
                </c:pt>
                <c:pt idx="7289">
                  <c:v>9028.3407999999999</c:v>
                </c:pt>
                <c:pt idx="7290">
                  <c:v>9022.4442999999992</c:v>
                </c:pt>
                <c:pt idx="7291">
                  <c:v>9031.6337999999996</c:v>
                </c:pt>
                <c:pt idx="7292">
                  <c:v>9033.5488000000005</c:v>
                </c:pt>
                <c:pt idx="7293">
                  <c:v>9035.4375</c:v>
                </c:pt>
                <c:pt idx="7294">
                  <c:v>9029.1211000000003</c:v>
                </c:pt>
                <c:pt idx="7295">
                  <c:v>9040.5889000000006</c:v>
                </c:pt>
                <c:pt idx="7296">
                  <c:v>9033.1815999999999</c:v>
                </c:pt>
                <c:pt idx="7297">
                  <c:v>9035.7656000000006</c:v>
                </c:pt>
                <c:pt idx="7298">
                  <c:v>9024.6309000000001</c:v>
                </c:pt>
                <c:pt idx="7299">
                  <c:v>9034.2353999999996</c:v>
                </c:pt>
                <c:pt idx="7300">
                  <c:v>9034.8682000000008</c:v>
                </c:pt>
                <c:pt idx="7301">
                  <c:v>9028.7587999999996</c:v>
                </c:pt>
                <c:pt idx="7302">
                  <c:v>9031.9853999999996</c:v>
                </c:pt>
                <c:pt idx="7303">
                  <c:v>9031.8096000000005</c:v>
                </c:pt>
                <c:pt idx="7304">
                  <c:v>9030.2852000000003</c:v>
                </c:pt>
                <c:pt idx="7305">
                  <c:v>9028.5038999999997</c:v>
                </c:pt>
                <c:pt idx="7306">
                  <c:v>9030.5879000000004</c:v>
                </c:pt>
                <c:pt idx="7307">
                  <c:v>9038.3330000000005</c:v>
                </c:pt>
                <c:pt idx="7308">
                  <c:v>9037.6620999999996</c:v>
                </c:pt>
                <c:pt idx="7309">
                  <c:v>9022.7139000000006</c:v>
                </c:pt>
                <c:pt idx="7310">
                  <c:v>9032.8935999999994</c:v>
                </c:pt>
                <c:pt idx="7311">
                  <c:v>9039.7988000000005</c:v>
                </c:pt>
                <c:pt idx="7312">
                  <c:v>9033.5156000000006</c:v>
                </c:pt>
                <c:pt idx="7313">
                  <c:v>9028.1239999999998</c:v>
                </c:pt>
                <c:pt idx="7314">
                  <c:v>9041.6913999999997</c:v>
                </c:pt>
                <c:pt idx="7315">
                  <c:v>9037.7188000000006</c:v>
                </c:pt>
                <c:pt idx="7316">
                  <c:v>9029.7919999999995</c:v>
                </c:pt>
                <c:pt idx="7317">
                  <c:v>9031.8271000000004</c:v>
                </c:pt>
                <c:pt idx="7318">
                  <c:v>9032.9745999999996</c:v>
                </c:pt>
                <c:pt idx="7319">
                  <c:v>9037.1298999999999</c:v>
                </c:pt>
                <c:pt idx="7320">
                  <c:v>9034.2626999999993</c:v>
                </c:pt>
                <c:pt idx="7321">
                  <c:v>9030.625</c:v>
                </c:pt>
                <c:pt idx="7322">
                  <c:v>9045.3574000000008</c:v>
                </c:pt>
                <c:pt idx="7323">
                  <c:v>9035.6923999999999</c:v>
                </c:pt>
                <c:pt idx="7324">
                  <c:v>9027.6777000000002</c:v>
                </c:pt>
                <c:pt idx="7325">
                  <c:v>9042.1298999999999</c:v>
                </c:pt>
                <c:pt idx="7326">
                  <c:v>9042.7031000000006</c:v>
                </c:pt>
                <c:pt idx="7327">
                  <c:v>9034.9354999999996</c:v>
                </c:pt>
                <c:pt idx="7328">
                  <c:v>9032.8359</c:v>
                </c:pt>
                <c:pt idx="7329">
                  <c:v>9045.2196999999996</c:v>
                </c:pt>
                <c:pt idx="7330">
                  <c:v>9034.6571999999996</c:v>
                </c:pt>
                <c:pt idx="7331">
                  <c:v>9032.9063000000006</c:v>
                </c:pt>
                <c:pt idx="7332">
                  <c:v>9026.5116999999991</c:v>
                </c:pt>
                <c:pt idx="7333">
                  <c:v>9040.6718999999994</c:v>
                </c:pt>
                <c:pt idx="7334">
                  <c:v>9041.2949000000008</c:v>
                </c:pt>
                <c:pt idx="7335">
                  <c:v>9033.8554999999997</c:v>
                </c:pt>
                <c:pt idx="7336">
                  <c:v>9038.2715000000007</c:v>
                </c:pt>
                <c:pt idx="7337">
                  <c:v>9045.2451000000001</c:v>
                </c:pt>
                <c:pt idx="7338">
                  <c:v>9043.5625</c:v>
                </c:pt>
                <c:pt idx="7339">
                  <c:v>9034.8701000000001</c:v>
                </c:pt>
                <c:pt idx="7340">
                  <c:v>9037.4004000000004</c:v>
                </c:pt>
                <c:pt idx="7341">
                  <c:v>9039.6337999999996</c:v>
                </c:pt>
                <c:pt idx="7342">
                  <c:v>9033.7422000000006</c:v>
                </c:pt>
                <c:pt idx="7343">
                  <c:v>9032.5020000000004</c:v>
                </c:pt>
                <c:pt idx="7344">
                  <c:v>9042.2852000000003</c:v>
                </c:pt>
                <c:pt idx="7345">
                  <c:v>9037.6864999999998</c:v>
                </c:pt>
                <c:pt idx="7346">
                  <c:v>9045.3935999999994</c:v>
                </c:pt>
                <c:pt idx="7347">
                  <c:v>9041.1396000000004</c:v>
                </c:pt>
                <c:pt idx="7348">
                  <c:v>9033.7860999999994</c:v>
                </c:pt>
                <c:pt idx="7349">
                  <c:v>9041.4315999999999</c:v>
                </c:pt>
                <c:pt idx="7350">
                  <c:v>9034.5272999999997</c:v>
                </c:pt>
                <c:pt idx="7351">
                  <c:v>9046.8281000000006</c:v>
                </c:pt>
                <c:pt idx="7352">
                  <c:v>9040.5077999999994</c:v>
                </c:pt>
                <c:pt idx="7353">
                  <c:v>9035.4971000000005</c:v>
                </c:pt>
                <c:pt idx="7354">
                  <c:v>9039.4814000000006</c:v>
                </c:pt>
                <c:pt idx="7355">
                  <c:v>9038.4004000000004</c:v>
                </c:pt>
                <c:pt idx="7356">
                  <c:v>9039.8184000000001</c:v>
                </c:pt>
                <c:pt idx="7357">
                  <c:v>9038.6064000000006</c:v>
                </c:pt>
                <c:pt idx="7358">
                  <c:v>9038.4403999999995</c:v>
                </c:pt>
                <c:pt idx="7359">
                  <c:v>9036.0146000000004</c:v>
                </c:pt>
                <c:pt idx="7360">
                  <c:v>9045.3379000000004</c:v>
                </c:pt>
                <c:pt idx="7361">
                  <c:v>9044.0810999999994</c:v>
                </c:pt>
                <c:pt idx="7362">
                  <c:v>9035.3008000000009</c:v>
                </c:pt>
                <c:pt idx="7363">
                  <c:v>9041.0517999999993</c:v>
                </c:pt>
                <c:pt idx="7364">
                  <c:v>9040.8682000000008</c:v>
                </c:pt>
                <c:pt idx="7365">
                  <c:v>9028.9833999999992</c:v>
                </c:pt>
                <c:pt idx="7366">
                  <c:v>9031.2793000000001</c:v>
                </c:pt>
                <c:pt idx="7367">
                  <c:v>9048.0380999999998</c:v>
                </c:pt>
                <c:pt idx="7368">
                  <c:v>9042.2831999999999</c:v>
                </c:pt>
                <c:pt idx="7369">
                  <c:v>9038.8935999999994</c:v>
                </c:pt>
                <c:pt idx="7370">
                  <c:v>9040.5166000000008</c:v>
                </c:pt>
                <c:pt idx="7371">
                  <c:v>9044.4081999999999</c:v>
                </c:pt>
                <c:pt idx="7372">
                  <c:v>9045.6016</c:v>
                </c:pt>
                <c:pt idx="7373">
                  <c:v>9043.6962999999996</c:v>
                </c:pt>
                <c:pt idx="7374">
                  <c:v>9035.3642999999993</c:v>
                </c:pt>
                <c:pt idx="7375">
                  <c:v>9048.5077999999994</c:v>
                </c:pt>
                <c:pt idx="7376">
                  <c:v>9039.7188000000006</c:v>
                </c:pt>
                <c:pt idx="7377">
                  <c:v>9040.7245999999996</c:v>
                </c:pt>
                <c:pt idx="7378">
                  <c:v>9046.8096000000005</c:v>
                </c:pt>
                <c:pt idx="7379">
                  <c:v>9046.9668000000001</c:v>
                </c:pt>
                <c:pt idx="7380">
                  <c:v>9038.3202999999994</c:v>
                </c:pt>
                <c:pt idx="7381">
                  <c:v>9039.0313000000006</c:v>
                </c:pt>
                <c:pt idx="7382">
                  <c:v>9041.4004000000004</c:v>
                </c:pt>
                <c:pt idx="7383">
                  <c:v>9045.9902000000002</c:v>
                </c:pt>
                <c:pt idx="7384">
                  <c:v>9039.8701000000001</c:v>
                </c:pt>
                <c:pt idx="7385">
                  <c:v>9038.9775000000009</c:v>
                </c:pt>
                <c:pt idx="7386">
                  <c:v>9042.6942999999992</c:v>
                </c:pt>
                <c:pt idx="7387">
                  <c:v>9046.6103999999996</c:v>
                </c:pt>
                <c:pt idx="7388">
                  <c:v>9039.4902000000002</c:v>
                </c:pt>
                <c:pt idx="7389">
                  <c:v>9040.0331999999999</c:v>
                </c:pt>
                <c:pt idx="7390">
                  <c:v>9046.5293000000001</c:v>
                </c:pt>
                <c:pt idx="7391">
                  <c:v>9048.1522999999997</c:v>
                </c:pt>
                <c:pt idx="7392">
                  <c:v>9041.6650000000009</c:v>
                </c:pt>
                <c:pt idx="7393">
                  <c:v>9044.7255999999998</c:v>
                </c:pt>
                <c:pt idx="7394">
                  <c:v>9036.0166000000008</c:v>
                </c:pt>
                <c:pt idx="7395">
                  <c:v>9045.8583999999992</c:v>
                </c:pt>
                <c:pt idx="7396">
                  <c:v>9036.8642999999993</c:v>
                </c:pt>
                <c:pt idx="7397">
                  <c:v>9036.1592000000001</c:v>
                </c:pt>
                <c:pt idx="7398">
                  <c:v>9044.6504000000004</c:v>
                </c:pt>
                <c:pt idx="7399">
                  <c:v>9041.8251999999993</c:v>
                </c:pt>
                <c:pt idx="7400">
                  <c:v>9031.6317999999992</c:v>
                </c:pt>
                <c:pt idx="7401">
                  <c:v>9052.2188000000006</c:v>
                </c:pt>
                <c:pt idx="7402">
                  <c:v>9036.0722999999998</c:v>
                </c:pt>
                <c:pt idx="7403">
                  <c:v>9041.4706999999999</c:v>
                </c:pt>
                <c:pt idx="7404">
                  <c:v>9044.2813000000006</c:v>
                </c:pt>
                <c:pt idx="7405">
                  <c:v>9046.5254000000004</c:v>
                </c:pt>
                <c:pt idx="7406">
                  <c:v>9044.2510000000002</c:v>
                </c:pt>
                <c:pt idx="7407">
                  <c:v>9047.3994000000002</c:v>
                </c:pt>
                <c:pt idx="7408">
                  <c:v>9033.5879000000004</c:v>
                </c:pt>
                <c:pt idx="7409">
                  <c:v>9043.7988000000005</c:v>
                </c:pt>
                <c:pt idx="7410">
                  <c:v>9044.2656000000006</c:v>
                </c:pt>
                <c:pt idx="7411">
                  <c:v>9033.5370999999996</c:v>
                </c:pt>
                <c:pt idx="7412">
                  <c:v>9047.1602000000003</c:v>
                </c:pt>
                <c:pt idx="7413">
                  <c:v>9050.2607000000007</c:v>
                </c:pt>
                <c:pt idx="7414">
                  <c:v>9048.5614999999998</c:v>
                </c:pt>
                <c:pt idx="7415">
                  <c:v>9045.9208999999992</c:v>
                </c:pt>
                <c:pt idx="7416">
                  <c:v>9048.5897999999997</c:v>
                </c:pt>
                <c:pt idx="7417">
                  <c:v>9044.7744000000002</c:v>
                </c:pt>
                <c:pt idx="7418">
                  <c:v>9045.1347999999998</c:v>
                </c:pt>
                <c:pt idx="7419">
                  <c:v>9044.4120999999996</c:v>
                </c:pt>
                <c:pt idx="7420">
                  <c:v>9037.8613000000005</c:v>
                </c:pt>
                <c:pt idx="7421">
                  <c:v>9047.6942999999992</c:v>
                </c:pt>
                <c:pt idx="7422">
                  <c:v>9050.5576000000001</c:v>
                </c:pt>
                <c:pt idx="7423">
                  <c:v>9041.2412000000004</c:v>
                </c:pt>
                <c:pt idx="7424">
                  <c:v>9048.4745999999996</c:v>
                </c:pt>
                <c:pt idx="7425">
                  <c:v>9050.5126999999993</c:v>
                </c:pt>
                <c:pt idx="7426">
                  <c:v>9042.3340000000007</c:v>
                </c:pt>
                <c:pt idx="7427">
                  <c:v>9042.2666000000008</c:v>
                </c:pt>
                <c:pt idx="7428">
                  <c:v>9059.5938000000006</c:v>
                </c:pt>
                <c:pt idx="7429">
                  <c:v>9049.7109</c:v>
                </c:pt>
                <c:pt idx="7430">
                  <c:v>9048.0254000000004</c:v>
                </c:pt>
                <c:pt idx="7431">
                  <c:v>9049.5663999999997</c:v>
                </c:pt>
                <c:pt idx="7432">
                  <c:v>9049.4843999999994</c:v>
                </c:pt>
                <c:pt idx="7433">
                  <c:v>9048.3047000000006</c:v>
                </c:pt>
                <c:pt idx="7434">
                  <c:v>9040.0635000000002</c:v>
                </c:pt>
                <c:pt idx="7435">
                  <c:v>9046.4647999999997</c:v>
                </c:pt>
                <c:pt idx="7436">
                  <c:v>9053.4735999999994</c:v>
                </c:pt>
                <c:pt idx="7437">
                  <c:v>9045.6142999999993</c:v>
                </c:pt>
                <c:pt idx="7438">
                  <c:v>9044.0313000000006</c:v>
                </c:pt>
                <c:pt idx="7439">
                  <c:v>9048.8633000000009</c:v>
                </c:pt>
                <c:pt idx="7440">
                  <c:v>9052.2715000000007</c:v>
                </c:pt>
                <c:pt idx="7441">
                  <c:v>9037.4130999999998</c:v>
                </c:pt>
                <c:pt idx="7442">
                  <c:v>9044.7705000000005</c:v>
                </c:pt>
                <c:pt idx="7443">
                  <c:v>9050.1689000000006</c:v>
                </c:pt>
                <c:pt idx="7444">
                  <c:v>9045.7451000000001</c:v>
                </c:pt>
                <c:pt idx="7445">
                  <c:v>9043.1630999999998</c:v>
                </c:pt>
                <c:pt idx="7446">
                  <c:v>9043.8603999999996</c:v>
                </c:pt>
                <c:pt idx="7447">
                  <c:v>9053.5409999999993</c:v>
                </c:pt>
                <c:pt idx="7448">
                  <c:v>9049.5741999999991</c:v>
                </c:pt>
                <c:pt idx="7449">
                  <c:v>9045.1553000000004</c:v>
                </c:pt>
                <c:pt idx="7450">
                  <c:v>9048.3623000000007</c:v>
                </c:pt>
                <c:pt idx="7451">
                  <c:v>9058.5918000000001</c:v>
                </c:pt>
                <c:pt idx="7452">
                  <c:v>9047.4092000000001</c:v>
                </c:pt>
                <c:pt idx="7453">
                  <c:v>9044.0673999999999</c:v>
                </c:pt>
                <c:pt idx="7454">
                  <c:v>9055.7050999999992</c:v>
                </c:pt>
                <c:pt idx="7455">
                  <c:v>9053.3534999999993</c:v>
                </c:pt>
                <c:pt idx="7456">
                  <c:v>9042.7939000000006</c:v>
                </c:pt>
                <c:pt idx="7457">
                  <c:v>9048.7275000000009</c:v>
                </c:pt>
                <c:pt idx="7458">
                  <c:v>9051.7099999999991</c:v>
                </c:pt>
                <c:pt idx="7459">
                  <c:v>9054.2998000000007</c:v>
                </c:pt>
                <c:pt idx="7460">
                  <c:v>9047.1797000000006</c:v>
                </c:pt>
                <c:pt idx="7461">
                  <c:v>9040.6347999999998</c:v>
                </c:pt>
                <c:pt idx="7462">
                  <c:v>9048.9883000000009</c:v>
                </c:pt>
                <c:pt idx="7463">
                  <c:v>9050.8827999999994</c:v>
                </c:pt>
                <c:pt idx="7464">
                  <c:v>9040.7402000000002</c:v>
                </c:pt>
                <c:pt idx="7465">
                  <c:v>9052.3583999999992</c:v>
                </c:pt>
                <c:pt idx="7466">
                  <c:v>9056.7821999999996</c:v>
                </c:pt>
                <c:pt idx="7467">
                  <c:v>9048.5224999999991</c:v>
                </c:pt>
                <c:pt idx="7468">
                  <c:v>9055.8876999999993</c:v>
                </c:pt>
                <c:pt idx="7469">
                  <c:v>9051.7432000000008</c:v>
                </c:pt>
                <c:pt idx="7470">
                  <c:v>9050.1630999999998</c:v>
                </c:pt>
                <c:pt idx="7471">
                  <c:v>9048.5195000000003</c:v>
                </c:pt>
                <c:pt idx="7472">
                  <c:v>9054.7432000000008</c:v>
                </c:pt>
                <c:pt idx="7473">
                  <c:v>9051.6044999999995</c:v>
                </c:pt>
                <c:pt idx="7474">
                  <c:v>9055.1133000000009</c:v>
                </c:pt>
                <c:pt idx="7475">
                  <c:v>9050.1991999999991</c:v>
                </c:pt>
                <c:pt idx="7476">
                  <c:v>9049.9706999999999</c:v>
                </c:pt>
                <c:pt idx="7477">
                  <c:v>9052.0429999999997</c:v>
                </c:pt>
                <c:pt idx="7478">
                  <c:v>9056.6962999999996</c:v>
                </c:pt>
                <c:pt idx="7479">
                  <c:v>9050.1025000000009</c:v>
                </c:pt>
                <c:pt idx="7480">
                  <c:v>9049.875</c:v>
                </c:pt>
                <c:pt idx="7481">
                  <c:v>9048.8788999999997</c:v>
                </c:pt>
                <c:pt idx="7482">
                  <c:v>9048.8574000000008</c:v>
                </c:pt>
                <c:pt idx="7483">
                  <c:v>9052.9354999999996</c:v>
                </c:pt>
                <c:pt idx="7484">
                  <c:v>9049.0468999999994</c:v>
                </c:pt>
                <c:pt idx="7485">
                  <c:v>9046.7772999999997</c:v>
                </c:pt>
                <c:pt idx="7486">
                  <c:v>9050.8184000000001</c:v>
                </c:pt>
                <c:pt idx="7487">
                  <c:v>9047.2852000000003</c:v>
                </c:pt>
                <c:pt idx="7488">
                  <c:v>9049.8857000000007</c:v>
                </c:pt>
                <c:pt idx="7489">
                  <c:v>9055.4599999999991</c:v>
                </c:pt>
                <c:pt idx="7490">
                  <c:v>9049.8057000000008</c:v>
                </c:pt>
                <c:pt idx="7491">
                  <c:v>9050.0537000000004</c:v>
                </c:pt>
                <c:pt idx="7492">
                  <c:v>9053.0195000000003</c:v>
                </c:pt>
                <c:pt idx="7493">
                  <c:v>9050.9472999999998</c:v>
                </c:pt>
                <c:pt idx="7494">
                  <c:v>9049.9853999999996</c:v>
                </c:pt>
                <c:pt idx="7495">
                  <c:v>9049.9375</c:v>
                </c:pt>
                <c:pt idx="7496">
                  <c:v>9052.1445000000003</c:v>
                </c:pt>
                <c:pt idx="7497">
                  <c:v>9055.7685999999994</c:v>
                </c:pt>
                <c:pt idx="7498">
                  <c:v>9050.8232000000007</c:v>
                </c:pt>
                <c:pt idx="7499">
                  <c:v>9046.9550999999992</c:v>
                </c:pt>
                <c:pt idx="7500">
                  <c:v>9057.7842000000001</c:v>
                </c:pt>
                <c:pt idx="7501">
                  <c:v>9057.2178000000004</c:v>
                </c:pt>
                <c:pt idx="7502">
                  <c:v>9049.7744000000002</c:v>
                </c:pt>
                <c:pt idx="7503">
                  <c:v>9054.4150000000009</c:v>
                </c:pt>
                <c:pt idx="7504">
                  <c:v>9062.1406000000006</c:v>
                </c:pt>
                <c:pt idx="7505">
                  <c:v>9049.7129000000004</c:v>
                </c:pt>
                <c:pt idx="7506">
                  <c:v>9048.1991999999991</c:v>
                </c:pt>
                <c:pt idx="7507">
                  <c:v>9062.7666000000008</c:v>
                </c:pt>
                <c:pt idx="7508">
                  <c:v>9045.4766</c:v>
                </c:pt>
                <c:pt idx="7509">
                  <c:v>9046.4745999999996</c:v>
                </c:pt>
                <c:pt idx="7510">
                  <c:v>9052.0956999999999</c:v>
                </c:pt>
                <c:pt idx="7511">
                  <c:v>9060.4248000000007</c:v>
                </c:pt>
                <c:pt idx="7512">
                  <c:v>9055.6152000000002</c:v>
                </c:pt>
                <c:pt idx="7513">
                  <c:v>9050.8495999999996</c:v>
                </c:pt>
                <c:pt idx="7514">
                  <c:v>9051.4902000000002</c:v>
                </c:pt>
                <c:pt idx="7515">
                  <c:v>9062.5800999999992</c:v>
                </c:pt>
                <c:pt idx="7516">
                  <c:v>9053.4403999999995</c:v>
                </c:pt>
                <c:pt idx="7517">
                  <c:v>9045.3896000000004</c:v>
                </c:pt>
                <c:pt idx="7518">
                  <c:v>9063.6972999999998</c:v>
                </c:pt>
                <c:pt idx="7519">
                  <c:v>9061.1952999999994</c:v>
                </c:pt>
                <c:pt idx="7520">
                  <c:v>9044.4521000000004</c:v>
                </c:pt>
                <c:pt idx="7521">
                  <c:v>9058.0185999999994</c:v>
                </c:pt>
                <c:pt idx="7522">
                  <c:v>9058.8135000000002</c:v>
                </c:pt>
                <c:pt idx="7523">
                  <c:v>9056.9199000000008</c:v>
                </c:pt>
                <c:pt idx="7524">
                  <c:v>9051.4071999999996</c:v>
                </c:pt>
                <c:pt idx="7525">
                  <c:v>9053.2929999999997</c:v>
                </c:pt>
                <c:pt idx="7526">
                  <c:v>9057.3212999999996</c:v>
                </c:pt>
                <c:pt idx="7527">
                  <c:v>9053.1962999999996</c:v>
                </c:pt>
                <c:pt idx="7528">
                  <c:v>9051.2949000000008</c:v>
                </c:pt>
                <c:pt idx="7529">
                  <c:v>9053.4092000000001</c:v>
                </c:pt>
                <c:pt idx="7530">
                  <c:v>9060.7471000000005</c:v>
                </c:pt>
                <c:pt idx="7531">
                  <c:v>9051.0673999999999</c:v>
                </c:pt>
                <c:pt idx="7532">
                  <c:v>9050.3446999999996</c:v>
                </c:pt>
                <c:pt idx="7533">
                  <c:v>9059.0458999999992</c:v>
                </c:pt>
                <c:pt idx="7534">
                  <c:v>9053.2314000000006</c:v>
                </c:pt>
                <c:pt idx="7535">
                  <c:v>9053.3739999999998</c:v>
                </c:pt>
                <c:pt idx="7536">
                  <c:v>9055.4258000000009</c:v>
                </c:pt>
                <c:pt idx="7537">
                  <c:v>9053.9647999999997</c:v>
                </c:pt>
                <c:pt idx="7538">
                  <c:v>9053.7842000000001</c:v>
                </c:pt>
                <c:pt idx="7539">
                  <c:v>9055.8369000000002</c:v>
                </c:pt>
                <c:pt idx="7540">
                  <c:v>9052.0938000000006</c:v>
                </c:pt>
                <c:pt idx="7541">
                  <c:v>9056.6142999999993</c:v>
                </c:pt>
                <c:pt idx="7542">
                  <c:v>9057.7001999999993</c:v>
                </c:pt>
                <c:pt idx="7543">
                  <c:v>9049.7021000000004</c:v>
                </c:pt>
                <c:pt idx="7544">
                  <c:v>9058.8418000000001</c:v>
                </c:pt>
                <c:pt idx="7545">
                  <c:v>9060.7695000000003</c:v>
                </c:pt>
                <c:pt idx="7546">
                  <c:v>9052.3760000000002</c:v>
                </c:pt>
                <c:pt idx="7547">
                  <c:v>9057.0097999999998</c:v>
                </c:pt>
                <c:pt idx="7548">
                  <c:v>9058.1239999999998</c:v>
                </c:pt>
                <c:pt idx="7549">
                  <c:v>9057.5166000000008</c:v>
                </c:pt>
                <c:pt idx="7550">
                  <c:v>9057.6748000000007</c:v>
                </c:pt>
                <c:pt idx="7551">
                  <c:v>9051.0429999999997</c:v>
                </c:pt>
                <c:pt idx="7552">
                  <c:v>9059.8809000000001</c:v>
                </c:pt>
                <c:pt idx="7553">
                  <c:v>9066.0995999999996</c:v>
                </c:pt>
                <c:pt idx="7554">
                  <c:v>9056.5596000000005</c:v>
                </c:pt>
                <c:pt idx="7555">
                  <c:v>9054.2235999999994</c:v>
                </c:pt>
                <c:pt idx="7556">
                  <c:v>9065.7616999999991</c:v>
                </c:pt>
                <c:pt idx="7557">
                  <c:v>9060.5918000000001</c:v>
                </c:pt>
                <c:pt idx="7558">
                  <c:v>9055.3974999999991</c:v>
                </c:pt>
                <c:pt idx="7559">
                  <c:v>9058.1239999999998</c:v>
                </c:pt>
                <c:pt idx="7560">
                  <c:v>9055.1260000000002</c:v>
                </c:pt>
                <c:pt idx="7561">
                  <c:v>9061.8906000000006</c:v>
                </c:pt>
                <c:pt idx="7562">
                  <c:v>9055.9141</c:v>
                </c:pt>
                <c:pt idx="7563">
                  <c:v>9051.8418000000001</c:v>
                </c:pt>
                <c:pt idx="7564">
                  <c:v>9062.1396000000004</c:v>
                </c:pt>
                <c:pt idx="7565">
                  <c:v>9061.2333999999992</c:v>
                </c:pt>
                <c:pt idx="7566">
                  <c:v>9047.3202999999994</c:v>
                </c:pt>
                <c:pt idx="7567">
                  <c:v>9062.0879000000004</c:v>
                </c:pt>
                <c:pt idx="7568">
                  <c:v>9066.0391</c:v>
                </c:pt>
                <c:pt idx="7569">
                  <c:v>9060.8320000000003</c:v>
                </c:pt>
                <c:pt idx="7570">
                  <c:v>9050.7235999999994</c:v>
                </c:pt>
                <c:pt idx="7571">
                  <c:v>9064.6708999999992</c:v>
                </c:pt>
                <c:pt idx="7572">
                  <c:v>9064.6708999999992</c:v>
                </c:pt>
                <c:pt idx="7573">
                  <c:v>9054.6162000000004</c:v>
                </c:pt>
                <c:pt idx="7574">
                  <c:v>9058.7968999999994</c:v>
                </c:pt>
                <c:pt idx="7575">
                  <c:v>9063.7041000000008</c:v>
                </c:pt>
                <c:pt idx="7576">
                  <c:v>9062.1934000000001</c:v>
                </c:pt>
                <c:pt idx="7577">
                  <c:v>9053.5663999999997</c:v>
                </c:pt>
                <c:pt idx="7578">
                  <c:v>9056.5702999999994</c:v>
                </c:pt>
                <c:pt idx="7579">
                  <c:v>9065.5702999999994</c:v>
                </c:pt>
                <c:pt idx="7580">
                  <c:v>9056.1337999999996</c:v>
                </c:pt>
                <c:pt idx="7581">
                  <c:v>9051.3955000000005</c:v>
                </c:pt>
                <c:pt idx="7582">
                  <c:v>9058.8857000000007</c:v>
                </c:pt>
                <c:pt idx="7583">
                  <c:v>9063.8721000000005</c:v>
                </c:pt>
                <c:pt idx="7584">
                  <c:v>9056.8281000000006</c:v>
                </c:pt>
                <c:pt idx="7585">
                  <c:v>9059.8925999999992</c:v>
                </c:pt>
                <c:pt idx="7586">
                  <c:v>9062.6211000000003</c:v>
                </c:pt>
                <c:pt idx="7587">
                  <c:v>9054.4208999999992</c:v>
                </c:pt>
                <c:pt idx="7588">
                  <c:v>9060.8788999999997</c:v>
                </c:pt>
                <c:pt idx="7589">
                  <c:v>9055.4004000000004</c:v>
                </c:pt>
                <c:pt idx="7590">
                  <c:v>9064.6386999999995</c:v>
                </c:pt>
                <c:pt idx="7591">
                  <c:v>9055.4971000000005</c:v>
                </c:pt>
                <c:pt idx="7592">
                  <c:v>9051.5889000000006</c:v>
                </c:pt>
                <c:pt idx="7593">
                  <c:v>9060.6190999999999</c:v>
                </c:pt>
                <c:pt idx="7594">
                  <c:v>9070.0282999999999</c:v>
                </c:pt>
                <c:pt idx="7595">
                  <c:v>9063.5712999999996</c:v>
                </c:pt>
                <c:pt idx="7596">
                  <c:v>9056.5038999999997</c:v>
                </c:pt>
                <c:pt idx="7597">
                  <c:v>9062.6913999999997</c:v>
                </c:pt>
                <c:pt idx="7598">
                  <c:v>9053.5468999999994</c:v>
                </c:pt>
                <c:pt idx="7599">
                  <c:v>9061.1494000000002</c:v>
                </c:pt>
                <c:pt idx="7600">
                  <c:v>9063.2157999999999</c:v>
                </c:pt>
                <c:pt idx="7601">
                  <c:v>9066.7031000000006</c:v>
                </c:pt>
                <c:pt idx="7602">
                  <c:v>9066.9189000000006</c:v>
                </c:pt>
                <c:pt idx="7603">
                  <c:v>9068.5604999999996</c:v>
                </c:pt>
                <c:pt idx="7604">
                  <c:v>9051.5116999999991</c:v>
                </c:pt>
                <c:pt idx="7605">
                  <c:v>9057.5604999999996</c:v>
                </c:pt>
                <c:pt idx="7606">
                  <c:v>9061.2520000000004</c:v>
                </c:pt>
                <c:pt idx="7607">
                  <c:v>9068.5928000000004</c:v>
                </c:pt>
                <c:pt idx="7608">
                  <c:v>9058.4940999999999</c:v>
                </c:pt>
                <c:pt idx="7609">
                  <c:v>9056.7031000000006</c:v>
                </c:pt>
                <c:pt idx="7610">
                  <c:v>9070.9423999999999</c:v>
                </c:pt>
                <c:pt idx="7611">
                  <c:v>9065.1504000000004</c:v>
                </c:pt>
                <c:pt idx="7612">
                  <c:v>9053.5038999999997</c:v>
                </c:pt>
                <c:pt idx="7613">
                  <c:v>9060.3583999999992</c:v>
                </c:pt>
                <c:pt idx="7614">
                  <c:v>9065.7891</c:v>
                </c:pt>
                <c:pt idx="7615">
                  <c:v>9058.5576000000001</c:v>
                </c:pt>
                <c:pt idx="7616">
                  <c:v>9058.7919999999995</c:v>
                </c:pt>
                <c:pt idx="7617">
                  <c:v>9059.5508000000009</c:v>
                </c:pt>
                <c:pt idx="7618">
                  <c:v>9059.0692999999992</c:v>
                </c:pt>
                <c:pt idx="7619">
                  <c:v>9056.6347999999998</c:v>
                </c:pt>
                <c:pt idx="7620">
                  <c:v>9061.4717000000001</c:v>
                </c:pt>
                <c:pt idx="7621">
                  <c:v>9060.8369000000002</c:v>
                </c:pt>
                <c:pt idx="7622">
                  <c:v>9056.1748000000007</c:v>
                </c:pt>
                <c:pt idx="7623">
                  <c:v>9057.1641</c:v>
                </c:pt>
                <c:pt idx="7624">
                  <c:v>9057.2968999999994</c:v>
                </c:pt>
                <c:pt idx="7625">
                  <c:v>9065.6522999999997</c:v>
                </c:pt>
                <c:pt idx="7626">
                  <c:v>9060.9951000000001</c:v>
                </c:pt>
                <c:pt idx="7627">
                  <c:v>9050.4550999999992</c:v>
                </c:pt>
                <c:pt idx="7628">
                  <c:v>9067.7782999999999</c:v>
                </c:pt>
                <c:pt idx="7629">
                  <c:v>9069.9912000000004</c:v>
                </c:pt>
                <c:pt idx="7630">
                  <c:v>9051.7528999999995</c:v>
                </c:pt>
                <c:pt idx="7631">
                  <c:v>9064.7235999999994</c:v>
                </c:pt>
                <c:pt idx="7632">
                  <c:v>9067.5967000000001</c:v>
                </c:pt>
                <c:pt idx="7633">
                  <c:v>9067.5576000000001</c:v>
                </c:pt>
                <c:pt idx="7634">
                  <c:v>9055.2813000000006</c:v>
                </c:pt>
                <c:pt idx="7635">
                  <c:v>9066.8379000000004</c:v>
                </c:pt>
                <c:pt idx="7636">
                  <c:v>9072.7157999999999</c:v>
                </c:pt>
                <c:pt idx="7637">
                  <c:v>9056.2949000000008</c:v>
                </c:pt>
                <c:pt idx="7638">
                  <c:v>9057.3456999999999</c:v>
                </c:pt>
                <c:pt idx="7639">
                  <c:v>9063.1044999999995</c:v>
                </c:pt>
                <c:pt idx="7640">
                  <c:v>9063.4258000000009</c:v>
                </c:pt>
                <c:pt idx="7641">
                  <c:v>9058.4102000000003</c:v>
                </c:pt>
                <c:pt idx="7642">
                  <c:v>9063.5596000000005</c:v>
                </c:pt>
                <c:pt idx="7643">
                  <c:v>9064.25</c:v>
                </c:pt>
                <c:pt idx="7644">
                  <c:v>9068.8945000000003</c:v>
                </c:pt>
                <c:pt idx="7645">
                  <c:v>9059.4063000000006</c:v>
                </c:pt>
                <c:pt idx="7646">
                  <c:v>9070.9434000000001</c:v>
                </c:pt>
                <c:pt idx="7647">
                  <c:v>9071.8477000000003</c:v>
                </c:pt>
                <c:pt idx="7648">
                  <c:v>9056.3729999999996</c:v>
                </c:pt>
                <c:pt idx="7649">
                  <c:v>9061.8477000000003</c:v>
                </c:pt>
                <c:pt idx="7650">
                  <c:v>9070.1229999999996</c:v>
                </c:pt>
                <c:pt idx="7651">
                  <c:v>9066.2636999999995</c:v>
                </c:pt>
                <c:pt idx="7652">
                  <c:v>9058.0684000000001</c:v>
                </c:pt>
                <c:pt idx="7653">
                  <c:v>9060.7685999999994</c:v>
                </c:pt>
                <c:pt idx="7654">
                  <c:v>9068.6366999999991</c:v>
                </c:pt>
                <c:pt idx="7655">
                  <c:v>9060.3955000000005</c:v>
                </c:pt>
                <c:pt idx="7656">
                  <c:v>9062.2891</c:v>
                </c:pt>
                <c:pt idx="7657">
                  <c:v>9051.2520000000004</c:v>
                </c:pt>
                <c:pt idx="7658">
                  <c:v>9069.5712999999996</c:v>
                </c:pt>
                <c:pt idx="7659">
                  <c:v>9063.8135000000002</c:v>
                </c:pt>
                <c:pt idx="7660">
                  <c:v>9063.2919999999995</c:v>
                </c:pt>
                <c:pt idx="7661">
                  <c:v>9067.4804999999997</c:v>
                </c:pt>
                <c:pt idx="7662">
                  <c:v>9063.3994000000002</c:v>
                </c:pt>
                <c:pt idx="7663">
                  <c:v>9065.2363000000005</c:v>
                </c:pt>
                <c:pt idx="7664">
                  <c:v>9059.0741999999991</c:v>
                </c:pt>
                <c:pt idx="7665">
                  <c:v>9056.4482000000007</c:v>
                </c:pt>
                <c:pt idx="7666">
                  <c:v>9067.2383000000009</c:v>
                </c:pt>
                <c:pt idx="7667">
                  <c:v>9059.5020000000004</c:v>
                </c:pt>
                <c:pt idx="7668">
                  <c:v>9054.6982000000007</c:v>
                </c:pt>
                <c:pt idx="7669">
                  <c:v>9063.1337999999996</c:v>
                </c:pt>
                <c:pt idx="7670">
                  <c:v>9064.1942999999992</c:v>
                </c:pt>
                <c:pt idx="7671">
                  <c:v>9063.2119000000002</c:v>
                </c:pt>
                <c:pt idx="7672">
                  <c:v>9063.1366999999991</c:v>
                </c:pt>
                <c:pt idx="7673">
                  <c:v>9064.9804999999997</c:v>
                </c:pt>
                <c:pt idx="7674">
                  <c:v>9062.1952999999994</c:v>
                </c:pt>
                <c:pt idx="7675">
                  <c:v>9064.3125</c:v>
                </c:pt>
                <c:pt idx="7676">
                  <c:v>9061.3896000000004</c:v>
                </c:pt>
                <c:pt idx="7677">
                  <c:v>9056.4043000000001</c:v>
                </c:pt>
                <c:pt idx="7678">
                  <c:v>9062.7793000000001</c:v>
                </c:pt>
                <c:pt idx="7679">
                  <c:v>9065.1025000000009</c:v>
                </c:pt>
                <c:pt idx="7680">
                  <c:v>9058.8251999999993</c:v>
                </c:pt>
                <c:pt idx="7681">
                  <c:v>9065.6083999999992</c:v>
                </c:pt>
                <c:pt idx="7682">
                  <c:v>9062.5946999999996</c:v>
                </c:pt>
                <c:pt idx="7683">
                  <c:v>9061.2471000000005</c:v>
                </c:pt>
                <c:pt idx="7684">
                  <c:v>9059.7724999999991</c:v>
                </c:pt>
                <c:pt idx="7685">
                  <c:v>9068.8065999999999</c:v>
                </c:pt>
                <c:pt idx="7686">
                  <c:v>9059.4423999999999</c:v>
                </c:pt>
                <c:pt idx="7687">
                  <c:v>9058.9883000000009</c:v>
                </c:pt>
                <c:pt idx="7688">
                  <c:v>9065.4130999999998</c:v>
                </c:pt>
                <c:pt idx="7689">
                  <c:v>9068.7266</c:v>
                </c:pt>
                <c:pt idx="7690">
                  <c:v>9066.0282999999999</c:v>
                </c:pt>
                <c:pt idx="7691">
                  <c:v>9060.8857000000007</c:v>
                </c:pt>
                <c:pt idx="7692">
                  <c:v>9070.2520000000004</c:v>
                </c:pt>
                <c:pt idx="7693">
                  <c:v>9062.7538999999997</c:v>
                </c:pt>
                <c:pt idx="7694">
                  <c:v>9057.7587999999996</c:v>
                </c:pt>
                <c:pt idx="7695">
                  <c:v>9054.5205000000005</c:v>
                </c:pt>
                <c:pt idx="7696">
                  <c:v>9077.9442999999992</c:v>
                </c:pt>
                <c:pt idx="7697">
                  <c:v>9064.6211000000003</c:v>
                </c:pt>
                <c:pt idx="7698">
                  <c:v>9058.1563000000006</c:v>
                </c:pt>
                <c:pt idx="7699">
                  <c:v>9065.6728999999996</c:v>
                </c:pt>
                <c:pt idx="7700">
                  <c:v>9068.6229999999996</c:v>
                </c:pt>
                <c:pt idx="7701">
                  <c:v>9057.7988000000005</c:v>
                </c:pt>
                <c:pt idx="7702">
                  <c:v>9061.1221000000005</c:v>
                </c:pt>
                <c:pt idx="7703">
                  <c:v>9066.0087999999996</c:v>
                </c:pt>
                <c:pt idx="7704">
                  <c:v>9068.2099999999991</c:v>
                </c:pt>
                <c:pt idx="7705">
                  <c:v>9061.6347999999998</c:v>
                </c:pt>
                <c:pt idx="7706">
                  <c:v>9062.5020000000004</c:v>
                </c:pt>
                <c:pt idx="7707">
                  <c:v>9068.1260000000002</c:v>
                </c:pt>
                <c:pt idx="7708">
                  <c:v>9064.9735999999994</c:v>
                </c:pt>
                <c:pt idx="7709">
                  <c:v>9050.8564000000006</c:v>
                </c:pt>
                <c:pt idx="7710">
                  <c:v>9062.7324000000008</c:v>
                </c:pt>
                <c:pt idx="7711">
                  <c:v>9070.6152000000002</c:v>
                </c:pt>
                <c:pt idx="7712">
                  <c:v>9058.3583999999992</c:v>
                </c:pt>
                <c:pt idx="7713">
                  <c:v>9061.0614999999998</c:v>
                </c:pt>
                <c:pt idx="7714">
                  <c:v>9070.4081999999999</c:v>
                </c:pt>
                <c:pt idx="7715">
                  <c:v>9063.7587999999996</c:v>
                </c:pt>
                <c:pt idx="7716">
                  <c:v>9063.7196999999996</c:v>
                </c:pt>
                <c:pt idx="7717">
                  <c:v>9062.2919999999995</c:v>
                </c:pt>
                <c:pt idx="7718">
                  <c:v>9070.2793000000001</c:v>
                </c:pt>
                <c:pt idx="7719">
                  <c:v>9060.6767999999993</c:v>
                </c:pt>
                <c:pt idx="7720">
                  <c:v>9062.6650000000009</c:v>
                </c:pt>
                <c:pt idx="7721">
                  <c:v>9066.2813000000006</c:v>
                </c:pt>
                <c:pt idx="7722">
                  <c:v>9066.9423999999999</c:v>
                </c:pt>
                <c:pt idx="7723">
                  <c:v>9060.9326000000001</c:v>
                </c:pt>
                <c:pt idx="7724">
                  <c:v>9059.4150000000009</c:v>
                </c:pt>
                <c:pt idx="7725">
                  <c:v>9068.5234</c:v>
                </c:pt>
                <c:pt idx="7726">
                  <c:v>9063.6425999999992</c:v>
                </c:pt>
                <c:pt idx="7727">
                  <c:v>9065.4395000000004</c:v>
                </c:pt>
                <c:pt idx="7728">
                  <c:v>9062.5400000000009</c:v>
                </c:pt>
                <c:pt idx="7729">
                  <c:v>9064.3495999999996</c:v>
                </c:pt>
                <c:pt idx="7730">
                  <c:v>9066.6494000000002</c:v>
                </c:pt>
                <c:pt idx="7731">
                  <c:v>9067.1815999999999</c:v>
                </c:pt>
                <c:pt idx="7732">
                  <c:v>9061.8955000000005</c:v>
                </c:pt>
                <c:pt idx="7733">
                  <c:v>9064.1366999999991</c:v>
                </c:pt>
                <c:pt idx="7734">
                  <c:v>9063.7333999999992</c:v>
                </c:pt>
                <c:pt idx="7735">
                  <c:v>9065.125</c:v>
                </c:pt>
                <c:pt idx="7736">
                  <c:v>9060.0761999999995</c:v>
                </c:pt>
                <c:pt idx="7737">
                  <c:v>9073.2245999999996</c:v>
                </c:pt>
                <c:pt idx="7738">
                  <c:v>9059.6669999999995</c:v>
                </c:pt>
                <c:pt idx="7739">
                  <c:v>9065.2479999999996</c:v>
                </c:pt>
                <c:pt idx="7740">
                  <c:v>9067.3574000000008</c:v>
                </c:pt>
                <c:pt idx="7741">
                  <c:v>9062.3163999999997</c:v>
                </c:pt>
                <c:pt idx="7742">
                  <c:v>9067.3008000000009</c:v>
                </c:pt>
                <c:pt idx="7743">
                  <c:v>9063.2440999999999</c:v>
                </c:pt>
                <c:pt idx="7744">
                  <c:v>9055.3847999999998</c:v>
                </c:pt>
                <c:pt idx="7745">
                  <c:v>9060.2764000000006</c:v>
                </c:pt>
                <c:pt idx="7746">
                  <c:v>9071.7333999999992</c:v>
                </c:pt>
                <c:pt idx="7747">
                  <c:v>9059.7314000000006</c:v>
                </c:pt>
                <c:pt idx="7748">
                  <c:v>9065.0771000000004</c:v>
                </c:pt>
                <c:pt idx="7749">
                  <c:v>9075.4110999999994</c:v>
                </c:pt>
                <c:pt idx="7750">
                  <c:v>9062.3251999999993</c:v>
                </c:pt>
                <c:pt idx="7751">
                  <c:v>9068.1182000000008</c:v>
                </c:pt>
                <c:pt idx="7752">
                  <c:v>9068.5800999999992</c:v>
                </c:pt>
                <c:pt idx="7753">
                  <c:v>9063.8017999999993</c:v>
                </c:pt>
                <c:pt idx="7754">
                  <c:v>9069.0097999999998</c:v>
                </c:pt>
                <c:pt idx="7755">
                  <c:v>9062.8770000000004</c:v>
                </c:pt>
                <c:pt idx="7756">
                  <c:v>9066.3505999999998</c:v>
                </c:pt>
                <c:pt idx="7757">
                  <c:v>9078.7754000000004</c:v>
                </c:pt>
                <c:pt idx="7758">
                  <c:v>9065.4902000000002</c:v>
                </c:pt>
                <c:pt idx="7759">
                  <c:v>9063.9853999999996</c:v>
                </c:pt>
                <c:pt idx="7760">
                  <c:v>9072.7656000000006</c:v>
                </c:pt>
                <c:pt idx="7761">
                  <c:v>9069.4159999999993</c:v>
                </c:pt>
                <c:pt idx="7762">
                  <c:v>9059.8065999999999</c:v>
                </c:pt>
                <c:pt idx="7763">
                  <c:v>9063.8340000000007</c:v>
                </c:pt>
                <c:pt idx="7764">
                  <c:v>9072.6504000000004</c:v>
                </c:pt>
                <c:pt idx="7765">
                  <c:v>9058.6455000000005</c:v>
                </c:pt>
                <c:pt idx="7766">
                  <c:v>9062.3778999999995</c:v>
                </c:pt>
                <c:pt idx="7767">
                  <c:v>9068.3310999999994</c:v>
                </c:pt>
                <c:pt idx="7768">
                  <c:v>9074.0254000000004</c:v>
                </c:pt>
                <c:pt idx="7769">
                  <c:v>9065.2597999999998</c:v>
                </c:pt>
                <c:pt idx="7770">
                  <c:v>9061.0488000000005</c:v>
                </c:pt>
                <c:pt idx="7771">
                  <c:v>9070.7235999999994</c:v>
                </c:pt>
                <c:pt idx="7772">
                  <c:v>9068.1260000000002</c:v>
                </c:pt>
                <c:pt idx="7773">
                  <c:v>9059.5586000000003</c:v>
                </c:pt>
                <c:pt idx="7774">
                  <c:v>9067.4472999999998</c:v>
                </c:pt>
                <c:pt idx="7775">
                  <c:v>9076.3135000000002</c:v>
                </c:pt>
                <c:pt idx="7776">
                  <c:v>9061.7803000000004</c:v>
                </c:pt>
                <c:pt idx="7777">
                  <c:v>9060.7616999999991</c:v>
                </c:pt>
                <c:pt idx="7778">
                  <c:v>9073.0820000000003</c:v>
                </c:pt>
                <c:pt idx="7779">
                  <c:v>9072.3241999999991</c:v>
                </c:pt>
                <c:pt idx="7780">
                  <c:v>9063.4766</c:v>
                </c:pt>
                <c:pt idx="7781">
                  <c:v>9067.3135000000002</c:v>
                </c:pt>
                <c:pt idx="7782">
                  <c:v>9070.9434000000001</c:v>
                </c:pt>
                <c:pt idx="7783">
                  <c:v>9073.5596000000005</c:v>
                </c:pt>
                <c:pt idx="7784">
                  <c:v>9063.5702999999994</c:v>
                </c:pt>
                <c:pt idx="7785">
                  <c:v>9063.0400000000009</c:v>
                </c:pt>
                <c:pt idx="7786">
                  <c:v>9070.4063000000006</c:v>
                </c:pt>
                <c:pt idx="7787">
                  <c:v>9070.0449000000008</c:v>
                </c:pt>
                <c:pt idx="7788">
                  <c:v>9064.7793000000001</c:v>
                </c:pt>
                <c:pt idx="7789">
                  <c:v>9070.2129000000004</c:v>
                </c:pt>
                <c:pt idx="7790">
                  <c:v>9066.6083999999992</c:v>
                </c:pt>
                <c:pt idx="7791">
                  <c:v>9063.1309000000001</c:v>
                </c:pt>
                <c:pt idx="7792">
                  <c:v>9065.4032999999999</c:v>
                </c:pt>
                <c:pt idx="7793">
                  <c:v>9067.0478999999996</c:v>
                </c:pt>
                <c:pt idx="7794">
                  <c:v>9060.8642999999993</c:v>
                </c:pt>
                <c:pt idx="7795">
                  <c:v>9065.9336000000003</c:v>
                </c:pt>
                <c:pt idx="7796">
                  <c:v>9063.0849999999991</c:v>
                </c:pt>
                <c:pt idx="7797">
                  <c:v>9063.6679999999997</c:v>
                </c:pt>
                <c:pt idx="7798">
                  <c:v>9070.5370999999996</c:v>
                </c:pt>
                <c:pt idx="7799">
                  <c:v>9068.0663999999997</c:v>
                </c:pt>
                <c:pt idx="7800">
                  <c:v>9065.4609</c:v>
                </c:pt>
                <c:pt idx="7801">
                  <c:v>9071.6260000000002</c:v>
                </c:pt>
                <c:pt idx="7802">
                  <c:v>9067.0508000000009</c:v>
                </c:pt>
                <c:pt idx="7803">
                  <c:v>9059.0303000000004</c:v>
                </c:pt>
                <c:pt idx="7804">
                  <c:v>9065.8847999999998</c:v>
                </c:pt>
                <c:pt idx="7805">
                  <c:v>9063.6347999999998</c:v>
                </c:pt>
                <c:pt idx="7806">
                  <c:v>9066.8173999999999</c:v>
                </c:pt>
                <c:pt idx="7807">
                  <c:v>9067.4794999999995</c:v>
                </c:pt>
                <c:pt idx="7808">
                  <c:v>9067.3701000000001</c:v>
                </c:pt>
                <c:pt idx="7809">
                  <c:v>9070.2803000000004</c:v>
                </c:pt>
                <c:pt idx="7810">
                  <c:v>9076.0048999999999</c:v>
                </c:pt>
                <c:pt idx="7811">
                  <c:v>9064.7754000000004</c:v>
                </c:pt>
                <c:pt idx="7812">
                  <c:v>9062.6270000000004</c:v>
                </c:pt>
                <c:pt idx="7813">
                  <c:v>9072.3135000000002</c:v>
                </c:pt>
                <c:pt idx="7814">
                  <c:v>9068.1571999999996</c:v>
                </c:pt>
                <c:pt idx="7815">
                  <c:v>9071.2099999999991</c:v>
                </c:pt>
                <c:pt idx="7816">
                  <c:v>9075.7567999999992</c:v>
                </c:pt>
                <c:pt idx="7817">
                  <c:v>9073.0244000000002</c:v>
                </c:pt>
                <c:pt idx="7818">
                  <c:v>9069.9120999999996</c:v>
                </c:pt>
                <c:pt idx="7819">
                  <c:v>9066.8974999999991</c:v>
                </c:pt>
                <c:pt idx="7820">
                  <c:v>9067.4110999999994</c:v>
                </c:pt>
                <c:pt idx="7821">
                  <c:v>9064.3516</c:v>
                </c:pt>
                <c:pt idx="7822">
                  <c:v>9063.4717000000001</c:v>
                </c:pt>
                <c:pt idx="7823">
                  <c:v>9065.5732000000007</c:v>
                </c:pt>
                <c:pt idx="7824">
                  <c:v>9081.3192999999992</c:v>
                </c:pt>
                <c:pt idx="7825">
                  <c:v>9068.1396000000004</c:v>
                </c:pt>
                <c:pt idx="7826">
                  <c:v>9064.3642999999993</c:v>
                </c:pt>
                <c:pt idx="7827">
                  <c:v>9072.7548999999999</c:v>
                </c:pt>
                <c:pt idx="7828">
                  <c:v>9072.6571999999996</c:v>
                </c:pt>
                <c:pt idx="7829">
                  <c:v>9053.7744000000002</c:v>
                </c:pt>
                <c:pt idx="7830">
                  <c:v>9061.1366999999991</c:v>
                </c:pt>
                <c:pt idx="7831">
                  <c:v>9073.8192999999992</c:v>
                </c:pt>
                <c:pt idx="7832">
                  <c:v>9073.3438000000006</c:v>
                </c:pt>
                <c:pt idx="7833">
                  <c:v>9067.1005999999998</c:v>
                </c:pt>
                <c:pt idx="7834">
                  <c:v>9063.0985999999994</c:v>
                </c:pt>
                <c:pt idx="7835">
                  <c:v>9075.2559000000001</c:v>
                </c:pt>
                <c:pt idx="7836">
                  <c:v>9061.4315999999999</c:v>
                </c:pt>
                <c:pt idx="7837">
                  <c:v>9058.7196999999996</c:v>
                </c:pt>
                <c:pt idx="7838">
                  <c:v>9064.3827999999994</c:v>
                </c:pt>
                <c:pt idx="7839">
                  <c:v>9076.3574000000008</c:v>
                </c:pt>
                <c:pt idx="7840">
                  <c:v>9061.0067999999992</c:v>
                </c:pt>
                <c:pt idx="7841">
                  <c:v>9066.6679999999997</c:v>
                </c:pt>
                <c:pt idx="7842">
                  <c:v>9076.4794999999995</c:v>
                </c:pt>
                <c:pt idx="7843">
                  <c:v>9080.6885000000002</c:v>
                </c:pt>
                <c:pt idx="7844">
                  <c:v>9063.1162000000004</c:v>
                </c:pt>
                <c:pt idx="7845">
                  <c:v>9064.8827999999994</c:v>
                </c:pt>
                <c:pt idx="7846">
                  <c:v>9074.2880999999998</c:v>
                </c:pt>
                <c:pt idx="7847">
                  <c:v>9067.6054999999997</c:v>
                </c:pt>
                <c:pt idx="7848">
                  <c:v>9065.6386999999995</c:v>
                </c:pt>
                <c:pt idx="7849">
                  <c:v>9064.6172000000006</c:v>
                </c:pt>
                <c:pt idx="7850">
                  <c:v>9072.9745999999996</c:v>
                </c:pt>
                <c:pt idx="7851">
                  <c:v>9076.8163999999997</c:v>
                </c:pt>
                <c:pt idx="7852">
                  <c:v>9055.9189000000006</c:v>
                </c:pt>
                <c:pt idx="7853">
                  <c:v>9074.8192999999992</c:v>
                </c:pt>
                <c:pt idx="7854">
                  <c:v>9075.6474999999991</c:v>
                </c:pt>
                <c:pt idx="7855">
                  <c:v>9060.5097999999998</c:v>
                </c:pt>
                <c:pt idx="7856">
                  <c:v>9073.1571999999996</c:v>
                </c:pt>
                <c:pt idx="7857">
                  <c:v>9067.9560999999994</c:v>
                </c:pt>
                <c:pt idx="7858">
                  <c:v>9075.2461000000003</c:v>
                </c:pt>
                <c:pt idx="7859">
                  <c:v>9066.4482000000007</c:v>
                </c:pt>
                <c:pt idx="7860">
                  <c:v>9062.2909999999993</c:v>
                </c:pt>
                <c:pt idx="7861">
                  <c:v>9074.3739999999998</c:v>
                </c:pt>
                <c:pt idx="7862">
                  <c:v>9069.7734</c:v>
                </c:pt>
                <c:pt idx="7863">
                  <c:v>9062.4063000000006</c:v>
                </c:pt>
                <c:pt idx="7864">
                  <c:v>9067.7685999999994</c:v>
                </c:pt>
                <c:pt idx="7865">
                  <c:v>9078.6581999999999</c:v>
                </c:pt>
                <c:pt idx="7866">
                  <c:v>9066.6846000000005</c:v>
                </c:pt>
                <c:pt idx="7867">
                  <c:v>9059.6425999999992</c:v>
                </c:pt>
                <c:pt idx="7868">
                  <c:v>9072.375</c:v>
                </c:pt>
                <c:pt idx="7869">
                  <c:v>9071.9032999999999</c:v>
                </c:pt>
                <c:pt idx="7870">
                  <c:v>9067.2235999999994</c:v>
                </c:pt>
                <c:pt idx="7871">
                  <c:v>9073.0419999999995</c:v>
                </c:pt>
                <c:pt idx="7872">
                  <c:v>9070.0020000000004</c:v>
                </c:pt>
                <c:pt idx="7873">
                  <c:v>9073.8760000000002</c:v>
                </c:pt>
                <c:pt idx="7874">
                  <c:v>9073.4150000000009</c:v>
                </c:pt>
                <c:pt idx="7875">
                  <c:v>9069.0419999999995</c:v>
                </c:pt>
                <c:pt idx="7876">
                  <c:v>9067.1054999999997</c:v>
                </c:pt>
                <c:pt idx="7877">
                  <c:v>9067.8418000000001</c:v>
                </c:pt>
                <c:pt idx="7878">
                  <c:v>9069.4696999999996</c:v>
                </c:pt>
                <c:pt idx="7879">
                  <c:v>9064.4110999999994</c:v>
                </c:pt>
                <c:pt idx="7880">
                  <c:v>9064.7978999999996</c:v>
                </c:pt>
                <c:pt idx="7881">
                  <c:v>9073.6532999999999</c:v>
                </c:pt>
                <c:pt idx="7882">
                  <c:v>9068.1532999999999</c:v>
                </c:pt>
                <c:pt idx="7883">
                  <c:v>9061.3145000000004</c:v>
                </c:pt>
                <c:pt idx="7884">
                  <c:v>9069.4755999999998</c:v>
                </c:pt>
                <c:pt idx="7885">
                  <c:v>9071.4550999999992</c:v>
                </c:pt>
                <c:pt idx="7886">
                  <c:v>9075.6229999999996</c:v>
                </c:pt>
                <c:pt idx="7887">
                  <c:v>9066.3369000000002</c:v>
                </c:pt>
                <c:pt idx="7888">
                  <c:v>9077.8369000000002</c:v>
                </c:pt>
                <c:pt idx="7889">
                  <c:v>9072.3778999999995</c:v>
                </c:pt>
                <c:pt idx="7890">
                  <c:v>9064.1133000000009</c:v>
                </c:pt>
                <c:pt idx="7891">
                  <c:v>9070.0077999999994</c:v>
                </c:pt>
                <c:pt idx="7892">
                  <c:v>9081.5897999999997</c:v>
                </c:pt>
                <c:pt idx="7893">
                  <c:v>9065.4287000000004</c:v>
                </c:pt>
                <c:pt idx="7894">
                  <c:v>9068.7528999999995</c:v>
                </c:pt>
                <c:pt idx="7895">
                  <c:v>9074.1093999999994</c:v>
                </c:pt>
                <c:pt idx="7896">
                  <c:v>9074.6679999999997</c:v>
                </c:pt>
                <c:pt idx="7897">
                  <c:v>9067.3623000000007</c:v>
                </c:pt>
                <c:pt idx="7898">
                  <c:v>9068.3505999999998</c:v>
                </c:pt>
                <c:pt idx="7899">
                  <c:v>9074.1923999999999</c:v>
                </c:pt>
                <c:pt idx="7900">
                  <c:v>9068.7080000000005</c:v>
                </c:pt>
                <c:pt idx="7901">
                  <c:v>9065.3037000000004</c:v>
                </c:pt>
                <c:pt idx="7902">
                  <c:v>9069.0342000000001</c:v>
                </c:pt>
                <c:pt idx="7903">
                  <c:v>9080.4668000000001</c:v>
                </c:pt>
                <c:pt idx="7904">
                  <c:v>9067.4521000000004</c:v>
                </c:pt>
                <c:pt idx="7905">
                  <c:v>9065.5645000000004</c:v>
                </c:pt>
                <c:pt idx="7906">
                  <c:v>9076.4755999999998</c:v>
                </c:pt>
                <c:pt idx="7907">
                  <c:v>9077.3662000000004</c:v>
                </c:pt>
                <c:pt idx="7908">
                  <c:v>9065.3672000000006</c:v>
                </c:pt>
                <c:pt idx="7909">
                  <c:v>9069.2939000000006</c:v>
                </c:pt>
                <c:pt idx="7910">
                  <c:v>9076.6005999999998</c:v>
                </c:pt>
                <c:pt idx="7911">
                  <c:v>9072.3701000000001</c:v>
                </c:pt>
                <c:pt idx="7912">
                  <c:v>9067.1592000000001</c:v>
                </c:pt>
                <c:pt idx="7913">
                  <c:v>9069.3096000000005</c:v>
                </c:pt>
                <c:pt idx="7914">
                  <c:v>9071.4599999999991</c:v>
                </c:pt>
                <c:pt idx="7915">
                  <c:v>9071.6083999999992</c:v>
                </c:pt>
                <c:pt idx="7916">
                  <c:v>9064.3222999999998</c:v>
                </c:pt>
                <c:pt idx="7917">
                  <c:v>9072.9277000000002</c:v>
                </c:pt>
                <c:pt idx="7918">
                  <c:v>9079.3017999999993</c:v>
                </c:pt>
                <c:pt idx="7919">
                  <c:v>9065.8974999999991</c:v>
                </c:pt>
                <c:pt idx="7920">
                  <c:v>9066.6982000000007</c:v>
                </c:pt>
                <c:pt idx="7921">
                  <c:v>9081.1982000000007</c:v>
                </c:pt>
                <c:pt idx="7922">
                  <c:v>9075.1484</c:v>
                </c:pt>
                <c:pt idx="7923">
                  <c:v>9063.1934000000001</c:v>
                </c:pt>
                <c:pt idx="7924">
                  <c:v>9071.6357000000007</c:v>
                </c:pt>
                <c:pt idx="7925">
                  <c:v>9078.8438000000006</c:v>
                </c:pt>
                <c:pt idx="7926">
                  <c:v>9068.3281000000006</c:v>
                </c:pt>
                <c:pt idx="7927">
                  <c:v>9069.9892999999993</c:v>
                </c:pt>
                <c:pt idx="7928">
                  <c:v>9072.3389000000006</c:v>
                </c:pt>
                <c:pt idx="7929">
                  <c:v>9072.2968999999994</c:v>
                </c:pt>
                <c:pt idx="7930">
                  <c:v>9063.9668000000001</c:v>
                </c:pt>
                <c:pt idx="7931">
                  <c:v>9065.1347999999998</c:v>
                </c:pt>
                <c:pt idx="7932">
                  <c:v>9073.8770000000004</c:v>
                </c:pt>
                <c:pt idx="7933">
                  <c:v>9077.3389000000006</c:v>
                </c:pt>
                <c:pt idx="7934">
                  <c:v>9068.9014000000006</c:v>
                </c:pt>
                <c:pt idx="7935">
                  <c:v>9071.6211000000003</c:v>
                </c:pt>
                <c:pt idx="7936">
                  <c:v>9073.6620999999996</c:v>
                </c:pt>
                <c:pt idx="7937">
                  <c:v>9072.3281000000006</c:v>
                </c:pt>
                <c:pt idx="7938">
                  <c:v>9065.8974999999991</c:v>
                </c:pt>
                <c:pt idx="7939">
                  <c:v>9068.5918000000001</c:v>
                </c:pt>
                <c:pt idx="7940">
                  <c:v>9069.1064000000006</c:v>
                </c:pt>
                <c:pt idx="7941">
                  <c:v>9070.2821999999996</c:v>
                </c:pt>
                <c:pt idx="7942">
                  <c:v>9076.6602000000003</c:v>
                </c:pt>
                <c:pt idx="7943">
                  <c:v>9072.2217000000001</c:v>
                </c:pt>
                <c:pt idx="7944">
                  <c:v>9077.2909999999993</c:v>
                </c:pt>
                <c:pt idx="7945">
                  <c:v>9070.6103999999996</c:v>
                </c:pt>
                <c:pt idx="7946">
                  <c:v>9067.7636999999995</c:v>
                </c:pt>
                <c:pt idx="7947">
                  <c:v>9077.4452999999994</c:v>
                </c:pt>
                <c:pt idx="7948">
                  <c:v>9074.4063000000006</c:v>
                </c:pt>
                <c:pt idx="7949">
                  <c:v>9070.9971000000005</c:v>
                </c:pt>
                <c:pt idx="7950">
                  <c:v>9074.7626999999993</c:v>
                </c:pt>
                <c:pt idx="7951">
                  <c:v>9067.8212999999996</c:v>
                </c:pt>
                <c:pt idx="7952">
                  <c:v>9074.2080000000005</c:v>
                </c:pt>
                <c:pt idx="7953">
                  <c:v>9073.7392999999993</c:v>
                </c:pt>
                <c:pt idx="7954">
                  <c:v>9066.4979999999996</c:v>
                </c:pt>
                <c:pt idx="7955">
                  <c:v>9072.3202999999994</c:v>
                </c:pt>
                <c:pt idx="7956">
                  <c:v>9071</c:v>
                </c:pt>
                <c:pt idx="7957">
                  <c:v>9066.5429999999997</c:v>
                </c:pt>
                <c:pt idx="7958">
                  <c:v>9067.2080000000005</c:v>
                </c:pt>
                <c:pt idx="7959">
                  <c:v>9075.4189000000006</c:v>
                </c:pt>
                <c:pt idx="7960">
                  <c:v>9067.4639000000006</c:v>
                </c:pt>
                <c:pt idx="7961">
                  <c:v>9066.3320000000003</c:v>
                </c:pt>
                <c:pt idx="7962">
                  <c:v>9069.4375</c:v>
                </c:pt>
                <c:pt idx="7963">
                  <c:v>9070.1669999999995</c:v>
                </c:pt>
                <c:pt idx="7964">
                  <c:v>9074.1846000000005</c:v>
                </c:pt>
                <c:pt idx="7965">
                  <c:v>9067.2744000000002</c:v>
                </c:pt>
                <c:pt idx="7966">
                  <c:v>9070.2284999999993</c:v>
                </c:pt>
                <c:pt idx="7967">
                  <c:v>9072.2900000000009</c:v>
                </c:pt>
                <c:pt idx="7968">
                  <c:v>9067.6620999999996</c:v>
                </c:pt>
                <c:pt idx="7969">
                  <c:v>9069.5498000000007</c:v>
                </c:pt>
                <c:pt idx="7970">
                  <c:v>9079.3613000000005</c:v>
                </c:pt>
                <c:pt idx="7971">
                  <c:v>9073.1630999999998</c:v>
                </c:pt>
                <c:pt idx="7972">
                  <c:v>9066.0977000000003</c:v>
                </c:pt>
                <c:pt idx="7973">
                  <c:v>9068.4814000000006</c:v>
                </c:pt>
                <c:pt idx="7974">
                  <c:v>9081.7119000000002</c:v>
                </c:pt>
                <c:pt idx="7975">
                  <c:v>9072.2245999999996</c:v>
                </c:pt>
                <c:pt idx="7976">
                  <c:v>9071.0517999999993</c:v>
                </c:pt>
                <c:pt idx="7977">
                  <c:v>9076.9413999999997</c:v>
                </c:pt>
                <c:pt idx="7978">
                  <c:v>9085.5771000000004</c:v>
                </c:pt>
                <c:pt idx="7979">
                  <c:v>9064.6317999999992</c:v>
                </c:pt>
                <c:pt idx="7980">
                  <c:v>9070.8438000000006</c:v>
                </c:pt>
                <c:pt idx="7981">
                  <c:v>9068.8866999999991</c:v>
                </c:pt>
                <c:pt idx="7982">
                  <c:v>9082.2891</c:v>
                </c:pt>
                <c:pt idx="7983">
                  <c:v>9067.0400000000009</c:v>
                </c:pt>
                <c:pt idx="7984">
                  <c:v>9069.5185999999994</c:v>
                </c:pt>
                <c:pt idx="7985">
                  <c:v>9078.0313000000006</c:v>
                </c:pt>
                <c:pt idx="7986">
                  <c:v>9068.3251999999993</c:v>
                </c:pt>
                <c:pt idx="7987">
                  <c:v>9065.4755999999998</c:v>
                </c:pt>
                <c:pt idx="7988">
                  <c:v>9073.0557000000008</c:v>
                </c:pt>
                <c:pt idx="7989">
                  <c:v>9074.3281000000006</c:v>
                </c:pt>
                <c:pt idx="7990">
                  <c:v>9071.1034999999993</c:v>
                </c:pt>
                <c:pt idx="7991">
                  <c:v>9073.6103999999996</c:v>
                </c:pt>
                <c:pt idx="7992">
                  <c:v>9071.3965000000007</c:v>
                </c:pt>
                <c:pt idx="7993">
                  <c:v>9075.0956999999999</c:v>
                </c:pt>
                <c:pt idx="7994">
                  <c:v>9067.4550999999992</c:v>
                </c:pt>
                <c:pt idx="7995">
                  <c:v>9065.5508000000009</c:v>
                </c:pt>
                <c:pt idx="7996">
                  <c:v>9073.9385000000002</c:v>
                </c:pt>
                <c:pt idx="7997">
                  <c:v>9070.3603999999996</c:v>
                </c:pt>
                <c:pt idx="7998">
                  <c:v>9060.6455000000005</c:v>
                </c:pt>
                <c:pt idx="7999">
                  <c:v>9078.0604999999996</c:v>
                </c:pt>
                <c:pt idx="8000">
                  <c:v>9076.8554999999997</c:v>
                </c:pt>
                <c:pt idx="8001">
                  <c:v>9070.9775000000009</c:v>
                </c:pt>
                <c:pt idx="8002">
                  <c:v>9070.0761999999995</c:v>
                </c:pt>
                <c:pt idx="8003">
                  <c:v>9073.9346000000005</c:v>
                </c:pt>
                <c:pt idx="8004">
                  <c:v>9075.0282999999999</c:v>
                </c:pt>
                <c:pt idx="8005">
                  <c:v>9070.5185999999994</c:v>
                </c:pt>
                <c:pt idx="8006">
                  <c:v>9069.4755999999998</c:v>
                </c:pt>
                <c:pt idx="8007">
                  <c:v>9071.8379000000004</c:v>
                </c:pt>
                <c:pt idx="8008">
                  <c:v>9072.7461000000003</c:v>
                </c:pt>
                <c:pt idx="8009">
                  <c:v>9069.2587999999996</c:v>
                </c:pt>
                <c:pt idx="8010">
                  <c:v>9066.8192999999992</c:v>
                </c:pt>
                <c:pt idx="8011">
                  <c:v>9073.6699000000008</c:v>
                </c:pt>
                <c:pt idx="8012">
                  <c:v>9074.4130999999998</c:v>
                </c:pt>
                <c:pt idx="8013">
                  <c:v>9067.2343999999994</c:v>
                </c:pt>
                <c:pt idx="8014">
                  <c:v>9071.2538999999997</c:v>
                </c:pt>
                <c:pt idx="8015">
                  <c:v>9072.1416000000008</c:v>
                </c:pt>
                <c:pt idx="8016">
                  <c:v>9068.3642999999993</c:v>
                </c:pt>
                <c:pt idx="8017">
                  <c:v>9075.6836000000003</c:v>
                </c:pt>
                <c:pt idx="8018">
                  <c:v>9077.3271000000004</c:v>
                </c:pt>
                <c:pt idx="8019">
                  <c:v>9068.9657999999999</c:v>
                </c:pt>
                <c:pt idx="8020">
                  <c:v>9074.8603999999996</c:v>
                </c:pt>
                <c:pt idx="8021">
                  <c:v>9066.8613000000005</c:v>
                </c:pt>
                <c:pt idx="8022">
                  <c:v>9074.3711000000003</c:v>
                </c:pt>
                <c:pt idx="8023">
                  <c:v>9077.4735999999994</c:v>
                </c:pt>
                <c:pt idx="8024">
                  <c:v>9063.6679999999997</c:v>
                </c:pt>
                <c:pt idx="8025">
                  <c:v>9067.6474999999991</c:v>
                </c:pt>
                <c:pt idx="8026">
                  <c:v>9073.6074000000008</c:v>
                </c:pt>
                <c:pt idx="8027">
                  <c:v>9075.3349999999991</c:v>
                </c:pt>
                <c:pt idx="8028">
                  <c:v>9066.8916000000008</c:v>
                </c:pt>
                <c:pt idx="8029">
                  <c:v>9066.7412000000004</c:v>
                </c:pt>
                <c:pt idx="8030">
                  <c:v>9073.4315999999999</c:v>
                </c:pt>
                <c:pt idx="8031">
                  <c:v>9069.9590000000007</c:v>
                </c:pt>
                <c:pt idx="8032">
                  <c:v>9068.8467000000001</c:v>
                </c:pt>
                <c:pt idx="8033">
                  <c:v>9062.0360999999994</c:v>
                </c:pt>
                <c:pt idx="8034">
                  <c:v>9076.3886999999995</c:v>
                </c:pt>
                <c:pt idx="8035">
                  <c:v>9080.9150000000009</c:v>
                </c:pt>
                <c:pt idx="8036">
                  <c:v>9077.8057000000008</c:v>
                </c:pt>
                <c:pt idx="8037">
                  <c:v>9075.1465000000007</c:v>
                </c:pt>
                <c:pt idx="8038">
                  <c:v>9073.8778999999995</c:v>
                </c:pt>
                <c:pt idx="8039">
                  <c:v>9074.8916000000008</c:v>
                </c:pt>
                <c:pt idx="8040">
                  <c:v>9067.7520000000004</c:v>
                </c:pt>
                <c:pt idx="8041">
                  <c:v>9078.7324000000008</c:v>
                </c:pt>
                <c:pt idx="8042">
                  <c:v>9079.0028999999995</c:v>
                </c:pt>
                <c:pt idx="8043">
                  <c:v>9062.5967000000001</c:v>
                </c:pt>
                <c:pt idx="8044">
                  <c:v>9068.5985999999994</c:v>
                </c:pt>
                <c:pt idx="8045">
                  <c:v>9075.3925999999992</c:v>
                </c:pt>
                <c:pt idx="8046">
                  <c:v>9078.7538999999997</c:v>
                </c:pt>
                <c:pt idx="8047">
                  <c:v>9065.9022999999997</c:v>
                </c:pt>
                <c:pt idx="8048">
                  <c:v>9064.8866999999991</c:v>
                </c:pt>
                <c:pt idx="8049">
                  <c:v>9081.1846000000005</c:v>
                </c:pt>
                <c:pt idx="8050">
                  <c:v>9082.6074000000008</c:v>
                </c:pt>
                <c:pt idx="8051">
                  <c:v>9056.0380999999998</c:v>
                </c:pt>
                <c:pt idx="8052">
                  <c:v>9069.8379000000004</c:v>
                </c:pt>
                <c:pt idx="8053">
                  <c:v>9074.0635000000002</c:v>
                </c:pt>
                <c:pt idx="8054">
                  <c:v>9067.7616999999991</c:v>
                </c:pt>
                <c:pt idx="8055">
                  <c:v>9068.8886999999995</c:v>
                </c:pt>
                <c:pt idx="8056">
                  <c:v>9076.7528999999995</c:v>
                </c:pt>
                <c:pt idx="8057">
                  <c:v>9081.3876999999993</c:v>
                </c:pt>
                <c:pt idx="8058">
                  <c:v>9071.5360999999994</c:v>
                </c:pt>
                <c:pt idx="8059">
                  <c:v>9072.9775000000009</c:v>
                </c:pt>
                <c:pt idx="8060">
                  <c:v>9074.4354999999996</c:v>
                </c:pt>
                <c:pt idx="8061">
                  <c:v>9076.6288999999997</c:v>
                </c:pt>
                <c:pt idx="8062">
                  <c:v>9068.5653999999995</c:v>
                </c:pt>
                <c:pt idx="8063">
                  <c:v>9072.3310999999994</c:v>
                </c:pt>
                <c:pt idx="8064">
                  <c:v>9075.4775000000009</c:v>
                </c:pt>
                <c:pt idx="8065">
                  <c:v>9070.5244000000002</c:v>
                </c:pt>
                <c:pt idx="8066">
                  <c:v>9056.2821999999996</c:v>
                </c:pt>
                <c:pt idx="8067">
                  <c:v>9071.6807000000008</c:v>
                </c:pt>
                <c:pt idx="8068">
                  <c:v>9064.0449000000008</c:v>
                </c:pt>
                <c:pt idx="8069">
                  <c:v>9060.0684000000001</c:v>
                </c:pt>
                <c:pt idx="8070">
                  <c:v>9067.4668000000001</c:v>
                </c:pt>
                <c:pt idx="8071">
                  <c:v>9067.3320000000003</c:v>
                </c:pt>
                <c:pt idx="8072">
                  <c:v>9079.7440999999999</c:v>
                </c:pt>
                <c:pt idx="8073">
                  <c:v>9069.5156000000006</c:v>
                </c:pt>
                <c:pt idx="8074">
                  <c:v>9072.3682000000008</c:v>
                </c:pt>
                <c:pt idx="8075">
                  <c:v>9076.7715000000007</c:v>
                </c:pt>
                <c:pt idx="8076">
                  <c:v>9072.9717000000001</c:v>
                </c:pt>
                <c:pt idx="8077">
                  <c:v>9064.5791000000008</c:v>
                </c:pt>
                <c:pt idx="8078">
                  <c:v>9078.2090000000007</c:v>
                </c:pt>
                <c:pt idx="8079">
                  <c:v>9073.6592000000001</c:v>
                </c:pt>
                <c:pt idx="8080">
                  <c:v>9069.2754000000004</c:v>
                </c:pt>
                <c:pt idx="8081">
                  <c:v>9073.7275000000009</c:v>
                </c:pt>
                <c:pt idx="8082">
                  <c:v>9074.3672000000006</c:v>
                </c:pt>
                <c:pt idx="8083">
                  <c:v>9075.7939000000006</c:v>
                </c:pt>
                <c:pt idx="8084">
                  <c:v>9067.3994000000002</c:v>
                </c:pt>
                <c:pt idx="8085">
                  <c:v>9070.0800999999992</c:v>
                </c:pt>
                <c:pt idx="8086">
                  <c:v>9073.3438000000006</c:v>
                </c:pt>
                <c:pt idx="8087">
                  <c:v>9074.3428000000004</c:v>
                </c:pt>
                <c:pt idx="8088">
                  <c:v>9065.0791000000008</c:v>
                </c:pt>
                <c:pt idx="8089">
                  <c:v>9067.7626999999993</c:v>
                </c:pt>
                <c:pt idx="8090">
                  <c:v>9074.7217000000001</c:v>
                </c:pt>
                <c:pt idx="8091">
                  <c:v>9067.4063000000006</c:v>
                </c:pt>
                <c:pt idx="8092">
                  <c:v>9065.8495999999996</c:v>
                </c:pt>
                <c:pt idx="8093">
                  <c:v>9077.6738000000005</c:v>
                </c:pt>
                <c:pt idx="8094">
                  <c:v>9070.6532999999999</c:v>
                </c:pt>
                <c:pt idx="8095">
                  <c:v>9071.9541000000008</c:v>
                </c:pt>
                <c:pt idx="8096">
                  <c:v>9068.6641</c:v>
                </c:pt>
                <c:pt idx="8097">
                  <c:v>9067.2813000000006</c:v>
                </c:pt>
                <c:pt idx="8098">
                  <c:v>9077.0498000000007</c:v>
                </c:pt>
                <c:pt idx="8099">
                  <c:v>9069.1571999999996</c:v>
                </c:pt>
                <c:pt idx="8100">
                  <c:v>9066.9063000000006</c:v>
                </c:pt>
                <c:pt idx="8101">
                  <c:v>9071.6728999999996</c:v>
                </c:pt>
                <c:pt idx="8102">
                  <c:v>9079.5557000000008</c:v>
                </c:pt>
                <c:pt idx="8103">
                  <c:v>9066.3525000000009</c:v>
                </c:pt>
                <c:pt idx="8104">
                  <c:v>9065.3145000000004</c:v>
                </c:pt>
                <c:pt idx="8105">
                  <c:v>9074.3076000000001</c:v>
                </c:pt>
                <c:pt idx="8106">
                  <c:v>9069.9102000000003</c:v>
                </c:pt>
                <c:pt idx="8107">
                  <c:v>9070.2909999999993</c:v>
                </c:pt>
                <c:pt idx="8108">
                  <c:v>9070.3906000000006</c:v>
                </c:pt>
                <c:pt idx="8109">
                  <c:v>9075.2675999999992</c:v>
                </c:pt>
                <c:pt idx="8110">
                  <c:v>9071.1952999999994</c:v>
                </c:pt>
                <c:pt idx="8111">
                  <c:v>9067.4092000000001</c:v>
                </c:pt>
                <c:pt idx="8112">
                  <c:v>9070.9932000000008</c:v>
                </c:pt>
                <c:pt idx="8113">
                  <c:v>9082.2070000000003</c:v>
                </c:pt>
                <c:pt idx="8114">
                  <c:v>9068.1923999999999</c:v>
                </c:pt>
                <c:pt idx="8115">
                  <c:v>9066.5869000000002</c:v>
                </c:pt>
                <c:pt idx="8116">
                  <c:v>9076.3554999999997</c:v>
                </c:pt>
                <c:pt idx="8117">
                  <c:v>9072.6592000000001</c:v>
                </c:pt>
                <c:pt idx="8118">
                  <c:v>9066.3544999999995</c:v>
                </c:pt>
                <c:pt idx="8119">
                  <c:v>9068.5751999999993</c:v>
                </c:pt>
                <c:pt idx="8120">
                  <c:v>9070.4570000000003</c:v>
                </c:pt>
                <c:pt idx="8121">
                  <c:v>9075.1875</c:v>
                </c:pt>
                <c:pt idx="8122">
                  <c:v>9071.1699000000008</c:v>
                </c:pt>
                <c:pt idx="8123">
                  <c:v>9068.6445000000003</c:v>
                </c:pt>
                <c:pt idx="8124">
                  <c:v>9076.3086000000003</c:v>
                </c:pt>
                <c:pt idx="8125">
                  <c:v>9075.2831999999999</c:v>
                </c:pt>
                <c:pt idx="8126">
                  <c:v>9064.9120999999996</c:v>
                </c:pt>
                <c:pt idx="8127">
                  <c:v>9069.4004000000004</c:v>
                </c:pt>
                <c:pt idx="8128">
                  <c:v>9080.1309000000001</c:v>
                </c:pt>
                <c:pt idx="8129">
                  <c:v>9066.2255999999998</c:v>
                </c:pt>
                <c:pt idx="8130">
                  <c:v>9064.2626999999993</c:v>
                </c:pt>
                <c:pt idx="8131">
                  <c:v>9075.8330000000005</c:v>
                </c:pt>
                <c:pt idx="8132">
                  <c:v>9075.8202999999994</c:v>
                </c:pt>
                <c:pt idx="8133">
                  <c:v>9064.4442999999992</c:v>
                </c:pt>
                <c:pt idx="8134">
                  <c:v>9069.4619000000002</c:v>
                </c:pt>
                <c:pt idx="8135">
                  <c:v>9074.8778999999995</c:v>
                </c:pt>
                <c:pt idx="8136">
                  <c:v>9073.8397999999997</c:v>
                </c:pt>
                <c:pt idx="8137">
                  <c:v>9065.3330000000005</c:v>
                </c:pt>
                <c:pt idx="8138">
                  <c:v>9070.7734</c:v>
                </c:pt>
                <c:pt idx="8139">
                  <c:v>9072.9326000000001</c:v>
                </c:pt>
                <c:pt idx="8140">
                  <c:v>9062.7636999999995</c:v>
                </c:pt>
                <c:pt idx="8141">
                  <c:v>9068.0967000000001</c:v>
                </c:pt>
                <c:pt idx="8142">
                  <c:v>9074.2363000000005</c:v>
                </c:pt>
                <c:pt idx="8143">
                  <c:v>9070.3945000000003</c:v>
                </c:pt>
                <c:pt idx="8144">
                  <c:v>9062.2392999999993</c:v>
                </c:pt>
                <c:pt idx="8145">
                  <c:v>9075.1142999999993</c:v>
                </c:pt>
                <c:pt idx="8146">
                  <c:v>9082.9873000000007</c:v>
                </c:pt>
                <c:pt idx="8147">
                  <c:v>9072.3359</c:v>
                </c:pt>
                <c:pt idx="8148">
                  <c:v>9064.7821999999996</c:v>
                </c:pt>
                <c:pt idx="8149">
                  <c:v>9079.1239999999998</c:v>
                </c:pt>
                <c:pt idx="8150">
                  <c:v>9075.3485999999994</c:v>
                </c:pt>
                <c:pt idx="8151">
                  <c:v>9070.7080000000005</c:v>
                </c:pt>
                <c:pt idx="8152">
                  <c:v>9064.8281000000006</c:v>
                </c:pt>
                <c:pt idx="8153">
                  <c:v>9071.0313000000006</c:v>
                </c:pt>
                <c:pt idx="8154">
                  <c:v>9074.4979999999996</c:v>
                </c:pt>
                <c:pt idx="8155">
                  <c:v>9062.6484</c:v>
                </c:pt>
                <c:pt idx="8156">
                  <c:v>9062.0478999999996</c:v>
                </c:pt>
                <c:pt idx="8157">
                  <c:v>9078.0205000000005</c:v>
                </c:pt>
                <c:pt idx="8158">
                  <c:v>9069.3788999999997</c:v>
                </c:pt>
                <c:pt idx="8159">
                  <c:v>9067.3613000000005</c:v>
                </c:pt>
                <c:pt idx="8160">
                  <c:v>9069.7577999999994</c:v>
                </c:pt>
                <c:pt idx="8161">
                  <c:v>9073.7021000000004</c:v>
                </c:pt>
                <c:pt idx="8162">
                  <c:v>9066.0331999999999</c:v>
                </c:pt>
                <c:pt idx="8163">
                  <c:v>9073.2294999999995</c:v>
                </c:pt>
                <c:pt idx="8164">
                  <c:v>9070.9208999999992</c:v>
                </c:pt>
                <c:pt idx="8165">
                  <c:v>9070.9189000000006</c:v>
                </c:pt>
                <c:pt idx="8166">
                  <c:v>9071.5038999999997</c:v>
                </c:pt>
                <c:pt idx="8167">
                  <c:v>9062.8935999999994</c:v>
                </c:pt>
                <c:pt idx="8168">
                  <c:v>9072.0059000000001</c:v>
                </c:pt>
                <c:pt idx="8169">
                  <c:v>9071.3857000000007</c:v>
                </c:pt>
                <c:pt idx="8170">
                  <c:v>9073.5380999999998</c:v>
                </c:pt>
                <c:pt idx="8171">
                  <c:v>9071.6347999999998</c:v>
                </c:pt>
                <c:pt idx="8172">
                  <c:v>9071.8281000000006</c:v>
                </c:pt>
                <c:pt idx="8173">
                  <c:v>9072.4755999999998</c:v>
                </c:pt>
                <c:pt idx="8174">
                  <c:v>9069.5488000000005</c:v>
                </c:pt>
                <c:pt idx="8175">
                  <c:v>9070.8369000000002</c:v>
                </c:pt>
                <c:pt idx="8176">
                  <c:v>9062.9521000000004</c:v>
                </c:pt>
                <c:pt idx="8177">
                  <c:v>9077.8241999999991</c:v>
                </c:pt>
                <c:pt idx="8178">
                  <c:v>9068.1982000000007</c:v>
                </c:pt>
                <c:pt idx="8179">
                  <c:v>9068.6190999999999</c:v>
                </c:pt>
                <c:pt idx="8180">
                  <c:v>9074.9491999999991</c:v>
                </c:pt>
                <c:pt idx="8181">
                  <c:v>9073.2968999999994</c:v>
                </c:pt>
                <c:pt idx="8182">
                  <c:v>9068.7451000000001</c:v>
                </c:pt>
                <c:pt idx="8183">
                  <c:v>9069.9766</c:v>
                </c:pt>
                <c:pt idx="8184">
                  <c:v>9076.6455000000005</c:v>
                </c:pt>
                <c:pt idx="8185">
                  <c:v>9072.2958999999992</c:v>
                </c:pt>
                <c:pt idx="8186">
                  <c:v>9065.0107000000007</c:v>
                </c:pt>
                <c:pt idx="8187">
                  <c:v>9067.2284999999993</c:v>
                </c:pt>
                <c:pt idx="8188">
                  <c:v>9073.9511999999995</c:v>
                </c:pt>
                <c:pt idx="8189">
                  <c:v>9070.2392999999993</c:v>
                </c:pt>
                <c:pt idx="8190">
                  <c:v>9068.7803000000004</c:v>
                </c:pt>
                <c:pt idx="8191">
                  <c:v>9072.5820000000003</c:v>
                </c:pt>
                <c:pt idx="8192">
                  <c:v>9074.3271000000004</c:v>
                </c:pt>
                <c:pt idx="8193">
                  <c:v>9067.3145000000004</c:v>
                </c:pt>
                <c:pt idx="8194">
                  <c:v>9062.3300999999992</c:v>
                </c:pt>
                <c:pt idx="8195">
                  <c:v>9077.0849999999991</c:v>
                </c:pt>
                <c:pt idx="8196">
                  <c:v>9071.6152000000002</c:v>
                </c:pt>
                <c:pt idx="8197">
                  <c:v>9066.1708999999992</c:v>
                </c:pt>
                <c:pt idx="8198">
                  <c:v>9071.9043000000001</c:v>
                </c:pt>
                <c:pt idx="8199">
                  <c:v>9072.8847999999998</c:v>
                </c:pt>
                <c:pt idx="8200">
                  <c:v>9076.3770000000004</c:v>
                </c:pt>
                <c:pt idx="8201">
                  <c:v>9066.6034999999993</c:v>
                </c:pt>
                <c:pt idx="8202">
                  <c:v>9071.0303000000004</c:v>
                </c:pt>
                <c:pt idx="8203">
                  <c:v>9073.9892999999993</c:v>
                </c:pt>
                <c:pt idx="8204">
                  <c:v>9066.1133000000009</c:v>
                </c:pt>
                <c:pt idx="8205">
                  <c:v>9068.6416000000008</c:v>
                </c:pt>
                <c:pt idx="8206">
                  <c:v>9075.5771000000004</c:v>
                </c:pt>
                <c:pt idx="8207">
                  <c:v>9073.4462999999996</c:v>
                </c:pt>
                <c:pt idx="8208">
                  <c:v>9060.3721000000005</c:v>
                </c:pt>
                <c:pt idx="8209">
                  <c:v>9075.9403999999995</c:v>
                </c:pt>
                <c:pt idx="8210">
                  <c:v>9079.125</c:v>
                </c:pt>
                <c:pt idx="8211">
                  <c:v>9068.7041000000008</c:v>
                </c:pt>
                <c:pt idx="8212">
                  <c:v>9069.7333999999992</c:v>
                </c:pt>
                <c:pt idx="8213">
                  <c:v>9074.5185999999994</c:v>
                </c:pt>
                <c:pt idx="8214">
                  <c:v>9072.6239999999998</c:v>
                </c:pt>
                <c:pt idx="8215">
                  <c:v>9070.9092000000001</c:v>
                </c:pt>
                <c:pt idx="8216">
                  <c:v>9072.2880999999998</c:v>
                </c:pt>
                <c:pt idx="8217">
                  <c:v>9076.875</c:v>
                </c:pt>
                <c:pt idx="8218">
                  <c:v>9069.9727000000003</c:v>
                </c:pt>
                <c:pt idx="8219">
                  <c:v>9071.0889000000006</c:v>
                </c:pt>
                <c:pt idx="8220">
                  <c:v>9070.0458999999992</c:v>
                </c:pt>
                <c:pt idx="8221">
                  <c:v>9075.6309000000001</c:v>
                </c:pt>
                <c:pt idx="8222">
                  <c:v>9067.1903999999995</c:v>
                </c:pt>
                <c:pt idx="8223">
                  <c:v>9064.8096000000005</c:v>
                </c:pt>
                <c:pt idx="8224">
                  <c:v>9075.4092000000001</c:v>
                </c:pt>
                <c:pt idx="8225">
                  <c:v>9067.1074000000008</c:v>
                </c:pt>
                <c:pt idx="8226">
                  <c:v>9066.2157999999999</c:v>
                </c:pt>
                <c:pt idx="8227">
                  <c:v>9066.2636999999995</c:v>
                </c:pt>
                <c:pt idx="8228">
                  <c:v>9070.3320000000003</c:v>
                </c:pt>
                <c:pt idx="8229">
                  <c:v>9070.6563000000006</c:v>
                </c:pt>
                <c:pt idx="8230">
                  <c:v>9070.3241999999991</c:v>
                </c:pt>
                <c:pt idx="8231">
                  <c:v>9064.7412000000004</c:v>
                </c:pt>
                <c:pt idx="8232">
                  <c:v>9080.5557000000008</c:v>
                </c:pt>
                <c:pt idx="8233">
                  <c:v>9067.7988000000005</c:v>
                </c:pt>
                <c:pt idx="8234">
                  <c:v>9077.5478999999996</c:v>
                </c:pt>
                <c:pt idx="8235">
                  <c:v>9070.5331999999999</c:v>
                </c:pt>
                <c:pt idx="8236">
                  <c:v>9073.4804999999997</c:v>
                </c:pt>
                <c:pt idx="8237">
                  <c:v>9069.8310999999994</c:v>
                </c:pt>
                <c:pt idx="8238">
                  <c:v>9069.1758000000009</c:v>
                </c:pt>
                <c:pt idx="8239">
                  <c:v>9074.4843999999994</c:v>
                </c:pt>
                <c:pt idx="8240">
                  <c:v>9059.2675999999992</c:v>
                </c:pt>
                <c:pt idx="8241">
                  <c:v>9068.3760000000002</c:v>
                </c:pt>
                <c:pt idx="8242">
                  <c:v>9065.5215000000007</c:v>
                </c:pt>
                <c:pt idx="8243">
                  <c:v>9061.4179999999997</c:v>
                </c:pt>
                <c:pt idx="8244">
                  <c:v>9071.8310999999994</c:v>
                </c:pt>
                <c:pt idx="8245">
                  <c:v>9071.0967000000001</c:v>
                </c:pt>
                <c:pt idx="8246">
                  <c:v>9069.5391</c:v>
                </c:pt>
                <c:pt idx="8247">
                  <c:v>9077.2744000000002</c:v>
                </c:pt>
                <c:pt idx="8248">
                  <c:v>9075.2528999999995</c:v>
                </c:pt>
                <c:pt idx="8249">
                  <c:v>9071.1229999999996</c:v>
                </c:pt>
                <c:pt idx="8250">
                  <c:v>9063.2538999999997</c:v>
                </c:pt>
                <c:pt idx="8251">
                  <c:v>9074.0967000000001</c:v>
                </c:pt>
                <c:pt idx="8252">
                  <c:v>9067.0692999999992</c:v>
                </c:pt>
                <c:pt idx="8253">
                  <c:v>9070.7666000000008</c:v>
                </c:pt>
                <c:pt idx="8254">
                  <c:v>9068.8984</c:v>
                </c:pt>
                <c:pt idx="8255">
                  <c:v>9069.6699000000008</c:v>
                </c:pt>
                <c:pt idx="8256">
                  <c:v>9075.3173999999999</c:v>
                </c:pt>
                <c:pt idx="8257">
                  <c:v>9061.8477000000003</c:v>
                </c:pt>
                <c:pt idx="8258">
                  <c:v>9065.1298999999999</c:v>
                </c:pt>
                <c:pt idx="8259">
                  <c:v>9073.1376999999993</c:v>
                </c:pt>
                <c:pt idx="8260">
                  <c:v>9071.0692999999992</c:v>
                </c:pt>
                <c:pt idx="8261">
                  <c:v>9059.0331999999999</c:v>
                </c:pt>
                <c:pt idx="8262">
                  <c:v>9070.5488000000005</c:v>
                </c:pt>
                <c:pt idx="8263">
                  <c:v>9072.0048999999999</c:v>
                </c:pt>
                <c:pt idx="8264">
                  <c:v>9070.0254000000004</c:v>
                </c:pt>
                <c:pt idx="8265">
                  <c:v>9061.3163999999997</c:v>
                </c:pt>
                <c:pt idx="8266">
                  <c:v>9068.2188000000006</c:v>
                </c:pt>
                <c:pt idx="8267">
                  <c:v>9072.4696999999996</c:v>
                </c:pt>
                <c:pt idx="8268">
                  <c:v>9067.2363000000005</c:v>
                </c:pt>
                <c:pt idx="8269">
                  <c:v>9062.4336000000003</c:v>
                </c:pt>
                <c:pt idx="8270">
                  <c:v>9069.3407999999999</c:v>
                </c:pt>
                <c:pt idx="8271">
                  <c:v>9074.1123000000007</c:v>
                </c:pt>
                <c:pt idx="8272">
                  <c:v>9061.8251999999993</c:v>
                </c:pt>
                <c:pt idx="8273">
                  <c:v>9073.6270000000004</c:v>
                </c:pt>
                <c:pt idx="8274">
                  <c:v>9073.8076000000001</c:v>
                </c:pt>
                <c:pt idx="8275">
                  <c:v>9062.6347999999998</c:v>
                </c:pt>
                <c:pt idx="8276">
                  <c:v>9057.5380999999998</c:v>
                </c:pt>
                <c:pt idx="8277">
                  <c:v>9071.9979999999996</c:v>
                </c:pt>
                <c:pt idx="8278">
                  <c:v>9070.1571999999996</c:v>
                </c:pt>
                <c:pt idx="8279">
                  <c:v>9053.8701000000001</c:v>
                </c:pt>
                <c:pt idx="8280">
                  <c:v>9057.5097999999998</c:v>
                </c:pt>
                <c:pt idx="8281">
                  <c:v>9073.1083999999992</c:v>
                </c:pt>
                <c:pt idx="8282">
                  <c:v>9063.3642999999993</c:v>
                </c:pt>
                <c:pt idx="8283">
                  <c:v>9057.7461000000003</c:v>
                </c:pt>
                <c:pt idx="8284">
                  <c:v>9070.1347999999998</c:v>
                </c:pt>
                <c:pt idx="8285">
                  <c:v>9079.8721000000005</c:v>
                </c:pt>
                <c:pt idx="8286">
                  <c:v>9075.1895000000004</c:v>
                </c:pt>
                <c:pt idx="8287">
                  <c:v>9060.9120999999996</c:v>
                </c:pt>
                <c:pt idx="8288">
                  <c:v>9075.3623000000007</c:v>
                </c:pt>
                <c:pt idx="8289">
                  <c:v>9075.3086000000003</c:v>
                </c:pt>
                <c:pt idx="8290">
                  <c:v>9065.4434000000001</c:v>
                </c:pt>
                <c:pt idx="8291">
                  <c:v>9065.0907999999999</c:v>
                </c:pt>
                <c:pt idx="8292">
                  <c:v>9070.3418000000001</c:v>
                </c:pt>
                <c:pt idx="8293">
                  <c:v>9068.1991999999991</c:v>
                </c:pt>
                <c:pt idx="8294">
                  <c:v>9068.0722999999998</c:v>
                </c:pt>
                <c:pt idx="8295">
                  <c:v>9065.7793000000001</c:v>
                </c:pt>
                <c:pt idx="8296">
                  <c:v>9071.2646000000004</c:v>
                </c:pt>
                <c:pt idx="8297">
                  <c:v>9071.4169999999995</c:v>
                </c:pt>
                <c:pt idx="8298">
                  <c:v>9070.1571999999996</c:v>
                </c:pt>
                <c:pt idx="8299">
                  <c:v>9067.7178000000004</c:v>
                </c:pt>
                <c:pt idx="8300">
                  <c:v>9069.7764000000006</c:v>
                </c:pt>
                <c:pt idx="8301">
                  <c:v>9061.9130999999998</c:v>
                </c:pt>
                <c:pt idx="8302">
                  <c:v>9062.4336000000003</c:v>
                </c:pt>
                <c:pt idx="8303">
                  <c:v>9071.1864999999998</c:v>
                </c:pt>
                <c:pt idx="8304">
                  <c:v>9066.3672000000006</c:v>
                </c:pt>
                <c:pt idx="8305">
                  <c:v>9067.1327999999994</c:v>
                </c:pt>
                <c:pt idx="8306">
                  <c:v>9063.7489999999998</c:v>
                </c:pt>
                <c:pt idx="8307">
                  <c:v>9065.0077999999994</c:v>
                </c:pt>
                <c:pt idx="8308">
                  <c:v>9067.0751999999993</c:v>
                </c:pt>
                <c:pt idx="8309">
                  <c:v>9066.1016</c:v>
                </c:pt>
                <c:pt idx="8310">
                  <c:v>9067.2217000000001</c:v>
                </c:pt>
                <c:pt idx="8311">
                  <c:v>9066.8623000000007</c:v>
                </c:pt>
                <c:pt idx="8312">
                  <c:v>9067.1728999999996</c:v>
                </c:pt>
                <c:pt idx="8313">
                  <c:v>9062.1465000000007</c:v>
                </c:pt>
                <c:pt idx="8314">
                  <c:v>9062.5985999999994</c:v>
                </c:pt>
                <c:pt idx="8315">
                  <c:v>9069.3153999999995</c:v>
                </c:pt>
                <c:pt idx="8316">
                  <c:v>9066.7168000000001</c:v>
                </c:pt>
                <c:pt idx="8317">
                  <c:v>9066.0254000000004</c:v>
                </c:pt>
                <c:pt idx="8318">
                  <c:v>9063.7139000000006</c:v>
                </c:pt>
                <c:pt idx="8319">
                  <c:v>9069.2217000000001</c:v>
                </c:pt>
                <c:pt idx="8320">
                  <c:v>9065.1864999999998</c:v>
                </c:pt>
                <c:pt idx="8321">
                  <c:v>9061.5907999999999</c:v>
                </c:pt>
                <c:pt idx="8322">
                  <c:v>9065.1309000000001</c:v>
                </c:pt>
                <c:pt idx="8323">
                  <c:v>9066.2050999999992</c:v>
                </c:pt>
                <c:pt idx="8324">
                  <c:v>9065.2958999999992</c:v>
                </c:pt>
                <c:pt idx="8325">
                  <c:v>9059.7909999999993</c:v>
                </c:pt>
                <c:pt idx="8326">
                  <c:v>9067.9199000000008</c:v>
                </c:pt>
                <c:pt idx="8327">
                  <c:v>9072.3701000000001</c:v>
                </c:pt>
                <c:pt idx="8328">
                  <c:v>9058.5468999999994</c:v>
                </c:pt>
                <c:pt idx="8329">
                  <c:v>9067.2998000000007</c:v>
                </c:pt>
                <c:pt idx="8330">
                  <c:v>9065.0889000000006</c:v>
                </c:pt>
                <c:pt idx="8331">
                  <c:v>9066.8300999999992</c:v>
                </c:pt>
                <c:pt idx="8332">
                  <c:v>9062.4442999999992</c:v>
                </c:pt>
                <c:pt idx="8333">
                  <c:v>9063.9863000000005</c:v>
                </c:pt>
                <c:pt idx="8334">
                  <c:v>9065.6815999999999</c:v>
                </c:pt>
                <c:pt idx="8335">
                  <c:v>9063.3232000000007</c:v>
                </c:pt>
                <c:pt idx="8336">
                  <c:v>9058.4922000000006</c:v>
                </c:pt>
                <c:pt idx="8337">
                  <c:v>9066.2919999999995</c:v>
                </c:pt>
                <c:pt idx="8338">
                  <c:v>9072.4745999999996</c:v>
                </c:pt>
                <c:pt idx="8339">
                  <c:v>9061.2275000000009</c:v>
                </c:pt>
                <c:pt idx="8340">
                  <c:v>9058.8456999999999</c:v>
                </c:pt>
                <c:pt idx="8341">
                  <c:v>9068.3574000000008</c:v>
                </c:pt>
                <c:pt idx="8342">
                  <c:v>9067.1758000000009</c:v>
                </c:pt>
                <c:pt idx="8343">
                  <c:v>9058.4599999999991</c:v>
                </c:pt>
                <c:pt idx="8344">
                  <c:v>9069.0215000000007</c:v>
                </c:pt>
                <c:pt idx="8345">
                  <c:v>9070.3682000000008</c:v>
                </c:pt>
                <c:pt idx="8346">
                  <c:v>9063.2900000000009</c:v>
                </c:pt>
                <c:pt idx="8347">
                  <c:v>9061.0565999999999</c:v>
                </c:pt>
                <c:pt idx="8348">
                  <c:v>9065.6211000000003</c:v>
                </c:pt>
                <c:pt idx="8349">
                  <c:v>9072.5303000000004</c:v>
                </c:pt>
                <c:pt idx="8350">
                  <c:v>9059.2968999999994</c:v>
                </c:pt>
                <c:pt idx="8351">
                  <c:v>9061.2666000000008</c:v>
                </c:pt>
                <c:pt idx="8352">
                  <c:v>9069.0508000000009</c:v>
                </c:pt>
                <c:pt idx="8353">
                  <c:v>9069.3711000000003</c:v>
                </c:pt>
                <c:pt idx="8354">
                  <c:v>9057.9014000000006</c:v>
                </c:pt>
                <c:pt idx="8355">
                  <c:v>9061.2284999999993</c:v>
                </c:pt>
                <c:pt idx="8356">
                  <c:v>9072.3300999999992</c:v>
                </c:pt>
                <c:pt idx="8357">
                  <c:v>9066.2744000000002</c:v>
                </c:pt>
                <c:pt idx="8358">
                  <c:v>9059.6211000000003</c:v>
                </c:pt>
                <c:pt idx="8359">
                  <c:v>9061.8212999999996</c:v>
                </c:pt>
                <c:pt idx="8360">
                  <c:v>9067.7217000000001</c:v>
                </c:pt>
                <c:pt idx="8361">
                  <c:v>9054.1162000000004</c:v>
                </c:pt>
                <c:pt idx="8362">
                  <c:v>9065.3418000000001</c:v>
                </c:pt>
                <c:pt idx="8363">
                  <c:v>9066.0897999999997</c:v>
                </c:pt>
                <c:pt idx="8364">
                  <c:v>9069.9784999999993</c:v>
                </c:pt>
                <c:pt idx="8365">
                  <c:v>9055.7489999999998</c:v>
                </c:pt>
                <c:pt idx="8366">
                  <c:v>9063.5938000000006</c:v>
                </c:pt>
                <c:pt idx="8367">
                  <c:v>9070.9063000000006</c:v>
                </c:pt>
                <c:pt idx="8368">
                  <c:v>9064.9287000000004</c:v>
                </c:pt>
                <c:pt idx="8369">
                  <c:v>9054.0478999999996</c:v>
                </c:pt>
                <c:pt idx="8370">
                  <c:v>9063.1103999999996</c:v>
                </c:pt>
                <c:pt idx="8371">
                  <c:v>9069.8770000000004</c:v>
                </c:pt>
                <c:pt idx="8372">
                  <c:v>9063.4130999999998</c:v>
                </c:pt>
                <c:pt idx="8373">
                  <c:v>9057.0938000000006</c:v>
                </c:pt>
                <c:pt idx="8374">
                  <c:v>9065.7842000000001</c:v>
                </c:pt>
                <c:pt idx="8375">
                  <c:v>9065.6923999999999</c:v>
                </c:pt>
                <c:pt idx="8376">
                  <c:v>9069.2363000000005</c:v>
                </c:pt>
                <c:pt idx="8377">
                  <c:v>9060.6435999999994</c:v>
                </c:pt>
                <c:pt idx="8378">
                  <c:v>9066.7675999999992</c:v>
                </c:pt>
                <c:pt idx="8379">
                  <c:v>9068.2626999999993</c:v>
                </c:pt>
                <c:pt idx="8380">
                  <c:v>9060.2646000000004</c:v>
                </c:pt>
                <c:pt idx="8381">
                  <c:v>9064.2109</c:v>
                </c:pt>
                <c:pt idx="8382">
                  <c:v>9066.3232000000007</c:v>
                </c:pt>
                <c:pt idx="8383">
                  <c:v>9064.5087999999996</c:v>
                </c:pt>
                <c:pt idx="8384">
                  <c:v>9057.2675999999992</c:v>
                </c:pt>
                <c:pt idx="8385">
                  <c:v>9063.8222999999998</c:v>
                </c:pt>
                <c:pt idx="8386">
                  <c:v>9062.5859</c:v>
                </c:pt>
                <c:pt idx="8387">
                  <c:v>9063.9248000000007</c:v>
                </c:pt>
                <c:pt idx="8388">
                  <c:v>9068.0918000000001</c:v>
                </c:pt>
                <c:pt idx="8389">
                  <c:v>9060.8583999999992</c:v>
                </c:pt>
                <c:pt idx="8390">
                  <c:v>9063.9657999999999</c:v>
                </c:pt>
                <c:pt idx="8391">
                  <c:v>9066.6522999999997</c:v>
                </c:pt>
                <c:pt idx="8392">
                  <c:v>9057.7675999999992</c:v>
                </c:pt>
                <c:pt idx="8393">
                  <c:v>9058.1991999999991</c:v>
                </c:pt>
                <c:pt idx="8394">
                  <c:v>9064.9873000000007</c:v>
                </c:pt>
                <c:pt idx="8395">
                  <c:v>9058.9932000000008</c:v>
                </c:pt>
                <c:pt idx="8396">
                  <c:v>9061.9248000000007</c:v>
                </c:pt>
                <c:pt idx="8397">
                  <c:v>9058.8623000000007</c:v>
                </c:pt>
                <c:pt idx="8398">
                  <c:v>9061.7949000000008</c:v>
                </c:pt>
                <c:pt idx="8399">
                  <c:v>9063.1484</c:v>
                </c:pt>
                <c:pt idx="8400">
                  <c:v>9059.1025000000009</c:v>
                </c:pt>
                <c:pt idx="8401">
                  <c:v>9069.8721000000005</c:v>
                </c:pt>
                <c:pt idx="8402">
                  <c:v>9064.8359</c:v>
                </c:pt>
                <c:pt idx="8403">
                  <c:v>9060.4853999999996</c:v>
                </c:pt>
                <c:pt idx="8404">
                  <c:v>9057.4472999999998</c:v>
                </c:pt>
                <c:pt idx="8405">
                  <c:v>9064.6376999999993</c:v>
                </c:pt>
                <c:pt idx="8406">
                  <c:v>9061.7958999999992</c:v>
                </c:pt>
                <c:pt idx="8407">
                  <c:v>9054.9766</c:v>
                </c:pt>
                <c:pt idx="8408">
                  <c:v>9062.0136999999995</c:v>
                </c:pt>
                <c:pt idx="8409">
                  <c:v>9069.5185999999994</c:v>
                </c:pt>
                <c:pt idx="8410">
                  <c:v>9058.3857000000007</c:v>
                </c:pt>
                <c:pt idx="8411">
                  <c:v>9057.2939000000006</c:v>
                </c:pt>
                <c:pt idx="8412">
                  <c:v>9065.5645000000004</c:v>
                </c:pt>
                <c:pt idx="8413">
                  <c:v>9067.6474999999991</c:v>
                </c:pt>
                <c:pt idx="8414">
                  <c:v>9058.4208999999992</c:v>
                </c:pt>
                <c:pt idx="8415">
                  <c:v>9055.6347999999998</c:v>
                </c:pt>
                <c:pt idx="8416">
                  <c:v>9062.4336000000003</c:v>
                </c:pt>
                <c:pt idx="8417">
                  <c:v>9069.9629000000004</c:v>
                </c:pt>
                <c:pt idx="8418">
                  <c:v>9050.2235999999994</c:v>
                </c:pt>
                <c:pt idx="8419">
                  <c:v>9069.0537000000004</c:v>
                </c:pt>
                <c:pt idx="8420">
                  <c:v>9068.1133000000009</c:v>
                </c:pt>
                <c:pt idx="8421">
                  <c:v>9058.2821999999996</c:v>
                </c:pt>
                <c:pt idx="8422">
                  <c:v>9054.4989999999998</c:v>
                </c:pt>
                <c:pt idx="8423">
                  <c:v>9064.5126999999993</c:v>
                </c:pt>
                <c:pt idx="8424">
                  <c:v>9062.8525000000009</c:v>
                </c:pt>
                <c:pt idx="8425">
                  <c:v>9057.5907999999999</c:v>
                </c:pt>
                <c:pt idx="8426">
                  <c:v>9061.2255999999998</c:v>
                </c:pt>
                <c:pt idx="8427">
                  <c:v>9064.5234</c:v>
                </c:pt>
                <c:pt idx="8428">
                  <c:v>9054.0272999999997</c:v>
                </c:pt>
                <c:pt idx="8429">
                  <c:v>9058.2139000000006</c:v>
                </c:pt>
                <c:pt idx="8430">
                  <c:v>9060.1952999999994</c:v>
                </c:pt>
                <c:pt idx="8431">
                  <c:v>9069.0547000000006</c:v>
                </c:pt>
                <c:pt idx="8432">
                  <c:v>9068.7939000000006</c:v>
                </c:pt>
                <c:pt idx="8433">
                  <c:v>9042.7451000000001</c:v>
                </c:pt>
                <c:pt idx="8434">
                  <c:v>9059.0897999999997</c:v>
                </c:pt>
                <c:pt idx="8435">
                  <c:v>9069.4902000000002</c:v>
                </c:pt>
                <c:pt idx="8436">
                  <c:v>9055.1103999999996</c:v>
                </c:pt>
                <c:pt idx="8437">
                  <c:v>9059.4560999999994</c:v>
                </c:pt>
                <c:pt idx="8438">
                  <c:v>9063.0360999999994</c:v>
                </c:pt>
                <c:pt idx="8439">
                  <c:v>9062.6543000000001</c:v>
                </c:pt>
                <c:pt idx="8440">
                  <c:v>9064.7666000000008</c:v>
                </c:pt>
                <c:pt idx="8441">
                  <c:v>9057.1044999999995</c:v>
                </c:pt>
                <c:pt idx="8442">
                  <c:v>9065.7001999999993</c:v>
                </c:pt>
                <c:pt idx="8443">
                  <c:v>9059.4833999999992</c:v>
                </c:pt>
                <c:pt idx="8444">
                  <c:v>9056.9346000000005</c:v>
                </c:pt>
                <c:pt idx="8445">
                  <c:v>9064.4668000000001</c:v>
                </c:pt>
                <c:pt idx="8446">
                  <c:v>9064.1895000000004</c:v>
                </c:pt>
                <c:pt idx="8447">
                  <c:v>9062.3770000000004</c:v>
                </c:pt>
                <c:pt idx="8448">
                  <c:v>9050.8574000000008</c:v>
                </c:pt>
                <c:pt idx="8449">
                  <c:v>9068.1270000000004</c:v>
                </c:pt>
                <c:pt idx="8450">
                  <c:v>9060.9189000000006</c:v>
                </c:pt>
                <c:pt idx="8451">
                  <c:v>9048.9639000000006</c:v>
                </c:pt>
                <c:pt idx="8452">
                  <c:v>9057.3593999999994</c:v>
                </c:pt>
                <c:pt idx="8453">
                  <c:v>9061.4580000000005</c:v>
                </c:pt>
                <c:pt idx="8454">
                  <c:v>9055.6034999999993</c:v>
                </c:pt>
                <c:pt idx="8455">
                  <c:v>9067.4423999999999</c:v>
                </c:pt>
                <c:pt idx="8456">
                  <c:v>9060.4560999999994</c:v>
                </c:pt>
                <c:pt idx="8457">
                  <c:v>9055.1532999999999</c:v>
                </c:pt>
                <c:pt idx="8458">
                  <c:v>9058.4267999999993</c:v>
                </c:pt>
                <c:pt idx="8459">
                  <c:v>9051.7227000000003</c:v>
                </c:pt>
                <c:pt idx="8460">
                  <c:v>9061.7998000000007</c:v>
                </c:pt>
                <c:pt idx="8461">
                  <c:v>9065.0946999999996</c:v>
                </c:pt>
                <c:pt idx="8462">
                  <c:v>9061.6885000000002</c:v>
                </c:pt>
                <c:pt idx="8463">
                  <c:v>9054.7813000000006</c:v>
                </c:pt>
                <c:pt idx="8464">
                  <c:v>9056.5107000000007</c:v>
                </c:pt>
                <c:pt idx="8465">
                  <c:v>9055.3418000000001</c:v>
                </c:pt>
                <c:pt idx="8466">
                  <c:v>9057.2422000000006</c:v>
                </c:pt>
                <c:pt idx="8467">
                  <c:v>9061.3778999999995</c:v>
                </c:pt>
                <c:pt idx="8468">
                  <c:v>9042.4784999999993</c:v>
                </c:pt>
                <c:pt idx="8469">
                  <c:v>9055.4873000000007</c:v>
                </c:pt>
                <c:pt idx="8470">
                  <c:v>9062.5175999999992</c:v>
                </c:pt>
                <c:pt idx="8471">
                  <c:v>9048.8037000000004</c:v>
                </c:pt>
                <c:pt idx="8472">
                  <c:v>9054.4346000000005</c:v>
                </c:pt>
                <c:pt idx="8473">
                  <c:v>9059.9238000000005</c:v>
                </c:pt>
                <c:pt idx="8474">
                  <c:v>9052.8145000000004</c:v>
                </c:pt>
                <c:pt idx="8475">
                  <c:v>9052.5692999999992</c:v>
                </c:pt>
                <c:pt idx="8476">
                  <c:v>9064.1366999999991</c:v>
                </c:pt>
                <c:pt idx="8477">
                  <c:v>9062.4452999999994</c:v>
                </c:pt>
                <c:pt idx="8478">
                  <c:v>9048.9531000000006</c:v>
                </c:pt>
                <c:pt idx="8479">
                  <c:v>9052.9639000000006</c:v>
                </c:pt>
                <c:pt idx="8480">
                  <c:v>9054.7705000000005</c:v>
                </c:pt>
                <c:pt idx="8481">
                  <c:v>9061.8047000000006</c:v>
                </c:pt>
                <c:pt idx="8482">
                  <c:v>9054.1445000000003</c:v>
                </c:pt>
                <c:pt idx="8483">
                  <c:v>9055.1366999999991</c:v>
                </c:pt>
                <c:pt idx="8484">
                  <c:v>9064.6602000000003</c:v>
                </c:pt>
                <c:pt idx="8485">
                  <c:v>9053.4277000000002</c:v>
                </c:pt>
                <c:pt idx="8486">
                  <c:v>9050.4717000000001</c:v>
                </c:pt>
                <c:pt idx="8487">
                  <c:v>9064.1465000000007</c:v>
                </c:pt>
                <c:pt idx="8488">
                  <c:v>9052.8340000000007</c:v>
                </c:pt>
                <c:pt idx="8489">
                  <c:v>9049.5468999999994</c:v>
                </c:pt>
                <c:pt idx="8490">
                  <c:v>9054.4403999999995</c:v>
                </c:pt>
                <c:pt idx="8491">
                  <c:v>9066.5869000000002</c:v>
                </c:pt>
                <c:pt idx="8492">
                  <c:v>9052.8916000000008</c:v>
                </c:pt>
                <c:pt idx="8493">
                  <c:v>9049.8662000000004</c:v>
                </c:pt>
                <c:pt idx="8494">
                  <c:v>9056.5702999999994</c:v>
                </c:pt>
                <c:pt idx="8495">
                  <c:v>9057.4745999999996</c:v>
                </c:pt>
                <c:pt idx="8496">
                  <c:v>9054.8261999999995</c:v>
                </c:pt>
                <c:pt idx="8497">
                  <c:v>9047.3788999999997</c:v>
                </c:pt>
                <c:pt idx="8498">
                  <c:v>9058.3896000000004</c:v>
                </c:pt>
                <c:pt idx="8499">
                  <c:v>9063.8456999999999</c:v>
                </c:pt>
                <c:pt idx="8500">
                  <c:v>9048.6982000000007</c:v>
                </c:pt>
                <c:pt idx="8501">
                  <c:v>9048.7227000000003</c:v>
                </c:pt>
                <c:pt idx="8502">
                  <c:v>9057.6317999999992</c:v>
                </c:pt>
                <c:pt idx="8503">
                  <c:v>9051.2090000000007</c:v>
                </c:pt>
                <c:pt idx="8504">
                  <c:v>9046.2793000000001</c:v>
                </c:pt>
                <c:pt idx="8505">
                  <c:v>9055.2099999999991</c:v>
                </c:pt>
                <c:pt idx="8506">
                  <c:v>9058.1708999999992</c:v>
                </c:pt>
                <c:pt idx="8507">
                  <c:v>9047.3397999999997</c:v>
                </c:pt>
                <c:pt idx="8508">
                  <c:v>9050.7227000000003</c:v>
                </c:pt>
                <c:pt idx="8509">
                  <c:v>9059.0907999999999</c:v>
                </c:pt>
                <c:pt idx="8510">
                  <c:v>9057.7695000000003</c:v>
                </c:pt>
                <c:pt idx="8511">
                  <c:v>9049.7597999999998</c:v>
                </c:pt>
                <c:pt idx="8512">
                  <c:v>9049.9189000000006</c:v>
                </c:pt>
                <c:pt idx="8513">
                  <c:v>9057.9961000000003</c:v>
                </c:pt>
                <c:pt idx="8514">
                  <c:v>9055.7275000000009</c:v>
                </c:pt>
                <c:pt idx="8515">
                  <c:v>9046.9647999999997</c:v>
                </c:pt>
                <c:pt idx="8516">
                  <c:v>9053.8896000000004</c:v>
                </c:pt>
                <c:pt idx="8517">
                  <c:v>9055.6337999999996</c:v>
                </c:pt>
                <c:pt idx="8518">
                  <c:v>9051.9647999999997</c:v>
                </c:pt>
                <c:pt idx="8519">
                  <c:v>9052.3984</c:v>
                </c:pt>
                <c:pt idx="8520">
                  <c:v>9055.1025000000009</c:v>
                </c:pt>
                <c:pt idx="8521">
                  <c:v>9057.1309000000001</c:v>
                </c:pt>
                <c:pt idx="8522">
                  <c:v>9047.0586000000003</c:v>
                </c:pt>
                <c:pt idx="8523">
                  <c:v>9050.6123000000007</c:v>
                </c:pt>
                <c:pt idx="8524">
                  <c:v>9055.7939000000006</c:v>
                </c:pt>
                <c:pt idx="8525">
                  <c:v>9051.3407999999999</c:v>
                </c:pt>
                <c:pt idx="8526">
                  <c:v>9050.2520000000004</c:v>
                </c:pt>
                <c:pt idx="8527">
                  <c:v>9053.1826000000001</c:v>
                </c:pt>
                <c:pt idx="8528">
                  <c:v>9049.6182000000008</c:v>
                </c:pt>
                <c:pt idx="8529">
                  <c:v>9054.4472999999998</c:v>
                </c:pt>
                <c:pt idx="8530">
                  <c:v>9044.0879000000004</c:v>
                </c:pt>
                <c:pt idx="8531">
                  <c:v>9052.9727000000003</c:v>
                </c:pt>
                <c:pt idx="8532">
                  <c:v>9052.5175999999992</c:v>
                </c:pt>
                <c:pt idx="8533">
                  <c:v>9051.0625</c:v>
                </c:pt>
                <c:pt idx="8534">
                  <c:v>9050.0097999999998</c:v>
                </c:pt>
                <c:pt idx="8535">
                  <c:v>9050.3662000000004</c:v>
                </c:pt>
                <c:pt idx="8536">
                  <c:v>9053.5995999999996</c:v>
                </c:pt>
                <c:pt idx="8537">
                  <c:v>9051.2988000000005</c:v>
                </c:pt>
                <c:pt idx="8538">
                  <c:v>9045.0272999999997</c:v>
                </c:pt>
                <c:pt idx="8539">
                  <c:v>9049.6571999999996</c:v>
                </c:pt>
                <c:pt idx="8540">
                  <c:v>9053.0439000000006</c:v>
                </c:pt>
                <c:pt idx="8541">
                  <c:v>9046.7333999999992</c:v>
                </c:pt>
                <c:pt idx="8542">
                  <c:v>9045.0586000000003</c:v>
                </c:pt>
                <c:pt idx="8543">
                  <c:v>9053.3173999999999</c:v>
                </c:pt>
                <c:pt idx="8544">
                  <c:v>9050.8369000000002</c:v>
                </c:pt>
                <c:pt idx="8545">
                  <c:v>9048.4150000000009</c:v>
                </c:pt>
                <c:pt idx="8546">
                  <c:v>9048.1563000000006</c:v>
                </c:pt>
                <c:pt idx="8547">
                  <c:v>9044.4218999999994</c:v>
                </c:pt>
                <c:pt idx="8548">
                  <c:v>9049.7266</c:v>
                </c:pt>
                <c:pt idx="8549">
                  <c:v>9043.0028999999995</c:v>
                </c:pt>
                <c:pt idx="8550">
                  <c:v>9052.5166000000008</c:v>
                </c:pt>
                <c:pt idx="8551">
                  <c:v>9053.8281000000006</c:v>
                </c:pt>
                <c:pt idx="8552">
                  <c:v>9048.9979999999996</c:v>
                </c:pt>
                <c:pt idx="8553">
                  <c:v>9039.5653999999995</c:v>
                </c:pt>
                <c:pt idx="8554">
                  <c:v>9046.0175999999992</c:v>
                </c:pt>
                <c:pt idx="8555">
                  <c:v>9053.2471000000005</c:v>
                </c:pt>
                <c:pt idx="8556">
                  <c:v>9042.3633000000009</c:v>
                </c:pt>
                <c:pt idx="8557">
                  <c:v>9039.375</c:v>
                </c:pt>
                <c:pt idx="8558">
                  <c:v>9053.2803000000004</c:v>
                </c:pt>
                <c:pt idx="8559">
                  <c:v>9053.8534999999993</c:v>
                </c:pt>
                <c:pt idx="8560">
                  <c:v>9044.5879000000004</c:v>
                </c:pt>
                <c:pt idx="8561">
                  <c:v>9046.7958999999992</c:v>
                </c:pt>
                <c:pt idx="8562">
                  <c:v>9047.0313000000006</c:v>
                </c:pt>
                <c:pt idx="8563">
                  <c:v>9053.0116999999991</c:v>
                </c:pt>
                <c:pt idx="8564">
                  <c:v>9036.7227000000003</c:v>
                </c:pt>
                <c:pt idx="8565">
                  <c:v>9045.1689000000006</c:v>
                </c:pt>
                <c:pt idx="8566">
                  <c:v>9057.2275000000009</c:v>
                </c:pt>
                <c:pt idx="8567">
                  <c:v>9045.7852000000003</c:v>
                </c:pt>
                <c:pt idx="8568">
                  <c:v>9037.5810999999994</c:v>
                </c:pt>
                <c:pt idx="8569">
                  <c:v>9055.6864999999998</c:v>
                </c:pt>
                <c:pt idx="8570">
                  <c:v>9049.5557000000008</c:v>
                </c:pt>
                <c:pt idx="8571">
                  <c:v>9037.9053000000004</c:v>
                </c:pt>
                <c:pt idx="8572">
                  <c:v>9041.7929999999997</c:v>
                </c:pt>
                <c:pt idx="8573">
                  <c:v>9051.0409999999993</c:v>
                </c:pt>
                <c:pt idx="8574">
                  <c:v>9046.8603999999996</c:v>
                </c:pt>
                <c:pt idx="8575">
                  <c:v>9045.8729999999996</c:v>
                </c:pt>
                <c:pt idx="8576">
                  <c:v>9046.6190999999999</c:v>
                </c:pt>
                <c:pt idx="8577">
                  <c:v>9044.6952999999994</c:v>
                </c:pt>
                <c:pt idx="8578">
                  <c:v>9045.7909999999993</c:v>
                </c:pt>
                <c:pt idx="8579">
                  <c:v>9042.4873000000007</c:v>
                </c:pt>
                <c:pt idx="8580">
                  <c:v>9043.0684000000001</c:v>
                </c:pt>
                <c:pt idx="8581">
                  <c:v>9050.2489999999998</c:v>
                </c:pt>
                <c:pt idx="8582">
                  <c:v>9043.4863000000005</c:v>
                </c:pt>
                <c:pt idx="8583">
                  <c:v>9043.7479999999996</c:v>
                </c:pt>
                <c:pt idx="8584">
                  <c:v>9051.9169999999995</c:v>
                </c:pt>
                <c:pt idx="8585">
                  <c:v>9051.4521000000004</c:v>
                </c:pt>
                <c:pt idx="8586">
                  <c:v>9041.5380999999998</c:v>
                </c:pt>
                <c:pt idx="8587">
                  <c:v>9049.3125</c:v>
                </c:pt>
                <c:pt idx="8588">
                  <c:v>9051.7597999999998</c:v>
                </c:pt>
                <c:pt idx="8589">
                  <c:v>9041.2070000000003</c:v>
                </c:pt>
                <c:pt idx="8590">
                  <c:v>9036.3467000000001</c:v>
                </c:pt>
                <c:pt idx="8591">
                  <c:v>9044.0185999999994</c:v>
                </c:pt>
                <c:pt idx="8592">
                  <c:v>9046.0136999999995</c:v>
                </c:pt>
                <c:pt idx="8593">
                  <c:v>9043.3027000000002</c:v>
                </c:pt>
                <c:pt idx="8594">
                  <c:v>9041.5938000000006</c:v>
                </c:pt>
                <c:pt idx="8595">
                  <c:v>9048.6103999999996</c:v>
                </c:pt>
                <c:pt idx="8596">
                  <c:v>9047.7909999999993</c:v>
                </c:pt>
                <c:pt idx="8597">
                  <c:v>9037.3369000000002</c:v>
                </c:pt>
                <c:pt idx="8598">
                  <c:v>9043.6885000000002</c:v>
                </c:pt>
                <c:pt idx="8599">
                  <c:v>9056.9102000000003</c:v>
                </c:pt>
                <c:pt idx="8600">
                  <c:v>9037.6934000000001</c:v>
                </c:pt>
                <c:pt idx="8601">
                  <c:v>9036.7900000000009</c:v>
                </c:pt>
                <c:pt idx="8602">
                  <c:v>9049.9248000000007</c:v>
                </c:pt>
                <c:pt idx="8603">
                  <c:v>9056.5234</c:v>
                </c:pt>
                <c:pt idx="8604">
                  <c:v>9039.8662000000004</c:v>
                </c:pt>
                <c:pt idx="8605">
                  <c:v>9044.4277000000002</c:v>
                </c:pt>
                <c:pt idx="8606">
                  <c:v>9044.3232000000007</c:v>
                </c:pt>
                <c:pt idx="8607">
                  <c:v>9043.3291000000008</c:v>
                </c:pt>
                <c:pt idx="8608">
                  <c:v>9039.0458999999992</c:v>
                </c:pt>
                <c:pt idx="8609">
                  <c:v>9030.0897999999997</c:v>
                </c:pt>
                <c:pt idx="8610">
                  <c:v>9045.8320000000003</c:v>
                </c:pt>
                <c:pt idx="8611">
                  <c:v>9042.5956999999999</c:v>
                </c:pt>
                <c:pt idx="8612">
                  <c:v>9031.9843999999994</c:v>
                </c:pt>
                <c:pt idx="8613">
                  <c:v>9045.5303000000004</c:v>
                </c:pt>
                <c:pt idx="8614">
                  <c:v>9048.7842000000001</c:v>
                </c:pt>
                <c:pt idx="8615">
                  <c:v>9042.5596000000005</c:v>
                </c:pt>
                <c:pt idx="8616">
                  <c:v>9043.0751999999993</c:v>
                </c:pt>
                <c:pt idx="8617">
                  <c:v>9046.0712999999996</c:v>
                </c:pt>
                <c:pt idx="8618">
                  <c:v>9039.2675999999992</c:v>
                </c:pt>
                <c:pt idx="8619">
                  <c:v>9043.4130999999998</c:v>
                </c:pt>
                <c:pt idx="8620">
                  <c:v>9035.3467000000001</c:v>
                </c:pt>
                <c:pt idx="8621">
                  <c:v>9042.1278999999995</c:v>
                </c:pt>
                <c:pt idx="8622">
                  <c:v>9040.6532999999999</c:v>
                </c:pt>
                <c:pt idx="8623">
                  <c:v>9037.1669999999995</c:v>
                </c:pt>
                <c:pt idx="8624">
                  <c:v>9039.5067999999992</c:v>
                </c:pt>
                <c:pt idx="8625">
                  <c:v>9039.7041000000008</c:v>
                </c:pt>
                <c:pt idx="8626">
                  <c:v>9037.6317999999992</c:v>
                </c:pt>
                <c:pt idx="8627">
                  <c:v>9040.6445000000003</c:v>
                </c:pt>
                <c:pt idx="8628">
                  <c:v>9039.1903999999995</c:v>
                </c:pt>
                <c:pt idx="8629">
                  <c:v>9037.4971000000005</c:v>
                </c:pt>
                <c:pt idx="8630">
                  <c:v>9042.6455000000005</c:v>
                </c:pt>
                <c:pt idx="8631">
                  <c:v>9038.2949000000008</c:v>
                </c:pt>
                <c:pt idx="8632">
                  <c:v>9032.7685999999994</c:v>
                </c:pt>
                <c:pt idx="8633">
                  <c:v>9037.4501999999993</c:v>
                </c:pt>
                <c:pt idx="8634">
                  <c:v>9034.6034999999993</c:v>
                </c:pt>
                <c:pt idx="8635">
                  <c:v>9030.7510000000002</c:v>
                </c:pt>
                <c:pt idx="8636">
                  <c:v>9030.9501999999993</c:v>
                </c:pt>
                <c:pt idx="8637">
                  <c:v>9050.9141</c:v>
                </c:pt>
                <c:pt idx="8638">
                  <c:v>9031.4336000000003</c:v>
                </c:pt>
                <c:pt idx="8639">
                  <c:v>9035.1083999999992</c:v>
                </c:pt>
                <c:pt idx="8640">
                  <c:v>9042.5010000000002</c:v>
                </c:pt>
                <c:pt idx="8641">
                  <c:v>9046.0321999999996</c:v>
                </c:pt>
                <c:pt idx="8642">
                  <c:v>9040.7275000000009</c:v>
                </c:pt>
                <c:pt idx="8643">
                  <c:v>9035.1620999999996</c:v>
                </c:pt>
                <c:pt idx="8644">
                  <c:v>9040.5156000000006</c:v>
                </c:pt>
                <c:pt idx="8645">
                  <c:v>9040.6787000000004</c:v>
                </c:pt>
                <c:pt idx="8646">
                  <c:v>9025.8564000000006</c:v>
                </c:pt>
                <c:pt idx="8647">
                  <c:v>9038.3652000000002</c:v>
                </c:pt>
                <c:pt idx="8648">
                  <c:v>9041.3125</c:v>
                </c:pt>
                <c:pt idx="8649">
                  <c:v>9044.0380999999998</c:v>
                </c:pt>
                <c:pt idx="8650">
                  <c:v>9021.1553000000004</c:v>
                </c:pt>
                <c:pt idx="8651">
                  <c:v>9037.6239999999998</c:v>
                </c:pt>
                <c:pt idx="8652">
                  <c:v>9041.8397999999997</c:v>
                </c:pt>
                <c:pt idx="8653">
                  <c:v>9033.9150000000009</c:v>
                </c:pt>
                <c:pt idx="8654">
                  <c:v>9035.3153999999995</c:v>
                </c:pt>
                <c:pt idx="8655">
                  <c:v>9041.8729999999996</c:v>
                </c:pt>
                <c:pt idx="8656">
                  <c:v>9041.1630999999998</c:v>
                </c:pt>
                <c:pt idx="8657">
                  <c:v>9030.2744000000002</c:v>
                </c:pt>
                <c:pt idx="8658">
                  <c:v>9035.3330000000005</c:v>
                </c:pt>
                <c:pt idx="8659">
                  <c:v>9042.3984</c:v>
                </c:pt>
                <c:pt idx="8660">
                  <c:v>9032.5293000000001</c:v>
                </c:pt>
                <c:pt idx="8661">
                  <c:v>9024.8291000000008</c:v>
                </c:pt>
                <c:pt idx="8662">
                  <c:v>9035.1016</c:v>
                </c:pt>
                <c:pt idx="8663">
                  <c:v>9041.5116999999991</c:v>
                </c:pt>
                <c:pt idx="8664">
                  <c:v>9026.7656000000006</c:v>
                </c:pt>
                <c:pt idx="8665">
                  <c:v>9028.7852000000003</c:v>
                </c:pt>
                <c:pt idx="8666">
                  <c:v>9039.3642999999993</c:v>
                </c:pt>
                <c:pt idx="8667">
                  <c:v>9037.6553000000004</c:v>
                </c:pt>
                <c:pt idx="8668">
                  <c:v>9025.3340000000007</c:v>
                </c:pt>
                <c:pt idx="8669">
                  <c:v>9034.7998000000007</c:v>
                </c:pt>
                <c:pt idx="8670">
                  <c:v>9037.1514000000006</c:v>
                </c:pt>
                <c:pt idx="8671">
                  <c:v>9033.6571999999996</c:v>
                </c:pt>
                <c:pt idx="8672">
                  <c:v>9027.4110999999994</c:v>
                </c:pt>
                <c:pt idx="8673">
                  <c:v>9030.7333999999992</c:v>
                </c:pt>
                <c:pt idx="8674">
                  <c:v>9040.9179999999997</c:v>
                </c:pt>
                <c:pt idx="8675">
                  <c:v>9035.7080000000005</c:v>
                </c:pt>
                <c:pt idx="8676">
                  <c:v>9024.4014000000006</c:v>
                </c:pt>
                <c:pt idx="8677">
                  <c:v>9030.375</c:v>
                </c:pt>
                <c:pt idx="8678">
                  <c:v>9036.6807000000008</c:v>
                </c:pt>
                <c:pt idx="8679">
                  <c:v>9028.5488000000005</c:v>
                </c:pt>
                <c:pt idx="8680">
                  <c:v>9029.6923999999999</c:v>
                </c:pt>
                <c:pt idx="8681">
                  <c:v>9025.5146000000004</c:v>
                </c:pt>
                <c:pt idx="8682">
                  <c:v>9030.4647999999997</c:v>
                </c:pt>
                <c:pt idx="8683">
                  <c:v>9027.8682000000008</c:v>
                </c:pt>
                <c:pt idx="8684">
                  <c:v>9032.0282999999999</c:v>
                </c:pt>
                <c:pt idx="8685">
                  <c:v>9034.9375</c:v>
                </c:pt>
                <c:pt idx="8686">
                  <c:v>9030.8271000000004</c:v>
                </c:pt>
                <c:pt idx="8687">
                  <c:v>9021.6864999999998</c:v>
                </c:pt>
                <c:pt idx="8688">
                  <c:v>9027.7803000000004</c:v>
                </c:pt>
                <c:pt idx="8689">
                  <c:v>9034.5205000000005</c:v>
                </c:pt>
                <c:pt idx="8690">
                  <c:v>9026.2432000000008</c:v>
                </c:pt>
                <c:pt idx="8691">
                  <c:v>9025.7178000000004</c:v>
                </c:pt>
                <c:pt idx="8692">
                  <c:v>9031.5059000000001</c:v>
                </c:pt>
                <c:pt idx="8693">
                  <c:v>9024.3544999999995</c:v>
                </c:pt>
                <c:pt idx="8694">
                  <c:v>9028.8145000000004</c:v>
                </c:pt>
                <c:pt idx="8695">
                  <c:v>9026.8340000000007</c:v>
                </c:pt>
                <c:pt idx="8696">
                  <c:v>9025.4141</c:v>
                </c:pt>
                <c:pt idx="8697">
                  <c:v>9025.2099999999991</c:v>
                </c:pt>
                <c:pt idx="8698">
                  <c:v>9027.8114999999998</c:v>
                </c:pt>
                <c:pt idx="8699">
                  <c:v>9024.8057000000008</c:v>
                </c:pt>
                <c:pt idx="8700">
                  <c:v>9036.3682000000008</c:v>
                </c:pt>
                <c:pt idx="8701">
                  <c:v>9032.8827999999994</c:v>
                </c:pt>
                <c:pt idx="8702">
                  <c:v>9022.7831999999999</c:v>
                </c:pt>
                <c:pt idx="8703">
                  <c:v>9023.4081999999999</c:v>
                </c:pt>
                <c:pt idx="8704">
                  <c:v>9034.5761999999995</c:v>
                </c:pt>
                <c:pt idx="8705">
                  <c:v>9021.1309000000001</c:v>
                </c:pt>
                <c:pt idx="8706">
                  <c:v>9023.4141</c:v>
                </c:pt>
                <c:pt idx="8707">
                  <c:v>9024.0565999999999</c:v>
                </c:pt>
                <c:pt idx="8708">
                  <c:v>9027.8125</c:v>
                </c:pt>
                <c:pt idx="8709">
                  <c:v>9029.1093999999994</c:v>
                </c:pt>
                <c:pt idx="8710">
                  <c:v>9023.4639000000006</c:v>
                </c:pt>
                <c:pt idx="8711">
                  <c:v>9023.8222999999998</c:v>
                </c:pt>
                <c:pt idx="8712">
                  <c:v>9026.8163999999997</c:v>
                </c:pt>
                <c:pt idx="8713">
                  <c:v>9023.75</c:v>
                </c:pt>
                <c:pt idx="8714">
                  <c:v>9024.2284999999993</c:v>
                </c:pt>
                <c:pt idx="8715">
                  <c:v>9031.2227000000003</c:v>
                </c:pt>
                <c:pt idx="8716">
                  <c:v>9026.5781000000006</c:v>
                </c:pt>
                <c:pt idx="8717">
                  <c:v>9016.6229999999996</c:v>
                </c:pt>
                <c:pt idx="8718">
                  <c:v>9027.1465000000007</c:v>
                </c:pt>
                <c:pt idx="8719">
                  <c:v>9028.4678000000004</c:v>
                </c:pt>
                <c:pt idx="8720">
                  <c:v>9029.0596000000005</c:v>
                </c:pt>
                <c:pt idx="8721">
                  <c:v>9016.2227000000003</c:v>
                </c:pt>
                <c:pt idx="8722">
                  <c:v>9020.7147999999997</c:v>
                </c:pt>
                <c:pt idx="8723">
                  <c:v>9027.6034999999993</c:v>
                </c:pt>
                <c:pt idx="8724">
                  <c:v>9019.7968999999994</c:v>
                </c:pt>
                <c:pt idx="8725">
                  <c:v>9015.2070000000003</c:v>
                </c:pt>
                <c:pt idx="8726">
                  <c:v>9025.5331999999999</c:v>
                </c:pt>
                <c:pt idx="8727">
                  <c:v>9025.6504000000004</c:v>
                </c:pt>
                <c:pt idx="8728">
                  <c:v>9019.2461000000003</c:v>
                </c:pt>
                <c:pt idx="8729">
                  <c:v>9018.6465000000007</c:v>
                </c:pt>
                <c:pt idx="8730">
                  <c:v>9020.3613000000005</c:v>
                </c:pt>
                <c:pt idx="8731">
                  <c:v>9016.7363000000005</c:v>
                </c:pt>
                <c:pt idx="8732">
                  <c:v>9015.7392999999993</c:v>
                </c:pt>
                <c:pt idx="8733">
                  <c:v>9020.6659999999993</c:v>
                </c:pt>
                <c:pt idx="8734">
                  <c:v>9027.6903999999995</c:v>
                </c:pt>
                <c:pt idx="8735">
                  <c:v>9017.0409999999993</c:v>
                </c:pt>
                <c:pt idx="8736">
                  <c:v>9017.7227000000003</c:v>
                </c:pt>
                <c:pt idx="8737">
                  <c:v>9022.4434000000001</c:v>
                </c:pt>
                <c:pt idx="8738">
                  <c:v>9021.1064000000006</c:v>
                </c:pt>
                <c:pt idx="8739">
                  <c:v>9015.6201000000001</c:v>
                </c:pt>
                <c:pt idx="8740">
                  <c:v>9016.9883000000009</c:v>
                </c:pt>
                <c:pt idx="8741">
                  <c:v>9015.4315999999999</c:v>
                </c:pt>
                <c:pt idx="8742">
                  <c:v>9014.0116999999991</c:v>
                </c:pt>
                <c:pt idx="8743">
                  <c:v>9005.1093999999994</c:v>
                </c:pt>
                <c:pt idx="8744">
                  <c:v>9013.6543000000001</c:v>
                </c:pt>
                <c:pt idx="8745">
                  <c:v>9025.2813000000006</c:v>
                </c:pt>
                <c:pt idx="8746">
                  <c:v>9014.7119000000002</c:v>
                </c:pt>
                <c:pt idx="8747">
                  <c:v>9007.6689000000006</c:v>
                </c:pt>
                <c:pt idx="8748">
                  <c:v>9023.9511999999995</c:v>
                </c:pt>
                <c:pt idx="8749">
                  <c:v>9012.6553000000004</c:v>
                </c:pt>
                <c:pt idx="8750">
                  <c:v>9007.0321999999996</c:v>
                </c:pt>
                <c:pt idx="8751">
                  <c:v>9006.8281000000006</c:v>
                </c:pt>
                <c:pt idx="8752">
                  <c:v>9014.6913999999997</c:v>
                </c:pt>
                <c:pt idx="8753">
                  <c:v>9014.4647999999997</c:v>
                </c:pt>
                <c:pt idx="8754">
                  <c:v>9008.8721000000005</c:v>
                </c:pt>
                <c:pt idx="8755">
                  <c:v>9016.2011999999995</c:v>
                </c:pt>
                <c:pt idx="8756">
                  <c:v>9016.1885000000002</c:v>
                </c:pt>
                <c:pt idx="8757">
                  <c:v>9008.1172000000006</c:v>
                </c:pt>
                <c:pt idx="8758">
                  <c:v>9005.8534999999993</c:v>
                </c:pt>
                <c:pt idx="8759">
                  <c:v>9009.5409999999993</c:v>
                </c:pt>
                <c:pt idx="8760">
                  <c:v>9016.8760000000002</c:v>
                </c:pt>
                <c:pt idx="8761">
                  <c:v>9005.6903999999995</c:v>
                </c:pt>
                <c:pt idx="8762">
                  <c:v>9010.5020000000004</c:v>
                </c:pt>
                <c:pt idx="8763">
                  <c:v>9006.2119000000002</c:v>
                </c:pt>
                <c:pt idx="8764">
                  <c:v>9009.7646000000004</c:v>
                </c:pt>
                <c:pt idx="8765">
                  <c:v>9005.9940999999999</c:v>
                </c:pt>
                <c:pt idx="8766">
                  <c:v>9009.9873000000007</c:v>
                </c:pt>
                <c:pt idx="8767">
                  <c:v>9007.6288999999997</c:v>
                </c:pt>
                <c:pt idx="8768">
                  <c:v>9009.8017999999993</c:v>
                </c:pt>
                <c:pt idx="8769">
                  <c:v>9006.6044999999995</c:v>
                </c:pt>
                <c:pt idx="8770">
                  <c:v>9005.3349999999991</c:v>
                </c:pt>
                <c:pt idx="8771">
                  <c:v>9007.0498000000007</c:v>
                </c:pt>
                <c:pt idx="8772">
                  <c:v>9010.4375</c:v>
                </c:pt>
                <c:pt idx="8773">
                  <c:v>9001.5146000000004</c:v>
                </c:pt>
                <c:pt idx="8774">
                  <c:v>9007.3739999999998</c:v>
                </c:pt>
                <c:pt idx="8775">
                  <c:v>9002.5468999999994</c:v>
                </c:pt>
                <c:pt idx="8776">
                  <c:v>9003.0702999999994</c:v>
                </c:pt>
                <c:pt idx="8777">
                  <c:v>9008.5215000000007</c:v>
                </c:pt>
                <c:pt idx="8778">
                  <c:v>9000.0840000000007</c:v>
                </c:pt>
                <c:pt idx="8779">
                  <c:v>9009.1455000000005</c:v>
                </c:pt>
                <c:pt idx="8780">
                  <c:v>9005.2011999999995</c:v>
                </c:pt>
                <c:pt idx="8781">
                  <c:v>9001.9022999999997</c:v>
                </c:pt>
                <c:pt idx="8782">
                  <c:v>9003.4902000000002</c:v>
                </c:pt>
                <c:pt idx="8783">
                  <c:v>9003.6074000000008</c:v>
                </c:pt>
                <c:pt idx="8784">
                  <c:v>8990.7724999999991</c:v>
                </c:pt>
                <c:pt idx="8785">
                  <c:v>9001.6190999999999</c:v>
                </c:pt>
                <c:pt idx="8786">
                  <c:v>9004.3135000000002</c:v>
                </c:pt>
                <c:pt idx="8787">
                  <c:v>9004.1563000000006</c:v>
                </c:pt>
                <c:pt idx="8788">
                  <c:v>8992.1522999999997</c:v>
                </c:pt>
                <c:pt idx="8789">
                  <c:v>8998.2479999999996</c:v>
                </c:pt>
                <c:pt idx="8790">
                  <c:v>8999.8104999999996</c:v>
                </c:pt>
                <c:pt idx="8791">
                  <c:v>9002.2567999999992</c:v>
                </c:pt>
                <c:pt idx="8792">
                  <c:v>8989.8340000000007</c:v>
                </c:pt>
                <c:pt idx="8793">
                  <c:v>9003.8866999999991</c:v>
                </c:pt>
                <c:pt idx="8794">
                  <c:v>9007.5458999999992</c:v>
                </c:pt>
                <c:pt idx="8795">
                  <c:v>8998.7929999999997</c:v>
                </c:pt>
                <c:pt idx="8796">
                  <c:v>8997.4238000000005</c:v>
                </c:pt>
                <c:pt idx="8797">
                  <c:v>9000.1854999999996</c:v>
                </c:pt>
                <c:pt idx="8798">
                  <c:v>9003.9326000000001</c:v>
                </c:pt>
                <c:pt idx="8799">
                  <c:v>8983.4346000000005</c:v>
                </c:pt>
                <c:pt idx="8800">
                  <c:v>8994.3349999999991</c:v>
                </c:pt>
                <c:pt idx="8801">
                  <c:v>9002.7772999999997</c:v>
                </c:pt>
                <c:pt idx="8802">
                  <c:v>8993.1708999999992</c:v>
                </c:pt>
                <c:pt idx="8803">
                  <c:v>8983.1142999999993</c:v>
                </c:pt>
                <c:pt idx="8804">
                  <c:v>8984.2567999999992</c:v>
                </c:pt>
                <c:pt idx="8805">
                  <c:v>8997.8057000000008</c:v>
                </c:pt>
                <c:pt idx="8806">
                  <c:v>8990.1708999999992</c:v>
                </c:pt>
                <c:pt idx="8807">
                  <c:v>8980.3965000000007</c:v>
                </c:pt>
                <c:pt idx="8808">
                  <c:v>8991.8760000000002</c:v>
                </c:pt>
                <c:pt idx="8809">
                  <c:v>8994.0352000000003</c:v>
                </c:pt>
                <c:pt idx="8810">
                  <c:v>8984.9668000000001</c:v>
                </c:pt>
                <c:pt idx="8811">
                  <c:v>8981.8065999999999</c:v>
                </c:pt>
                <c:pt idx="8812">
                  <c:v>8988.3690999999999</c:v>
                </c:pt>
                <c:pt idx="8813">
                  <c:v>8990.9403999999995</c:v>
                </c:pt>
                <c:pt idx="8814">
                  <c:v>8976.8359</c:v>
                </c:pt>
                <c:pt idx="8815">
                  <c:v>8986.6103999999996</c:v>
                </c:pt>
                <c:pt idx="8816">
                  <c:v>8991.7294999999995</c:v>
                </c:pt>
                <c:pt idx="8817">
                  <c:v>8984.3760000000002</c:v>
                </c:pt>
                <c:pt idx="8818">
                  <c:v>8983.5391</c:v>
                </c:pt>
                <c:pt idx="8819">
                  <c:v>8986.5967000000001</c:v>
                </c:pt>
                <c:pt idx="8820">
                  <c:v>8988.4277000000002</c:v>
                </c:pt>
                <c:pt idx="8821">
                  <c:v>8975.9442999999992</c:v>
                </c:pt>
                <c:pt idx="8822">
                  <c:v>8978.7479999999996</c:v>
                </c:pt>
                <c:pt idx="8823">
                  <c:v>8991.0126999999993</c:v>
                </c:pt>
                <c:pt idx="8824">
                  <c:v>8985.3896000000004</c:v>
                </c:pt>
                <c:pt idx="8825">
                  <c:v>8984.9258000000009</c:v>
                </c:pt>
                <c:pt idx="8826">
                  <c:v>8984.1123000000007</c:v>
                </c:pt>
                <c:pt idx="8827">
                  <c:v>8992.1309000000001</c:v>
                </c:pt>
                <c:pt idx="8828">
                  <c:v>8983.9843999999994</c:v>
                </c:pt>
                <c:pt idx="8829">
                  <c:v>8972.0985999999994</c:v>
                </c:pt>
                <c:pt idx="8830">
                  <c:v>8982.3163999999997</c:v>
                </c:pt>
                <c:pt idx="8831">
                  <c:v>8987.5712999999996</c:v>
                </c:pt>
                <c:pt idx="8832">
                  <c:v>8971.1455000000005</c:v>
                </c:pt>
                <c:pt idx="8833">
                  <c:v>8974.0146000000004</c:v>
                </c:pt>
                <c:pt idx="8834">
                  <c:v>8978.1123000000007</c:v>
                </c:pt>
                <c:pt idx="8835">
                  <c:v>8979.4228999999996</c:v>
                </c:pt>
                <c:pt idx="8836">
                  <c:v>8971.8701000000001</c:v>
                </c:pt>
                <c:pt idx="8837">
                  <c:v>8976.3389000000006</c:v>
                </c:pt>
                <c:pt idx="8838">
                  <c:v>8967.8163999999997</c:v>
                </c:pt>
                <c:pt idx="8839">
                  <c:v>8964.4922000000006</c:v>
                </c:pt>
                <c:pt idx="8840">
                  <c:v>8963.7178000000004</c:v>
                </c:pt>
                <c:pt idx="8841">
                  <c:v>8981.375</c:v>
                </c:pt>
                <c:pt idx="8842">
                  <c:v>8972.4902000000002</c:v>
                </c:pt>
                <c:pt idx="8843">
                  <c:v>8969.4932000000008</c:v>
                </c:pt>
                <c:pt idx="8844">
                  <c:v>8967.6885000000002</c:v>
                </c:pt>
                <c:pt idx="8845">
                  <c:v>8972.6903999999995</c:v>
                </c:pt>
                <c:pt idx="8846">
                  <c:v>8964.2685999999994</c:v>
                </c:pt>
                <c:pt idx="8847">
                  <c:v>8975.8994000000002</c:v>
                </c:pt>
                <c:pt idx="8848">
                  <c:v>8964.8564000000006</c:v>
                </c:pt>
                <c:pt idx="8849">
                  <c:v>8967.1699000000008</c:v>
                </c:pt>
                <c:pt idx="8850">
                  <c:v>8966.8163999999997</c:v>
                </c:pt>
                <c:pt idx="8851">
                  <c:v>8962.0136999999995</c:v>
                </c:pt>
                <c:pt idx="8852">
                  <c:v>8961.7870999999996</c:v>
                </c:pt>
                <c:pt idx="8853">
                  <c:v>8961.2939000000006</c:v>
                </c:pt>
                <c:pt idx="8854">
                  <c:v>8959.1270000000004</c:v>
                </c:pt>
                <c:pt idx="8855">
                  <c:v>8962.5321999999996</c:v>
                </c:pt>
                <c:pt idx="8856">
                  <c:v>8965.5067999999992</c:v>
                </c:pt>
                <c:pt idx="8857">
                  <c:v>8954.8184000000001</c:v>
                </c:pt>
                <c:pt idx="8858">
                  <c:v>8959.3477000000003</c:v>
                </c:pt>
                <c:pt idx="8859">
                  <c:v>8961.7685999999994</c:v>
                </c:pt>
                <c:pt idx="8860">
                  <c:v>8956.9940999999999</c:v>
                </c:pt>
                <c:pt idx="8861">
                  <c:v>8954.3477000000003</c:v>
                </c:pt>
                <c:pt idx="8862">
                  <c:v>8961.3320000000003</c:v>
                </c:pt>
                <c:pt idx="8863">
                  <c:v>8951.6836000000003</c:v>
                </c:pt>
                <c:pt idx="8864">
                  <c:v>8954.3729999999996</c:v>
                </c:pt>
                <c:pt idx="8865">
                  <c:v>8956.4804999999997</c:v>
                </c:pt>
                <c:pt idx="8866">
                  <c:v>8953.7616999999991</c:v>
                </c:pt>
                <c:pt idx="8867">
                  <c:v>8949.3662000000004</c:v>
                </c:pt>
                <c:pt idx="8868">
                  <c:v>8958.4092000000001</c:v>
                </c:pt>
                <c:pt idx="8869">
                  <c:v>8944.9853999999996</c:v>
                </c:pt>
                <c:pt idx="8870">
                  <c:v>8951.5429999999997</c:v>
                </c:pt>
                <c:pt idx="8871">
                  <c:v>8947.3544999999995</c:v>
                </c:pt>
                <c:pt idx="8872">
                  <c:v>8956.2891</c:v>
                </c:pt>
                <c:pt idx="8873">
                  <c:v>8950.8945000000003</c:v>
                </c:pt>
                <c:pt idx="8874">
                  <c:v>8946.9297000000006</c:v>
                </c:pt>
                <c:pt idx="8875">
                  <c:v>8943.6455000000005</c:v>
                </c:pt>
                <c:pt idx="8876">
                  <c:v>8948.9022999999997</c:v>
                </c:pt>
                <c:pt idx="8877">
                  <c:v>8942.3096000000005</c:v>
                </c:pt>
                <c:pt idx="8878">
                  <c:v>8937.1571999999996</c:v>
                </c:pt>
                <c:pt idx="8879">
                  <c:v>8943.2636999999995</c:v>
                </c:pt>
                <c:pt idx="8880">
                  <c:v>8951.0791000000008</c:v>
                </c:pt>
                <c:pt idx="8881">
                  <c:v>8935.9833999999992</c:v>
                </c:pt>
                <c:pt idx="8882">
                  <c:v>8944.6875</c:v>
                </c:pt>
                <c:pt idx="8883">
                  <c:v>8942.8925999999992</c:v>
                </c:pt>
                <c:pt idx="8884">
                  <c:v>8935.0488000000005</c:v>
                </c:pt>
                <c:pt idx="8885">
                  <c:v>8937.3603999999996</c:v>
                </c:pt>
                <c:pt idx="8886">
                  <c:v>8943.8593999999994</c:v>
                </c:pt>
                <c:pt idx="8887">
                  <c:v>8942.4346000000005</c:v>
                </c:pt>
                <c:pt idx="8888">
                  <c:v>8936.8047000000006</c:v>
                </c:pt>
                <c:pt idx="8889">
                  <c:v>8933.5028999999995</c:v>
                </c:pt>
                <c:pt idx="8890">
                  <c:v>8933.3477000000003</c:v>
                </c:pt>
                <c:pt idx="8891">
                  <c:v>8938.4102000000003</c:v>
                </c:pt>
                <c:pt idx="8892">
                  <c:v>8926.5907999999999</c:v>
                </c:pt>
                <c:pt idx="8893">
                  <c:v>8930.3485999999994</c:v>
                </c:pt>
                <c:pt idx="8894">
                  <c:v>8936.4619000000002</c:v>
                </c:pt>
                <c:pt idx="8895">
                  <c:v>8928.8202999999994</c:v>
                </c:pt>
                <c:pt idx="8896">
                  <c:v>8921.4735999999994</c:v>
                </c:pt>
                <c:pt idx="8897">
                  <c:v>8935.8192999999992</c:v>
                </c:pt>
                <c:pt idx="8898">
                  <c:v>8932.8525000000009</c:v>
                </c:pt>
                <c:pt idx="8899">
                  <c:v>8923.3310999999994</c:v>
                </c:pt>
                <c:pt idx="8900">
                  <c:v>8923.1133000000009</c:v>
                </c:pt>
                <c:pt idx="8901">
                  <c:v>8921.4130999999998</c:v>
                </c:pt>
                <c:pt idx="8902">
                  <c:v>8929.3672000000006</c:v>
                </c:pt>
                <c:pt idx="8903">
                  <c:v>8919.7998000000007</c:v>
                </c:pt>
                <c:pt idx="8904">
                  <c:v>8922.3955000000005</c:v>
                </c:pt>
                <c:pt idx="8905">
                  <c:v>8927.1641</c:v>
                </c:pt>
                <c:pt idx="8906">
                  <c:v>8922.3593999999994</c:v>
                </c:pt>
                <c:pt idx="8907">
                  <c:v>8916.4491999999991</c:v>
                </c:pt>
                <c:pt idx="8908">
                  <c:v>8918.3467000000001</c:v>
                </c:pt>
                <c:pt idx="8909">
                  <c:v>8922.5028999999995</c:v>
                </c:pt>
                <c:pt idx="8910">
                  <c:v>8906.6807000000008</c:v>
                </c:pt>
                <c:pt idx="8911">
                  <c:v>8914.4442999999992</c:v>
                </c:pt>
                <c:pt idx="8912">
                  <c:v>8919.7402000000002</c:v>
                </c:pt>
                <c:pt idx="8913">
                  <c:v>8915.3104999999996</c:v>
                </c:pt>
                <c:pt idx="8914">
                  <c:v>8900.3935999999994</c:v>
                </c:pt>
                <c:pt idx="8915">
                  <c:v>8907.7402000000002</c:v>
                </c:pt>
                <c:pt idx="8916">
                  <c:v>8911.7217000000001</c:v>
                </c:pt>
                <c:pt idx="8917">
                  <c:v>8902.3428000000004</c:v>
                </c:pt>
                <c:pt idx="8918">
                  <c:v>8899.2587999999996</c:v>
                </c:pt>
                <c:pt idx="8919">
                  <c:v>8904.6699000000008</c:v>
                </c:pt>
                <c:pt idx="8920">
                  <c:v>8907.9609</c:v>
                </c:pt>
                <c:pt idx="8921">
                  <c:v>8904.6054999999997</c:v>
                </c:pt>
                <c:pt idx="8922">
                  <c:v>8898.0126999999993</c:v>
                </c:pt>
                <c:pt idx="8923">
                  <c:v>8909.9912000000004</c:v>
                </c:pt>
                <c:pt idx="8924">
                  <c:v>8899.8438000000006</c:v>
                </c:pt>
                <c:pt idx="8925">
                  <c:v>8888.3407999999999</c:v>
                </c:pt>
                <c:pt idx="8926">
                  <c:v>8900.5751999999993</c:v>
                </c:pt>
                <c:pt idx="8927">
                  <c:v>8899.9326000000001</c:v>
                </c:pt>
                <c:pt idx="8928">
                  <c:v>8892.0938000000006</c:v>
                </c:pt>
                <c:pt idx="8929">
                  <c:v>8893.8076000000001</c:v>
                </c:pt>
                <c:pt idx="8930">
                  <c:v>8892.6659999999993</c:v>
                </c:pt>
                <c:pt idx="8931">
                  <c:v>8896.2324000000008</c:v>
                </c:pt>
                <c:pt idx="8932">
                  <c:v>8891.3281000000006</c:v>
                </c:pt>
                <c:pt idx="8933">
                  <c:v>8877.6543000000001</c:v>
                </c:pt>
                <c:pt idx="8934">
                  <c:v>8889.9501999999993</c:v>
                </c:pt>
                <c:pt idx="8935">
                  <c:v>8884.8583999999992</c:v>
                </c:pt>
                <c:pt idx="8936">
                  <c:v>8886.4824000000008</c:v>
                </c:pt>
                <c:pt idx="8937">
                  <c:v>8882.3212999999996</c:v>
                </c:pt>
                <c:pt idx="8938">
                  <c:v>8889.6172000000006</c:v>
                </c:pt>
                <c:pt idx="8939">
                  <c:v>8883.0419999999995</c:v>
                </c:pt>
                <c:pt idx="8940">
                  <c:v>8882.5840000000007</c:v>
                </c:pt>
                <c:pt idx="8941">
                  <c:v>8879.6406000000006</c:v>
                </c:pt>
                <c:pt idx="8942">
                  <c:v>8874.8574000000008</c:v>
                </c:pt>
                <c:pt idx="8943">
                  <c:v>8873.2821999999996</c:v>
                </c:pt>
                <c:pt idx="8944">
                  <c:v>8873.9912000000004</c:v>
                </c:pt>
                <c:pt idx="8945">
                  <c:v>8870.1044999999995</c:v>
                </c:pt>
                <c:pt idx="8946">
                  <c:v>8867.1113000000005</c:v>
                </c:pt>
                <c:pt idx="8947">
                  <c:v>8876.0303000000004</c:v>
                </c:pt>
                <c:pt idx="8948">
                  <c:v>8871.3153999999995</c:v>
                </c:pt>
                <c:pt idx="8949">
                  <c:v>8867.1366999999991</c:v>
                </c:pt>
                <c:pt idx="8950">
                  <c:v>8867.2949000000008</c:v>
                </c:pt>
                <c:pt idx="8951">
                  <c:v>8867.7188000000006</c:v>
                </c:pt>
                <c:pt idx="8952">
                  <c:v>8863.0956999999999</c:v>
                </c:pt>
                <c:pt idx="8953">
                  <c:v>8865.8495999999996</c:v>
                </c:pt>
                <c:pt idx="8954">
                  <c:v>8868.5576000000001</c:v>
                </c:pt>
                <c:pt idx="8955">
                  <c:v>8860.7675999999992</c:v>
                </c:pt>
                <c:pt idx="8956">
                  <c:v>8852.2147999999997</c:v>
                </c:pt>
                <c:pt idx="8957">
                  <c:v>8865.9766</c:v>
                </c:pt>
                <c:pt idx="8958">
                  <c:v>8860.9336000000003</c:v>
                </c:pt>
                <c:pt idx="8959">
                  <c:v>8847.0625</c:v>
                </c:pt>
                <c:pt idx="8960">
                  <c:v>8848.4755999999998</c:v>
                </c:pt>
                <c:pt idx="8961">
                  <c:v>8855.2764000000006</c:v>
                </c:pt>
                <c:pt idx="8962">
                  <c:v>8856.6826000000001</c:v>
                </c:pt>
                <c:pt idx="8963">
                  <c:v>8852.0604999999996</c:v>
                </c:pt>
                <c:pt idx="8964">
                  <c:v>8854.0889000000006</c:v>
                </c:pt>
                <c:pt idx="8965">
                  <c:v>8845.8955000000005</c:v>
                </c:pt>
                <c:pt idx="8966">
                  <c:v>8840.4814000000006</c:v>
                </c:pt>
                <c:pt idx="8967">
                  <c:v>8841.1327999999994</c:v>
                </c:pt>
                <c:pt idx="8968">
                  <c:v>8838.3310999999994</c:v>
                </c:pt>
                <c:pt idx="8969">
                  <c:v>8853.0254000000004</c:v>
                </c:pt>
                <c:pt idx="8970">
                  <c:v>8838.6563000000006</c:v>
                </c:pt>
                <c:pt idx="8971">
                  <c:v>8824.0156000000006</c:v>
                </c:pt>
                <c:pt idx="8972">
                  <c:v>8846.7451000000001</c:v>
                </c:pt>
                <c:pt idx="8973">
                  <c:v>8839.5771000000004</c:v>
                </c:pt>
                <c:pt idx="8974">
                  <c:v>8827.6239999999998</c:v>
                </c:pt>
                <c:pt idx="8975">
                  <c:v>8823.8184000000001</c:v>
                </c:pt>
                <c:pt idx="8976">
                  <c:v>8837.3516</c:v>
                </c:pt>
                <c:pt idx="8977">
                  <c:v>8826.5010000000002</c:v>
                </c:pt>
                <c:pt idx="8978">
                  <c:v>8818.9130999999998</c:v>
                </c:pt>
                <c:pt idx="8979">
                  <c:v>8829.7178000000004</c:v>
                </c:pt>
                <c:pt idx="8980">
                  <c:v>8826.8184000000001</c:v>
                </c:pt>
                <c:pt idx="8981">
                  <c:v>8813.3330000000005</c:v>
                </c:pt>
                <c:pt idx="8982">
                  <c:v>8820.3505999999998</c:v>
                </c:pt>
                <c:pt idx="8983">
                  <c:v>8827.6923999999999</c:v>
                </c:pt>
                <c:pt idx="8984">
                  <c:v>8819.8300999999992</c:v>
                </c:pt>
                <c:pt idx="8985">
                  <c:v>8805.7842000000001</c:v>
                </c:pt>
                <c:pt idx="8986">
                  <c:v>8811.2451000000001</c:v>
                </c:pt>
                <c:pt idx="8987">
                  <c:v>8825.6581999999999</c:v>
                </c:pt>
                <c:pt idx="8988">
                  <c:v>8812.0038999999997</c:v>
                </c:pt>
                <c:pt idx="8989">
                  <c:v>8803.1278999999995</c:v>
                </c:pt>
                <c:pt idx="8990">
                  <c:v>8813.1854999999996</c:v>
                </c:pt>
                <c:pt idx="8991">
                  <c:v>8802.1044999999995</c:v>
                </c:pt>
                <c:pt idx="8992">
                  <c:v>8796.4755999999998</c:v>
                </c:pt>
                <c:pt idx="8993">
                  <c:v>8798.6064000000006</c:v>
                </c:pt>
                <c:pt idx="8994">
                  <c:v>8806.8065999999999</c:v>
                </c:pt>
                <c:pt idx="8995">
                  <c:v>8792.9452999999994</c:v>
                </c:pt>
                <c:pt idx="8996">
                  <c:v>8788.4863000000005</c:v>
                </c:pt>
                <c:pt idx="8997">
                  <c:v>8793.6484</c:v>
                </c:pt>
                <c:pt idx="8998">
                  <c:v>8800.5175999999992</c:v>
                </c:pt>
                <c:pt idx="8999">
                  <c:v>8785.5038999999997</c:v>
                </c:pt>
                <c:pt idx="9000">
                  <c:v>8774.5645000000004</c:v>
                </c:pt>
                <c:pt idx="9001">
                  <c:v>8787.3544999999995</c:v>
                </c:pt>
                <c:pt idx="9002">
                  <c:v>8783.1826000000001</c:v>
                </c:pt>
                <c:pt idx="9003">
                  <c:v>8771.1991999999991</c:v>
                </c:pt>
                <c:pt idx="9004">
                  <c:v>8777.1123000000007</c:v>
                </c:pt>
                <c:pt idx="9005">
                  <c:v>8781.9169999999995</c:v>
                </c:pt>
                <c:pt idx="9006">
                  <c:v>8770.125</c:v>
                </c:pt>
                <c:pt idx="9007">
                  <c:v>8771.9413999999997</c:v>
                </c:pt>
                <c:pt idx="9008">
                  <c:v>8778.0692999999992</c:v>
                </c:pt>
                <c:pt idx="9009">
                  <c:v>8773.8544999999995</c:v>
                </c:pt>
                <c:pt idx="9010">
                  <c:v>8760.0604999999996</c:v>
                </c:pt>
                <c:pt idx="9011">
                  <c:v>8760.5048999999999</c:v>
                </c:pt>
                <c:pt idx="9012">
                  <c:v>8765.2538999999997</c:v>
                </c:pt>
                <c:pt idx="9013">
                  <c:v>8758.2978999999996</c:v>
                </c:pt>
                <c:pt idx="9014">
                  <c:v>8755.0692999999992</c:v>
                </c:pt>
                <c:pt idx="9015">
                  <c:v>8754.8690999999999</c:v>
                </c:pt>
                <c:pt idx="9016">
                  <c:v>8760.0889000000006</c:v>
                </c:pt>
                <c:pt idx="9017">
                  <c:v>8752.7440999999999</c:v>
                </c:pt>
                <c:pt idx="9018">
                  <c:v>8738.6504000000004</c:v>
                </c:pt>
                <c:pt idx="9019">
                  <c:v>8744.2813000000006</c:v>
                </c:pt>
                <c:pt idx="9020">
                  <c:v>8742.2373000000007</c:v>
                </c:pt>
                <c:pt idx="9021">
                  <c:v>8740.4462999999996</c:v>
                </c:pt>
                <c:pt idx="9022">
                  <c:v>8730.2402000000002</c:v>
                </c:pt>
                <c:pt idx="9023">
                  <c:v>8741.8690999999999</c:v>
                </c:pt>
                <c:pt idx="9024">
                  <c:v>8736.2284999999993</c:v>
                </c:pt>
                <c:pt idx="9025">
                  <c:v>8728.2607000000007</c:v>
                </c:pt>
                <c:pt idx="9026">
                  <c:v>8726.6592000000001</c:v>
                </c:pt>
                <c:pt idx="9027">
                  <c:v>8726.8516</c:v>
                </c:pt>
                <c:pt idx="9028">
                  <c:v>8719.6563000000006</c:v>
                </c:pt>
                <c:pt idx="9029">
                  <c:v>8714.0907999999999</c:v>
                </c:pt>
                <c:pt idx="9030">
                  <c:v>8710.9364999999998</c:v>
                </c:pt>
                <c:pt idx="9031">
                  <c:v>8717.9307000000008</c:v>
                </c:pt>
                <c:pt idx="9032">
                  <c:v>8714.1425999999992</c:v>
                </c:pt>
                <c:pt idx="9033">
                  <c:v>8707.4979999999996</c:v>
                </c:pt>
                <c:pt idx="9034">
                  <c:v>8708.5692999999992</c:v>
                </c:pt>
                <c:pt idx="9035">
                  <c:v>8699.5741999999991</c:v>
                </c:pt>
                <c:pt idx="9036">
                  <c:v>8695.5360999999994</c:v>
                </c:pt>
                <c:pt idx="9037">
                  <c:v>8695.1650000000009</c:v>
                </c:pt>
                <c:pt idx="9038">
                  <c:v>8700.1396000000004</c:v>
                </c:pt>
                <c:pt idx="9039">
                  <c:v>8689.0840000000007</c:v>
                </c:pt>
                <c:pt idx="9040">
                  <c:v>8685.2343999999994</c:v>
                </c:pt>
                <c:pt idx="9041">
                  <c:v>8685.0409999999993</c:v>
                </c:pt>
                <c:pt idx="9042">
                  <c:v>8680.6592000000001</c:v>
                </c:pt>
                <c:pt idx="9043">
                  <c:v>8682.8047000000006</c:v>
                </c:pt>
                <c:pt idx="9044">
                  <c:v>8672.2314000000006</c:v>
                </c:pt>
                <c:pt idx="9045">
                  <c:v>8671.1903999999995</c:v>
                </c:pt>
                <c:pt idx="9046">
                  <c:v>8666.2616999999991</c:v>
                </c:pt>
                <c:pt idx="9047">
                  <c:v>8659.1699000000008</c:v>
                </c:pt>
                <c:pt idx="9048">
                  <c:v>8664.6484</c:v>
                </c:pt>
                <c:pt idx="9049">
                  <c:v>8659.4032999999999</c:v>
                </c:pt>
                <c:pt idx="9050">
                  <c:v>8658.7245999999996</c:v>
                </c:pt>
                <c:pt idx="9051">
                  <c:v>8648.5478999999996</c:v>
                </c:pt>
                <c:pt idx="9052">
                  <c:v>8647.0859</c:v>
                </c:pt>
                <c:pt idx="9053">
                  <c:v>8638.4971000000005</c:v>
                </c:pt>
                <c:pt idx="9054">
                  <c:v>8642.6689000000006</c:v>
                </c:pt>
                <c:pt idx="9055">
                  <c:v>8634.5956999999999</c:v>
                </c:pt>
                <c:pt idx="9056">
                  <c:v>8626.8320000000003</c:v>
                </c:pt>
                <c:pt idx="9057">
                  <c:v>8631.9462999999996</c:v>
                </c:pt>
                <c:pt idx="9058">
                  <c:v>8633.7949000000008</c:v>
                </c:pt>
                <c:pt idx="9059">
                  <c:v>8615.1787000000004</c:v>
                </c:pt>
                <c:pt idx="9060">
                  <c:v>8616.3876999999993</c:v>
                </c:pt>
                <c:pt idx="9061">
                  <c:v>8616.7373000000007</c:v>
                </c:pt>
                <c:pt idx="9062">
                  <c:v>8599.4472999999998</c:v>
                </c:pt>
                <c:pt idx="9063">
                  <c:v>8600.8076000000001</c:v>
                </c:pt>
                <c:pt idx="9064">
                  <c:v>8607.7675999999992</c:v>
                </c:pt>
                <c:pt idx="9065">
                  <c:v>8597.1083999999992</c:v>
                </c:pt>
                <c:pt idx="9066">
                  <c:v>8585.8701000000001</c:v>
                </c:pt>
                <c:pt idx="9067">
                  <c:v>8585.9315999999999</c:v>
                </c:pt>
                <c:pt idx="9068">
                  <c:v>8580.1201000000001</c:v>
                </c:pt>
                <c:pt idx="9069">
                  <c:v>8578.1758000000009</c:v>
                </c:pt>
                <c:pt idx="9070">
                  <c:v>8562.3163999999997</c:v>
                </c:pt>
                <c:pt idx="9071">
                  <c:v>8561.1005999999998</c:v>
                </c:pt>
                <c:pt idx="9072">
                  <c:v>8561.4413999999997</c:v>
                </c:pt>
                <c:pt idx="9073">
                  <c:v>8550.3711000000003</c:v>
                </c:pt>
                <c:pt idx="9074">
                  <c:v>8540.6425999999992</c:v>
                </c:pt>
                <c:pt idx="9075">
                  <c:v>8542.0166000000008</c:v>
                </c:pt>
                <c:pt idx="9076">
                  <c:v>8541.7813000000006</c:v>
                </c:pt>
                <c:pt idx="9077">
                  <c:v>8515.6034999999993</c:v>
                </c:pt>
                <c:pt idx="9078">
                  <c:v>8512.8017999999993</c:v>
                </c:pt>
                <c:pt idx="9079">
                  <c:v>8513.9511999999995</c:v>
                </c:pt>
                <c:pt idx="9080">
                  <c:v>8505.8202999999994</c:v>
                </c:pt>
                <c:pt idx="9081">
                  <c:v>8490.0732000000007</c:v>
                </c:pt>
                <c:pt idx="9082">
                  <c:v>8479.4511999999995</c:v>
                </c:pt>
                <c:pt idx="9083">
                  <c:v>8486.6885000000002</c:v>
                </c:pt>
                <c:pt idx="9084">
                  <c:v>8470.7520000000004</c:v>
                </c:pt>
                <c:pt idx="9085">
                  <c:v>8451.2685999999994</c:v>
                </c:pt>
                <c:pt idx="9086">
                  <c:v>8449.1270000000004</c:v>
                </c:pt>
                <c:pt idx="9087">
                  <c:v>8449.2440999999999</c:v>
                </c:pt>
                <c:pt idx="9088">
                  <c:v>8424.5761999999995</c:v>
                </c:pt>
                <c:pt idx="9089">
                  <c:v>8415.6514000000006</c:v>
                </c:pt>
                <c:pt idx="9090">
                  <c:v>8419.4550999999992</c:v>
                </c:pt>
                <c:pt idx="9091">
                  <c:v>8397.6650000000009</c:v>
                </c:pt>
                <c:pt idx="9092">
                  <c:v>8375.6317999999992</c:v>
                </c:pt>
                <c:pt idx="9093">
                  <c:v>8373</c:v>
                </c:pt>
                <c:pt idx="9094">
                  <c:v>8366.3945000000003</c:v>
                </c:pt>
                <c:pt idx="9095">
                  <c:v>8345.2772999999997</c:v>
                </c:pt>
                <c:pt idx="9096">
                  <c:v>8329.4267999999993</c:v>
                </c:pt>
                <c:pt idx="9097">
                  <c:v>8317.6044999999995</c:v>
                </c:pt>
                <c:pt idx="9098">
                  <c:v>8309.5048999999999</c:v>
                </c:pt>
                <c:pt idx="9099">
                  <c:v>8279.2782999999999</c:v>
                </c:pt>
                <c:pt idx="9100">
                  <c:v>8267.2363000000005</c:v>
                </c:pt>
                <c:pt idx="9101">
                  <c:v>8256.2099999999991</c:v>
                </c:pt>
                <c:pt idx="9102">
                  <c:v>8229.5449000000008</c:v>
                </c:pt>
                <c:pt idx="9103">
                  <c:v>8198.8788999999997</c:v>
                </c:pt>
                <c:pt idx="9104">
                  <c:v>8193.4668000000001</c:v>
                </c:pt>
                <c:pt idx="9105">
                  <c:v>8182.4638999999997</c:v>
                </c:pt>
                <c:pt idx="9106">
                  <c:v>8150.1342999999997</c:v>
                </c:pt>
                <c:pt idx="9107">
                  <c:v>8123.5649000000003</c:v>
                </c:pt>
                <c:pt idx="9108">
                  <c:v>8112.7030999999997</c:v>
                </c:pt>
                <c:pt idx="9109">
                  <c:v>8078.7754000000004</c:v>
                </c:pt>
                <c:pt idx="9110">
                  <c:v>8039.8521000000001</c:v>
                </c:pt>
                <c:pt idx="9111">
                  <c:v>8028.3114999999998</c:v>
                </c:pt>
                <c:pt idx="9112">
                  <c:v>8000.8374000000003</c:v>
                </c:pt>
                <c:pt idx="9113">
                  <c:v>7958.98</c:v>
                </c:pt>
                <c:pt idx="9114">
                  <c:v>7938.3765000000003</c:v>
                </c:pt>
                <c:pt idx="9115">
                  <c:v>7900.1328000000003</c:v>
                </c:pt>
                <c:pt idx="9116">
                  <c:v>7868.3486000000003</c:v>
                </c:pt>
                <c:pt idx="9117">
                  <c:v>7833.7377999999999</c:v>
                </c:pt>
                <c:pt idx="9118">
                  <c:v>7784.3798999999999</c:v>
                </c:pt>
                <c:pt idx="9119">
                  <c:v>7761.2393000000002</c:v>
                </c:pt>
                <c:pt idx="9120">
                  <c:v>7723.7929999999997</c:v>
                </c:pt>
                <c:pt idx="9121">
                  <c:v>7676.6244999999999</c:v>
                </c:pt>
                <c:pt idx="9122">
                  <c:v>7634.2065000000002</c:v>
                </c:pt>
                <c:pt idx="9123">
                  <c:v>7573.2309999999998</c:v>
                </c:pt>
                <c:pt idx="9124">
                  <c:v>7499.4141</c:v>
                </c:pt>
                <c:pt idx="9125">
                  <c:v>7440.4839000000002</c:v>
                </c:pt>
                <c:pt idx="9126">
                  <c:v>7382.7339000000002</c:v>
                </c:pt>
                <c:pt idx="9127">
                  <c:v>7318.0518000000002</c:v>
                </c:pt>
                <c:pt idx="9128">
                  <c:v>7251.4032999999999</c:v>
                </c:pt>
                <c:pt idx="9129">
                  <c:v>7175.6977999999999</c:v>
                </c:pt>
                <c:pt idx="9130">
                  <c:v>7099.3125</c:v>
                </c:pt>
                <c:pt idx="9131">
                  <c:v>7027.4043000000001</c:v>
                </c:pt>
                <c:pt idx="9132">
                  <c:v>6949.1073999999999</c:v>
                </c:pt>
                <c:pt idx="9133">
                  <c:v>6866.1010999999999</c:v>
                </c:pt>
                <c:pt idx="9134">
                  <c:v>6790.0991000000004</c:v>
                </c:pt>
                <c:pt idx="9135">
                  <c:v>6697.9561000000003</c:v>
                </c:pt>
                <c:pt idx="9136">
                  <c:v>6609.8271000000004</c:v>
                </c:pt>
                <c:pt idx="9137">
                  <c:v>6494.0454</c:v>
                </c:pt>
                <c:pt idx="9138">
                  <c:v>6343.7920000000004</c:v>
                </c:pt>
                <c:pt idx="9139">
                  <c:v>6139.8008</c:v>
                </c:pt>
                <c:pt idx="9140">
                  <c:v>5803.3783999999996</c:v>
                </c:pt>
                <c:pt idx="9141">
                  <c:v>351.77294999999998</c:v>
                </c:pt>
                <c:pt idx="9142">
                  <c:v>-21.997128</c:v>
                </c:pt>
                <c:pt idx="9143">
                  <c:v>92.459778</c:v>
                </c:pt>
                <c:pt idx="9144">
                  <c:v>-10.416613999999999</c:v>
                </c:pt>
                <c:pt idx="9145">
                  <c:v>69.129622999999995</c:v>
                </c:pt>
                <c:pt idx="9146">
                  <c:v>-4.5990957999999997</c:v>
                </c:pt>
                <c:pt idx="9147">
                  <c:v>55.840755000000001</c:v>
                </c:pt>
                <c:pt idx="9148">
                  <c:v>5.8451880999999997</c:v>
                </c:pt>
                <c:pt idx="9149">
                  <c:v>39.749020000000002</c:v>
                </c:pt>
                <c:pt idx="9150">
                  <c:v>20.925343999999999</c:v>
                </c:pt>
                <c:pt idx="9151">
                  <c:v>30.077513</c:v>
                </c:pt>
                <c:pt idx="9152">
                  <c:v>22.022385</c:v>
                </c:pt>
                <c:pt idx="9153">
                  <c:v>32.096660999999997</c:v>
                </c:pt>
                <c:pt idx="9154">
                  <c:v>33.196857000000001</c:v>
                </c:pt>
                <c:pt idx="9155">
                  <c:v>25.444095999999998</c:v>
                </c:pt>
                <c:pt idx="9156">
                  <c:v>30.297253000000001</c:v>
                </c:pt>
                <c:pt idx="9157">
                  <c:v>30.070805</c:v>
                </c:pt>
                <c:pt idx="9158">
                  <c:v>32.637413000000002</c:v>
                </c:pt>
                <c:pt idx="9159">
                  <c:v>18.076889000000001</c:v>
                </c:pt>
                <c:pt idx="9160">
                  <c:v>29.938635000000001</c:v>
                </c:pt>
                <c:pt idx="9161">
                  <c:v>26.786047</c:v>
                </c:pt>
                <c:pt idx="9162">
                  <c:v>27.105813999999999</c:v>
                </c:pt>
                <c:pt idx="9163">
                  <c:v>16.243573999999999</c:v>
                </c:pt>
                <c:pt idx="9164">
                  <c:v>33.300179</c:v>
                </c:pt>
                <c:pt idx="9165">
                  <c:v>32.124599000000003</c:v>
                </c:pt>
                <c:pt idx="9166">
                  <c:v>24.773695</c:v>
                </c:pt>
                <c:pt idx="9167">
                  <c:v>21.440987</c:v>
                </c:pt>
              </c:numCache>
            </c:numRef>
          </c:yVal>
          <c:smooth val="1"/>
          <c:extLst>
            <c:ext xmlns:c16="http://schemas.microsoft.com/office/drawing/2014/chart" uri="{C3380CC4-5D6E-409C-BE32-E72D297353CC}">
              <c16:uniqueId val="{00000001-F8EA-4917-951E-9618C27DBBEE}"/>
            </c:ext>
          </c:extLst>
        </c:ser>
        <c:dLbls>
          <c:showLegendKey val="0"/>
          <c:showVal val="0"/>
          <c:showCatName val="0"/>
          <c:showSerName val="0"/>
          <c:showPercent val="0"/>
          <c:showBubbleSize val="0"/>
        </c:dLbls>
        <c:axId val="1085502848"/>
        <c:axId val="1087239888"/>
      </c:scatterChart>
      <c:valAx>
        <c:axId val="1085502848"/>
        <c:scaling>
          <c:orientation val="minMax"/>
        </c:scaling>
        <c:delete val="0"/>
        <c:axPos val="b"/>
        <c:title>
          <c:tx>
            <c:rich>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r>
                  <a:rPr lang="en-US"/>
                  <a:t>Axial Displacement (mm)</a:t>
                </a:r>
              </a:p>
            </c:rich>
          </c:tx>
          <c:overlay val="0"/>
          <c:spPr>
            <a:noFill/>
            <a:ln>
              <a:noFill/>
            </a:ln>
            <a:effectLst/>
          </c:spPr>
          <c:txPr>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en-US"/>
          </a:p>
        </c:txPr>
        <c:crossAx val="1087239888"/>
        <c:crosses val="autoZero"/>
        <c:crossBetween val="midCat"/>
        <c:majorUnit val="4"/>
      </c:valAx>
      <c:valAx>
        <c:axId val="1087239888"/>
        <c:scaling>
          <c:orientation val="minMax"/>
        </c:scaling>
        <c:delete val="0"/>
        <c:axPos val="l"/>
        <c:title>
          <c:tx>
            <c:rich>
              <a:bodyPr rot="-540000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r>
                  <a:rPr lang="en-US"/>
                  <a:t>Axial Froce (N)</a:t>
                </a:r>
              </a:p>
            </c:rich>
          </c:tx>
          <c:overlay val="0"/>
          <c:spPr>
            <a:noFill/>
            <a:ln>
              <a:noFill/>
            </a:ln>
            <a:effectLst/>
          </c:spPr>
          <c:txPr>
            <a:bodyPr rot="-540000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en-US"/>
          </a:p>
        </c:txPr>
        <c:crossAx val="1085502848"/>
        <c:crosses val="autoZero"/>
        <c:crossBetween val="midCat"/>
      </c:valAx>
      <c:spPr>
        <a:noFill/>
        <a:ln>
          <a:noFill/>
        </a:ln>
        <a:effectLst/>
      </c:spPr>
    </c:plotArea>
    <c:legend>
      <c:legendPos val="r"/>
      <c:layout>
        <c:manualLayout>
          <c:xMode val="edge"/>
          <c:yMode val="edge"/>
          <c:x val="0.47826786760492651"/>
          <c:y val="0.33935019510321268"/>
          <c:w val="0.25946261786806812"/>
          <c:h val="0.29021464723047791"/>
        </c:manualLayout>
      </c:layout>
      <c:overlay val="0"/>
      <c:spPr>
        <a:noFill/>
        <a:ln>
          <a:noFill/>
        </a:ln>
        <a:effectLst/>
      </c:spPr>
      <c:txPr>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sz="1800" b="1">
          <a:solidFill>
            <a:sysClr val="windowText" lastClr="000000"/>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5:57:58.825"/>
    </inkml:context>
    <inkml:brush xml:id="br0">
      <inkml:brushProperty name="width" value="0.05" units="cm"/>
      <inkml:brushProperty name="height" value="0.05" units="cm"/>
      <inkml:brushProperty name="ignorePressure" value="1"/>
    </inkml:brush>
  </inkml:definitions>
  <inkml:trace contextRef="#ctx0" brushRef="#br0">237 16,'-90'-8,"61"5,26 2,-7 0,-1-1,0 1,0 1,0 0,0 1,0 0,0 0,-2 2,13-3,-1 0,0 0,1 0,-1 1,0-1,0 0,1 1,-1-1,0 0,1 1,-1-1,1 1,-1-1,0 1,1-1,-1 1,1-1,0 1,-1-1,1 1,-1 0,1-1,0 1,-1 0,1-1,0 1,0 0,-1 0,1-1,0 1,0 0,0-1,0 1,0 0,0 0,0-1,0 1,1 0,-1 0,0-1,0 1,1 0,-1-1,0 1,1 0,-1-1,1 1,0 1,0-1,1 1,-1-1,1 1,-1-1,1 0,0 0,-1 1,1-1,0-1,0 1,0 0,0 0,-1-1,1 1,0-1,1 1,23 0,1-1,0-1,-1-2,26-4,-50 6,-1 1,0 0,1 0,-1 0,0 0,1 0,-1 0,0 0,1 0,-1 0,0 1,1-1,-1 1,0-1,0 0,-1 1,0-1,1 0,-1 0,0 1,1-1,-1 0,0 1,1-1,-1 0,0 1,0-1,1 0,-1 1,0-1,0 0,0 1,0-1,0 1,0-1,1 1,-1-1,0 0,0 1,0-1,0 1,0-1,-1 1,1 1,-1-1,1 0,-1 0,0 0,1 0,-1 0,0 0,0 0,0 0,0 0,0 0,0 0,0-1,0 1,0 0,0-1,0 1,0-1,0 1,0-1,-1 0,1 1,0-1,0 0,-1 0,1 0,-18 2,-1-1,-18-1,22-1,0 1,0 1,0 1,-10 1,16 0</inkml:trace>
  <inkml:trace contextRef="#ctx0" brushRef="#br0" timeOffset="1405.17">178 3,'0'0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5:58:12.828"/>
    </inkml:context>
    <inkml:brush xml:id="br0">
      <inkml:brushProperty name="width" value="0.05" units="cm"/>
      <inkml:brushProperty name="height" value="0.05" units="cm"/>
      <inkml:brushProperty name="ignorePressure" value="1"/>
    </inkml:brush>
  </inkml:definitions>
  <inkml:trace contextRef="#ctx0" brushRef="#br0">1 2,'57'-1,"-14"0,34 4,-76-3,0 0,1 0,-1 1,0-1,0 1,1-1,-1 1,0-1,0 1,0 0,0-1,0 1,0 0,0 0,0 0,0 0,0 0,0 0,0 0,-1 0,1 0,0 0,-1 0,1 1,-1-1,1 0,-1 0,0 1,0-1,1 0,-1 1,0-1,0 0,0 1,0-1,0 0,-1 0,1 1,0-1,-1 0,1 1,-1-1,1 0,-1 0,1 0,-1 0,0 0,0 1,1-1,-1 0,0-1,0 1,0 0,0 0,0 0,0 0,-1-1,1 1,0-1,0 1,0-1,-1 1,1-1,0 0,-1 1,-35 1,0-2,-32-4,69 4,1 0,0-1,-1 1,1 0,0-1,-1 1,1 0,0-1,-1 1,1-1,-1 1,1-1,0 1,-1-1,0 1,1-1,-1 1,1-1,-1 0,0 1,1-1,-1 0,0 1,0-1,1 0,-1 0,0 1,0-1,0 0,0 0,0 1,0-1,0 0,0 1,0-1,0 0,-1 0,1 1,0-1,0 0,-1 1,1-1,0 0,-1 1,1-1,-1 1,1-1,-1 0,1 1,-1-1,1 1,-1-1,0 1,1 0,-1-1,0 1,1 0,-1-1,0 1,1 0,-1 0,0 0,0-1,15-1,1 1,0 0,-1 1,12 2,10-1,-26-1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5:58:44.560"/>
    </inkml:context>
    <inkml:brush xml:id="br0">
      <inkml:brushProperty name="width" value="0.05" units="cm"/>
      <inkml:brushProperty name="height" value="0.05" units="cm"/>
      <inkml:brushProperty name="ignorePressure" value="1"/>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6:01:38.835"/>
    </inkml:context>
    <inkml:brush xml:id="br0">
      <inkml:brushProperty name="width" value="0.05" units="cm"/>
      <inkml:brushProperty name="height" value="0.05" units="cm"/>
      <inkml:brushProperty name="ignorePressure" value="1"/>
    </inkml:brush>
  </inkml:definitions>
  <inkml:trace contextRef="#ctx0" brushRef="#br0">42 42,'-18'-18,"-6"-6</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6:01:40.060"/>
    </inkml:context>
    <inkml:brush xml:id="br0">
      <inkml:brushProperty name="width" value="0.05" units="cm"/>
      <inkml:brushProperty name="height" value="0.05" units="cm"/>
      <inkml:brushProperty name="ignorePressure" value="1"/>
    </inkml:brush>
  </inkml:definitions>
  <inkml:trace contextRef="#ctx0" brushRef="#br0">1 1,'0'0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6:01:44.405"/>
    </inkml:context>
    <inkml:brush xml:id="br0">
      <inkml:brushProperty name="width" value="0.05" units="cm"/>
      <inkml:brushProperty name="height" value="0.05" units="cm"/>
      <inkml:brushProperty name="ignorePressure" value="1"/>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8-01T16:02:09.614"/>
    </inkml:context>
    <inkml:brush xml:id="br0">
      <inkml:brushProperty name="width" value="0.05" units="cm"/>
      <inkml:brushProperty name="height" value="0.05" units="cm"/>
      <inkml:brushProperty name="ignorePressure" value="1"/>
    </inkml:brush>
  </inkml:definitions>
  <inkml:trace contextRef="#ctx0" brushRef="#br0">1 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8/1/2019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8/1/2019</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image" Target="../media/image17.jpeg"/><Relationship Id="rId26" Type="http://schemas.openxmlformats.org/officeDocument/2006/relationships/customXml" Target="../ink/ink1.xml"/><Relationship Id="rId39" Type="http://schemas.openxmlformats.org/officeDocument/2006/relationships/chart" Target="../charts/chart1.xml"/><Relationship Id="rId21" Type="http://schemas.openxmlformats.org/officeDocument/2006/relationships/image" Target="../media/image20.png"/><Relationship Id="rId34" Type="http://schemas.openxmlformats.org/officeDocument/2006/relationships/customXml" Target="../ink/ink5.xml"/><Relationship Id="rId7" Type="http://schemas.openxmlformats.org/officeDocument/2006/relationships/image" Target="../media/image6.jpg"/><Relationship Id="rId12" Type="http://schemas.openxmlformats.org/officeDocument/2006/relationships/image" Target="../media/image11.png"/><Relationship Id="rId17" Type="http://schemas.openxmlformats.org/officeDocument/2006/relationships/image" Target="../media/image16.tiff"/><Relationship Id="rId25" Type="http://schemas.openxmlformats.org/officeDocument/2006/relationships/image" Target="../media/image24.png"/><Relationship Id="rId33" Type="http://schemas.openxmlformats.org/officeDocument/2006/relationships/image" Target="../media/image28.png"/><Relationship Id="rId38" Type="http://schemas.openxmlformats.org/officeDocument/2006/relationships/image" Target="../media/image30.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tif"/><Relationship Id="rId24" Type="http://schemas.openxmlformats.org/officeDocument/2006/relationships/image" Target="../media/image23.png"/><Relationship Id="rId32" Type="http://schemas.openxmlformats.org/officeDocument/2006/relationships/customXml" Target="../ink/ink4.xml"/><Relationship Id="rId37" Type="http://schemas.openxmlformats.org/officeDocument/2006/relationships/image" Target="../media/image29.tif"/><Relationship Id="rId5" Type="http://schemas.openxmlformats.org/officeDocument/2006/relationships/image" Target="../media/image4.png"/><Relationship Id="rId15" Type="http://schemas.openxmlformats.org/officeDocument/2006/relationships/image" Target="../media/image14.tiff"/><Relationship Id="rId23" Type="http://schemas.openxmlformats.org/officeDocument/2006/relationships/image" Target="../media/image22.png"/><Relationship Id="rId28" Type="http://schemas.openxmlformats.org/officeDocument/2006/relationships/customXml" Target="../ink/ink2.xml"/><Relationship Id="rId36" Type="http://schemas.openxmlformats.org/officeDocument/2006/relationships/customXml" Target="../ink/ink7.xml"/><Relationship Id="rId10" Type="http://schemas.openxmlformats.org/officeDocument/2006/relationships/image" Target="../media/image9.png"/><Relationship Id="rId19" Type="http://schemas.openxmlformats.org/officeDocument/2006/relationships/image" Target="../media/image18.jpeg"/><Relationship Id="rId31" Type="http://schemas.openxmlformats.org/officeDocument/2006/relationships/image" Target="../media/image27.pn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5.png"/><Relationship Id="rId30" Type="http://schemas.openxmlformats.org/officeDocument/2006/relationships/customXml" Target="../ink/ink3.xml"/><Relationship Id="rId35" Type="http://schemas.openxmlformats.org/officeDocument/2006/relationships/customXml" Target="../ink/ink6.xml"/><Relationship Id="rId8" Type="http://schemas.openxmlformats.org/officeDocument/2006/relationships/image" Target="../media/image7.png"/><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panose="02040503050406030204" pitchFamily="18" charset="0"/>
                <a:cs typeface="Arial" panose="020B0604020202020204" pitchFamily="34" charset="0"/>
              </a:rPr>
              <a:t>Determining Anisotropy of SS 316L</a:t>
            </a:r>
            <a:br>
              <a:rPr lang="en-US" sz="8400" dirty="0">
                <a:solidFill>
                  <a:schemeClr val="bg1"/>
                </a:solidFill>
                <a:latin typeface="Cambria" panose="02040503050406030204" pitchFamily="18" charset="0"/>
                <a:cs typeface="Arial" panose="020B0604020202020204" pitchFamily="34" charset="0"/>
              </a:rPr>
            </a:br>
            <a:r>
              <a:rPr lang="en-US" sz="5600" u="sng" dirty="0">
                <a:solidFill>
                  <a:schemeClr val="bg1"/>
                </a:solidFill>
                <a:latin typeface="Cambria" panose="02040503050406030204" pitchFamily="18" charset="0"/>
                <a:cs typeface="Arial" panose="020B0604020202020204" pitchFamily="34" charset="0"/>
              </a:rPr>
              <a:t>Marguerite Kennish</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Mechanical Engineering, University of New Hampshire, Durham, NH 03824</a:t>
            </a:r>
            <a:br>
              <a:rPr lang="en-US" sz="5600" i="1"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Advisors: Dr. Mohammad Ali Davar Panah, and Dr. Brad Kinsey</a:t>
            </a:r>
            <a:endParaRPr lang="en-US" sz="9300" i="1" dirty="0">
              <a:solidFill>
                <a:schemeClr val="bg1"/>
              </a:solidFill>
              <a:latin typeface="Cambria" panose="02040503050406030204" pitchFamily="18" charset="0"/>
              <a:cs typeface="Arial" panose="020B0604020202020204" pitchFamily="34" charset="0"/>
            </a:endParaRPr>
          </a:p>
        </p:txBody>
      </p:sp>
      <p:sp>
        <p:nvSpPr>
          <p:cNvPr id="12" name="Subtitle 2"/>
          <p:cNvSpPr txBox="1">
            <a:spLocks/>
          </p:cNvSpPr>
          <p:nvPr/>
        </p:nvSpPr>
        <p:spPr>
          <a:xfrm>
            <a:off x="32346032" y="19697888"/>
            <a:ext cx="10831685" cy="3634769"/>
          </a:xfrm>
          <a:prstGeom prst="rect">
            <a:avLst/>
          </a:prstGeom>
          <a:noFill/>
          <a:ln>
            <a:solidFill>
              <a:srgbClr val="002060"/>
            </a:solidFill>
          </a:ln>
        </p:spPr>
        <p:txBody>
          <a:bodyPr vert="horz" lIns="106674" tIns="53337" rIns="106674" bIns="53337" rtlCol="0" anchor="t">
            <a:normAutofit fontScale="77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just">
              <a:spcBef>
                <a:spcPts val="0"/>
              </a:spcBef>
              <a:buFont typeface="Arial" panose="020B0604020202020204" pitchFamily="34" charset="0"/>
              <a:buChar char="•"/>
            </a:pPr>
            <a:r>
              <a:rPr lang="en-US" sz="3700" dirty="0">
                <a:latin typeface="Cambria" panose="02040503050406030204" pitchFamily="18" charset="0"/>
              </a:rPr>
              <a:t>Uniaxial testing data has revealed that SS 316L demonstrated similar elastic yield stress, ultimate tensile strength, and fracture limits between different angle orientations. The R- values did not match the definition of an isotropic material. SS 316L is thus anisotropic. The R-values were close to unity, so we will consider the material slightly anisotropic. </a:t>
            </a:r>
          </a:p>
          <a:p>
            <a:pPr marL="571500" indent="-571500" algn="just">
              <a:spcBef>
                <a:spcPts val="0"/>
              </a:spcBef>
              <a:buFont typeface="Arial" panose="020B0604020202020204" pitchFamily="34" charset="0"/>
              <a:buChar char="•"/>
            </a:pPr>
            <a:endParaRPr lang="en-US" sz="3700" dirty="0">
              <a:latin typeface="Cambria" panose="02040503050406030204" pitchFamily="18" charset="0"/>
            </a:endParaRPr>
          </a:p>
          <a:p>
            <a:pPr marL="571500" indent="-571500" algn="just">
              <a:spcBef>
                <a:spcPts val="0"/>
              </a:spcBef>
              <a:buFont typeface="Arial" panose="020B0604020202020204" pitchFamily="34" charset="0"/>
              <a:buChar char="•"/>
            </a:pPr>
            <a:r>
              <a:rPr lang="en-US" sz="3700" dirty="0">
                <a:latin typeface="Cambria" panose="02040503050406030204" pitchFamily="18" charset="0"/>
              </a:rPr>
              <a:t>Future metal forming tests are still required. These tests include: Plane Strain Tension and Disk Compression Tests, to determine the yield surface of the material, and Jump Tests, to assess the strain rate sensitivity of SS 316L . </a:t>
            </a:r>
          </a:p>
        </p:txBody>
      </p:sp>
      <p:sp>
        <p:nvSpPr>
          <p:cNvPr id="15" name="Subtitle 2"/>
          <p:cNvSpPr txBox="1">
            <a:spLocks/>
          </p:cNvSpPr>
          <p:nvPr/>
        </p:nvSpPr>
        <p:spPr>
          <a:xfrm>
            <a:off x="32263334" y="4851423"/>
            <a:ext cx="10914743" cy="113385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Results</a:t>
            </a:r>
          </a:p>
        </p:txBody>
      </p:sp>
      <p:sp>
        <p:nvSpPr>
          <p:cNvPr id="17" name="Subtitle 2"/>
          <p:cNvSpPr txBox="1">
            <a:spLocks/>
          </p:cNvSpPr>
          <p:nvPr/>
        </p:nvSpPr>
        <p:spPr>
          <a:xfrm>
            <a:off x="32233690" y="14604324"/>
            <a:ext cx="10974030" cy="113385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 and Future work</a:t>
            </a: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9315" y="1024299"/>
            <a:ext cx="2298576" cy="3042233"/>
          </a:xfrm>
          <a:prstGeom prst="rect">
            <a:avLst/>
          </a:prstGeom>
        </p:spPr>
      </p:pic>
      <p:grpSp>
        <p:nvGrpSpPr>
          <p:cNvPr id="41" name="Group 40">
            <a:extLst>
              <a:ext uri="{FF2B5EF4-FFF2-40B4-BE49-F238E27FC236}">
                <a16:creationId xmlns:a16="http://schemas.microsoft.com/office/drawing/2014/main" id="{DAA4790D-B968-4982-BBFF-66F778DDAF7C}"/>
              </a:ext>
            </a:extLst>
          </p:cNvPr>
          <p:cNvGrpSpPr/>
          <p:nvPr/>
        </p:nvGrpSpPr>
        <p:grpSpPr>
          <a:xfrm>
            <a:off x="32303284" y="23439598"/>
            <a:ext cx="10972800" cy="9037196"/>
            <a:chOff x="32303284" y="23439598"/>
            <a:chExt cx="10972800" cy="9037196"/>
          </a:xfrm>
        </p:grpSpPr>
        <p:sp>
          <p:nvSpPr>
            <p:cNvPr id="85" name="Subtitle 2"/>
            <p:cNvSpPr txBox="1">
              <a:spLocks/>
            </p:cNvSpPr>
            <p:nvPr/>
          </p:nvSpPr>
          <p:spPr>
            <a:xfrm>
              <a:off x="32358521" y="28196188"/>
              <a:ext cx="10862326" cy="4280606"/>
            </a:xfrm>
            <a:prstGeom prst="rect">
              <a:avLst/>
            </a:prstGeom>
            <a:noFill/>
            <a:ln>
              <a:solidFill>
                <a:srgbClr val="002060"/>
              </a:solidFill>
            </a:ln>
          </p:spPr>
          <p:txBody>
            <a:bodyPr vert="horz" lIns="106674" tIns="53337" rIns="106674" bIns="53337"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just">
                <a:spcBef>
                  <a:spcPts val="0"/>
                </a:spcBef>
                <a:buFont typeface="+mj-lt"/>
                <a:buAutoNum type="arabicPeriod"/>
              </a:pPr>
              <a:r>
                <a:rPr lang="en-US" sz="2000" dirty="0"/>
                <a:t>ADMET Materials Testing System Manufacturing. Tension Testing / Tensile Testing. ADMET(1994). Available at: https://www.admet.com/testing-applications/test-types/tension-testing/#why-tensile-testing. (Accessed: 26th July 2019)</a:t>
              </a:r>
            </a:p>
            <a:p>
              <a:pPr marL="457200" indent="-457200" algn="just">
                <a:spcBef>
                  <a:spcPts val="0"/>
                </a:spcBef>
                <a:buFont typeface="+mj-lt"/>
                <a:buAutoNum type="arabicPeriod"/>
              </a:pPr>
              <a:endParaRPr lang="en-US" sz="2000" dirty="0"/>
            </a:p>
            <a:p>
              <a:pPr marL="457200" indent="-457200" algn="just">
                <a:spcBef>
                  <a:spcPts val="0"/>
                </a:spcBef>
                <a:buFont typeface="+mj-lt"/>
                <a:buAutoNum type="arabicPeriod"/>
              </a:pPr>
              <a:r>
                <a:rPr lang="en-US" sz="2000" dirty="0"/>
                <a:t>Citation Machine: Format &amp; Generate Citations – APA, MLA, &amp; Chicago. Citation Machine: Format &amp; Generate Citations – APA, MLA, &amp; Chicago (2000). Available at: http://www.citationmachine.net/. (Accessed: 26th July 2019)</a:t>
              </a:r>
            </a:p>
            <a:p>
              <a:pPr marL="457200" indent="-457200" algn="just">
                <a:spcBef>
                  <a:spcPts val="0"/>
                </a:spcBef>
                <a:buFont typeface="+mj-lt"/>
                <a:buAutoNum type="arabicPeriod"/>
              </a:pPr>
              <a:endParaRPr lang="en-US" sz="2000" dirty="0"/>
            </a:p>
            <a:p>
              <a:pPr marL="457200" indent="-457200" algn="just">
                <a:spcBef>
                  <a:spcPts val="0"/>
                </a:spcBef>
                <a:buFont typeface="+mj-lt"/>
                <a:buAutoNum type="arabicPeriod"/>
              </a:pPr>
              <a:r>
                <a:rPr lang="en-US" sz="2000" dirty="0"/>
                <a:t>Kalpakjian, S. in Manufacturing Processes for Engineering Materials89–144 (Addison Wesley Longman, Inc, 1997).</a:t>
              </a:r>
            </a:p>
            <a:p>
              <a:pPr marL="457200" indent="-457200" algn="just">
                <a:spcBef>
                  <a:spcPts val="0"/>
                </a:spcBef>
                <a:buFont typeface="+mj-lt"/>
                <a:buAutoNum type="arabicPeriod"/>
              </a:pPr>
              <a:endParaRPr lang="en-US" sz="2000" dirty="0"/>
            </a:p>
            <a:p>
              <a:pPr marL="457200" indent="-457200" algn="just">
                <a:spcBef>
                  <a:spcPts val="0"/>
                </a:spcBef>
                <a:buFont typeface="+mj-lt"/>
                <a:buAutoNum type="arabicPeriod"/>
              </a:pPr>
              <a:r>
                <a:rPr lang="en-US" sz="2000" dirty="0"/>
                <a:t>Mar, E. (2017, November 16). Tech Matters. Retrieved July 29, 2019, from http://www.baileymetalprocessing.com/techmatters/blog-category-1/2017/11/16/r-value-and-related-parameters</a:t>
              </a:r>
            </a:p>
            <a:p>
              <a:pPr marL="457200" indent="-457200" algn="just">
                <a:spcBef>
                  <a:spcPts val="0"/>
                </a:spcBef>
                <a:buFont typeface="+mj-lt"/>
                <a:buAutoNum type="arabicPeriod"/>
              </a:pPr>
              <a:endParaRPr lang="en-US" sz="2000" dirty="0"/>
            </a:p>
            <a:p>
              <a:pPr marL="457200" indent="-457200" algn="just">
                <a:spcBef>
                  <a:spcPts val="0"/>
                </a:spcBef>
                <a:buFont typeface="+mj-lt"/>
                <a:buAutoNum type="arabicPeriod"/>
              </a:pPr>
              <a:r>
                <a:rPr lang="en-US" sz="2000" dirty="0"/>
                <a:t>Shraddha. Plastic Deformation of Metals (With Diagram): Metallurgy. Engineering Notes India(2018). Available at: http://www.engineeringenotes.com/metallurgy/metal-deformation/plastic-deformation-of-metals-with-diagram-metallurgy/43469. (Accessed: 26th July 2019)</a:t>
              </a:r>
            </a:p>
            <a:p>
              <a:pPr marL="457200" indent="-457200" algn="just">
                <a:spcBef>
                  <a:spcPts val="0"/>
                </a:spcBef>
                <a:buFont typeface="+mj-lt"/>
                <a:buAutoNum type="arabicPeriod"/>
              </a:pPr>
              <a:r>
                <a:rPr lang="en-US" sz="2000" dirty="0"/>
                <a:t>Salazar Alvarez, Tulio. (2012). Optimization for Stretch Bending Process of Aluminum Profile. Stretch-</a:t>
              </a:r>
              <a:r>
                <a:rPr lang="en-US" sz="2000" dirty="0" err="1"/>
                <a:t>Grap</a:t>
              </a:r>
              <a:r>
                <a:rPr lang="en-US" sz="2000" dirty="0"/>
                <a:t> Bending, </a:t>
              </a:r>
              <a:r>
                <a:rPr lang="en-US" sz="2000" dirty="0" err="1"/>
                <a:t>Springback</a:t>
              </a:r>
              <a:r>
                <a:rPr lang="en-US" sz="2000" dirty="0"/>
                <a:t> Optimization. </a:t>
              </a:r>
            </a:p>
          </p:txBody>
        </p:sp>
        <p:sp>
          <p:nvSpPr>
            <p:cNvPr id="93" name="Subtitle 2"/>
            <p:cNvSpPr txBox="1">
              <a:spLocks/>
            </p:cNvSpPr>
            <p:nvPr/>
          </p:nvSpPr>
          <p:spPr>
            <a:xfrm>
              <a:off x="32303284" y="27387343"/>
              <a:ext cx="10972800" cy="679965"/>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References</a:t>
              </a:r>
            </a:p>
          </p:txBody>
        </p:sp>
        <p:grpSp>
          <p:nvGrpSpPr>
            <p:cNvPr id="40" name="Group 39">
              <a:extLst>
                <a:ext uri="{FF2B5EF4-FFF2-40B4-BE49-F238E27FC236}">
                  <a16:creationId xmlns:a16="http://schemas.microsoft.com/office/drawing/2014/main" id="{7F557C2C-8F64-40AF-81DB-9A059CD4427D}"/>
                </a:ext>
              </a:extLst>
            </p:cNvPr>
            <p:cNvGrpSpPr/>
            <p:nvPr/>
          </p:nvGrpSpPr>
          <p:grpSpPr>
            <a:xfrm>
              <a:off x="32332313" y="23439598"/>
              <a:ext cx="10914743" cy="3830828"/>
              <a:chOff x="32294939" y="23439598"/>
              <a:chExt cx="10914743" cy="3830828"/>
            </a:xfrm>
          </p:grpSpPr>
          <p:sp>
            <p:nvSpPr>
              <p:cNvPr id="18" name="Subtitle 2"/>
              <p:cNvSpPr txBox="1">
                <a:spLocks/>
              </p:cNvSpPr>
              <p:nvPr/>
            </p:nvSpPr>
            <p:spPr>
              <a:xfrm>
                <a:off x="32294939" y="23439598"/>
                <a:ext cx="10914743" cy="1133856"/>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Acknowledgements</a:t>
                </a:r>
              </a:p>
            </p:txBody>
          </p:sp>
          <p:sp>
            <p:nvSpPr>
              <p:cNvPr id="108" name="Subtitle 2"/>
              <p:cNvSpPr txBox="1">
                <a:spLocks/>
              </p:cNvSpPr>
              <p:nvPr/>
            </p:nvSpPr>
            <p:spPr>
              <a:xfrm>
                <a:off x="32294939" y="24721954"/>
                <a:ext cx="10914743" cy="2548472"/>
              </a:xfrm>
              <a:prstGeom prst="rect">
                <a:avLst/>
              </a:prstGeom>
              <a:noFill/>
              <a:ln>
                <a:solidFill>
                  <a:srgbClr val="002060"/>
                </a:solidFill>
              </a:ln>
            </p:spPr>
            <p:txBody>
              <a:bodyPr vert="horz" lIns="106674" tIns="53337" rIns="106674" bIns="53337" rtlCol="0" anchor="t">
                <a:normAutofit fontScale="6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4500" dirty="0">
                  <a:latin typeface="Cambria" panose="02040503050406030204" pitchFamily="18" charset="0"/>
                </a:endParaRPr>
              </a:p>
              <a:p>
                <a:pPr algn="just">
                  <a:spcBef>
                    <a:spcPts val="0"/>
                  </a:spcBef>
                </a:pPr>
                <a:r>
                  <a:rPr lang="en-US" sz="4500" dirty="0">
                    <a:latin typeface="Cambria" panose="02040503050406030204" pitchFamily="18" charset="0"/>
                  </a:rPr>
                  <a:t>Advisor: Dr. </a:t>
                </a:r>
                <a:r>
                  <a:rPr lang="en-US" altLang="en-US" sz="4500" dirty="0">
                    <a:latin typeface="Cambria" panose="02040503050406030204" pitchFamily="18" charset="0"/>
                  </a:rPr>
                  <a:t>Mohammad Ali </a:t>
                </a:r>
                <a:r>
                  <a:rPr lang="en-US" altLang="en-US" sz="4500" dirty="0" err="1">
                    <a:latin typeface="Cambria" panose="02040503050406030204" pitchFamily="18" charset="0"/>
                  </a:rPr>
                  <a:t>Davar</a:t>
                </a:r>
                <a:r>
                  <a:rPr lang="en-US" altLang="en-US" sz="4500" dirty="0">
                    <a:latin typeface="Cambria" panose="02040503050406030204" pitchFamily="18" charset="0"/>
                  </a:rPr>
                  <a:t> </a:t>
                </a:r>
                <a:r>
                  <a:rPr lang="en-US" altLang="en-US" sz="4500" dirty="0" err="1">
                    <a:latin typeface="Cambria" panose="02040503050406030204" pitchFamily="18" charset="0"/>
                  </a:rPr>
                  <a:t>Panah</a:t>
                </a:r>
                <a:r>
                  <a:rPr lang="en-US" altLang="en-US" sz="4500" dirty="0">
                    <a:latin typeface="Cambria" panose="02040503050406030204" pitchFamily="18" charset="0"/>
                  </a:rPr>
                  <a:t> </a:t>
                </a:r>
                <a:r>
                  <a:rPr lang="en-US" sz="4500" dirty="0">
                    <a:latin typeface="Cambria" panose="02040503050406030204" pitchFamily="18" charset="0"/>
                  </a:rPr>
                  <a:t>and Dr. Brad Kinsey </a:t>
                </a:r>
              </a:p>
              <a:p>
                <a:pPr algn="just">
                  <a:spcBef>
                    <a:spcPts val="0"/>
                  </a:spcBef>
                </a:pPr>
                <a:r>
                  <a:rPr lang="en-US" sz="4500" dirty="0">
                    <a:latin typeface="Cambria" panose="02040503050406030204" pitchFamily="18" charset="0"/>
                  </a:rPr>
                  <a:t>                 </a:t>
                </a:r>
                <a:endParaRPr lang="en-US" altLang="en-US" sz="4500" dirty="0">
                  <a:latin typeface="Cambria" panose="02040503050406030204" pitchFamily="18" charset="0"/>
                </a:endParaRPr>
              </a:p>
              <a:p>
                <a:pPr algn="just">
                  <a:spcBef>
                    <a:spcPts val="0"/>
                  </a:spcBef>
                </a:pPr>
                <a:r>
                  <a:rPr lang="en-US" altLang="en-US" sz="4500" dirty="0">
                    <a:latin typeface="Cambria" panose="02040503050406030204" pitchFamily="18" charset="0"/>
                  </a:rPr>
                  <a:t>Special thanks to: Dr. Steven Hale and Allison </a:t>
                </a:r>
                <a:r>
                  <a:rPr lang="en-US" altLang="en-US" sz="4500" dirty="0" err="1">
                    <a:latin typeface="Cambria" panose="02040503050406030204" pitchFamily="18" charset="0"/>
                  </a:rPr>
                  <a:t>Wasiewski</a:t>
                </a:r>
                <a:endParaRPr lang="en-US" altLang="en-US" sz="4500" dirty="0">
                  <a:latin typeface="Cambria" panose="02040503050406030204" pitchFamily="18" charset="0"/>
                </a:endParaRPr>
              </a:p>
              <a:p>
                <a:pPr algn="just">
                  <a:spcBef>
                    <a:spcPts val="0"/>
                  </a:spcBef>
                </a:pPr>
                <a:endParaRPr lang="en-US" sz="4500" dirty="0">
                  <a:latin typeface="Cambria" panose="02040503050406030204" pitchFamily="18" charset="0"/>
                </a:endParaRPr>
              </a:p>
              <a:p>
                <a:pPr algn="l">
                  <a:spcBef>
                    <a:spcPts val="0"/>
                  </a:spcBef>
                </a:pPr>
                <a:r>
                  <a:rPr lang="en-US" sz="4500" dirty="0">
                    <a:latin typeface="Cambria" panose="02040503050406030204" pitchFamily="18" charset="0"/>
                  </a:rPr>
                  <a:t>This project was funded through support from a National Science Foundation INCLUDES grant (#1744491)</a:t>
                </a:r>
                <a:br>
                  <a:rPr lang="en-US" sz="4500" dirty="0">
                    <a:solidFill>
                      <a:schemeClr val="bg1"/>
                    </a:solidFill>
                    <a:latin typeface="Cambria" panose="02040503050406030204" pitchFamily="18" charset="0"/>
                    <a:cs typeface="Arial" panose="020B0604020202020204" pitchFamily="34" charset="0"/>
                  </a:rPr>
                </a:br>
                <a:endParaRPr lang="en-US" sz="4500" dirty="0">
                  <a:latin typeface="Cambria" panose="02040503050406030204" pitchFamily="18" charset="0"/>
                </a:endParaRPr>
              </a:p>
              <a:p>
                <a:pPr algn="l"/>
                <a:endParaRPr lang="en-US" sz="3700" dirty="0">
                  <a:latin typeface="Cambria" panose="02040503050406030204" pitchFamily="18" charset="0"/>
                </a:endParaRPr>
              </a:p>
            </p:txBody>
          </p:sp>
        </p:grpSp>
      </p:grpSp>
      <p:pic>
        <p:nvPicPr>
          <p:cNvPr id="46" name="Picture 45">
            <a:extLst>
              <a:ext uri="{FF2B5EF4-FFF2-40B4-BE49-F238E27FC236}">
                <a16:creationId xmlns:a16="http://schemas.microsoft.com/office/drawing/2014/main" id="{FB1BD500-85D8-43C3-888F-25EBDFEE441D}"/>
              </a:ext>
            </a:extLst>
          </p:cNvPr>
          <p:cNvPicPr>
            <a:picLocks noChangeAspect="1"/>
          </p:cNvPicPr>
          <p:nvPr/>
        </p:nvPicPr>
        <p:blipFill rotWithShape="1">
          <a:blip r:embed="rId3">
            <a:extLst>
              <a:ext uri="{28A0092B-C50C-407E-A947-70E740481C1C}">
                <a14:useLocalDpi xmlns:a14="http://schemas.microsoft.com/office/drawing/2010/main" val="0"/>
              </a:ext>
            </a:extLst>
          </a:blip>
          <a:srcRect l="17319" t="15946" r="31945" b="46304"/>
          <a:stretch/>
        </p:blipFill>
        <p:spPr>
          <a:xfrm>
            <a:off x="33619141" y="16240304"/>
            <a:ext cx="2534844" cy="25147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3" name="Picture 72">
            <a:extLst>
              <a:ext uri="{FF2B5EF4-FFF2-40B4-BE49-F238E27FC236}">
                <a16:creationId xmlns:a16="http://schemas.microsoft.com/office/drawing/2014/main" id="{9B918AA0-F59D-4C05-9B1F-429145F492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9136" y="662617"/>
            <a:ext cx="3639312" cy="3523068"/>
          </a:xfrm>
          <a:prstGeom prst="rect">
            <a:avLst/>
          </a:prstGeom>
        </p:spPr>
      </p:pic>
      <p:pic>
        <p:nvPicPr>
          <p:cNvPr id="34" name="Picture 33">
            <a:extLst>
              <a:ext uri="{FF2B5EF4-FFF2-40B4-BE49-F238E27FC236}">
                <a16:creationId xmlns:a16="http://schemas.microsoft.com/office/drawing/2014/main" id="{F52C299A-6A64-41A0-906F-39A97F8340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25937" y="536920"/>
            <a:ext cx="3925198" cy="3947887"/>
          </a:xfrm>
          <a:prstGeom prst="rect">
            <a:avLst/>
          </a:prstGeom>
        </p:spPr>
      </p:pic>
      <p:grpSp>
        <p:nvGrpSpPr>
          <p:cNvPr id="48" name="Group 47">
            <a:extLst>
              <a:ext uri="{FF2B5EF4-FFF2-40B4-BE49-F238E27FC236}">
                <a16:creationId xmlns:a16="http://schemas.microsoft.com/office/drawing/2014/main" id="{DFDB6DD3-7897-4B09-81A4-448C06A5818A}"/>
              </a:ext>
            </a:extLst>
          </p:cNvPr>
          <p:cNvGrpSpPr/>
          <p:nvPr/>
        </p:nvGrpSpPr>
        <p:grpSpPr>
          <a:xfrm>
            <a:off x="369597" y="4851423"/>
            <a:ext cx="11058105" cy="27625371"/>
            <a:chOff x="369597" y="4851423"/>
            <a:chExt cx="11058105" cy="27625371"/>
          </a:xfrm>
        </p:grpSpPr>
        <p:sp>
          <p:nvSpPr>
            <p:cNvPr id="6" name="Subtitle 2"/>
            <p:cNvSpPr txBox="1">
              <a:spLocks/>
            </p:cNvSpPr>
            <p:nvPr/>
          </p:nvSpPr>
          <p:spPr>
            <a:xfrm>
              <a:off x="466993" y="6097525"/>
              <a:ext cx="10719951" cy="8203380"/>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20000"/>
                </a:lnSpc>
                <a:spcBef>
                  <a:spcPts val="0"/>
                </a:spcBef>
              </a:pPr>
              <a:r>
                <a:rPr lang="en-US" sz="2950" dirty="0">
                  <a:latin typeface="Cambria" panose="02040503050406030204" pitchFamily="18" charset="0"/>
                </a:rPr>
                <a:t>    When new materials are developed or used in a project, their properties, such as yield, fracture, anisotropy, etc., are unknown. These characteristics must be determined through testing to develop a profile for these materials for modeling purposes [1]. SS 316L is being used in a NH BioMade research project. It’s material properties, including anisotropy, must be assessed. Anisotropy is when a  material’s properties change depending on the direction specimens are cut in relation to the rolling direction of the material. Rolling sheet metal causes material grains to become elongated and aligned. This alignment can potentially cause anisotropy [3].  </a:t>
              </a:r>
            </a:p>
            <a:p>
              <a:pPr algn="just">
                <a:lnSpc>
                  <a:spcPct val="120000"/>
                </a:lnSpc>
                <a:spcBef>
                  <a:spcPts val="0"/>
                </a:spcBef>
              </a:pPr>
              <a:r>
                <a:rPr lang="en-US" sz="2950" dirty="0">
                  <a:latin typeface="Cambria" panose="02040503050406030204" pitchFamily="18" charset="0"/>
                </a:rPr>
                <a:t>     Anisotropy is highly dependent on the crystalline structure of the material [3].  Previously tested stainless steel has been found to be isotropic due to its body centered structure. It is predicted that our SS 316L will also be isotropic.</a:t>
              </a:r>
            </a:p>
          </p:txBody>
        </p:sp>
        <p:sp>
          <p:nvSpPr>
            <p:cNvPr id="7" name="Subtitle 2"/>
            <p:cNvSpPr txBox="1">
              <a:spLocks/>
            </p:cNvSpPr>
            <p:nvPr/>
          </p:nvSpPr>
          <p:spPr>
            <a:xfrm>
              <a:off x="509766" y="14639459"/>
              <a:ext cx="10917936" cy="113385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Methodology</a:t>
              </a:r>
            </a:p>
          </p:txBody>
        </p:sp>
        <p:sp>
          <p:nvSpPr>
            <p:cNvPr id="13" name="Subtitle 2"/>
            <p:cNvSpPr txBox="1">
              <a:spLocks/>
            </p:cNvSpPr>
            <p:nvPr/>
          </p:nvSpPr>
          <p:spPr>
            <a:xfrm>
              <a:off x="369597" y="4851423"/>
              <a:ext cx="10914743" cy="113385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98" name="Subtitle 2"/>
            <p:cNvSpPr txBox="1">
              <a:spLocks/>
            </p:cNvSpPr>
            <p:nvPr/>
          </p:nvSpPr>
          <p:spPr>
            <a:xfrm>
              <a:off x="439681" y="23591245"/>
              <a:ext cx="10914743" cy="113385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Calculations</a:t>
              </a:r>
            </a:p>
          </p:txBody>
        </p:sp>
        <p:sp>
          <p:nvSpPr>
            <p:cNvPr id="99" name="Subtitle 2"/>
            <p:cNvSpPr txBox="1">
              <a:spLocks/>
            </p:cNvSpPr>
            <p:nvPr/>
          </p:nvSpPr>
          <p:spPr>
            <a:xfrm>
              <a:off x="7312948" y="17953071"/>
              <a:ext cx="3876480" cy="5415358"/>
            </a:xfrm>
            <a:prstGeom prst="rect">
              <a:avLst/>
            </a:prstGeom>
            <a:ln>
              <a:solidFill>
                <a:srgbClr val="002060"/>
              </a:solidFill>
            </a:ln>
          </p:spPr>
          <p:txBody>
            <a:bodyPr vert="horz" lIns="106674" tIns="53337" rIns="106674" bIns="53337"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2900" u="sng" dirty="0">
                  <a:latin typeface="Cambria" panose="02040503050406030204" pitchFamily="18" charset="0"/>
                </a:rPr>
                <a:t>Specimen prep:</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Sanding</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Measure</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Paint</a:t>
              </a:r>
            </a:p>
            <a:p>
              <a:pPr algn="just">
                <a:spcBef>
                  <a:spcPts val="0"/>
                </a:spcBef>
              </a:pPr>
              <a:endParaRPr lang="en-US" sz="2900" u="sng" dirty="0">
                <a:latin typeface="Cambria" panose="02040503050406030204" pitchFamily="18" charset="0"/>
              </a:endParaRPr>
            </a:p>
            <a:p>
              <a:pPr algn="just">
                <a:spcBef>
                  <a:spcPts val="0"/>
                </a:spcBef>
              </a:pPr>
              <a:r>
                <a:rPr lang="en-US" sz="2900" u="sng" dirty="0">
                  <a:latin typeface="Cambria" panose="02040503050406030204" pitchFamily="18" charset="0"/>
                </a:rPr>
                <a:t>MTS Uniaxial Test:</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Load specimen</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Align for VIC Snap 8: </a:t>
              </a:r>
            </a:p>
            <a:p>
              <a:pPr algn="just">
                <a:spcBef>
                  <a:spcPts val="0"/>
                </a:spcBef>
              </a:pPr>
              <a:r>
                <a:rPr lang="en-US" sz="2800" dirty="0">
                  <a:latin typeface="Cambria" panose="02040503050406030204" pitchFamily="18" charset="0"/>
                </a:rPr>
                <a:t>        *Camera</a:t>
              </a:r>
            </a:p>
            <a:p>
              <a:pPr algn="just">
                <a:spcBef>
                  <a:spcPts val="0"/>
                </a:spcBef>
              </a:pPr>
              <a:r>
                <a:rPr lang="en-US" sz="2800" dirty="0">
                  <a:latin typeface="Cambria" panose="02040503050406030204" pitchFamily="18" charset="0"/>
                </a:rPr>
                <a:t>        *Lights</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Attach extensometer</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Begin test, add load in tension direction</a:t>
              </a:r>
            </a:p>
            <a:p>
              <a:pPr algn="just">
                <a:spcBef>
                  <a:spcPts val="0"/>
                </a:spcBef>
              </a:pPr>
              <a:endParaRPr lang="en-US" sz="2900" u="sng" dirty="0">
                <a:latin typeface="Cambria" panose="02040503050406030204" pitchFamily="18" charset="0"/>
              </a:endParaRPr>
            </a:p>
            <a:p>
              <a:pPr algn="just">
                <a:spcBef>
                  <a:spcPts val="0"/>
                </a:spcBef>
              </a:pPr>
              <a:r>
                <a:rPr lang="en-US" sz="2900" u="sng" dirty="0">
                  <a:latin typeface="Cambria" panose="02040503050406030204" pitchFamily="18" charset="0"/>
                </a:rPr>
                <a:t>Post Processing:</a:t>
              </a:r>
            </a:p>
            <a:p>
              <a:pPr marL="457200" indent="-457200" algn="just">
                <a:spcBef>
                  <a:spcPts val="0"/>
                </a:spcBef>
                <a:buFont typeface="Arial" panose="020B0604020202020204" pitchFamily="34" charset="0"/>
                <a:buChar char="•"/>
              </a:pPr>
              <a:r>
                <a:rPr lang="en-US" sz="2800" dirty="0">
                  <a:latin typeface="Cambria" panose="02040503050406030204" pitchFamily="18" charset="0"/>
                </a:rPr>
                <a:t>MATLAB program</a:t>
              </a: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pic>
          <p:nvPicPr>
            <p:cNvPr id="25" name="Picture 24">
              <a:extLst>
                <a:ext uri="{FF2B5EF4-FFF2-40B4-BE49-F238E27FC236}">
                  <a16:creationId xmlns:a16="http://schemas.microsoft.com/office/drawing/2014/main" id="{23A83C76-E5FB-4BC1-B6EA-268040A59205}"/>
                </a:ext>
              </a:extLst>
            </p:cNvPr>
            <p:cNvPicPr>
              <a:picLocks noChangeAspect="1"/>
            </p:cNvPicPr>
            <p:nvPr/>
          </p:nvPicPr>
          <p:blipFill rotWithShape="1">
            <a:blip r:embed="rId6">
              <a:extLst>
                <a:ext uri="{28A0092B-C50C-407E-A947-70E740481C1C}">
                  <a14:useLocalDpi xmlns:a14="http://schemas.microsoft.com/office/drawing/2010/main" val="0"/>
                </a:ext>
              </a:extLst>
            </a:blip>
            <a:srcRect t="28695" b="19801"/>
            <a:stretch/>
          </p:blipFill>
          <p:spPr>
            <a:xfrm rot="5400000">
              <a:off x="2232544" y="18131384"/>
              <a:ext cx="7003551" cy="27053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8" name="Picture 27">
              <a:extLst>
                <a:ext uri="{FF2B5EF4-FFF2-40B4-BE49-F238E27FC236}">
                  <a16:creationId xmlns:a16="http://schemas.microsoft.com/office/drawing/2014/main" id="{0C0C93F0-4FF9-4C1F-98AC-2C39314538CF}"/>
                </a:ext>
              </a:extLst>
            </p:cNvPr>
            <p:cNvPicPr>
              <a:picLocks noChangeAspect="1"/>
            </p:cNvPicPr>
            <p:nvPr/>
          </p:nvPicPr>
          <p:blipFill rotWithShape="1">
            <a:blip r:embed="rId7">
              <a:extLst>
                <a:ext uri="{28A0092B-C50C-407E-A947-70E740481C1C}">
                  <a14:useLocalDpi xmlns:a14="http://schemas.microsoft.com/office/drawing/2010/main" val="0"/>
                </a:ext>
              </a:extLst>
            </a:blip>
            <a:srcRect l="52485" t="47554" r="27074" b="7888"/>
            <a:stretch/>
          </p:blipFill>
          <p:spPr>
            <a:xfrm rot="5400000">
              <a:off x="8502204" y="15397022"/>
              <a:ext cx="1803402" cy="29485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8" name="Picture 57">
              <a:extLst>
                <a:ext uri="{FF2B5EF4-FFF2-40B4-BE49-F238E27FC236}">
                  <a16:creationId xmlns:a16="http://schemas.microsoft.com/office/drawing/2014/main" id="{5E1EA072-688A-4CE1-BADB-BE9C590E84FA}"/>
                </a:ext>
              </a:extLst>
            </p:cNvPr>
            <p:cNvPicPr>
              <a:picLocks noChangeAspect="1"/>
            </p:cNvPicPr>
            <p:nvPr/>
          </p:nvPicPr>
          <p:blipFill>
            <a:blip r:embed="rId8"/>
            <a:stretch>
              <a:fillRect/>
            </a:stretch>
          </p:blipFill>
          <p:spPr>
            <a:xfrm>
              <a:off x="781553" y="15978770"/>
              <a:ext cx="3374138" cy="70035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2" name="TextBox 31">
              <a:extLst>
                <a:ext uri="{FF2B5EF4-FFF2-40B4-BE49-F238E27FC236}">
                  <a16:creationId xmlns:a16="http://schemas.microsoft.com/office/drawing/2014/main" id="{664C968C-4EB3-4D6A-80E7-9789261C1D8F}"/>
                </a:ext>
              </a:extLst>
            </p:cNvPr>
            <p:cNvSpPr txBox="1"/>
            <p:nvPr/>
          </p:nvSpPr>
          <p:spPr>
            <a:xfrm>
              <a:off x="781553" y="23131887"/>
              <a:ext cx="1928785" cy="369332"/>
            </a:xfrm>
            <a:prstGeom prst="rect">
              <a:avLst/>
            </a:prstGeom>
            <a:noFill/>
          </p:spPr>
          <p:txBody>
            <a:bodyPr wrap="square" rtlCol="0">
              <a:spAutoFit/>
            </a:bodyPr>
            <a:lstStyle/>
            <a:p>
              <a:r>
                <a:rPr lang="en-US" sz="1800" dirty="0"/>
                <a:t>Uniaxial Machine</a:t>
              </a:r>
            </a:p>
          </p:txBody>
        </p:sp>
        <p:sp>
          <p:nvSpPr>
            <p:cNvPr id="61" name="TextBox 60">
              <a:extLst>
                <a:ext uri="{FF2B5EF4-FFF2-40B4-BE49-F238E27FC236}">
                  <a16:creationId xmlns:a16="http://schemas.microsoft.com/office/drawing/2014/main" id="{73344CB2-191F-4A27-B0FF-A61F384FE5C3}"/>
                </a:ext>
              </a:extLst>
            </p:cNvPr>
            <p:cNvSpPr txBox="1"/>
            <p:nvPr/>
          </p:nvSpPr>
          <p:spPr>
            <a:xfrm>
              <a:off x="4381645" y="23159995"/>
              <a:ext cx="2775579" cy="369332"/>
            </a:xfrm>
            <a:prstGeom prst="rect">
              <a:avLst/>
            </a:prstGeom>
            <a:noFill/>
          </p:spPr>
          <p:txBody>
            <a:bodyPr wrap="square" rtlCol="0">
              <a:spAutoFit/>
            </a:bodyPr>
            <a:lstStyle/>
            <a:p>
              <a:r>
                <a:rPr lang="en-US" sz="1800" dirty="0"/>
                <a:t>Digital Imaging Correlation </a:t>
              </a:r>
            </a:p>
          </p:txBody>
        </p:sp>
        <p:sp>
          <p:nvSpPr>
            <p:cNvPr id="33" name="TextBox 32">
              <a:extLst>
                <a:ext uri="{FF2B5EF4-FFF2-40B4-BE49-F238E27FC236}">
                  <a16:creationId xmlns:a16="http://schemas.microsoft.com/office/drawing/2014/main" id="{8FE9C61C-570A-4114-A43D-44A25319835A}"/>
                </a:ext>
              </a:extLst>
            </p:cNvPr>
            <p:cNvSpPr txBox="1"/>
            <p:nvPr/>
          </p:nvSpPr>
          <p:spPr>
            <a:xfrm>
              <a:off x="1118366" y="19733660"/>
              <a:ext cx="823239"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600" dirty="0"/>
                <a:t>Camera</a:t>
              </a:r>
            </a:p>
          </p:txBody>
        </p:sp>
        <p:sp>
          <p:nvSpPr>
            <p:cNvPr id="63" name="TextBox 62">
              <a:extLst>
                <a:ext uri="{FF2B5EF4-FFF2-40B4-BE49-F238E27FC236}">
                  <a16:creationId xmlns:a16="http://schemas.microsoft.com/office/drawing/2014/main" id="{766E57E6-A1B7-47F6-8C84-29B6F8031E28}"/>
                </a:ext>
              </a:extLst>
            </p:cNvPr>
            <p:cNvSpPr txBox="1"/>
            <p:nvPr/>
          </p:nvSpPr>
          <p:spPr>
            <a:xfrm>
              <a:off x="1273217" y="21322494"/>
              <a:ext cx="1274067"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600" dirty="0"/>
                <a:t>Switch Board</a:t>
              </a:r>
            </a:p>
          </p:txBody>
        </p:sp>
        <p:sp>
          <p:nvSpPr>
            <p:cNvPr id="64" name="TextBox 63">
              <a:extLst>
                <a:ext uri="{FF2B5EF4-FFF2-40B4-BE49-F238E27FC236}">
                  <a16:creationId xmlns:a16="http://schemas.microsoft.com/office/drawing/2014/main" id="{A16D0939-9B3F-41A3-9253-AD444EEAAF18}"/>
                </a:ext>
              </a:extLst>
            </p:cNvPr>
            <p:cNvSpPr txBox="1"/>
            <p:nvPr/>
          </p:nvSpPr>
          <p:spPr>
            <a:xfrm>
              <a:off x="2998730" y="19259532"/>
              <a:ext cx="884601"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600" dirty="0"/>
                <a:t>Top Grip</a:t>
              </a:r>
            </a:p>
          </p:txBody>
        </p:sp>
        <p:sp>
          <p:nvSpPr>
            <p:cNvPr id="65" name="TextBox 64">
              <a:extLst>
                <a:ext uri="{FF2B5EF4-FFF2-40B4-BE49-F238E27FC236}">
                  <a16:creationId xmlns:a16="http://schemas.microsoft.com/office/drawing/2014/main" id="{2E6A821B-9F47-4F05-BB4E-95515BB09E30}"/>
                </a:ext>
              </a:extLst>
            </p:cNvPr>
            <p:cNvSpPr txBox="1"/>
            <p:nvPr/>
          </p:nvSpPr>
          <p:spPr>
            <a:xfrm>
              <a:off x="2965865" y="19772690"/>
              <a:ext cx="1213730"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600" dirty="0"/>
                <a:t>Bottom </a:t>
              </a:r>
              <a:r>
                <a:rPr lang="en-US" sz="1600" dirty="0">
                  <a:solidFill>
                    <a:schemeClr val="dk1"/>
                  </a:solidFill>
                </a:rPr>
                <a:t>Grip</a:t>
              </a:r>
            </a:p>
          </p:txBody>
        </p:sp>
        <p:cxnSp>
          <p:nvCxnSpPr>
            <p:cNvPr id="35" name="Straight Arrow Connector 34">
              <a:extLst>
                <a:ext uri="{FF2B5EF4-FFF2-40B4-BE49-F238E27FC236}">
                  <a16:creationId xmlns:a16="http://schemas.microsoft.com/office/drawing/2014/main" id="{BE863D8C-8B6F-48BE-B0F7-B75EFD0C2A61}"/>
                </a:ext>
              </a:extLst>
            </p:cNvPr>
            <p:cNvCxnSpPr/>
            <p:nvPr/>
          </p:nvCxnSpPr>
          <p:spPr>
            <a:xfrm>
              <a:off x="1745945" y="19860618"/>
              <a:ext cx="488647" cy="0"/>
            </a:xfrm>
            <a:prstGeom prst="straightConnector1">
              <a:avLst/>
            </a:prstGeom>
            <a:ln w="22225">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8D56EDA6-FA3F-4035-AD2B-5A8874B3B0FE}"/>
                </a:ext>
              </a:extLst>
            </p:cNvPr>
            <p:cNvCxnSpPr>
              <a:cxnSpLocks/>
            </p:cNvCxnSpPr>
            <p:nvPr/>
          </p:nvCxnSpPr>
          <p:spPr>
            <a:xfrm flipV="1">
              <a:off x="1745945" y="21065751"/>
              <a:ext cx="0" cy="256743"/>
            </a:xfrm>
            <a:prstGeom prst="straightConnector1">
              <a:avLst/>
            </a:prstGeom>
            <a:ln w="22225">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CA561B72-2CF3-4E1A-8DCB-749D5FF987BF}"/>
                </a:ext>
              </a:extLst>
            </p:cNvPr>
            <p:cNvCxnSpPr>
              <a:cxnSpLocks/>
            </p:cNvCxnSpPr>
            <p:nvPr/>
          </p:nvCxnSpPr>
          <p:spPr>
            <a:xfrm flipH="1" flipV="1">
              <a:off x="2583339" y="19480546"/>
              <a:ext cx="526804" cy="6458"/>
            </a:xfrm>
            <a:prstGeom prst="straightConnector1">
              <a:avLst/>
            </a:prstGeom>
            <a:ln w="22225">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018C061C-272F-42CA-8656-A9B9D52311B6}"/>
                </a:ext>
              </a:extLst>
            </p:cNvPr>
            <p:cNvCxnSpPr>
              <a:cxnSpLocks/>
              <a:stCxn id="65" idx="1"/>
            </p:cNvCxnSpPr>
            <p:nvPr/>
          </p:nvCxnSpPr>
          <p:spPr>
            <a:xfrm flipH="1" flipV="1">
              <a:off x="2651071" y="19793808"/>
              <a:ext cx="314794" cy="148159"/>
            </a:xfrm>
            <a:prstGeom prst="straightConnector1">
              <a:avLst/>
            </a:prstGeom>
            <a:ln w="22225">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sp>
          <p:nvSpPr>
            <p:cNvPr id="75" name="TextBox 74">
              <a:extLst>
                <a:ext uri="{FF2B5EF4-FFF2-40B4-BE49-F238E27FC236}">
                  <a16:creationId xmlns:a16="http://schemas.microsoft.com/office/drawing/2014/main" id="{211985B8-500A-4801-A6C0-AE9E2C9AF7B3}"/>
                </a:ext>
              </a:extLst>
            </p:cNvPr>
            <p:cNvSpPr txBox="1"/>
            <p:nvPr/>
          </p:nvSpPr>
          <p:spPr>
            <a:xfrm>
              <a:off x="4985649" y="18133714"/>
              <a:ext cx="1823384"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600" dirty="0"/>
                <a:t>VIC Snap 8 program</a:t>
              </a:r>
            </a:p>
          </p:txBody>
        </p:sp>
        <p:cxnSp>
          <p:nvCxnSpPr>
            <p:cNvPr id="76" name="Straight Arrow Connector 75">
              <a:extLst>
                <a:ext uri="{FF2B5EF4-FFF2-40B4-BE49-F238E27FC236}">
                  <a16:creationId xmlns:a16="http://schemas.microsoft.com/office/drawing/2014/main" id="{0D0B22AF-D74B-4A70-83D1-C22BC34D0FFA}"/>
                </a:ext>
              </a:extLst>
            </p:cNvPr>
            <p:cNvCxnSpPr>
              <a:cxnSpLocks/>
            </p:cNvCxnSpPr>
            <p:nvPr/>
          </p:nvCxnSpPr>
          <p:spPr>
            <a:xfrm flipV="1">
              <a:off x="5598278" y="17876971"/>
              <a:ext cx="0" cy="256743"/>
            </a:xfrm>
            <a:prstGeom prst="straightConnector1">
              <a:avLst/>
            </a:prstGeom>
            <a:ln w="22225">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CC798E4-1B6E-4F1C-90CD-CD08313B5586}"/>
                </a:ext>
              </a:extLst>
            </p:cNvPr>
            <p:cNvSpPr txBox="1"/>
            <p:nvPr/>
          </p:nvSpPr>
          <p:spPr>
            <a:xfrm>
              <a:off x="9589067" y="17244932"/>
              <a:ext cx="1346779"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600" dirty="0"/>
                <a:t>Extensometer</a:t>
              </a:r>
            </a:p>
          </p:txBody>
        </p:sp>
        <p:grpSp>
          <p:nvGrpSpPr>
            <p:cNvPr id="39" name="Group 38">
              <a:extLst>
                <a:ext uri="{FF2B5EF4-FFF2-40B4-BE49-F238E27FC236}">
                  <a16:creationId xmlns:a16="http://schemas.microsoft.com/office/drawing/2014/main" id="{1CD7AB94-F322-4EC1-ABB5-BA713F14DD6E}"/>
                </a:ext>
              </a:extLst>
            </p:cNvPr>
            <p:cNvGrpSpPr/>
            <p:nvPr/>
          </p:nvGrpSpPr>
          <p:grpSpPr>
            <a:xfrm>
              <a:off x="615116" y="24877504"/>
              <a:ext cx="10571828" cy="7599290"/>
              <a:chOff x="497121" y="24483460"/>
              <a:chExt cx="10651997" cy="7998132"/>
            </a:xfrm>
          </p:grpSpPr>
          <mc:AlternateContent xmlns:mc="http://schemas.openxmlformats.org/markup-compatibility/2006">
            <mc:Choice xmlns:a14="http://schemas.microsoft.com/office/drawing/2010/main" Requires="a14">
              <p:sp>
                <p:nvSpPr>
                  <p:cNvPr id="8" name="Subtitle 2"/>
                  <p:cNvSpPr txBox="1">
                    <a:spLocks/>
                  </p:cNvSpPr>
                  <p:nvPr/>
                </p:nvSpPr>
                <p:spPr>
                  <a:xfrm>
                    <a:off x="497121" y="24483460"/>
                    <a:ext cx="10651997" cy="7998132"/>
                  </a:xfrm>
                  <a:prstGeom prst="rect">
                    <a:avLst/>
                  </a:prstGeom>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just">
                      <a:spcBef>
                        <a:spcPts val="0"/>
                      </a:spcBef>
                      <a:buFont typeface="Arial" panose="020B0604020202020204" pitchFamily="34" charset="0"/>
                      <a:buChar char="•"/>
                    </a:pPr>
                    <a:r>
                      <a:rPr lang="en-US" sz="2800" u="sng" dirty="0">
                        <a:latin typeface="Cambria" panose="02040503050406030204" pitchFamily="18" charset="0"/>
                      </a:rPr>
                      <a:t>Strain </a:t>
                    </a:r>
                    <a:endParaRPr lang="az-Cyrl-AZ" sz="2800" u="sng" dirty="0">
                      <a:latin typeface="Cambria" panose="02040503050406030204" pitchFamily="18" charset="0"/>
                    </a:endParaRPr>
                  </a:p>
                  <a:p>
                    <a:pPr algn="just">
                      <a:spcBef>
                        <a:spcPts val="0"/>
                      </a:spcBef>
                    </a:pPr>
                    <a:r>
                      <a:rPr lang="en-US" sz="2800" dirty="0">
                        <a:latin typeface="Cambria" panose="02040503050406030204" pitchFamily="18" charset="0"/>
                      </a:rPr>
                      <a:t>           Engineering Strain: e</a:t>
                    </a:r>
                    <a:r>
                      <a:rPr lang="az-Cyrl-AZ" sz="2800" dirty="0">
                        <a:latin typeface="Cambria" panose="02040503050406030204" pitchFamily="18" charset="0"/>
                      </a:rPr>
                      <a:t>= </a:t>
                    </a:r>
                    <a14:m>
                      <m:oMath xmlns:m="http://schemas.openxmlformats.org/officeDocument/2006/math">
                        <m:f>
                          <m:fPr>
                            <m:ctrlPr>
                              <a:rPr lang="az-Cyrl-AZ" sz="2800" i="1" smtClean="0">
                                <a:latin typeface="Cambria Math" panose="02040503050406030204" pitchFamily="18" charset="0"/>
                              </a:rPr>
                            </m:ctrlPr>
                          </m:fPr>
                          <m:num>
                            <m:r>
                              <m:rPr>
                                <m:sty m:val="p"/>
                              </m:rPr>
                              <a:rPr lang="el-GR" sz="2800" i="1" smtClean="0">
                                <a:latin typeface="Cambria Math" panose="02040503050406030204" pitchFamily="18" charset="0"/>
                              </a:rPr>
                              <m:t>Δ</m:t>
                            </m:r>
                            <m:r>
                              <a:rPr lang="en-US" sz="2800" b="0" i="1" smtClean="0">
                                <a:latin typeface="Cambria Math" panose="02040503050406030204" pitchFamily="18" charset="0"/>
                              </a:rPr>
                              <m:t>𝐿</m:t>
                            </m:r>
                          </m:num>
                          <m:den>
                            <m:sSub>
                              <m:sSubPr>
                                <m:ctrlPr>
                                  <a:rPr lang="az-Cyrl-AZ" sz="2800" i="1" smtClean="0">
                                    <a:latin typeface="Cambria Math" panose="02040503050406030204" pitchFamily="18" charset="0"/>
                                  </a:rPr>
                                </m:ctrlPr>
                              </m:sSubPr>
                              <m:e>
                                <m:r>
                                  <a:rPr lang="en-US" sz="2800" b="0" i="1" smtClean="0">
                                    <a:latin typeface="Cambria Math" panose="02040503050406030204" pitchFamily="18" charset="0"/>
                                  </a:rPr>
                                  <m:t>𝐿</m:t>
                                </m:r>
                              </m:e>
                              <m:sub>
                                <m:r>
                                  <a:rPr lang="en-US" sz="2800" b="0" i="1" smtClean="0">
                                    <a:latin typeface="Cambria Math" panose="02040503050406030204" pitchFamily="18" charset="0"/>
                                  </a:rPr>
                                  <m:t>𝑜</m:t>
                                </m:r>
                              </m:sub>
                            </m:sSub>
                          </m:den>
                        </m:f>
                      </m:oMath>
                    </a14:m>
                    <a:endParaRPr lang="en-US" sz="2800" baseline="-250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just">
                      <a:spcBef>
                        <a:spcPts val="0"/>
                      </a:spcBef>
                    </a:pPr>
                    <a:r>
                      <a:rPr lang="en-US" sz="2800" dirty="0">
                        <a:latin typeface="Cambria" panose="02040503050406030204" pitchFamily="18" charset="0"/>
                      </a:rPr>
                      <a:t>                         solve for 𝐿/𝐿</a:t>
                    </a:r>
                    <a:r>
                      <a:rPr lang="en-US" sz="2800" baseline="-25000" dirty="0">
                        <a:latin typeface="Cambria" panose="02040503050406030204" pitchFamily="18" charset="0"/>
                      </a:rPr>
                      <a:t>0</a:t>
                    </a:r>
                    <a:r>
                      <a:rPr lang="en-US" sz="2800" dirty="0">
                        <a:latin typeface="Cambria" panose="02040503050406030204" pitchFamily="18" charset="0"/>
                      </a:rPr>
                      <a:t>=e</a:t>
                    </a:r>
                    <a:r>
                      <a:rPr lang="az-Cyrl-AZ" sz="2800" dirty="0">
                        <a:latin typeface="Cambria" panose="02040503050406030204" pitchFamily="18" charset="0"/>
                      </a:rPr>
                      <a:t>+1</a:t>
                    </a:r>
                  </a:p>
                  <a:p>
                    <a:pPr algn="just">
                      <a:spcBef>
                        <a:spcPts val="0"/>
                      </a:spcBef>
                    </a:pPr>
                    <a:r>
                      <a:rPr lang="en-US" sz="2800" dirty="0">
                        <a:latin typeface="Cambria" panose="02040503050406030204" pitchFamily="18" charset="0"/>
                      </a:rPr>
                      <a:t>           </a:t>
                    </a:r>
                  </a:p>
                  <a:p>
                    <a:pPr algn="just">
                      <a:spcBef>
                        <a:spcPts val="0"/>
                      </a:spcBef>
                    </a:pPr>
                    <a:r>
                      <a:rPr lang="en-US" sz="2800" dirty="0">
                        <a:latin typeface="Cambria" panose="02040503050406030204" pitchFamily="18" charset="0"/>
                      </a:rPr>
                      <a:t>            True Strain: </a:t>
                    </a:r>
                    <a:r>
                      <a:rPr lang="az-Cyrl-AZ" sz="2800" dirty="0">
                        <a:latin typeface="Cambria" panose="02040503050406030204" pitchFamily="18" charset="0"/>
                      </a:rPr>
                      <a:t>Є</a:t>
                    </a:r>
                    <a:r>
                      <a:rPr lang="en-US" sz="2800" dirty="0">
                        <a:latin typeface="Cambria" panose="02040503050406030204" pitchFamily="18" charset="0"/>
                      </a:rPr>
                      <a:t> = </a:t>
                    </a:r>
                    <a14:m>
                      <m:oMath xmlns:m="http://schemas.openxmlformats.org/officeDocument/2006/math">
                        <m:nary>
                          <m:naryPr>
                            <m:ctrlPr>
                              <a:rPr lang="en-US" sz="2800" i="1">
                                <a:latin typeface="Cambria Math" panose="02040503050406030204" pitchFamily="18" charset="0"/>
                              </a:rPr>
                            </m:ctrlPr>
                          </m:naryPr>
                          <m:sub>
                            <m:sSub>
                              <m:sSubPr>
                                <m:ctrlPr>
                                  <a:rPr lang="en-US" sz="2800" i="1">
                                    <a:latin typeface="Cambria Math" panose="02040503050406030204" pitchFamily="18" charset="0"/>
                                  </a:rPr>
                                </m:ctrlPr>
                              </m:sSubPr>
                              <m:e>
                                <m:r>
                                  <a:rPr lang="en-US" sz="2800">
                                    <a:latin typeface="Cambria Math" panose="02040503050406030204" pitchFamily="18" charset="0"/>
                                  </a:rPr>
                                  <m:t>𝐿</m:t>
                                </m:r>
                              </m:e>
                              <m:sub>
                                <m:r>
                                  <a:rPr lang="en-US" sz="2800">
                                    <a:latin typeface="Cambria Math" panose="02040503050406030204" pitchFamily="18" charset="0"/>
                                  </a:rPr>
                                  <m:t>𝑜</m:t>
                                </m:r>
                              </m:sub>
                            </m:sSub>
                          </m:sub>
                          <m:sup>
                            <m:r>
                              <a:rPr lang="en-US" sz="2800">
                                <a:latin typeface="Cambria Math" panose="02040503050406030204" pitchFamily="18" charset="0"/>
                              </a:rPr>
                              <m:t>𝐿</m:t>
                            </m:r>
                          </m:sup>
                          <m:e>
                            <m:f>
                              <m:fPr>
                                <m:ctrlPr>
                                  <a:rPr lang="en-US" sz="2800" i="1">
                                    <a:latin typeface="Cambria Math" panose="02040503050406030204" pitchFamily="18" charset="0"/>
                                  </a:rPr>
                                </m:ctrlPr>
                              </m:fPr>
                              <m:num>
                                <m:r>
                                  <a:rPr lang="en-US" sz="2800">
                                    <a:latin typeface="Cambria Math" panose="02040503050406030204" pitchFamily="18" charset="0"/>
                                  </a:rPr>
                                  <m:t>∆</m:t>
                                </m:r>
                                <m:r>
                                  <a:rPr lang="en-US" sz="2800">
                                    <a:latin typeface="Cambria Math" panose="02040503050406030204" pitchFamily="18" charset="0"/>
                                  </a:rPr>
                                  <m:t>𝐿</m:t>
                                </m:r>
                              </m:num>
                              <m:den>
                                <m:sSub>
                                  <m:sSubPr>
                                    <m:ctrlPr>
                                      <a:rPr lang="en-US" sz="2800" i="1">
                                        <a:latin typeface="Cambria Math" panose="02040503050406030204" pitchFamily="18" charset="0"/>
                                      </a:rPr>
                                    </m:ctrlPr>
                                  </m:sSubPr>
                                  <m:e>
                                    <m:r>
                                      <a:rPr lang="en-US" sz="2800">
                                        <a:latin typeface="Cambria Math" panose="02040503050406030204" pitchFamily="18" charset="0"/>
                                      </a:rPr>
                                      <m:t>𝐿</m:t>
                                    </m:r>
                                  </m:e>
                                  <m:sub>
                                    <m:r>
                                      <a:rPr lang="en-US" sz="2800">
                                        <a:latin typeface="Cambria Math" panose="02040503050406030204" pitchFamily="18" charset="0"/>
                                      </a:rPr>
                                      <m:t>𝑜</m:t>
                                    </m:r>
                                  </m:sub>
                                </m:sSub>
                              </m:den>
                            </m:f>
                          </m:e>
                        </m:nary>
                      </m:oMath>
                    </a14:m>
                    <a:r>
                      <a:rPr lang="en-US" sz="2800" dirty="0">
                        <a:latin typeface="Cambria" panose="02040503050406030204" pitchFamily="18" charset="0"/>
                      </a:rPr>
                      <a:t> =</a:t>
                    </a:r>
                    <a14:m>
                      <m:oMath xmlns:m="http://schemas.openxmlformats.org/officeDocument/2006/math">
                        <m:r>
                          <m:rPr>
                            <m:sty m:val="p"/>
                          </m:rPr>
                          <a:rPr lang="en-US" sz="2800" dirty="0">
                            <a:latin typeface="Cambria Math" panose="02040503050406030204" pitchFamily="18" charset="0"/>
                          </a:rPr>
                          <m:t>ln</m:t>
                        </m:r>
                        <m:r>
                          <a:rPr lang="en-US" sz="2800" dirty="0">
                            <a:latin typeface="Cambria Math" panose="02040503050406030204" pitchFamily="18" charset="0"/>
                          </a:rPr>
                          <m:t>⁡(</m:t>
                        </m:r>
                        <m:f>
                          <m:fPr>
                            <m:ctrlPr>
                              <a:rPr lang="en-US" sz="2800" i="1" dirty="0">
                                <a:latin typeface="Cambria Math" panose="02040503050406030204" pitchFamily="18" charset="0"/>
                              </a:rPr>
                            </m:ctrlPr>
                          </m:fPr>
                          <m:num>
                            <m:r>
                              <a:rPr lang="en-US" sz="2800" dirty="0">
                                <a:latin typeface="Cambria Math" panose="02040503050406030204" pitchFamily="18" charset="0"/>
                              </a:rPr>
                              <m:t>𝐿</m:t>
                            </m:r>
                          </m:num>
                          <m:den>
                            <m:sSub>
                              <m:sSubPr>
                                <m:ctrlPr>
                                  <a:rPr lang="en-US" sz="2800" i="1" dirty="0">
                                    <a:latin typeface="Cambria Math" panose="02040503050406030204" pitchFamily="18" charset="0"/>
                                  </a:rPr>
                                </m:ctrlPr>
                              </m:sSubPr>
                              <m:e>
                                <m:r>
                                  <a:rPr lang="en-US" sz="2800" dirty="0">
                                    <a:latin typeface="Cambria Math" panose="02040503050406030204" pitchFamily="18" charset="0"/>
                                  </a:rPr>
                                  <m:t>𝐿</m:t>
                                </m:r>
                              </m:e>
                              <m:sub>
                                <m:r>
                                  <a:rPr lang="en-US" sz="2800" dirty="0">
                                    <a:latin typeface="Cambria Math" panose="02040503050406030204" pitchFamily="18" charset="0"/>
                                  </a:rPr>
                                  <m:t>𝑜</m:t>
                                </m:r>
                              </m:sub>
                            </m:sSub>
                          </m:den>
                        </m:f>
                        <m:r>
                          <a:rPr lang="en-US" sz="2800" dirty="0">
                            <a:latin typeface="Cambria Math" panose="02040503050406030204" pitchFamily="18" charset="0"/>
                          </a:rPr>
                          <m:t>)</m:t>
                        </m:r>
                      </m:oMath>
                    </a14:m>
                    <a:r>
                      <a:rPr lang="en-US" sz="2800" dirty="0">
                        <a:latin typeface="Cambria" panose="02040503050406030204" pitchFamily="18" charset="0"/>
                      </a:rPr>
                      <a:t>=</a:t>
                    </a:r>
                    <a14:m>
                      <m:oMath xmlns:m="http://schemas.openxmlformats.org/officeDocument/2006/math">
                        <m:r>
                          <m:rPr>
                            <m:sty m:val="p"/>
                          </m:rPr>
                          <a:rPr lang="en-US" sz="2800" dirty="0">
                            <a:latin typeface="Cambria Math" panose="02040503050406030204" pitchFamily="18" charset="0"/>
                          </a:rPr>
                          <m:t>ln</m:t>
                        </m:r>
                        <m:r>
                          <a:rPr lang="en-US" sz="2800" dirty="0">
                            <a:latin typeface="Cambria Math" panose="02040503050406030204" pitchFamily="18" charset="0"/>
                          </a:rPr>
                          <m:t>⁡(</m:t>
                        </m:r>
                        <m:r>
                          <m:rPr>
                            <m:nor/>
                          </m:rPr>
                          <a:rPr lang="en-US" sz="2800" b="0" i="0" dirty="0" smtClean="0">
                            <a:latin typeface="Cambria" panose="02040503050406030204" pitchFamily="18" charset="0"/>
                          </a:rPr>
                          <m:t>e</m:t>
                        </m:r>
                      </m:oMath>
                    </a14:m>
                    <a:r>
                      <a:rPr lang="en-US" sz="2800" dirty="0">
                        <a:latin typeface="Cambria" panose="02040503050406030204" pitchFamily="18" charset="0"/>
                      </a:rPr>
                      <a:t>+1)</a:t>
                    </a:r>
                  </a:p>
                  <a:p>
                    <a:pPr algn="just">
                      <a:spcBef>
                        <a:spcPts val="0"/>
                      </a:spcBef>
                    </a:pPr>
                    <a:endParaRPr lang="en-US" sz="2800" dirty="0">
                      <a:latin typeface="Cambria" panose="02040503050406030204" pitchFamily="18" charset="0"/>
                    </a:endParaRPr>
                  </a:p>
                  <a:p>
                    <a:pPr algn="just">
                      <a:spcBef>
                        <a:spcPts val="0"/>
                      </a:spcBef>
                    </a:pPr>
                    <a:r>
                      <a:rPr lang="en-US" sz="2800" dirty="0">
                        <a:latin typeface="Cambria" panose="02040503050406030204" pitchFamily="18" charset="0"/>
                      </a:rPr>
                      <a:t>                                     </a:t>
                    </a:r>
                    <a14:m>
                      <m:oMath xmlns:m="http://schemas.openxmlformats.org/officeDocument/2006/math">
                        <m:sSub>
                          <m:sSubPr>
                            <m:ctrlPr>
                              <a:rPr lang="en-US" sz="2800" i="1">
                                <a:latin typeface="Cambria Math" panose="02040503050406030204" pitchFamily="18" charset="0"/>
                              </a:rPr>
                            </m:ctrlPr>
                          </m:sSubPr>
                          <m:e>
                            <m:r>
                              <m:rPr>
                                <m:nor/>
                              </m:rPr>
                              <a:rPr lang="az-Cyrl-AZ" sz="2800" dirty="0">
                                <a:latin typeface="Cambria" panose="02040503050406030204" pitchFamily="18" charset="0"/>
                              </a:rPr>
                              <m:t>Є</m:t>
                            </m:r>
                          </m:e>
                          <m:sub>
                            <m:r>
                              <a:rPr lang="en-US" sz="2800" i="1">
                                <a:latin typeface="Cambria Math" panose="02040503050406030204" pitchFamily="18" charset="0"/>
                              </a:rPr>
                              <m:t>𝑡h𝑖𝑐𝑘𝑛𝑒𝑠𝑠</m:t>
                            </m:r>
                          </m:sub>
                        </m:sSub>
                      </m:oMath>
                    </a14:m>
                    <a:r>
                      <a:rPr lang="en-US" sz="2800" dirty="0">
                        <a:latin typeface="Cambria" panose="02040503050406030204" pitchFamily="18" charset="0"/>
                      </a:rPr>
                      <a:t> =</a:t>
                    </a:r>
                    <a:r>
                      <a:rPr lang="az-Cyrl-AZ" sz="2800" dirty="0">
                        <a:latin typeface="Cambria" panose="02040503050406030204" pitchFamily="18" charset="0"/>
                      </a:rPr>
                      <a:t> </a:t>
                    </a:r>
                    <a:r>
                      <a:rPr lang="en-US" sz="2800" dirty="0">
                        <a:latin typeface="Cambria" panose="02040503050406030204" pitchFamily="18" charset="0"/>
                      </a:rPr>
                      <a:t>- </a:t>
                    </a:r>
                    <a:r>
                      <a:rPr lang="az-Cyrl-AZ" sz="2800" dirty="0">
                        <a:latin typeface="Cambria" panose="02040503050406030204" pitchFamily="18" charset="0"/>
                      </a:rPr>
                      <a:t>Є</a:t>
                    </a:r>
                    <a:r>
                      <a:rPr lang="en-US" sz="2800" baseline="-25000" dirty="0">
                        <a:latin typeface="Cambria" panose="02040503050406030204" pitchFamily="18" charset="0"/>
                      </a:rPr>
                      <a:t>Length</a:t>
                    </a:r>
                    <a:r>
                      <a:rPr lang="en-US" sz="2800" dirty="0">
                        <a:latin typeface="Cambria" panose="02040503050406030204" pitchFamily="18" charset="0"/>
                      </a:rPr>
                      <a:t> - </a:t>
                    </a:r>
                    <a:r>
                      <a:rPr lang="az-Cyrl-AZ" sz="2800" dirty="0">
                        <a:latin typeface="Cambria" panose="02040503050406030204" pitchFamily="18" charset="0"/>
                      </a:rPr>
                      <a:t>Є</a:t>
                    </a:r>
                    <a:r>
                      <a:rPr lang="en-US" sz="2800" baseline="-25000" dirty="0">
                        <a:latin typeface="Cambria" panose="02040503050406030204" pitchFamily="18" charset="0"/>
                      </a:rPr>
                      <a:t>Width</a:t>
                    </a:r>
                    <a:endParaRPr lang="az-Cyrl-AZ" sz="2800" dirty="0">
                      <a:latin typeface="Cambria" panose="02040503050406030204" pitchFamily="18" charset="0"/>
                    </a:endParaRPr>
                  </a:p>
                  <a:p>
                    <a:pPr marL="457200" indent="-457200" algn="just">
                      <a:spcBef>
                        <a:spcPts val="0"/>
                      </a:spcBef>
                      <a:buFont typeface="Arial" panose="020B0604020202020204" pitchFamily="34" charset="0"/>
                      <a:buChar char="•"/>
                    </a:pPr>
                    <a:endParaRPr lang="en-US" sz="2800" dirty="0">
                      <a:latin typeface="Cambria" panose="02040503050406030204" pitchFamily="18" charset="0"/>
                    </a:endParaRPr>
                  </a:p>
                  <a:p>
                    <a:pPr marL="457200" indent="-457200" algn="just">
                      <a:spcBef>
                        <a:spcPts val="0"/>
                      </a:spcBef>
                      <a:buFont typeface="Arial" panose="020B0604020202020204" pitchFamily="34" charset="0"/>
                      <a:buChar char="•"/>
                    </a:pPr>
                    <a:r>
                      <a:rPr lang="en-US" sz="2800" u="sng" dirty="0">
                        <a:latin typeface="Cambria" panose="02040503050406030204" pitchFamily="18" charset="0"/>
                      </a:rPr>
                      <a:t>Stress</a:t>
                    </a:r>
                  </a:p>
                  <a:p>
                    <a:pPr algn="just">
                      <a:spcBef>
                        <a:spcPts val="0"/>
                      </a:spcBef>
                    </a:pPr>
                    <a:r>
                      <a:rPr lang="en-US" sz="2800" dirty="0">
                        <a:latin typeface="Cambria" panose="02040503050406030204" pitchFamily="18" charset="0"/>
                      </a:rPr>
                      <a:t>          Engineering Stress: S</a:t>
                    </a:r>
                    <a:r>
                      <a:rPr lang="el-GR" sz="2800" dirty="0">
                        <a:latin typeface="Cambria" panose="02040503050406030204" pitchFamily="18" charset="0"/>
                      </a:rPr>
                      <a:t> </a:t>
                    </a:r>
                    <a:r>
                      <a:rPr lang="en-US" sz="2800" dirty="0">
                        <a:latin typeface="Cambria" panose="02040503050406030204" pitchFamily="18" charset="0"/>
                      </a:rPr>
                      <a:t>=</a:t>
                    </a:r>
                    <a14:m>
                      <m:oMath xmlns:m="http://schemas.openxmlformats.org/officeDocument/2006/math">
                        <m:f>
                          <m:fPr>
                            <m:ctrlPr>
                              <a:rPr lang="en-US" sz="2800" i="1">
                                <a:latin typeface="Cambria Math" panose="02040503050406030204" pitchFamily="18" charset="0"/>
                              </a:rPr>
                            </m:ctrlPr>
                          </m:fPr>
                          <m:num>
                            <m:r>
                              <a:rPr lang="en-US" sz="2800">
                                <a:latin typeface="Cambria Math" panose="02040503050406030204" pitchFamily="18" charset="0"/>
                              </a:rPr>
                              <m:t>𝐹</m:t>
                            </m:r>
                          </m:num>
                          <m:den>
                            <m:r>
                              <m:rPr>
                                <m:sty m:val="p"/>
                              </m:rPr>
                              <a:rPr lang="en-US" sz="2800" b="0" i="0" smtClean="0">
                                <a:latin typeface="Cambria Math" panose="02040503050406030204" pitchFamily="18" charset="0"/>
                              </a:rPr>
                              <m:t>A</m:t>
                            </m:r>
                          </m:den>
                        </m:f>
                      </m:oMath>
                    </a14:m>
                    <a:r>
                      <a:rPr lang="en-US" sz="2800" dirty="0">
                        <a:latin typeface="Cambria" panose="02040503050406030204" pitchFamily="18" charset="0"/>
                      </a:rPr>
                      <a:t>=</a:t>
                    </a:r>
                    <a:r>
                      <a:rPr lang="en-US" sz="2800" dirty="0"/>
                      <a:t> </a:t>
                    </a:r>
                    <a14:m>
                      <m:oMath xmlns:m="http://schemas.openxmlformats.org/officeDocument/2006/math">
                        <m:f>
                          <m:fPr>
                            <m:ctrlPr>
                              <a:rPr lang="en-US" sz="2800" i="1">
                                <a:latin typeface="Cambria Math" panose="02040503050406030204" pitchFamily="18" charset="0"/>
                              </a:rPr>
                            </m:ctrlPr>
                          </m:fPr>
                          <m:num>
                            <m:r>
                              <a:rPr lang="en-US" sz="2800">
                                <a:latin typeface="Cambria Math" panose="02040503050406030204" pitchFamily="18" charset="0"/>
                              </a:rPr>
                              <m:t>𝐹</m:t>
                            </m:r>
                          </m:num>
                          <m:den>
                            <m:sSub>
                              <m:sSubPr>
                                <m:ctrlPr>
                                  <a:rPr lang="en-US" sz="2800" i="1">
                                    <a:latin typeface="Cambria Math" panose="02040503050406030204" pitchFamily="18" charset="0"/>
                                  </a:rPr>
                                </m:ctrlPr>
                              </m:sSubPr>
                              <m:e>
                                <m:r>
                                  <a:rPr lang="en-US" sz="2800">
                                    <a:latin typeface="Cambria Math" panose="02040503050406030204" pitchFamily="18" charset="0"/>
                                  </a:rPr>
                                  <m:t>𝐴</m:t>
                                </m:r>
                              </m:e>
                              <m:sub>
                                <m:r>
                                  <a:rPr lang="en-US" sz="2800" i="1">
                                    <a:latin typeface="Cambria Math" panose="02040503050406030204" pitchFamily="18" charset="0"/>
                                  </a:rPr>
                                  <m:t>0</m:t>
                                </m:r>
                              </m:sub>
                            </m:sSub>
                          </m:den>
                        </m:f>
                        <m:r>
                          <a:rPr lang="en-US" sz="2800" i="1">
                            <a:latin typeface="Cambria Math" panose="02040503050406030204" pitchFamily="18" charset="0"/>
                          </a:rPr>
                          <m:t> ∗</m:t>
                        </m:r>
                        <m:f>
                          <m:fPr>
                            <m:ctrlPr>
                              <a:rPr lang="en-US" sz="2800" i="1">
                                <a:latin typeface="Cambria Math" panose="02040503050406030204" pitchFamily="18" charset="0"/>
                              </a:rPr>
                            </m:ctrlPr>
                          </m:fPr>
                          <m:num>
                            <m:sSub>
                              <m:sSubPr>
                                <m:ctrlPr>
                                  <a:rPr lang="en-US" sz="2800" i="1">
                                    <a:latin typeface="Cambria Math" panose="02040503050406030204" pitchFamily="18" charset="0"/>
                                  </a:rPr>
                                </m:ctrlPr>
                              </m:sSubPr>
                              <m:e>
                                <m:r>
                                  <a:rPr lang="en-US" sz="2800">
                                    <a:latin typeface="Cambria Math" panose="02040503050406030204" pitchFamily="18" charset="0"/>
                                  </a:rPr>
                                  <m:t>𝐴</m:t>
                                </m:r>
                              </m:e>
                              <m:sub>
                                <m:r>
                                  <a:rPr lang="en-US" sz="2800">
                                    <a:latin typeface="Cambria Math" panose="02040503050406030204" pitchFamily="18" charset="0"/>
                                  </a:rPr>
                                  <m:t>𝑜</m:t>
                                </m:r>
                              </m:sub>
                            </m:sSub>
                          </m:num>
                          <m:den>
                            <m:r>
                              <a:rPr lang="en-US" sz="2800">
                                <a:latin typeface="Cambria Math" panose="02040503050406030204" pitchFamily="18" charset="0"/>
                              </a:rPr>
                              <m:t>𝐴</m:t>
                            </m:r>
                          </m:den>
                        </m:f>
                      </m:oMath>
                    </a14:m>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just">
                      <a:spcBef>
                        <a:spcPts val="0"/>
                      </a:spcBef>
                    </a:pPr>
                    <a:r>
                      <a:rPr lang="en-US" sz="2800" dirty="0">
                        <a:latin typeface="Cambria" panose="02040503050406030204" pitchFamily="18" charset="0"/>
                      </a:rPr>
                      <a:t>                        Conservation of Volume:  </a:t>
                    </a:r>
                    <a14:m>
                      <m:oMath xmlns:m="http://schemas.openxmlformats.org/officeDocument/2006/math">
                        <m:f>
                          <m:fPr>
                            <m:ctrlPr>
                              <a:rPr lang="en-US" sz="2800" i="1">
                                <a:latin typeface="Cambria Math" panose="02040503050406030204" pitchFamily="18" charset="0"/>
                              </a:rPr>
                            </m:ctrlPr>
                          </m:fPr>
                          <m:num>
                            <m:sSub>
                              <m:sSubPr>
                                <m:ctrlPr>
                                  <a:rPr lang="en-US" sz="2800" i="1">
                                    <a:latin typeface="Cambria Math" panose="02040503050406030204" pitchFamily="18" charset="0"/>
                                  </a:rPr>
                                </m:ctrlPr>
                              </m:sSubPr>
                              <m:e>
                                <m:r>
                                  <a:rPr lang="en-US" sz="2800">
                                    <a:latin typeface="Cambria Math" panose="02040503050406030204" pitchFamily="18" charset="0"/>
                                  </a:rPr>
                                  <m:t>𝐴</m:t>
                                </m:r>
                              </m:e>
                              <m:sub>
                                <m:r>
                                  <a:rPr lang="en-US" sz="2800">
                                    <a:latin typeface="Cambria Math" panose="02040503050406030204" pitchFamily="18" charset="0"/>
                                  </a:rPr>
                                  <m:t>𝑜</m:t>
                                </m:r>
                              </m:sub>
                            </m:sSub>
                          </m:num>
                          <m:den>
                            <m:r>
                              <a:rPr lang="en-US" sz="2800">
                                <a:latin typeface="Cambria Math" panose="02040503050406030204" pitchFamily="18" charset="0"/>
                              </a:rPr>
                              <m:t>𝐴</m:t>
                            </m:r>
                          </m:den>
                        </m:f>
                      </m:oMath>
                    </a14:m>
                    <a:r>
                      <a:rPr lang="en-US" sz="2800" dirty="0">
                        <a:latin typeface="Cambria" panose="02040503050406030204" pitchFamily="18" charset="0"/>
                      </a:rPr>
                      <a:t>= </a:t>
                    </a:r>
                    <a14:m>
                      <m:oMath xmlns:m="http://schemas.openxmlformats.org/officeDocument/2006/math">
                        <m:f>
                          <m:fPr>
                            <m:ctrlPr>
                              <a:rPr lang="en-US" sz="2800" i="1">
                                <a:latin typeface="Cambria Math" panose="02040503050406030204" pitchFamily="18" charset="0"/>
                              </a:rPr>
                            </m:ctrlPr>
                          </m:fPr>
                          <m:num>
                            <m:r>
                              <a:rPr lang="en-US" sz="2800">
                                <a:latin typeface="Cambria Math" panose="02040503050406030204" pitchFamily="18" charset="0"/>
                              </a:rPr>
                              <m:t>𝐿</m:t>
                            </m:r>
                          </m:num>
                          <m:den>
                            <m:sSub>
                              <m:sSubPr>
                                <m:ctrlPr>
                                  <a:rPr lang="en-US" sz="2800" i="1">
                                    <a:latin typeface="Cambria Math" panose="02040503050406030204" pitchFamily="18" charset="0"/>
                                  </a:rPr>
                                </m:ctrlPr>
                              </m:sSubPr>
                              <m:e>
                                <m:r>
                                  <a:rPr lang="en-US" sz="2800">
                                    <a:latin typeface="Cambria Math" panose="02040503050406030204" pitchFamily="18" charset="0"/>
                                  </a:rPr>
                                  <m:t>𝐿</m:t>
                                </m:r>
                              </m:e>
                              <m:sub>
                                <m:r>
                                  <a:rPr lang="en-US" sz="2800">
                                    <a:latin typeface="Cambria Math" panose="02040503050406030204" pitchFamily="18" charset="0"/>
                                  </a:rPr>
                                  <m:t>𝑜</m:t>
                                </m:r>
                              </m:sub>
                            </m:sSub>
                          </m:den>
                        </m:f>
                        <m:r>
                          <a:rPr lang="en-US" sz="2800">
                            <a:latin typeface="Cambria Math" panose="02040503050406030204" pitchFamily="18" charset="0"/>
                          </a:rPr>
                          <m:t> </m:t>
                        </m:r>
                      </m:oMath>
                    </a14:m>
                    <a:r>
                      <a:rPr lang="en-US" sz="2800" dirty="0">
                        <a:latin typeface="Cambria" panose="02040503050406030204" pitchFamily="18" charset="0"/>
                      </a:rPr>
                      <a:t>= </a:t>
                    </a:r>
                    <a14:m>
                      <m:oMath xmlns:m="http://schemas.openxmlformats.org/officeDocument/2006/math">
                        <m:r>
                          <m:rPr>
                            <m:nor/>
                          </m:rPr>
                          <a:rPr lang="en-US" sz="2800" b="0" i="0" dirty="0" smtClean="0">
                            <a:latin typeface="Cambria" panose="02040503050406030204" pitchFamily="18" charset="0"/>
                          </a:rPr>
                          <m:t>e</m:t>
                        </m:r>
                      </m:oMath>
                    </a14:m>
                    <a:r>
                      <a:rPr lang="en-US" sz="2800" dirty="0">
                        <a:latin typeface="Cambria" panose="02040503050406030204" pitchFamily="18" charset="0"/>
                      </a:rPr>
                      <a:t>+1</a:t>
                    </a:r>
                  </a:p>
                  <a:p>
                    <a:pPr algn="just">
                      <a:spcBef>
                        <a:spcPts val="0"/>
                      </a:spcBef>
                    </a:pPr>
                    <a:endParaRPr lang="en-US" sz="2800" dirty="0">
                      <a:latin typeface="Cambria" panose="02040503050406030204" pitchFamily="18" charset="0"/>
                    </a:endParaRPr>
                  </a:p>
                  <a:p>
                    <a:pPr algn="just">
                      <a:spcBef>
                        <a:spcPts val="0"/>
                      </a:spcBef>
                    </a:pPr>
                    <a:r>
                      <a:rPr lang="en-US" sz="2800" dirty="0">
                        <a:latin typeface="Cambria" panose="02040503050406030204" pitchFamily="18" charset="0"/>
                      </a:rPr>
                      <a:t>           True Stress: </a:t>
                    </a:r>
                    <a:r>
                      <a:rPr lang="el-GR" sz="2800" dirty="0">
                        <a:latin typeface="Cambria" panose="02040503050406030204" pitchFamily="18" charset="0"/>
                      </a:rPr>
                      <a:t>σ </a:t>
                    </a:r>
                    <a:r>
                      <a:rPr lang="en-US" sz="2800" dirty="0">
                        <a:latin typeface="Cambria" panose="02040503050406030204" pitchFamily="18" charset="0"/>
                      </a:rPr>
                      <a:t>=</a:t>
                    </a:r>
                    <a14:m>
                      <m:oMath xmlns:m="http://schemas.openxmlformats.org/officeDocument/2006/math">
                        <m:f>
                          <m:fPr>
                            <m:ctrlPr>
                              <a:rPr lang="en-US" sz="2800" i="1">
                                <a:latin typeface="Cambria Math" panose="02040503050406030204" pitchFamily="18" charset="0"/>
                              </a:rPr>
                            </m:ctrlPr>
                          </m:fPr>
                          <m:num>
                            <m:r>
                              <a:rPr lang="en-US" sz="2800">
                                <a:latin typeface="Cambria Math" panose="02040503050406030204" pitchFamily="18" charset="0"/>
                              </a:rPr>
                              <m:t>𝐹</m:t>
                            </m:r>
                          </m:num>
                          <m:den>
                            <m:sSub>
                              <m:sSubPr>
                                <m:ctrlPr>
                                  <a:rPr lang="en-US" sz="2800" i="1">
                                    <a:latin typeface="Cambria Math" panose="02040503050406030204" pitchFamily="18" charset="0"/>
                                  </a:rPr>
                                </m:ctrlPr>
                              </m:sSubPr>
                              <m:e>
                                <m:r>
                                  <a:rPr lang="en-US" sz="2800">
                                    <a:latin typeface="Cambria Math" panose="02040503050406030204" pitchFamily="18" charset="0"/>
                                  </a:rPr>
                                  <m:t>𝐴</m:t>
                                </m:r>
                              </m:e>
                              <m:sub>
                                <m:r>
                                  <a:rPr lang="en-US" sz="2800">
                                    <a:latin typeface="Cambria Math" panose="02040503050406030204" pitchFamily="18" charset="0"/>
                                  </a:rPr>
                                  <m:t>𝑖𝑛𝑠𝑡𝑎𝑛𝑡</m:t>
                                </m:r>
                              </m:sub>
                            </m:sSub>
                          </m:den>
                        </m:f>
                      </m:oMath>
                    </a14:m>
                    <a:r>
                      <a:rPr lang="en-US" sz="2800" dirty="0">
                        <a:latin typeface="Cambria" panose="02040503050406030204" pitchFamily="18" charset="0"/>
                      </a:rPr>
                      <a:t>= S*(</a:t>
                    </a:r>
                    <a14:m>
                      <m:oMath xmlns:m="http://schemas.openxmlformats.org/officeDocument/2006/math">
                        <m:r>
                          <m:rPr>
                            <m:nor/>
                          </m:rPr>
                          <a:rPr lang="en-US" sz="2800" b="0" i="0" dirty="0" smtClean="0">
                            <a:latin typeface="Cambria" panose="02040503050406030204" pitchFamily="18" charset="0"/>
                          </a:rPr>
                          <m:t>e</m:t>
                        </m:r>
                      </m:oMath>
                    </a14:m>
                    <a:r>
                      <a:rPr lang="en-US" sz="2800" dirty="0">
                        <a:latin typeface="Cambria" panose="02040503050406030204" pitchFamily="18" charset="0"/>
                      </a:rPr>
                      <a:t>+1)</a:t>
                    </a:r>
                  </a:p>
                  <a:p>
                    <a:pPr algn="just">
                      <a:spcBef>
                        <a:spcPts val="0"/>
                      </a:spcBef>
                    </a:pPr>
                    <a:endParaRPr lang="en-US" sz="2800" dirty="0">
                      <a:latin typeface="Cambria" panose="02040503050406030204" pitchFamily="18" charset="0"/>
                    </a:endParaRPr>
                  </a:p>
                  <a:p>
                    <a:pPr marL="457200" indent="-457200" algn="just">
                      <a:spcBef>
                        <a:spcPts val="0"/>
                      </a:spcBef>
                      <a:buFont typeface="Arial" panose="020B0604020202020204" pitchFamily="34" charset="0"/>
                      <a:buChar char="•"/>
                    </a:pPr>
                    <a:r>
                      <a:rPr lang="en-US" sz="2800" u="sng" dirty="0">
                        <a:latin typeface="Cambria" panose="02040503050406030204" pitchFamily="18" charset="0"/>
                      </a:rPr>
                      <a:t>R-value</a:t>
                    </a:r>
                  </a:p>
                  <a:p>
                    <a:pPr algn="just">
                      <a:spcBef>
                        <a:spcPts val="0"/>
                      </a:spcBef>
                    </a:pPr>
                    <a:r>
                      <a:rPr lang="en-US" sz="2800" dirty="0">
                        <a:latin typeface="Cambria" panose="02040503050406030204" pitchFamily="18" charset="0"/>
                      </a:rPr>
                      <a:t>                     R = </a:t>
                    </a:r>
                    <a14:m>
                      <m:oMath xmlns:m="http://schemas.openxmlformats.org/officeDocument/2006/math">
                        <m:f>
                          <m:fPr>
                            <m:ctrlPr>
                              <a:rPr lang="en-US" sz="3200" i="1">
                                <a:latin typeface="Cambria Math" panose="02040503050406030204" pitchFamily="18" charset="0"/>
                              </a:rPr>
                            </m:ctrlPr>
                          </m:fPr>
                          <m:num>
                            <m:sSub>
                              <m:sSubPr>
                                <m:ctrlPr>
                                  <a:rPr lang="en-US" sz="3200" i="1" smtClean="0">
                                    <a:latin typeface="Cambria Math" panose="02040503050406030204" pitchFamily="18" charset="0"/>
                                  </a:rPr>
                                </m:ctrlPr>
                              </m:sSubPr>
                              <m:e>
                                <m:r>
                                  <m:rPr>
                                    <m:nor/>
                                  </m:rPr>
                                  <a:rPr lang="az-Cyrl-AZ" sz="3200" dirty="0">
                                    <a:latin typeface="Cambria" panose="02040503050406030204" pitchFamily="18" charset="0"/>
                                  </a:rPr>
                                  <m:t>Є</m:t>
                                </m:r>
                              </m:e>
                              <m:sub>
                                <m:r>
                                  <a:rPr lang="en-US" sz="3200" b="0" i="1" smtClean="0">
                                    <a:latin typeface="Cambria Math" panose="02040503050406030204" pitchFamily="18" charset="0"/>
                                  </a:rPr>
                                  <m:t> </m:t>
                                </m:r>
                                <m:r>
                                  <a:rPr lang="en-US" sz="3200" b="0" i="1" smtClean="0">
                                    <a:latin typeface="Cambria Math" panose="02040503050406030204" pitchFamily="18" charset="0"/>
                                  </a:rPr>
                                  <m:t>𝑤𝑖𝑑𝑡h</m:t>
                                </m:r>
                              </m:sub>
                            </m:sSub>
                          </m:num>
                          <m:den>
                            <m:sSub>
                              <m:sSubPr>
                                <m:ctrlPr>
                                  <a:rPr lang="en-US" sz="3200" i="1">
                                    <a:latin typeface="Cambria Math" panose="02040503050406030204" pitchFamily="18" charset="0"/>
                                  </a:rPr>
                                </m:ctrlPr>
                              </m:sSubPr>
                              <m:e>
                                <m:r>
                                  <m:rPr>
                                    <m:nor/>
                                  </m:rPr>
                                  <a:rPr lang="az-Cyrl-AZ" sz="3200" dirty="0">
                                    <a:latin typeface="Cambria" panose="02040503050406030204" pitchFamily="18" charset="0"/>
                                  </a:rPr>
                                  <m:t>Є</m:t>
                                </m:r>
                              </m:e>
                              <m:sub>
                                <m:r>
                                  <a:rPr lang="en-US" sz="3200" b="0" i="1" smtClean="0">
                                    <a:latin typeface="Cambria Math" panose="02040503050406030204" pitchFamily="18" charset="0"/>
                                  </a:rPr>
                                  <m:t>𝑡h𝑖𝑐𝑘𝑛𝑒𝑠𝑠</m:t>
                                </m:r>
                              </m:sub>
                            </m:sSub>
                          </m:den>
                        </m:f>
                      </m:oMath>
                    </a14:m>
                    <a:endParaRPr lang="en-US" sz="3200" cap="small" dirty="0">
                      <a:effectLst>
                        <a:glow rad="38100">
                          <a:schemeClr val="bg1">
                            <a:lumMod val="50000"/>
                            <a:lumOff val="50000"/>
                            <a:alpha val="20000"/>
                          </a:schemeClr>
                        </a:glow>
                        <a:outerShdw blurRad="44450" dist="12700" dir="13860000" algn="tl" rotWithShape="0">
                          <a:srgbClr val="000000">
                            <a:alpha val="20000"/>
                          </a:srgbClr>
                        </a:outerShdw>
                      </a:effectLst>
                    </a:endParaRPr>
                  </a:p>
                  <a:p>
                    <a:pPr marL="457200" indent="-457200" algn="just">
                      <a:spcBef>
                        <a:spcPts val="0"/>
                      </a:spcBef>
                      <a:buFont typeface="Arial" panose="020B0604020202020204" pitchFamily="34" charset="0"/>
                      <a:buChar char="•"/>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mc:Choice>
            <mc:Fallback>
              <p:sp>
                <p:nvSpPr>
                  <p:cNvPr id="8" name="Subtitle 2"/>
                  <p:cNvSpPr txBox="1">
                    <a:spLocks noRot="1" noChangeAspect="1" noMove="1" noResize="1" noEditPoints="1" noAdjustHandles="1" noChangeArrowheads="1" noChangeShapeType="1" noTextEdit="1"/>
                  </p:cNvSpPr>
                  <p:nvPr/>
                </p:nvSpPr>
                <p:spPr>
                  <a:xfrm>
                    <a:off x="497121" y="24483460"/>
                    <a:ext cx="10651997" cy="7998132"/>
                  </a:xfrm>
                  <a:prstGeom prst="rect">
                    <a:avLst/>
                  </a:prstGeom>
                  <a:blipFill>
                    <a:blip r:embed="rId9"/>
                    <a:stretch>
                      <a:fillRect l="-864" t="-1761"/>
                    </a:stretch>
                  </a:blipFill>
                  <a:ln>
                    <a:solidFill>
                      <a:srgbClr val="002060"/>
                    </a:solidFill>
                  </a:ln>
                </p:spPr>
                <p:txBody>
                  <a:bodyPr/>
                  <a:lstStyle/>
                  <a:p>
                    <a:r>
                      <a:rPr lang="en-US">
                        <a:noFill/>
                      </a:rPr>
                      <a:t> </a:t>
                    </a:r>
                  </a:p>
                </p:txBody>
              </p:sp>
            </mc:Fallback>
          </mc:AlternateContent>
          <p:sp>
            <p:nvSpPr>
              <p:cNvPr id="79" name="TextBox 78">
                <a:extLst>
                  <a:ext uri="{FF2B5EF4-FFF2-40B4-BE49-F238E27FC236}">
                    <a16:creationId xmlns:a16="http://schemas.microsoft.com/office/drawing/2014/main" id="{B8C5B623-4B17-4050-ADDD-3BDEF44A3567}"/>
                  </a:ext>
                </a:extLst>
              </p:cNvPr>
              <p:cNvSpPr txBox="1"/>
              <p:nvPr/>
            </p:nvSpPr>
            <p:spPr>
              <a:xfrm>
                <a:off x="8077020" y="27321329"/>
                <a:ext cx="2865291" cy="5847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600" dirty="0" err="1"/>
                  <a:t>Dogbone</a:t>
                </a:r>
                <a:r>
                  <a:rPr lang="en-US" sz="1600" dirty="0"/>
                  <a:t> specimen with strain orientations [6]</a:t>
                </a:r>
              </a:p>
            </p:txBody>
          </p:sp>
          <p:pic>
            <p:nvPicPr>
              <p:cNvPr id="27" name="Picture 26">
                <a:extLst>
                  <a:ext uri="{FF2B5EF4-FFF2-40B4-BE49-F238E27FC236}">
                    <a16:creationId xmlns:a16="http://schemas.microsoft.com/office/drawing/2014/main" id="{2F7EF61A-47D7-4632-9185-9A15D882989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27661" y="24855652"/>
                <a:ext cx="2865290" cy="20971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grpSp>
      <p:grpSp>
        <p:nvGrpSpPr>
          <p:cNvPr id="49" name="Group 48">
            <a:extLst>
              <a:ext uri="{FF2B5EF4-FFF2-40B4-BE49-F238E27FC236}">
                <a16:creationId xmlns:a16="http://schemas.microsoft.com/office/drawing/2014/main" id="{1B5AE5FE-D3AF-429C-B8BD-2CCB98FC8A02}"/>
              </a:ext>
            </a:extLst>
          </p:cNvPr>
          <p:cNvGrpSpPr/>
          <p:nvPr/>
        </p:nvGrpSpPr>
        <p:grpSpPr>
          <a:xfrm>
            <a:off x="32205427" y="6270789"/>
            <a:ext cx="11030557" cy="8007235"/>
            <a:chOff x="32572096" y="6103149"/>
            <a:chExt cx="10914743" cy="7079885"/>
          </a:xfrm>
        </p:grpSpPr>
        <p:sp>
          <p:nvSpPr>
            <p:cNvPr id="19" name="Subtitle 2"/>
            <p:cNvSpPr txBox="1">
              <a:spLocks/>
            </p:cNvSpPr>
            <p:nvPr/>
          </p:nvSpPr>
          <p:spPr>
            <a:xfrm>
              <a:off x="32572096" y="6141488"/>
              <a:ext cx="10914743" cy="7041546"/>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700" dirty="0">
                <a:latin typeface="Cambria" panose="02040503050406030204" pitchFamily="18" charset="0"/>
              </a:endParaRP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110" name="TextBox 109">
              <a:extLst>
                <a:ext uri="{FF2B5EF4-FFF2-40B4-BE49-F238E27FC236}">
                  <a16:creationId xmlns:a16="http://schemas.microsoft.com/office/drawing/2014/main" id="{CB9663ED-3B3B-4E1B-A8D8-BA27EDE5A69D}"/>
                </a:ext>
              </a:extLst>
            </p:cNvPr>
            <p:cNvSpPr txBox="1"/>
            <p:nvPr/>
          </p:nvSpPr>
          <p:spPr>
            <a:xfrm>
              <a:off x="32958627" y="11320995"/>
              <a:ext cx="10170715" cy="1585043"/>
            </a:xfrm>
            <a:prstGeom prst="rect">
              <a:avLst/>
            </a:prstGeom>
            <a:noFill/>
          </p:spPr>
          <p:txBody>
            <a:bodyPr wrap="square" lIns="106674" tIns="53337" rIns="106674" bIns="53337" rtlCol="0">
              <a:spAutoFit/>
            </a:bodyPr>
            <a:lstStyle/>
            <a:p>
              <a:pPr marL="342900" indent="-342900" algn="just">
                <a:buFont typeface="Arial" panose="020B0604020202020204" pitchFamily="34" charset="0"/>
                <a:buChar char="•"/>
              </a:pPr>
              <a:r>
                <a:rPr lang="en-US" sz="2400" dirty="0">
                  <a:latin typeface="Cambria" panose="02040503050406030204" pitchFamily="18" charset="0"/>
                </a:rPr>
                <a:t>In an isotropic material, the R-value, i.e., ratio between strain in width of specimen to strain in thickness, is nearly 1 [5].</a:t>
              </a:r>
            </a:p>
            <a:p>
              <a:pPr marL="342900" indent="-342900" algn="just">
                <a:buFont typeface="Arial" panose="020B0604020202020204" pitchFamily="34" charset="0"/>
                <a:buChar char="•"/>
              </a:pPr>
              <a:r>
                <a:rPr lang="en-US" sz="2400" dirty="0">
                  <a:latin typeface="Cambria" panose="02040503050406030204" pitchFamily="18" charset="0"/>
                </a:rPr>
                <a:t>R-values for 0°, 45°, and 90° to the rolling direction are not 1 and vary considerably thus indicating an anisotropic material. </a:t>
              </a:r>
            </a:p>
          </p:txBody>
        </p:sp>
        <p:sp>
          <p:nvSpPr>
            <p:cNvPr id="112" name="TextBox 111">
              <a:extLst>
                <a:ext uri="{FF2B5EF4-FFF2-40B4-BE49-F238E27FC236}">
                  <a16:creationId xmlns:a16="http://schemas.microsoft.com/office/drawing/2014/main" id="{26C3568C-4ACF-4E1F-B8CF-370B405C6F5B}"/>
                </a:ext>
              </a:extLst>
            </p:cNvPr>
            <p:cNvSpPr txBox="1"/>
            <p:nvPr/>
          </p:nvSpPr>
          <p:spPr>
            <a:xfrm>
              <a:off x="35225082" y="6103149"/>
              <a:ext cx="5461720" cy="600158"/>
            </a:xfrm>
            <a:prstGeom prst="rect">
              <a:avLst/>
            </a:prstGeom>
            <a:noFill/>
          </p:spPr>
          <p:txBody>
            <a:bodyPr wrap="square" lIns="106674" tIns="53337" rIns="106674" bIns="53337" rtlCol="0">
              <a:spAutoFit/>
            </a:bodyPr>
            <a:lstStyle/>
            <a:p>
              <a:pPr algn="ctr"/>
              <a:r>
                <a:rPr lang="en-US" sz="3200" dirty="0">
                  <a:latin typeface="Cambria" panose="02040503050406030204" pitchFamily="18" charset="0"/>
                </a:rPr>
                <a:t>R-Values</a:t>
              </a:r>
            </a:p>
          </p:txBody>
        </p:sp>
        <p:grpSp>
          <p:nvGrpSpPr>
            <p:cNvPr id="117" name="Group 116">
              <a:extLst>
                <a:ext uri="{FF2B5EF4-FFF2-40B4-BE49-F238E27FC236}">
                  <a16:creationId xmlns:a16="http://schemas.microsoft.com/office/drawing/2014/main" id="{25C76CCD-BC1F-4489-A78D-23248C9A6EE0}"/>
                </a:ext>
              </a:extLst>
            </p:cNvPr>
            <p:cNvGrpSpPr/>
            <p:nvPr/>
          </p:nvGrpSpPr>
          <p:grpSpPr>
            <a:xfrm>
              <a:off x="32780387" y="6896714"/>
              <a:ext cx="10426955" cy="4433258"/>
              <a:chOff x="32837999" y="6875422"/>
              <a:chExt cx="10426955" cy="4433258"/>
            </a:xfrm>
          </p:grpSpPr>
          <p:pic>
            <p:nvPicPr>
              <p:cNvPr id="26" name="Picture 25">
                <a:extLst>
                  <a:ext uri="{FF2B5EF4-FFF2-40B4-BE49-F238E27FC236}">
                    <a16:creationId xmlns:a16="http://schemas.microsoft.com/office/drawing/2014/main" id="{F27B50AD-199D-4163-82A2-3D61E3F04FA6}"/>
                  </a:ext>
                </a:extLst>
              </p:cNvPr>
              <p:cNvPicPr>
                <a:picLocks noChangeAspect="1"/>
              </p:cNvPicPr>
              <p:nvPr/>
            </p:nvPicPr>
            <p:blipFill rotWithShape="1">
              <a:blip r:embed="rId11">
                <a:extLst>
                  <a:ext uri="{28A0092B-C50C-407E-A947-70E740481C1C}">
                    <a14:useLocalDpi xmlns:a14="http://schemas.microsoft.com/office/drawing/2010/main" val="0"/>
                  </a:ext>
                </a:extLst>
              </a:blip>
              <a:srcRect l="6767"/>
              <a:stretch/>
            </p:blipFill>
            <p:spPr>
              <a:xfrm>
                <a:off x="32837999" y="6875422"/>
                <a:ext cx="10426955" cy="43103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8" name="TextBox 117">
                <a:extLst>
                  <a:ext uri="{FF2B5EF4-FFF2-40B4-BE49-F238E27FC236}">
                    <a16:creationId xmlns:a16="http://schemas.microsoft.com/office/drawing/2014/main" id="{F01CEF97-EBDB-4ADE-8C0C-07E4211A59D4}"/>
                  </a:ext>
                </a:extLst>
              </p:cNvPr>
              <p:cNvSpPr txBox="1"/>
              <p:nvPr/>
            </p:nvSpPr>
            <p:spPr>
              <a:xfrm>
                <a:off x="36047219" y="10970126"/>
                <a:ext cx="3993530" cy="338554"/>
              </a:xfrm>
              <a:prstGeom prst="rect">
                <a:avLst/>
              </a:prstGeom>
              <a:solidFill>
                <a:schemeClr val="bg1"/>
              </a:solidFill>
              <a:ln>
                <a:solidFill>
                  <a:schemeClr val="tx1"/>
                </a:solidFill>
              </a:ln>
            </p:spPr>
            <p:txBody>
              <a:bodyPr wrap="square" rtlCol="0">
                <a:spAutoFit/>
              </a:bodyPr>
              <a:lstStyle/>
              <a:p>
                <a:r>
                  <a:rPr lang="en-US" sz="1600" dirty="0"/>
                  <a:t>True Strain along tension direction (mm/mm)</a:t>
                </a:r>
              </a:p>
            </p:txBody>
          </p:sp>
          <p:sp>
            <p:nvSpPr>
              <p:cNvPr id="119" name="TextBox 118">
                <a:extLst>
                  <a:ext uri="{FF2B5EF4-FFF2-40B4-BE49-F238E27FC236}">
                    <a16:creationId xmlns:a16="http://schemas.microsoft.com/office/drawing/2014/main" id="{AE0593AB-C5D4-4895-B654-1C1E45D37A62}"/>
                  </a:ext>
                </a:extLst>
              </p:cNvPr>
              <p:cNvSpPr txBox="1"/>
              <p:nvPr/>
            </p:nvSpPr>
            <p:spPr>
              <a:xfrm rot="16200000">
                <a:off x="32638427" y="8749421"/>
                <a:ext cx="869314" cy="338554"/>
              </a:xfrm>
              <a:prstGeom prst="rect">
                <a:avLst/>
              </a:prstGeom>
              <a:solidFill>
                <a:schemeClr val="bg1"/>
              </a:solidFill>
              <a:ln>
                <a:noFill/>
              </a:ln>
            </p:spPr>
            <p:txBody>
              <a:bodyPr wrap="square" rtlCol="0">
                <a:spAutoFit/>
              </a:bodyPr>
              <a:lstStyle/>
              <a:p>
                <a:r>
                  <a:rPr lang="en-US" sz="1600" dirty="0"/>
                  <a:t>R-Value</a:t>
                </a:r>
              </a:p>
            </p:txBody>
          </p:sp>
        </p:grpSp>
        <p:pic>
          <p:nvPicPr>
            <p:cNvPr id="120" name="Picture 119">
              <a:extLst>
                <a:ext uri="{FF2B5EF4-FFF2-40B4-BE49-F238E27FC236}">
                  <a16:creationId xmlns:a16="http://schemas.microsoft.com/office/drawing/2014/main" id="{E19A1035-E14B-44DA-BE31-A4DBF39ED3BB}"/>
                </a:ext>
              </a:extLst>
            </p:cNvPr>
            <p:cNvPicPr>
              <a:picLocks noChangeAspect="1"/>
            </p:cNvPicPr>
            <p:nvPr/>
          </p:nvPicPr>
          <p:blipFill>
            <a:blip r:embed="rId12"/>
            <a:stretch>
              <a:fillRect/>
            </a:stretch>
          </p:blipFill>
          <p:spPr>
            <a:xfrm>
              <a:off x="35336567" y="6641593"/>
              <a:ext cx="5238750" cy="1209675"/>
            </a:xfrm>
            <a:prstGeom prst="rect">
              <a:avLst/>
            </a:prstGeom>
          </p:spPr>
        </p:pic>
      </p:grpSp>
      <p:sp>
        <p:nvSpPr>
          <p:cNvPr id="9" name="Subtitle 2"/>
          <p:cNvSpPr txBox="1">
            <a:spLocks/>
          </p:cNvSpPr>
          <p:nvPr/>
        </p:nvSpPr>
        <p:spPr>
          <a:xfrm>
            <a:off x="11876156" y="4857109"/>
            <a:ext cx="20025360" cy="113385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DIC Results </a:t>
            </a:r>
          </a:p>
        </p:txBody>
      </p:sp>
      <p:sp>
        <p:nvSpPr>
          <p:cNvPr id="30" name="Subtitle 2"/>
          <p:cNvSpPr txBox="1">
            <a:spLocks/>
          </p:cNvSpPr>
          <p:nvPr/>
        </p:nvSpPr>
        <p:spPr>
          <a:xfrm>
            <a:off x="11807576" y="14639460"/>
            <a:ext cx="20025360" cy="113270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 Data Collected</a:t>
            </a:r>
          </a:p>
        </p:txBody>
      </p:sp>
      <p:sp>
        <p:nvSpPr>
          <p:cNvPr id="31" name="Subtitle 2"/>
          <p:cNvSpPr txBox="1">
            <a:spLocks/>
          </p:cNvSpPr>
          <p:nvPr/>
        </p:nvSpPr>
        <p:spPr>
          <a:xfrm>
            <a:off x="11819219" y="15915412"/>
            <a:ext cx="20025360" cy="7644214"/>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91" name="TextBox 90">
            <a:extLst>
              <a:ext uri="{FF2B5EF4-FFF2-40B4-BE49-F238E27FC236}">
                <a16:creationId xmlns:a16="http://schemas.microsoft.com/office/drawing/2014/main" id="{47BD0420-FDF6-4423-AA70-209A72FB0A73}"/>
              </a:ext>
            </a:extLst>
          </p:cNvPr>
          <p:cNvSpPr txBox="1"/>
          <p:nvPr/>
        </p:nvSpPr>
        <p:spPr>
          <a:xfrm>
            <a:off x="22686131" y="22004145"/>
            <a:ext cx="8614526" cy="1519590"/>
          </a:xfrm>
          <a:prstGeom prst="rect">
            <a:avLst/>
          </a:prstGeom>
          <a:noFill/>
        </p:spPr>
        <p:txBody>
          <a:bodyPr wrap="square" lIns="106674" tIns="53337" rIns="106674" bIns="53337" rtlCol="0">
            <a:spAutoFit/>
          </a:bodyPr>
          <a:lstStyle/>
          <a:p>
            <a:pPr marL="342900" indent="-342900" algn="just">
              <a:buFont typeface="Arial" panose="020B0604020202020204" pitchFamily="34" charset="0"/>
              <a:buChar char="•"/>
            </a:pPr>
            <a:r>
              <a:rPr lang="en-US" sz="2800" dirty="0">
                <a:latin typeface="Cambria" panose="02040503050406030204" pitchFamily="18" charset="0"/>
              </a:rPr>
              <a:t>Since data matches, virtual extensometer from DIC can be used to provide full field strain measurements. </a:t>
            </a:r>
          </a:p>
        </p:txBody>
      </p:sp>
      <p:sp>
        <p:nvSpPr>
          <p:cNvPr id="109" name="TextBox 108">
            <a:extLst>
              <a:ext uri="{FF2B5EF4-FFF2-40B4-BE49-F238E27FC236}">
                <a16:creationId xmlns:a16="http://schemas.microsoft.com/office/drawing/2014/main" id="{C4D12BEE-A085-4B0E-AE85-5841E3982B44}"/>
              </a:ext>
            </a:extLst>
          </p:cNvPr>
          <p:cNvSpPr txBox="1"/>
          <p:nvPr/>
        </p:nvSpPr>
        <p:spPr>
          <a:xfrm>
            <a:off x="12276330" y="15956734"/>
            <a:ext cx="8246810" cy="1185613"/>
          </a:xfrm>
          <a:prstGeom prst="rect">
            <a:avLst/>
          </a:prstGeom>
          <a:noFill/>
        </p:spPr>
        <p:txBody>
          <a:bodyPr wrap="square" lIns="106674" tIns="53337" rIns="106674" bIns="53337" rtlCol="0">
            <a:spAutoFit/>
          </a:bodyPr>
          <a:lstStyle/>
          <a:p>
            <a:pPr algn="ctr"/>
            <a:r>
              <a:rPr lang="en-US" sz="3200" dirty="0">
                <a:latin typeface="Cambria" panose="02040503050406030204" pitchFamily="18" charset="0"/>
              </a:rPr>
              <a:t>True vs. Engineering Stress – Strain</a:t>
            </a:r>
          </a:p>
          <a:p>
            <a:pPr algn="ctr"/>
            <a:r>
              <a:rPr lang="en-US" sz="3200" dirty="0">
                <a:latin typeface="Cambria" panose="02040503050406030204" pitchFamily="18" charset="0"/>
              </a:rPr>
              <a:t>UT 45°</a:t>
            </a:r>
          </a:p>
        </p:txBody>
      </p:sp>
      <p:sp>
        <p:nvSpPr>
          <p:cNvPr id="57" name="TextBox 56">
            <a:extLst>
              <a:ext uri="{FF2B5EF4-FFF2-40B4-BE49-F238E27FC236}">
                <a16:creationId xmlns:a16="http://schemas.microsoft.com/office/drawing/2014/main" id="{B7BE1F91-BEB8-41BF-B26F-7A7A61BBBD01}"/>
              </a:ext>
            </a:extLst>
          </p:cNvPr>
          <p:cNvSpPr txBox="1"/>
          <p:nvPr/>
        </p:nvSpPr>
        <p:spPr>
          <a:xfrm>
            <a:off x="22177282" y="15784434"/>
            <a:ext cx="9344604" cy="1585043"/>
          </a:xfrm>
          <a:prstGeom prst="rect">
            <a:avLst/>
          </a:prstGeom>
          <a:noFill/>
        </p:spPr>
        <p:txBody>
          <a:bodyPr wrap="square" lIns="106674" tIns="53337" rIns="106674" bIns="53337" rtlCol="0">
            <a:spAutoFit/>
          </a:bodyPr>
          <a:lstStyle/>
          <a:p>
            <a:pPr algn="ctr"/>
            <a:r>
              <a:rPr lang="en-US" sz="3200" dirty="0">
                <a:latin typeface="Cambria" panose="02040503050406030204" pitchFamily="18" charset="0"/>
              </a:rPr>
              <a:t>Sanity Test: Virtual Extensometer vs. Physical Extensometer</a:t>
            </a:r>
          </a:p>
          <a:p>
            <a:pPr algn="ctr"/>
            <a:r>
              <a:rPr lang="en-US" sz="3200" dirty="0">
                <a:latin typeface="Cambria" panose="02040503050406030204" pitchFamily="18" charset="0"/>
              </a:rPr>
              <a:t> Test: UT-45-0p1-07</a:t>
            </a:r>
          </a:p>
        </p:txBody>
      </p:sp>
      <p:grpSp>
        <p:nvGrpSpPr>
          <p:cNvPr id="56" name="Group 55">
            <a:extLst>
              <a:ext uri="{FF2B5EF4-FFF2-40B4-BE49-F238E27FC236}">
                <a16:creationId xmlns:a16="http://schemas.microsoft.com/office/drawing/2014/main" id="{336605C5-4AFF-4FEA-B793-6B7B33B8CDC3}"/>
              </a:ext>
            </a:extLst>
          </p:cNvPr>
          <p:cNvGrpSpPr/>
          <p:nvPr/>
        </p:nvGrpSpPr>
        <p:grpSpPr>
          <a:xfrm>
            <a:off x="22598129" y="17183274"/>
            <a:ext cx="8946632" cy="4736841"/>
            <a:chOff x="22693470" y="17446739"/>
            <a:chExt cx="8983082" cy="4045375"/>
          </a:xfrm>
        </p:grpSpPr>
        <p:pic>
          <p:nvPicPr>
            <p:cNvPr id="71" name="Picture 70">
              <a:extLst>
                <a:ext uri="{FF2B5EF4-FFF2-40B4-BE49-F238E27FC236}">
                  <a16:creationId xmlns:a16="http://schemas.microsoft.com/office/drawing/2014/main" id="{187D3682-058A-428A-A8EF-03BA17B156F6}"/>
                </a:ext>
              </a:extLst>
            </p:cNvPr>
            <p:cNvPicPr>
              <a:picLocks noChangeAspect="1"/>
            </p:cNvPicPr>
            <p:nvPr/>
          </p:nvPicPr>
          <p:blipFill>
            <a:blip r:embed="rId13"/>
            <a:stretch>
              <a:fillRect/>
            </a:stretch>
          </p:blipFill>
          <p:spPr>
            <a:xfrm>
              <a:off x="22781828" y="17446739"/>
              <a:ext cx="8894724" cy="4045375"/>
            </a:xfrm>
            <a:prstGeom prst="rect">
              <a:avLst/>
            </a:prstGeom>
          </p:spPr>
        </p:pic>
        <p:grpSp>
          <p:nvGrpSpPr>
            <p:cNvPr id="54" name="Group 53">
              <a:extLst>
                <a:ext uri="{FF2B5EF4-FFF2-40B4-BE49-F238E27FC236}">
                  <a16:creationId xmlns:a16="http://schemas.microsoft.com/office/drawing/2014/main" id="{1ECFD5A9-E9DE-4842-B605-599226BE4293}"/>
                </a:ext>
              </a:extLst>
            </p:cNvPr>
            <p:cNvGrpSpPr/>
            <p:nvPr/>
          </p:nvGrpSpPr>
          <p:grpSpPr>
            <a:xfrm>
              <a:off x="23633257" y="17677768"/>
              <a:ext cx="1509120" cy="584775"/>
              <a:chOff x="21638922" y="15063246"/>
              <a:chExt cx="1509121" cy="584775"/>
            </a:xfrm>
          </p:grpSpPr>
          <p:sp>
            <p:nvSpPr>
              <p:cNvPr id="51" name="TextBox 50">
                <a:extLst>
                  <a:ext uri="{FF2B5EF4-FFF2-40B4-BE49-F238E27FC236}">
                    <a16:creationId xmlns:a16="http://schemas.microsoft.com/office/drawing/2014/main" id="{650606E7-3527-4E96-ACB0-84742D7C344D}"/>
                  </a:ext>
                </a:extLst>
              </p:cNvPr>
              <p:cNvSpPr txBox="1"/>
              <p:nvPr/>
            </p:nvSpPr>
            <p:spPr>
              <a:xfrm>
                <a:off x="21638922" y="15063246"/>
                <a:ext cx="1509121" cy="584775"/>
              </a:xfrm>
              <a:prstGeom prst="rect">
                <a:avLst/>
              </a:prstGeom>
              <a:solidFill>
                <a:schemeClr val="bg1"/>
              </a:solidFill>
              <a:ln>
                <a:solidFill>
                  <a:schemeClr val="tx1"/>
                </a:solidFill>
              </a:ln>
            </p:spPr>
            <p:txBody>
              <a:bodyPr wrap="square" rtlCol="0">
                <a:spAutoFit/>
              </a:bodyPr>
              <a:lstStyle/>
              <a:p>
                <a:pPr>
                  <a:spcBef>
                    <a:spcPts val="300"/>
                  </a:spcBef>
                </a:pPr>
                <a:r>
                  <a:rPr lang="en-US" sz="1600" dirty="0"/>
                  <a:t>Physical </a:t>
                </a:r>
              </a:p>
              <a:p>
                <a:pPr>
                  <a:spcBef>
                    <a:spcPts val="300"/>
                  </a:spcBef>
                </a:pPr>
                <a:r>
                  <a:rPr lang="en-US" sz="1600" dirty="0"/>
                  <a:t>Virtual</a:t>
                </a:r>
              </a:p>
            </p:txBody>
          </p:sp>
          <p:pic>
            <p:nvPicPr>
              <p:cNvPr id="53" name="Picture 52">
                <a:extLst>
                  <a:ext uri="{FF2B5EF4-FFF2-40B4-BE49-F238E27FC236}">
                    <a16:creationId xmlns:a16="http://schemas.microsoft.com/office/drawing/2014/main" id="{DB62CE28-1EC1-4423-A6EC-8398E585EC9E}"/>
                  </a:ext>
                </a:extLst>
              </p:cNvPr>
              <p:cNvPicPr>
                <a:picLocks noChangeAspect="1"/>
              </p:cNvPicPr>
              <p:nvPr/>
            </p:nvPicPr>
            <p:blipFill rotWithShape="1">
              <a:blip r:embed="rId14"/>
              <a:srcRect l="1" r="9121"/>
              <a:stretch/>
            </p:blipFill>
            <p:spPr>
              <a:xfrm>
                <a:off x="22502605" y="15166616"/>
                <a:ext cx="499913" cy="358754"/>
              </a:xfrm>
              <a:prstGeom prst="rect">
                <a:avLst/>
              </a:prstGeom>
            </p:spPr>
          </p:pic>
        </p:grpSp>
        <p:sp>
          <p:nvSpPr>
            <p:cNvPr id="55" name="TextBox 54">
              <a:extLst>
                <a:ext uri="{FF2B5EF4-FFF2-40B4-BE49-F238E27FC236}">
                  <a16:creationId xmlns:a16="http://schemas.microsoft.com/office/drawing/2014/main" id="{8D506827-B0E8-4BD0-A6EC-CAAB6F061B1A}"/>
                </a:ext>
              </a:extLst>
            </p:cNvPr>
            <p:cNvSpPr txBox="1"/>
            <p:nvPr/>
          </p:nvSpPr>
          <p:spPr>
            <a:xfrm rot="16200000">
              <a:off x="21751423" y="19184467"/>
              <a:ext cx="2224027" cy="339933"/>
            </a:xfrm>
            <a:prstGeom prst="rect">
              <a:avLst/>
            </a:prstGeom>
            <a:solidFill>
              <a:schemeClr val="bg1"/>
            </a:solidFill>
            <a:ln>
              <a:solidFill>
                <a:schemeClr val="tx1"/>
              </a:solidFill>
            </a:ln>
          </p:spPr>
          <p:txBody>
            <a:bodyPr wrap="none" rtlCol="0">
              <a:spAutoFit/>
            </a:bodyPr>
            <a:lstStyle/>
            <a:p>
              <a:pPr algn="ctr"/>
              <a:r>
                <a:rPr lang="en-US" sz="1600" dirty="0"/>
                <a:t>Engineering Strain (mm/mm)</a:t>
              </a:r>
            </a:p>
          </p:txBody>
        </p:sp>
        <p:sp>
          <p:nvSpPr>
            <p:cNvPr id="101" name="TextBox 100">
              <a:extLst>
                <a:ext uri="{FF2B5EF4-FFF2-40B4-BE49-F238E27FC236}">
                  <a16:creationId xmlns:a16="http://schemas.microsoft.com/office/drawing/2014/main" id="{71C949F5-936E-44B8-B523-41E597114B9A}"/>
                </a:ext>
              </a:extLst>
            </p:cNvPr>
            <p:cNvSpPr txBox="1"/>
            <p:nvPr/>
          </p:nvSpPr>
          <p:spPr>
            <a:xfrm>
              <a:off x="27011791" y="21153585"/>
              <a:ext cx="882793" cy="313747"/>
            </a:xfrm>
            <a:prstGeom prst="rect">
              <a:avLst/>
            </a:prstGeom>
            <a:solidFill>
              <a:schemeClr val="bg1"/>
            </a:solidFill>
            <a:ln>
              <a:solidFill>
                <a:schemeClr val="tx1"/>
              </a:solidFill>
            </a:ln>
          </p:spPr>
          <p:txBody>
            <a:bodyPr wrap="square" rtlCol="0">
              <a:spAutoFit/>
            </a:bodyPr>
            <a:lstStyle/>
            <a:p>
              <a:r>
                <a:rPr lang="en-US" sz="1600" dirty="0"/>
                <a:t>Time(s)</a:t>
              </a:r>
            </a:p>
          </p:txBody>
        </p:sp>
      </p:grpSp>
      <p:sp>
        <p:nvSpPr>
          <p:cNvPr id="50" name="TextBox 49">
            <a:extLst>
              <a:ext uri="{FF2B5EF4-FFF2-40B4-BE49-F238E27FC236}">
                <a16:creationId xmlns:a16="http://schemas.microsoft.com/office/drawing/2014/main" id="{120AFAA3-284B-433B-B1F5-E0DCF00F102C}"/>
              </a:ext>
            </a:extLst>
          </p:cNvPr>
          <p:cNvSpPr txBox="1"/>
          <p:nvPr/>
        </p:nvSpPr>
        <p:spPr>
          <a:xfrm>
            <a:off x="23044591" y="17355438"/>
            <a:ext cx="444352" cy="3939540"/>
          </a:xfrm>
          <a:prstGeom prst="rect">
            <a:avLst/>
          </a:prstGeom>
          <a:solidFill>
            <a:schemeClr val="bg1"/>
          </a:solidFill>
        </p:spPr>
        <p:txBody>
          <a:bodyPr wrap="none" rtlCol="0">
            <a:spAutoFit/>
          </a:bodyPr>
          <a:lstStyle/>
          <a:p>
            <a:pPr>
              <a:spcAft>
                <a:spcPts val="1200"/>
              </a:spcAft>
            </a:pPr>
            <a:r>
              <a:rPr lang="en-US" sz="1600" dirty="0"/>
              <a:t>0.9</a:t>
            </a:r>
          </a:p>
          <a:p>
            <a:pPr>
              <a:spcAft>
                <a:spcPts val="1200"/>
              </a:spcAft>
            </a:pPr>
            <a:r>
              <a:rPr lang="en-US" sz="1600" dirty="0"/>
              <a:t>0.8</a:t>
            </a:r>
          </a:p>
          <a:p>
            <a:pPr>
              <a:spcAft>
                <a:spcPts val="1200"/>
              </a:spcAft>
            </a:pPr>
            <a:r>
              <a:rPr lang="en-US" sz="1600" dirty="0"/>
              <a:t>0.7</a:t>
            </a:r>
          </a:p>
          <a:p>
            <a:pPr>
              <a:spcAft>
                <a:spcPts val="1200"/>
              </a:spcAft>
            </a:pPr>
            <a:r>
              <a:rPr lang="en-US" sz="1600" dirty="0"/>
              <a:t>0.6</a:t>
            </a:r>
          </a:p>
          <a:p>
            <a:pPr>
              <a:spcAft>
                <a:spcPts val="1200"/>
              </a:spcAft>
            </a:pPr>
            <a:r>
              <a:rPr lang="en-US" sz="1600" dirty="0"/>
              <a:t>0.5</a:t>
            </a:r>
          </a:p>
          <a:p>
            <a:pPr>
              <a:spcAft>
                <a:spcPts val="1200"/>
              </a:spcAft>
            </a:pPr>
            <a:r>
              <a:rPr lang="en-US" sz="1600" dirty="0"/>
              <a:t>0.4</a:t>
            </a:r>
          </a:p>
          <a:p>
            <a:pPr>
              <a:spcAft>
                <a:spcPts val="1200"/>
              </a:spcAft>
            </a:pPr>
            <a:r>
              <a:rPr lang="en-US" sz="1600" dirty="0"/>
              <a:t>0.3</a:t>
            </a:r>
          </a:p>
          <a:p>
            <a:pPr>
              <a:spcAft>
                <a:spcPts val="1200"/>
              </a:spcAft>
            </a:pPr>
            <a:r>
              <a:rPr lang="en-US" sz="1600" dirty="0"/>
              <a:t>0.2</a:t>
            </a:r>
          </a:p>
          <a:p>
            <a:pPr>
              <a:spcAft>
                <a:spcPts val="1200"/>
              </a:spcAft>
            </a:pPr>
            <a:r>
              <a:rPr lang="en-US" sz="1600" dirty="0"/>
              <a:t>0.1</a:t>
            </a:r>
          </a:p>
          <a:p>
            <a:pPr>
              <a:spcAft>
                <a:spcPts val="1200"/>
              </a:spcAft>
            </a:pPr>
            <a:r>
              <a:rPr lang="en-US" sz="1600" dirty="0"/>
              <a:t>0</a:t>
            </a:r>
          </a:p>
        </p:txBody>
      </p:sp>
      <p:grpSp>
        <p:nvGrpSpPr>
          <p:cNvPr id="5" name="Group 4">
            <a:extLst>
              <a:ext uri="{FF2B5EF4-FFF2-40B4-BE49-F238E27FC236}">
                <a16:creationId xmlns:a16="http://schemas.microsoft.com/office/drawing/2014/main" id="{62E07EA2-5C5A-4229-BA5C-AA01E753D46C}"/>
              </a:ext>
            </a:extLst>
          </p:cNvPr>
          <p:cNvGrpSpPr/>
          <p:nvPr/>
        </p:nvGrpSpPr>
        <p:grpSpPr>
          <a:xfrm>
            <a:off x="11845676" y="23856381"/>
            <a:ext cx="20025360" cy="8620413"/>
            <a:chOff x="12328852" y="23209687"/>
            <a:chExt cx="19693820" cy="8214983"/>
          </a:xfrm>
        </p:grpSpPr>
        <p:sp>
          <p:nvSpPr>
            <p:cNvPr id="100" name="TextBox 99"/>
            <p:cNvSpPr txBox="1"/>
            <p:nvPr/>
          </p:nvSpPr>
          <p:spPr>
            <a:xfrm>
              <a:off x="15243094" y="23522777"/>
              <a:ext cx="10034049" cy="723269"/>
            </a:xfrm>
            <a:prstGeom prst="rect">
              <a:avLst/>
            </a:prstGeom>
            <a:noFill/>
          </p:spPr>
          <p:txBody>
            <a:bodyPr wrap="square" lIns="106674" tIns="53337" rIns="106674" bIns="53337" rtlCol="0">
              <a:spAutoFit/>
            </a:bodyPr>
            <a:lstStyle/>
            <a:p>
              <a:pPr algn="ctr"/>
              <a:r>
                <a:rPr lang="en-US" sz="4000" dirty="0">
                  <a:latin typeface="Cambria" panose="02040503050406030204" pitchFamily="18" charset="0"/>
                </a:rPr>
                <a:t>True Stress vs. True Strain – UT All Angles</a:t>
              </a:r>
            </a:p>
          </p:txBody>
        </p:sp>
        <p:sp>
          <p:nvSpPr>
            <p:cNvPr id="102" name="TextBox 101"/>
            <p:cNvSpPr txBox="1"/>
            <p:nvPr/>
          </p:nvSpPr>
          <p:spPr>
            <a:xfrm>
              <a:off x="27563772" y="24727194"/>
              <a:ext cx="4458900" cy="5647694"/>
            </a:xfrm>
            <a:prstGeom prst="rect">
              <a:avLst/>
            </a:prstGeom>
            <a:noFill/>
          </p:spPr>
          <p:txBody>
            <a:bodyPr wrap="square" lIns="106674" tIns="53337" rIns="106674" bIns="53337" rtlCol="0">
              <a:spAutoFit/>
            </a:bodyPr>
            <a:lstStyle/>
            <a:p>
              <a:pPr marL="342900" indent="-342900">
                <a:buFont typeface="Arial" panose="020B0604020202020204" pitchFamily="34" charset="0"/>
                <a:buChar char="•"/>
              </a:pPr>
              <a:r>
                <a:rPr lang="en-US" sz="2800" dirty="0">
                  <a:latin typeface="Cambria" panose="02040503050406030204" pitchFamily="18" charset="0"/>
                </a:rPr>
                <a:t>For all of curves. elastic yield stress, ultimate tensile strength, and fracture limits occur roughly in the same region.</a:t>
              </a:r>
            </a:p>
            <a:p>
              <a:pPr marL="342900" indent="-342900">
                <a:buFont typeface="Arial" panose="020B0604020202020204" pitchFamily="34" charset="0"/>
                <a:buChar char="•"/>
              </a:pPr>
              <a:r>
                <a:rPr lang="en-US" sz="2800" dirty="0">
                  <a:latin typeface="Cambria" panose="02040503050406030204" pitchFamily="18" charset="0"/>
                </a:rPr>
                <a:t>These are indications that the material may be isotropic. </a:t>
              </a:r>
            </a:p>
            <a:p>
              <a:pPr marL="342900" indent="-342900">
                <a:buFont typeface="Arial" panose="020B0604020202020204" pitchFamily="34" charset="0"/>
                <a:buChar char="•"/>
              </a:pPr>
              <a:r>
                <a:rPr lang="en-US" sz="2800" dirty="0">
                  <a:latin typeface="Cambria" panose="02040503050406030204" pitchFamily="18" charset="0"/>
                </a:rPr>
                <a:t>Consistency during testing provided confidence in results. </a:t>
              </a:r>
            </a:p>
            <a:p>
              <a:pPr marL="342900" indent="-342900">
                <a:buFont typeface="Arial" panose="020B0604020202020204" pitchFamily="34" charset="0"/>
                <a:buChar char="•"/>
              </a:pPr>
              <a:endParaRPr lang="en-US" sz="2400" dirty="0">
                <a:latin typeface="Cambria" panose="02040503050406030204" pitchFamily="18" charset="0"/>
              </a:endParaRPr>
            </a:p>
          </p:txBody>
        </p:sp>
        <p:sp>
          <p:nvSpPr>
            <p:cNvPr id="95" name="Subtitle 2">
              <a:extLst>
                <a:ext uri="{FF2B5EF4-FFF2-40B4-BE49-F238E27FC236}">
                  <a16:creationId xmlns:a16="http://schemas.microsoft.com/office/drawing/2014/main" id="{0E566EED-45C6-40C9-812B-CEC17F604C27}"/>
                </a:ext>
              </a:extLst>
            </p:cNvPr>
            <p:cNvSpPr txBox="1">
              <a:spLocks/>
            </p:cNvSpPr>
            <p:nvPr/>
          </p:nvSpPr>
          <p:spPr>
            <a:xfrm>
              <a:off x="12328852" y="23209687"/>
              <a:ext cx="19641782" cy="8214983"/>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grpSp>
          <p:nvGrpSpPr>
            <p:cNvPr id="115" name="Group 114">
              <a:extLst>
                <a:ext uri="{FF2B5EF4-FFF2-40B4-BE49-F238E27FC236}">
                  <a16:creationId xmlns:a16="http://schemas.microsoft.com/office/drawing/2014/main" id="{8886CF43-9F32-4BBA-BD8C-B0CEC4B0105D}"/>
                </a:ext>
              </a:extLst>
            </p:cNvPr>
            <p:cNvGrpSpPr/>
            <p:nvPr/>
          </p:nvGrpSpPr>
          <p:grpSpPr>
            <a:xfrm>
              <a:off x="12763989" y="24484650"/>
              <a:ext cx="14679294" cy="5977769"/>
              <a:chOff x="12763989" y="24484650"/>
              <a:chExt cx="14679294" cy="5977769"/>
            </a:xfrm>
          </p:grpSpPr>
          <p:grpSp>
            <p:nvGrpSpPr>
              <p:cNvPr id="107" name="Group 106">
                <a:extLst>
                  <a:ext uri="{FF2B5EF4-FFF2-40B4-BE49-F238E27FC236}">
                    <a16:creationId xmlns:a16="http://schemas.microsoft.com/office/drawing/2014/main" id="{AF2E7FF8-87D6-4F79-8BF9-65CA4B170A37}"/>
                  </a:ext>
                </a:extLst>
              </p:cNvPr>
              <p:cNvGrpSpPr/>
              <p:nvPr/>
            </p:nvGrpSpPr>
            <p:grpSpPr>
              <a:xfrm>
                <a:off x="12763989" y="24484650"/>
                <a:ext cx="14679294" cy="5977769"/>
                <a:chOff x="12763989" y="24484650"/>
                <a:chExt cx="14679294" cy="5977769"/>
              </a:xfrm>
            </p:grpSpPr>
            <p:grpSp>
              <p:nvGrpSpPr>
                <p:cNvPr id="87" name="Group 86">
                  <a:extLst>
                    <a:ext uri="{FF2B5EF4-FFF2-40B4-BE49-F238E27FC236}">
                      <a16:creationId xmlns:a16="http://schemas.microsoft.com/office/drawing/2014/main" id="{E7566B80-943F-4DF4-984D-81EEF8EB6122}"/>
                    </a:ext>
                  </a:extLst>
                </p:cNvPr>
                <p:cNvGrpSpPr/>
                <p:nvPr/>
              </p:nvGrpSpPr>
              <p:grpSpPr>
                <a:xfrm>
                  <a:off x="12763989" y="24484650"/>
                  <a:ext cx="14368888" cy="5842950"/>
                  <a:chOff x="13846629" y="24635628"/>
                  <a:chExt cx="13019887" cy="5700270"/>
                </a:xfrm>
              </p:grpSpPr>
              <p:pic>
                <p:nvPicPr>
                  <p:cNvPr id="11" name="Picture 10">
                    <a:extLst>
                      <a:ext uri="{FF2B5EF4-FFF2-40B4-BE49-F238E27FC236}">
                        <a16:creationId xmlns:a16="http://schemas.microsoft.com/office/drawing/2014/main" id="{98AC3B12-F726-496E-BDE3-5CBE8A72E3C1}"/>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6137" r="5831"/>
                  <a:stretch/>
                </p:blipFill>
                <p:spPr>
                  <a:xfrm>
                    <a:off x="13846629" y="24635628"/>
                    <a:ext cx="13019887" cy="57002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Oval 13">
                    <a:extLst>
                      <a:ext uri="{FF2B5EF4-FFF2-40B4-BE49-F238E27FC236}">
                        <a16:creationId xmlns:a16="http://schemas.microsoft.com/office/drawing/2014/main" id="{9D5832F3-870B-4D38-9A3C-C060513543FF}"/>
                      </a:ext>
                    </a:extLst>
                  </p:cNvPr>
                  <p:cNvSpPr/>
                  <p:nvPr/>
                </p:nvSpPr>
                <p:spPr>
                  <a:xfrm>
                    <a:off x="14768850" y="28269246"/>
                    <a:ext cx="365501" cy="35186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21221810-6475-4330-A2A9-21729F090654}"/>
                      </a:ext>
                    </a:extLst>
                  </p:cNvPr>
                  <p:cNvSpPr/>
                  <p:nvPr/>
                </p:nvSpPr>
                <p:spPr>
                  <a:xfrm>
                    <a:off x="22984928" y="25453495"/>
                    <a:ext cx="1035691" cy="113134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0" name="Group 89">
                  <a:extLst>
                    <a:ext uri="{FF2B5EF4-FFF2-40B4-BE49-F238E27FC236}">
                      <a16:creationId xmlns:a16="http://schemas.microsoft.com/office/drawing/2014/main" id="{2F393A1E-685D-4486-B2B8-1C5B2B2A65D7}"/>
                    </a:ext>
                  </a:extLst>
                </p:cNvPr>
                <p:cNvGrpSpPr/>
                <p:nvPr/>
              </p:nvGrpSpPr>
              <p:grpSpPr>
                <a:xfrm>
                  <a:off x="24074207" y="24737117"/>
                  <a:ext cx="3369076" cy="2331407"/>
                  <a:chOff x="20905060" y="24756896"/>
                  <a:chExt cx="3250256" cy="2175609"/>
                </a:xfrm>
              </p:grpSpPr>
              <p:sp>
                <p:nvSpPr>
                  <p:cNvPr id="89" name="TextBox 88">
                    <a:extLst>
                      <a:ext uri="{FF2B5EF4-FFF2-40B4-BE49-F238E27FC236}">
                        <a16:creationId xmlns:a16="http://schemas.microsoft.com/office/drawing/2014/main" id="{DA793DEB-C870-44FF-B418-77A76313995E}"/>
                      </a:ext>
                    </a:extLst>
                  </p:cNvPr>
                  <p:cNvSpPr txBox="1"/>
                  <p:nvPr/>
                </p:nvSpPr>
                <p:spPr>
                  <a:xfrm>
                    <a:off x="20905060" y="24756896"/>
                    <a:ext cx="3250256" cy="2175609"/>
                  </a:xfrm>
                  <a:prstGeom prst="rect">
                    <a:avLst/>
                  </a:prstGeom>
                  <a:solidFill>
                    <a:schemeClr val="bg1"/>
                  </a:solidFill>
                  <a:ln>
                    <a:solidFill>
                      <a:schemeClr val="tx1"/>
                    </a:solidFill>
                  </a:ln>
                </p:spPr>
                <p:txBody>
                  <a:bodyPr wrap="square" rtlCol="0">
                    <a:spAutoFit/>
                  </a:bodyPr>
                  <a:lstStyle/>
                  <a:p>
                    <a:pPr>
                      <a:spcBef>
                        <a:spcPts val="300"/>
                      </a:spcBef>
                    </a:pPr>
                    <a:r>
                      <a:rPr lang="en-US" sz="1600" u="sng" dirty="0"/>
                      <a:t>Angle-Data Location-Sample#</a:t>
                    </a:r>
                  </a:p>
                  <a:p>
                    <a:pPr>
                      <a:spcBef>
                        <a:spcPts val="300"/>
                      </a:spcBef>
                    </a:pPr>
                    <a:r>
                      <a:rPr lang="en-US" sz="1600" dirty="0"/>
                      <a:t>UT 0   DIC Fracture Box- 01</a:t>
                    </a:r>
                  </a:p>
                  <a:p>
                    <a:pPr>
                      <a:spcBef>
                        <a:spcPts val="300"/>
                      </a:spcBef>
                    </a:pPr>
                    <a:r>
                      <a:rPr lang="en-US" sz="1600" dirty="0"/>
                      <a:t>UT 15 DIC Fracture Box- 01</a:t>
                    </a:r>
                  </a:p>
                  <a:p>
                    <a:pPr>
                      <a:spcBef>
                        <a:spcPts val="300"/>
                      </a:spcBef>
                    </a:pPr>
                    <a:r>
                      <a:rPr lang="en-US" sz="1600" dirty="0"/>
                      <a:t>UT 30 DIC Fracture Box- 02</a:t>
                    </a:r>
                  </a:p>
                  <a:p>
                    <a:pPr>
                      <a:spcBef>
                        <a:spcPts val="300"/>
                      </a:spcBef>
                    </a:pPr>
                    <a:r>
                      <a:rPr lang="en-US" sz="1600" dirty="0"/>
                      <a:t>UT 45 DIC Fracture Box- 02</a:t>
                    </a:r>
                  </a:p>
                  <a:p>
                    <a:pPr>
                      <a:spcBef>
                        <a:spcPts val="300"/>
                      </a:spcBef>
                    </a:pPr>
                    <a:r>
                      <a:rPr lang="en-US" sz="1600" dirty="0"/>
                      <a:t>UT 60 DIC Fracture Box- 01</a:t>
                    </a:r>
                  </a:p>
                  <a:p>
                    <a:pPr>
                      <a:spcBef>
                        <a:spcPts val="300"/>
                      </a:spcBef>
                    </a:pPr>
                    <a:r>
                      <a:rPr lang="en-US" sz="1600" dirty="0"/>
                      <a:t>UT 75 DIC Fracture Box- 02</a:t>
                    </a:r>
                  </a:p>
                  <a:p>
                    <a:pPr>
                      <a:spcBef>
                        <a:spcPts val="300"/>
                      </a:spcBef>
                    </a:pPr>
                    <a:r>
                      <a:rPr lang="en-US" sz="1600" dirty="0"/>
                      <a:t>UT 90 DIC Fracture Box- 01</a:t>
                    </a:r>
                  </a:p>
                </p:txBody>
              </p:sp>
              <p:pic>
                <p:nvPicPr>
                  <p:cNvPr id="88" name="Picture 87">
                    <a:extLst>
                      <a:ext uri="{FF2B5EF4-FFF2-40B4-BE49-F238E27FC236}">
                        <a16:creationId xmlns:a16="http://schemas.microsoft.com/office/drawing/2014/main" id="{6C059CC5-F369-4BAF-B6EB-3C1FF2E72FDE}"/>
                      </a:ext>
                    </a:extLst>
                  </p:cNvPr>
                  <p:cNvPicPr>
                    <a:picLocks noChangeAspect="1"/>
                  </p:cNvPicPr>
                  <p:nvPr/>
                </p:nvPicPr>
                <p:blipFill>
                  <a:blip r:embed="rId16"/>
                  <a:stretch>
                    <a:fillRect/>
                  </a:stretch>
                </p:blipFill>
                <p:spPr>
                  <a:xfrm>
                    <a:off x="23212141" y="25029046"/>
                    <a:ext cx="842771" cy="1797912"/>
                  </a:xfrm>
                  <a:prstGeom prst="rect">
                    <a:avLst/>
                  </a:prstGeom>
                </p:spPr>
              </p:pic>
            </p:grpSp>
            <p:sp>
              <p:nvSpPr>
                <p:cNvPr id="106" name="Rectangle 105">
                  <a:extLst>
                    <a:ext uri="{FF2B5EF4-FFF2-40B4-BE49-F238E27FC236}">
                      <a16:creationId xmlns:a16="http://schemas.microsoft.com/office/drawing/2014/main" id="{80D712E1-3EF4-49DC-ADF3-99C0D15F9F10}"/>
                    </a:ext>
                  </a:extLst>
                </p:cNvPr>
                <p:cNvSpPr/>
                <p:nvPr/>
              </p:nvSpPr>
              <p:spPr>
                <a:xfrm>
                  <a:off x="13975550" y="24763235"/>
                  <a:ext cx="3298567" cy="19645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TextBox 112">
                  <a:extLst>
                    <a:ext uri="{FF2B5EF4-FFF2-40B4-BE49-F238E27FC236}">
                      <a16:creationId xmlns:a16="http://schemas.microsoft.com/office/drawing/2014/main" id="{3DFB0EE5-9769-45F1-B2F4-194FED2A1F9E}"/>
                    </a:ext>
                  </a:extLst>
                </p:cNvPr>
                <p:cNvSpPr txBox="1"/>
                <p:nvPr/>
              </p:nvSpPr>
              <p:spPr>
                <a:xfrm rot="16200000">
                  <a:off x="11940374" y="27026549"/>
                  <a:ext cx="2367058" cy="461665"/>
                </a:xfrm>
                <a:prstGeom prst="rect">
                  <a:avLst/>
                </a:prstGeom>
                <a:solidFill>
                  <a:schemeClr val="bg1"/>
                </a:solidFill>
              </p:spPr>
              <p:txBody>
                <a:bodyPr wrap="none" rtlCol="0">
                  <a:spAutoFit/>
                </a:bodyPr>
                <a:lstStyle/>
                <a:p>
                  <a:r>
                    <a:rPr lang="en-US" sz="2400" dirty="0"/>
                    <a:t>True Stress (MPa)</a:t>
                  </a:r>
                </a:p>
              </p:txBody>
            </p:sp>
            <p:sp>
              <p:nvSpPr>
                <p:cNvPr id="114" name="TextBox 113">
                  <a:extLst>
                    <a:ext uri="{FF2B5EF4-FFF2-40B4-BE49-F238E27FC236}">
                      <a16:creationId xmlns:a16="http://schemas.microsoft.com/office/drawing/2014/main" id="{26F79237-6039-423B-9D07-4DC1E2DA168D}"/>
                    </a:ext>
                  </a:extLst>
                </p:cNvPr>
                <p:cNvSpPr txBox="1"/>
                <p:nvPr/>
              </p:nvSpPr>
              <p:spPr>
                <a:xfrm>
                  <a:off x="18957011" y="30062309"/>
                  <a:ext cx="2430152" cy="400110"/>
                </a:xfrm>
                <a:prstGeom prst="rect">
                  <a:avLst/>
                </a:prstGeom>
                <a:solidFill>
                  <a:schemeClr val="bg1"/>
                </a:solidFill>
                <a:ln>
                  <a:solidFill>
                    <a:schemeClr val="tx1"/>
                  </a:solidFill>
                </a:ln>
              </p:spPr>
              <p:txBody>
                <a:bodyPr wrap="none" rtlCol="0">
                  <a:spAutoFit/>
                </a:bodyPr>
                <a:lstStyle/>
                <a:p>
                  <a:r>
                    <a:rPr lang="en-US" sz="2000" dirty="0"/>
                    <a:t>True Strain (mm/mm)</a:t>
                  </a:r>
                </a:p>
              </p:txBody>
            </p:sp>
          </p:grpSp>
          <p:sp>
            <p:nvSpPr>
              <p:cNvPr id="116" name="Rectangle 115">
                <a:extLst>
                  <a:ext uri="{FF2B5EF4-FFF2-40B4-BE49-F238E27FC236}">
                    <a16:creationId xmlns:a16="http://schemas.microsoft.com/office/drawing/2014/main" id="{B8E38125-BCC1-490F-B5FA-6D7F84FEFD71}"/>
                  </a:ext>
                </a:extLst>
              </p:cNvPr>
              <p:cNvSpPr/>
              <p:nvPr/>
            </p:nvSpPr>
            <p:spPr>
              <a:xfrm>
                <a:off x="18521243" y="24597208"/>
                <a:ext cx="3140272" cy="8538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3" name="Group 42">
            <a:extLst>
              <a:ext uri="{FF2B5EF4-FFF2-40B4-BE49-F238E27FC236}">
                <a16:creationId xmlns:a16="http://schemas.microsoft.com/office/drawing/2014/main" id="{261BDEF4-BC07-4412-B653-740A5F938FA4}"/>
              </a:ext>
            </a:extLst>
          </p:cNvPr>
          <p:cNvGrpSpPr/>
          <p:nvPr/>
        </p:nvGrpSpPr>
        <p:grpSpPr>
          <a:xfrm>
            <a:off x="11891396" y="6076719"/>
            <a:ext cx="19972446" cy="8419496"/>
            <a:chOff x="11775116" y="5798094"/>
            <a:chExt cx="19867857" cy="8490965"/>
          </a:xfrm>
        </p:grpSpPr>
        <p:sp>
          <p:nvSpPr>
            <p:cNvPr id="16" name="Subtitle 2"/>
            <p:cNvSpPr txBox="1">
              <a:spLocks/>
            </p:cNvSpPr>
            <p:nvPr/>
          </p:nvSpPr>
          <p:spPr>
            <a:xfrm>
              <a:off x="11775116" y="5798094"/>
              <a:ext cx="19867857" cy="8490965"/>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pic>
          <p:nvPicPr>
            <p:cNvPr id="36" name="Picture 35">
              <a:extLst>
                <a:ext uri="{FF2B5EF4-FFF2-40B4-BE49-F238E27FC236}">
                  <a16:creationId xmlns:a16="http://schemas.microsoft.com/office/drawing/2014/main" id="{F1CED398-2DCA-435B-BF78-851CECEBDDDF}"/>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l="42608" t="32338" r="36030" b="7862"/>
            <a:stretch/>
          </p:blipFill>
          <p:spPr>
            <a:xfrm>
              <a:off x="18370570" y="5947836"/>
              <a:ext cx="1848280" cy="67349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0" name="Picture 69">
              <a:extLst>
                <a:ext uri="{FF2B5EF4-FFF2-40B4-BE49-F238E27FC236}">
                  <a16:creationId xmlns:a16="http://schemas.microsoft.com/office/drawing/2014/main" id="{D935BFB6-1D2C-4ECA-89F6-4CA5D7A59A65}"/>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7601" t="5945" r="8024" b="39623"/>
            <a:stretch/>
          </p:blipFill>
          <p:spPr>
            <a:xfrm rot="16200000">
              <a:off x="14006858" y="7828462"/>
              <a:ext cx="5045138" cy="22414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8" name="TextBox 77">
              <a:extLst>
                <a:ext uri="{FF2B5EF4-FFF2-40B4-BE49-F238E27FC236}">
                  <a16:creationId xmlns:a16="http://schemas.microsoft.com/office/drawing/2014/main" id="{993EA5D2-752D-4137-8CE0-D29598D431E6}"/>
                </a:ext>
              </a:extLst>
            </p:cNvPr>
            <p:cNvSpPr txBox="1"/>
            <p:nvPr/>
          </p:nvSpPr>
          <p:spPr>
            <a:xfrm>
              <a:off x="15527941" y="11854362"/>
              <a:ext cx="1966832"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600" dirty="0"/>
                <a:t>Specimens throughout test procedure</a:t>
              </a:r>
            </a:p>
          </p:txBody>
        </p:sp>
        <p:grpSp>
          <p:nvGrpSpPr>
            <p:cNvPr id="133" name="Group 132">
              <a:extLst>
                <a:ext uri="{FF2B5EF4-FFF2-40B4-BE49-F238E27FC236}">
                  <a16:creationId xmlns:a16="http://schemas.microsoft.com/office/drawing/2014/main" id="{760AC6B1-7B4D-4996-9CB0-8AA3D4ECBF15}"/>
                </a:ext>
              </a:extLst>
            </p:cNvPr>
            <p:cNvGrpSpPr/>
            <p:nvPr/>
          </p:nvGrpSpPr>
          <p:grpSpPr>
            <a:xfrm>
              <a:off x="12286249" y="6960688"/>
              <a:ext cx="2953488" cy="6211505"/>
              <a:chOff x="12766161" y="6769342"/>
              <a:chExt cx="2804243" cy="5415474"/>
            </a:xfrm>
          </p:grpSpPr>
          <p:sp>
            <p:nvSpPr>
              <p:cNvPr id="81" name="Arrow: Right 80">
                <a:extLst>
                  <a:ext uri="{FF2B5EF4-FFF2-40B4-BE49-F238E27FC236}">
                    <a16:creationId xmlns:a16="http://schemas.microsoft.com/office/drawing/2014/main" id="{AB90F633-9328-4A82-8BAB-D79530274089}"/>
                  </a:ext>
                </a:extLst>
              </p:cNvPr>
              <p:cNvSpPr/>
              <p:nvPr/>
            </p:nvSpPr>
            <p:spPr bwMode="auto">
              <a:xfrm>
                <a:off x="12766161" y="10227911"/>
                <a:ext cx="2804243" cy="199236"/>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128"/>
                </a:endParaRPr>
              </a:p>
            </p:txBody>
          </p:sp>
          <p:sp>
            <p:nvSpPr>
              <p:cNvPr id="82" name="Text Placeholder 6">
                <a:extLst>
                  <a:ext uri="{FF2B5EF4-FFF2-40B4-BE49-F238E27FC236}">
                    <a16:creationId xmlns:a16="http://schemas.microsoft.com/office/drawing/2014/main" id="{E4C39F6D-2896-49AF-B496-2E6D1AF524F2}"/>
                  </a:ext>
                </a:extLst>
              </p:cNvPr>
              <p:cNvSpPr txBox="1">
                <a:spLocks/>
              </p:cNvSpPr>
              <p:nvPr/>
            </p:nvSpPr>
            <p:spPr bwMode="auto">
              <a:xfrm>
                <a:off x="13244644" y="10377136"/>
                <a:ext cx="1847275" cy="37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lang="en-US" sz="2400" kern="1200" dirty="0">
                    <a:solidFill>
                      <a:srgbClr val="007E02"/>
                    </a:solidFill>
                    <a:latin typeface="Calibri" panose="020F0502020204030204" pitchFamily="34" charset="0"/>
                    <a:ea typeface="ＭＳ Ｐゴシック" panose="020B0600070205080204" pitchFamily="34"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anose="020B0600070205080204" pitchFamily="34"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anose="020B0600070205080204" pitchFamily="34"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anose="020B0600070205080204" pitchFamily="34"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anose="020B0600070205080204" pitchFamily="34" charset="-128"/>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gn="l">
                  <a:spcBef>
                    <a:spcPct val="0"/>
                  </a:spcBef>
                </a:pPr>
                <a:r>
                  <a:rPr lang="en-US" altLang="en-US" sz="1600" dirty="0"/>
                  <a:t>Rolling Direction</a:t>
                </a:r>
              </a:p>
            </p:txBody>
          </p:sp>
          <p:sp>
            <p:nvSpPr>
              <p:cNvPr id="83" name="TextBox 82">
                <a:extLst>
                  <a:ext uri="{FF2B5EF4-FFF2-40B4-BE49-F238E27FC236}">
                    <a16:creationId xmlns:a16="http://schemas.microsoft.com/office/drawing/2014/main" id="{8970B5AF-A484-42A2-A07F-88FFA1BB166B}"/>
                  </a:ext>
                </a:extLst>
              </p:cNvPr>
              <p:cNvSpPr txBox="1"/>
              <p:nvPr/>
            </p:nvSpPr>
            <p:spPr>
              <a:xfrm>
                <a:off x="13102001" y="9964218"/>
                <a:ext cx="403927" cy="297672"/>
              </a:xfrm>
              <a:prstGeom prst="rect">
                <a:avLst/>
              </a:prstGeom>
              <a:noFill/>
              <a:ln>
                <a:solidFill>
                  <a:schemeClr val="tx1"/>
                </a:solidFill>
              </a:ln>
            </p:spPr>
            <p:txBody>
              <a:bodyPr wrap="square" rtlCol="0">
                <a:spAutoFit/>
              </a:bodyPr>
              <a:lstStyle/>
              <a:p>
                <a:r>
                  <a:rPr lang="en-US" sz="1600" dirty="0"/>
                  <a:t>Ali</a:t>
                </a:r>
              </a:p>
            </p:txBody>
          </p:sp>
          <p:sp>
            <p:nvSpPr>
              <p:cNvPr id="94" name="TextBox 93">
                <a:extLst>
                  <a:ext uri="{FF2B5EF4-FFF2-40B4-BE49-F238E27FC236}">
                    <a16:creationId xmlns:a16="http://schemas.microsoft.com/office/drawing/2014/main" id="{9FE680CD-575C-4BA7-883F-DBB914078E49}"/>
                  </a:ext>
                </a:extLst>
              </p:cNvPr>
              <p:cNvSpPr txBox="1"/>
              <p:nvPr/>
            </p:nvSpPr>
            <p:spPr>
              <a:xfrm>
                <a:off x="12766161" y="10762647"/>
                <a:ext cx="2699975" cy="14221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000" dirty="0"/>
                  <a:t>Specimen alignment in comparison to the rolling direction , angles are</a:t>
                </a:r>
                <a:r>
                  <a:rPr lang="en-US" sz="2000" b="1" dirty="0"/>
                  <a:t> labeled</a:t>
                </a:r>
                <a:r>
                  <a:rPr lang="en-US" sz="2000" dirty="0"/>
                  <a:t>: </a:t>
                </a:r>
                <a:r>
                  <a:rPr lang="en-US" sz="2000" u="sng" dirty="0"/>
                  <a:t>UT## </a:t>
                </a:r>
                <a:r>
                  <a:rPr lang="en-US" sz="2000" dirty="0"/>
                  <a:t>for the degree angle</a:t>
                </a:r>
              </a:p>
            </p:txBody>
          </p:sp>
          <p:sp>
            <p:nvSpPr>
              <p:cNvPr id="96" name="TextBox 95">
                <a:extLst>
                  <a:ext uri="{FF2B5EF4-FFF2-40B4-BE49-F238E27FC236}">
                    <a16:creationId xmlns:a16="http://schemas.microsoft.com/office/drawing/2014/main" id="{D5D7B737-F3FD-4A44-89A0-2D2DBC25E995}"/>
                  </a:ext>
                </a:extLst>
              </p:cNvPr>
              <p:cNvSpPr txBox="1"/>
              <p:nvPr/>
            </p:nvSpPr>
            <p:spPr>
              <a:xfrm>
                <a:off x="12861221" y="6769342"/>
                <a:ext cx="2463310" cy="846379"/>
              </a:xfrm>
              <a:prstGeom prst="rect">
                <a:avLst/>
              </a:prstGeom>
              <a:noFill/>
            </p:spPr>
            <p:txBody>
              <a:bodyPr wrap="square" lIns="106674" tIns="53337" rIns="106674" bIns="53337" rtlCol="0">
                <a:spAutoFit/>
              </a:bodyPr>
              <a:lstStyle/>
              <a:p>
                <a:pPr algn="ctr"/>
                <a:r>
                  <a:rPr lang="en-US" sz="2400" dirty="0">
                    <a:latin typeface="Cambria" panose="02040503050406030204" pitchFamily="18" charset="0"/>
                  </a:rPr>
                  <a:t>Angle Orientation </a:t>
                </a:r>
              </a:p>
            </p:txBody>
          </p:sp>
          <p:pic>
            <p:nvPicPr>
              <p:cNvPr id="10" name="Picture 9">
                <a:extLst>
                  <a:ext uri="{FF2B5EF4-FFF2-40B4-BE49-F238E27FC236}">
                    <a16:creationId xmlns:a16="http://schemas.microsoft.com/office/drawing/2014/main" id="{8C603EDB-B661-4694-8742-523C03A5B18F}"/>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2965173" y="7580363"/>
                <a:ext cx="2301949" cy="23340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0" name="Rectangle 19">
                <a:extLst>
                  <a:ext uri="{FF2B5EF4-FFF2-40B4-BE49-F238E27FC236}">
                    <a16:creationId xmlns:a16="http://schemas.microsoft.com/office/drawing/2014/main" id="{1306510B-9DA0-4FB2-B730-0968D3C8343D}"/>
                  </a:ext>
                </a:extLst>
              </p:cNvPr>
              <p:cNvSpPr/>
              <p:nvPr/>
            </p:nvSpPr>
            <p:spPr>
              <a:xfrm rot="2680655">
                <a:off x="13905863" y="7949055"/>
                <a:ext cx="392214" cy="163220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B355DBD5-5FFA-489E-A9F0-EAD805E991C1}"/>
                  </a:ext>
                </a:extLst>
              </p:cNvPr>
              <p:cNvSpPr txBox="1"/>
              <p:nvPr/>
            </p:nvSpPr>
            <p:spPr>
              <a:xfrm>
                <a:off x="14646562" y="7837673"/>
                <a:ext cx="533202" cy="338554"/>
              </a:xfrm>
              <a:prstGeom prst="rect">
                <a:avLst/>
              </a:prstGeom>
              <a:noFill/>
            </p:spPr>
            <p:txBody>
              <a:bodyPr wrap="square" rtlCol="0">
                <a:spAutoFit/>
              </a:bodyPr>
              <a:lstStyle/>
              <a:p>
                <a:r>
                  <a:rPr lang="en-US" sz="1600" dirty="0">
                    <a:solidFill>
                      <a:schemeClr val="bg1"/>
                    </a:solidFill>
                  </a:rPr>
                  <a:t>45°</a:t>
                </a:r>
              </a:p>
            </p:txBody>
          </p:sp>
        </p:grpSp>
        <p:grpSp>
          <p:nvGrpSpPr>
            <p:cNvPr id="135" name="Group 134">
              <a:extLst>
                <a:ext uri="{FF2B5EF4-FFF2-40B4-BE49-F238E27FC236}">
                  <a16:creationId xmlns:a16="http://schemas.microsoft.com/office/drawing/2014/main" id="{8BCE1D3E-6BB3-4B7A-B22B-D17C8204F203}"/>
                </a:ext>
              </a:extLst>
            </p:cNvPr>
            <p:cNvGrpSpPr/>
            <p:nvPr/>
          </p:nvGrpSpPr>
          <p:grpSpPr>
            <a:xfrm>
              <a:off x="20628003" y="6110786"/>
              <a:ext cx="9281593" cy="7875055"/>
              <a:chOff x="20278132" y="6068692"/>
              <a:chExt cx="8812576" cy="6865833"/>
            </a:xfrm>
          </p:grpSpPr>
          <p:sp>
            <p:nvSpPr>
              <p:cNvPr id="62" name="TextBox 61"/>
              <p:cNvSpPr txBox="1"/>
              <p:nvPr/>
            </p:nvSpPr>
            <p:spPr>
              <a:xfrm>
                <a:off x="20278132" y="6377887"/>
                <a:ext cx="4915165" cy="969490"/>
              </a:xfrm>
              <a:prstGeom prst="rect">
                <a:avLst/>
              </a:prstGeom>
              <a:noFill/>
            </p:spPr>
            <p:txBody>
              <a:bodyPr wrap="square" lIns="106674" tIns="53337" rIns="106674" bIns="53337" rtlCol="0">
                <a:spAutoFit/>
              </a:bodyPr>
              <a:lstStyle/>
              <a:p>
                <a:r>
                  <a:rPr lang="en-US" sz="2800" dirty="0">
                    <a:latin typeface="Cambria" panose="02040503050406030204" pitchFamily="18" charset="0"/>
                  </a:rPr>
                  <a:t>Uniaxial Tensile Test</a:t>
                </a:r>
              </a:p>
              <a:p>
                <a:r>
                  <a:rPr lang="en-US" sz="2800" dirty="0">
                    <a:latin typeface="Cambria" panose="02040503050406030204" pitchFamily="18" charset="0"/>
                  </a:rPr>
                  <a:t> DIC Analysis</a:t>
                </a:r>
              </a:p>
            </p:txBody>
          </p:sp>
          <p:pic>
            <p:nvPicPr>
              <p:cNvPr id="123" name="Picture 122">
                <a:extLst>
                  <a:ext uri="{FF2B5EF4-FFF2-40B4-BE49-F238E27FC236}">
                    <a16:creationId xmlns:a16="http://schemas.microsoft.com/office/drawing/2014/main" id="{06653314-87CE-4A40-929D-36D9EDF749E9}"/>
                  </a:ext>
                </a:extLst>
              </p:cNvPr>
              <p:cNvPicPr>
                <a:picLocks noChangeAspect="1"/>
              </p:cNvPicPr>
              <p:nvPr/>
            </p:nvPicPr>
            <p:blipFill>
              <a:blip r:embed="rId20"/>
              <a:stretch>
                <a:fillRect/>
              </a:stretch>
            </p:blipFill>
            <p:spPr>
              <a:xfrm>
                <a:off x="23623015" y="6191295"/>
                <a:ext cx="1434439" cy="67432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4" name="Picture 123">
                <a:extLst>
                  <a:ext uri="{FF2B5EF4-FFF2-40B4-BE49-F238E27FC236}">
                    <a16:creationId xmlns:a16="http://schemas.microsoft.com/office/drawing/2014/main" id="{BD03E8D8-E2A8-41FD-92B2-036BFBDDC552}"/>
                  </a:ext>
                </a:extLst>
              </p:cNvPr>
              <p:cNvPicPr>
                <a:picLocks noChangeAspect="1"/>
              </p:cNvPicPr>
              <p:nvPr/>
            </p:nvPicPr>
            <p:blipFill>
              <a:blip r:embed="rId21"/>
              <a:stretch>
                <a:fillRect/>
              </a:stretch>
            </p:blipFill>
            <p:spPr>
              <a:xfrm>
                <a:off x="25270704" y="6068692"/>
                <a:ext cx="1912585" cy="6865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5" name="Picture 124">
                <a:extLst>
                  <a:ext uri="{FF2B5EF4-FFF2-40B4-BE49-F238E27FC236}">
                    <a16:creationId xmlns:a16="http://schemas.microsoft.com/office/drawing/2014/main" id="{EA521820-7EB8-4BD7-88EE-CCF3E21CB118}"/>
                  </a:ext>
                </a:extLst>
              </p:cNvPr>
              <p:cNvPicPr>
                <a:picLocks noChangeAspect="1"/>
              </p:cNvPicPr>
              <p:nvPr/>
            </p:nvPicPr>
            <p:blipFill>
              <a:blip r:embed="rId22"/>
              <a:stretch>
                <a:fillRect/>
              </a:stretch>
            </p:blipFill>
            <p:spPr>
              <a:xfrm>
                <a:off x="27428954" y="6076354"/>
                <a:ext cx="1661754" cy="68581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6" name="Picture 125">
                <a:extLst>
                  <a:ext uri="{FF2B5EF4-FFF2-40B4-BE49-F238E27FC236}">
                    <a16:creationId xmlns:a16="http://schemas.microsoft.com/office/drawing/2014/main" id="{9A932F0B-97BF-4D96-8303-3DFAE9285A89}"/>
                  </a:ext>
                </a:extLst>
              </p:cNvPr>
              <p:cNvPicPr>
                <a:picLocks noChangeAspect="1"/>
              </p:cNvPicPr>
              <p:nvPr/>
            </p:nvPicPr>
            <p:blipFill rotWithShape="1">
              <a:blip r:embed="rId23"/>
              <a:srcRect b="1497"/>
              <a:stretch/>
            </p:blipFill>
            <p:spPr>
              <a:xfrm>
                <a:off x="20739052" y="8154952"/>
                <a:ext cx="1298460" cy="47795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7" name="Picture 126">
                <a:extLst>
                  <a:ext uri="{FF2B5EF4-FFF2-40B4-BE49-F238E27FC236}">
                    <a16:creationId xmlns:a16="http://schemas.microsoft.com/office/drawing/2014/main" id="{AC549202-D708-4646-984C-F0A4B02164D9}"/>
                  </a:ext>
                </a:extLst>
              </p:cNvPr>
              <p:cNvPicPr>
                <a:picLocks noChangeAspect="1"/>
              </p:cNvPicPr>
              <p:nvPr/>
            </p:nvPicPr>
            <p:blipFill>
              <a:blip r:embed="rId24"/>
              <a:stretch>
                <a:fillRect/>
              </a:stretch>
            </p:blipFill>
            <p:spPr>
              <a:xfrm>
                <a:off x="22288671" y="7539942"/>
                <a:ext cx="1073869" cy="53945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130" name="TextBox 129">
              <a:extLst>
                <a:ext uri="{FF2B5EF4-FFF2-40B4-BE49-F238E27FC236}">
                  <a16:creationId xmlns:a16="http://schemas.microsoft.com/office/drawing/2014/main" id="{58E445BA-E2A2-4C33-B499-ADB43721E940}"/>
                </a:ext>
              </a:extLst>
            </p:cNvPr>
            <p:cNvSpPr txBox="1"/>
            <p:nvPr/>
          </p:nvSpPr>
          <p:spPr>
            <a:xfrm>
              <a:off x="17802807" y="12868907"/>
              <a:ext cx="2959736" cy="1031045"/>
            </a:xfrm>
            <a:prstGeom prst="rect">
              <a:avLst/>
            </a:prstGeom>
          </p:spPr>
          <p:style>
            <a:lnRef idx="2">
              <a:schemeClr val="dk1"/>
            </a:lnRef>
            <a:fillRef idx="1">
              <a:schemeClr val="lt1"/>
            </a:fillRef>
            <a:effectRef idx="0">
              <a:schemeClr val="dk1"/>
            </a:effectRef>
            <a:fontRef idx="minor">
              <a:schemeClr val="dk1"/>
            </a:fontRef>
          </p:style>
          <p:txBody>
            <a:bodyPr wrap="square" lIns="106674" tIns="53337" rIns="106674" bIns="53337" rtlCol="0">
              <a:spAutoFit/>
            </a:bodyPr>
            <a:lstStyle/>
            <a:p>
              <a:pPr algn="ctr"/>
              <a:r>
                <a:rPr lang="en-US" sz="2000" dirty="0">
                  <a:latin typeface="Cambria" panose="02040503050406030204" pitchFamily="18" charset="0"/>
                </a:rPr>
                <a:t>Specimen prepped and loaded into Uniaxial machine</a:t>
              </a:r>
            </a:p>
          </p:txBody>
        </p:sp>
        <p:pic>
          <p:nvPicPr>
            <p:cNvPr id="131" name="Picture 130">
              <a:extLst>
                <a:ext uri="{FF2B5EF4-FFF2-40B4-BE49-F238E27FC236}">
                  <a16:creationId xmlns:a16="http://schemas.microsoft.com/office/drawing/2014/main" id="{6AE33013-02A4-412B-BADD-ACB39DDD90AF}"/>
                </a:ext>
              </a:extLst>
            </p:cNvPr>
            <p:cNvPicPr>
              <a:picLocks noChangeAspect="1"/>
            </p:cNvPicPr>
            <p:nvPr/>
          </p:nvPicPr>
          <p:blipFill>
            <a:blip r:embed="rId25"/>
            <a:stretch>
              <a:fillRect/>
            </a:stretch>
          </p:blipFill>
          <p:spPr>
            <a:xfrm>
              <a:off x="30234333" y="6141488"/>
              <a:ext cx="1127127" cy="78443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128" name="TextBox 127">
            <a:extLst>
              <a:ext uri="{FF2B5EF4-FFF2-40B4-BE49-F238E27FC236}">
                <a16:creationId xmlns:a16="http://schemas.microsoft.com/office/drawing/2014/main" id="{2DC7C228-B35B-41C4-B20F-62DD623B7D02}"/>
              </a:ext>
            </a:extLst>
          </p:cNvPr>
          <p:cNvSpPr txBox="1"/>
          <p:nvPr/>
        </p:nvSpPr>
        <p:spPr>
          <a:xfrm>
            <a:off x="33752443" y="18939327"/>
            <a:ext cx="2050873" cy="5847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600" dirty="0"/>
              <a:t>Planar Strain Specimen</a:t>
            </a:r>
          </a:p>
        </p:txBody>
      </p:sp>
      <p:sp>
        <p:nvSpPr>
          <p:cNvPr id="52" name="TextBox 51">
            <a:extLst>
              <a:ext uri="{FF2B5EF4-FFF2-40B4-BE49-F238E27FC236}">
                <a16:creationId xmlns:a16="http://schemas.microsoft.com/office/drawing/2014/main" id="{BB369625-3FFC-489D-95FC-875AE99983D9}"/>
              </a:ext>
            </a:extLst>
          </p:cNvPr>
          <p:cNvSpPr txBox="1"/>
          <p:nvPr/>
        </p:nvSpPr>
        <p:spPr>
          <a:xfrm>
            <a:off x="23445230" y="21181850"/>
            <a:ext cx="7855427" cy="338554"/>
          </a:xfrm>
          <a:prstGeom prst="rect">
            <a:avLst/>
          </a:prstGeom>
          <a:solidFill>
            <a:schemeClr val="bg1"/>
          </a:solidFill>
        </p:spPr>
        <p:txBody>
          <a:bodyPr wrap="square" rtlCol="0">
            <a:spAutoFit/>
          </a:bodyPr>
          <a:lstStyle/>
          <a:p>
            <a:r>
              <a:rPr lang="en-US" sz="1600" dirty="0"/>
              <a:t>0         50          100        150         200        250         300        350        400         450        500      550 </a:t>
            </a:r>
          </a:p>
        </p:txBody>
      </p:sp>
      <mc:AlternateContent xmlns:mc="http://schemas.openxmlformats.org/markup-compatibility/2006">
        <mc:Choice xmlns:p14="http://schemas.microsoft.com/office/powerpoint/2010/main" Requires="p14">
          <p:contentPart p14:bwMode="auto" r:id="rId26">
            <p14:nvContentPartPr>
              <p14:cNvPr id="122" name="Ink 121">
                <a:extLst>
                  <a:ext uri="{FF2B5EF4-FFF2-40B4-BE49-F238E27FC236}">
                    <a16:creationId xmlns:a16="http://schemas.microsoft.com/office/drawing/2014/main" id="{8FAED105-0924-4A57-A5E0-B3004C3AA83E}"/>
                  </a:ext>
                </a:extLst>
              </p14:cNvPr>
              <p14:cNvContentPartPr/>
              <p14:nvPr/>
            </p14:nvContentPartPr>
            <p14:xfrm>
              <a:off x="40220120" y="7136007"/>
              <a:ext cx="85680" cy="30240"/>
            </p14:xfrm>
          </p:contentPart>
        </mc:Choice>
        <mc:Fallback>
          <p:pic>
            <p:nvPicPr>
              <p:cNvPr id="122" name="Ink 121">
                <a:extLst>
                  <a:ext uri="{FF2B5EF4-FFF2-40B4-BE49-F238E27FC236}">
                    <a16:creationId xmlns:a16="http://schemas.microsoft.com/office/drawing/2014/main" id="{8FAED105-0924-4A57-A5E0-B3004C3AA83E}"/>
                  </a:ext>
                </a:extLst>
              </p:cNvPr>
              <p:cNvPicPr/>
              <p:nvPr/>
            </p:nvPicPr>
            <p:blipFill>
              <a:blip r:embed="rId27"/>
              <a:stretch>
                <a:fillRect/>
              </a:stretch>
            </p:blipFill>
            <p:spPr>
              <a:xfrm>
                <a:off x="40211120" y="7127007"/>
                <a:ext cx="103320" cy="4788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129" name="Ink 128">
                <a:extLst>
                  <a:ext uri="{FF2B5EF4-FFF2-40B4-BE49-F238E27FC236}">
                    <a16:creationId xmlns:a16="http://schemas.microsoft.com/office/drawing/2014/main" id="{3E43EB07-793E-40D8-8C85-73CCB5B4C0CB}"/>
                  </a:ext>
                </a:extLst>
              </p14:cNvPr>
              <p14:cNvContentPartPr/>
              <p14:nvPr/>
            </p14:nvContentPartPr>
            <p14:xfrm>
              <a:off x="34992360" y="7136367"/>
              <a:ext cx="73800" cy="23760"/>
            </p14:xfrm>
          </p:contentPart>
        </mc:Choice>
        <mc:Fallback>
          <p:pic>
            <p:nvPicPr>
              <p:cNvPr id="129" name="Ink 128">
                <a:extLst>
                  <a:ext uri="{FF2B5EF4-FFF2-40B4-BE49-F238E27FC236}">
                    <a16:creationId xmlns:a16="http://schemas.microsoft.com/office/drawing/2014/main" id="{3E43EB07-793E-40D8-8C85-73CCB5B4C0CB}"/>
                  </a:ext>
                </a:extLst>
              </p:cNvPr>
              <p:cNvPicPr/>
              <p:nvPr/>
            </p:nvPicPr>
            <p:blipFill>
              <a:blip r:embed="rId29"/>
              <a:stretch>
                <a:fillRect/>
              </a:stretch>
            </p:blipFill>
            <p:spPr>
              <a:xfrm>
                <a:off x="34983720" y="7127367"/>
                <a:ext cx="91440" cy="4140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132" name="Ink 131">
                <a:extLst>
                  <a:ext uri="{FF2B5EF4-FFF2-40B4-BE49-F238E27FC236}">
                    <a16:creationId xmlns:a16="http://schemas.microsoft.com/office/drawing/2014/main" id="{1D420BB6-3EF1-4424-8174-9A2C760B68F3}"/>
                  </a:ext>
                </a:extLst>
              </p14:cNvPr>
              <p14:cNvContentPartPr/>
              <p14:nvPr/>
            </p14:nvContentPartPr>
            <p14:xfrm>
              <a:off x="52842900" y="21906060"/>
              <a:ext cx="360" cy="360"/>
            </p14:xfrm>
          </p:contentPart>
        </mc:Choice>
        <mc:Fallback>
          <p:pic>
            <p:nvPicPr>
              <p:cNvPr id="132" name="Ink 131">
                <a:extLst>
                  <a:ext uri="{FF2B5EF4-FFF2-40B4-BE49-F238E27FC236}">
                    <a16:creationId xmlns:a16="http://schemas.microsoft.com/office/drawing/2014/main" id="{1D420BB6-3EF1-4424-8174-9A2C760B68F3}"/>
                  </a:ext>
                </a:extLst>
              </p:cNvPr>
              <p:cNvPicPr/>
              <p:nvPr/>
            </p:nvPicPr>
            <p:blipFill>
              <a:blip r:embed="rId31"/>
              <a:stretch>
                <a:fillRect/>
              </a:stretch>
            </p:blipFill>
            <p:spPr>
              <a:xfrm>
                <a:off x="52834260" y="21897420"/>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134" name="Ink 133">
                <a:extLst>
                  <a:ext uri="{FF2B5EF4-FFF2-40B4-BE49-F238E27FC236}">
                    <a16:creationId xmlns:a16="http://schemas.microsoft.com/office/drawing/2014/main" id="{7B62D2AD-63DE-4864-BE2E-10EB6C051AFE}"/>
                  </a:ext>
                </a:extLst>
              </p14:cNvPr>
              <p14:cNvContentPartPr/>
              <p14:nvPr/>
            </p14:nvContentPartPr>
            <p14:xfrm>
              <a:off x="51913740" y="9585000"/>
              <a:ext cx="15480" cy="15480"/>
            </p14:xfrm>
          </p:contentPart>
        </mc:Choice>
        <mc:Fallback>
          <p:pic>
            <p:nvPicPr>
              <p:cNvPr id="134" name="Ink 133">
                <a:extLst>
                  <a:ext uri="{FF2B5EF4-FFF2-40B4-BE49-F238E27FC236}">
                    <a16:creationId xmlns:a16="http://schemas.microsoft.com/office/drawing/2014/main" id="{7B62D2AD-63DE-4864-BE2E-10EB6C051AFE}"/>
                  </a:ext>
                </a:extLst>
              </p:cNvPr>
              <p:cNvPicPr/>
              <p:nvPr/>
            </p:nvPicPr>
            <p:blipFill>
              <a:blip r:embed="rId33"/>
              <a:stretch>
                <a:fillRect/>
              </a:stretch>
            </p:blipFill>
            <p:spPr>
              <a:xfrm>
                <a:off x="51904740" y="9576000"/>
                <a:ext cx="3312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136" name="Ink 135">
                <a:extLst>
                  <a:ext uri="{FF2B5EF4-FFF2-40B4-BE49-F238E27FC236}">
                    <a16:creationId xmlns:a16="http://schemas.microsoft.com/office/drawing/2014/main" id="{79104B25-41DA-4846-B8D5-6AAD8681763F}"/>
                  </a:ext>
                </a:extLst>
              </p14:cNvPr>
              <p14:cNvContentPartPr/>
              <p14:nvPr/>
            </p14:nvContentPartPr>
            <p14:xfrm>
              <a:off x="46976700" y="13372560"/>
              <a:ext cx="360" cy="360"/>
            </p14:xfrm>
          </p:contentPart>
        </mc:Choice>
        <mc:Fallback>
          <p:pic>
            <p:nvPicPr>
              <p:cNvPr id="136" name="Ink 135">
                <a:extLst>
                  <a:ext uri="{FF2B5EF4-FFF2-40B4-BE49-F238E27FC236}">
                    <a16:creationId xmlns:a16="http://schemas.microsoft.com/office/drawing/2014/main" id="{79104B25-41DA-4846-B8D5-6AAD8681763F}"/>
                  </a:ext>
                </a:extLst>
              </p:cNvPr>
              <p:cNvPicPr/>
              <p:nvPr/>
            </p:nvPicPr>
            <p:blipFill>
              <a:blip r:embed="rId31"/>
              <a:stretch>
                <a:fillRect/>
              </a:stretch>
            </p:blipFill>
            <p:spPr>
              <a:xfrm>
                <a:off x="46968060" y="13363920"/>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35">
            <p14:nvContentPartPr>
              <p14:cNvPr id="137" name="Ink 136">
                <a:extLst>
                  <a:ext uri="{FF2B5EF4-FFF2-40B4-BE49-F238E27FC236}">
                    <a16:creationId xmlns:a16="http://schemas.microsoft.com/office/drawing/2014/main" id="{943A6106-C9F7-4F63-A129-25805D906FF4}"/>
                  </a:ext>
                </a:extLst>
              </p14:cNvPr>
              <p14:cNvContentPartPr/>
              <p14:nvPr/>
            </p14:nvContentPartPr>
            <p14:xfrm>
              <a:off x="684300" y="10780560"/>
              <a:ext cx="360" cy="360"/>
            </p14:xfrm>
          </p:contentPart>
        </mc:Choice>
        <mc:Fallback>
          <p:pic>
            <p:nvPicPr>
              <p:cNvPr id="137" name="Ink 136">
                <a:extLst>
                  <a:ext uri="{FF2B5EF4-FFF2-40B4-BE49-F238E27FC236}">
                    <a16:creationId xmlns:a16="http://schemas.microsoft.com/office/drawing/2014/main" id="{943A6106-C9F7-4F63-A129-25805D906FF4}"/>
                  </a:ext>
                </a:extLst>
              </p:cNvPr>
              <p:cNvPicPr/>
              <p:nvPr/>
            </p:nvPicPr>
            <p:blipFill>
              <a:blip r:embed="rId31"/>
              <a:stretch>
                <a:fillRect/>
              </a:stretch>
            </p:blipFill>
            <p:spPr>
              <a:xfrm>
                <a:off x="675660" y="10771920"/>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138" name="Ink 137">
                <a:extLst>
                  <a:ext uri="{FF2B5EF4-FFF2-40B4-BE49-F238E27FC236}">
                    <a16:creationId xmlns:a16="http://schemas.microsoft.com/office/drawing/2014/main" id="{C5DE78F9-7B52-4724-9AD6-34F84E2DB9C4}"/>
                  </a:ext>
                </a:extLst>
              </p14:cNvPr>
              <p14:cNvContentPartPr/>
              <p14:nvPr/>
            </p14:nvContentPartPr>
            <p14:xfrm>
              <a:off x="32485600" y="15137960"/>
              <a:ext cx="360" cy="360"/>
            </p14:xfrm>
          </p:contentPart>
        </mc:Choice>
        <mc:Fallback>
          <p:pic>
            <p:nvPicPr>
              <p:cNvPr id="138" name="Ink 137">
                <a:extLst>
                  <a:ext uri="{FF2B5EF4-FFF2-40B4-BE49-F238E27FC236}">
                    <a16:creationId xmlns:a16="http://schemas.microsoft.com/office/drawing/2014/main" id="{C5DE78F9-7B52-4724-9AD6-34F84E2DB9C4}"/>
                  </a:ext>
                </a:extLst>
              </p:cNvPr>
              <p:cNvPicPr/>
              <p:nvPr/>
            </p:nvPicPr>
            <p:blipFill>
              <a:blip r:embed="rId31"/>
              <a:stretch>
                <a:fillRect/>
              </a:stretch>
            </p:blipFill>
            <p:spPr>
              <a:xfrm>
                <a:off x="32476960" y="15128960"/>
                <a:ext cx="18000" cy="18000"/>
              </a:xfrm>
              <a:prstGeom prst="rect">
                <a:avLst/>
              </a:prstGeom>
            </p:spPr>
          </p:pic>
        </mc:Fallback>
      </mc:AlternateContent>
      <p:grpSp>
        <p:nvGrpSpPr>
          <p:cNvPr id="139" name="Group 138">
            <a:extLst>
              <a:ext uri="{FF2B5EF4-FFF2-40B4-BE49-F238E27FC236}">
                <a16:creationId xmlns:a16="http://schemas.microsoft.com/office/drawing/2014/main" id="{6649E5AB-0822-49F3-BDB9-7152E84269C9}"/>
              </a:ext>
            </a:extLst>
          </p:cNvPr>
          <p:cNvGrpSpPr/>
          <p:nvPr/>
        </p:nvGrpSpPr>
        <p:grpSpPr>
          <a:xfrm>
            <a:off x="12143782" y="16272352"/>
            <a:ext cx="9719348" cy="7330533"/>
            <a:chOff x="12143782" y="16272352"/>
            <a:chExt cx="9719348" cy="7330533"/>
          </a:xfrm>
        </p:grpSpPr>
        <p:sp>
          <p:nvSpPr>
            <p:cNvPr id="111" name="TextBox 110">
              <a:extLst>
                <a:ext uri="{FF2B5EF4-FFF2-40B4-BE49-F238E27FC236}">
                  <a16:creationId xmlns:a16="http://schemas.microsoft.com/office/drawing/2014/main" id="{0F8774F1-66E5-4092-BA7A-29D0D9DB4FB1}"/>
                </a:ext>
              </a:extLst>
            </p:cNvPr>
            <p:cNvSpPr txBox="1"/>
            <p:nvPr/>
          </p:nvSpPr>
          <p:spPr>
            <a:xfrm>
              <a:off x="12364396" y="21882909"/>
              <a:ext cx="8343046" cy="1719976"/>
            </a:xfrm>
            <a:prstGeom prst="rect">
              <a:avLst/>
            </a:prstGeom>
            <a:noFill/>
          </p:spPr>
          <p:txBody>
            <a:bodyPr wrap="square" lIns="106674" tIns="53337" rIns="106674" bIns="53337" rtlCol="0">
              <a:spAutoFit/>
            </a:bodyPr>
            <a:lstStyle/>
            <a:p>
              <a:pPr marL="342900" indent="-342900" algn="just">
                <a:buFont typeface="Arial" panose="020B0604020202020204" pitchFamily="34" charset="0"/>
                <a:buChar char="•"/>
              </a:pPr>
              <a:r>
                <a:rPr lang="en-US" sz="2400" dirty="0">
                  <a:latin typeface="Cambria" panose="02040503050406030204" pitchFamily="18" charset="0"/>
                </a:rPr>
                <a:t>From uniaxial tension test, force measured from load cell and strain measured from Digital Imaging Correlation (DIC) and physical extensometer. </a:t>
              </a:r>
            </a:p>
            <a:p>
              <a:pPr marL="342900" indent="-342900" algn="just">
                <a:buFont typeface="Arial" panose="020B0604020202020204" pitchFamily="34" charset="0"/>
                <a:buChar char="•"/>
              </a:pPr>
              <a:r>
                <a:rPr lang="en-US" sz="2400" dirty="0">
                  <a:latin typeface="Cambria" panose="02040503050406030204" pitchFamily="18" charset="0"/>
                </a:rPr>
                <a:t>All data presented are from 45° specimens.</a:t>
              </a:r>
            </a:p>
          </p:txBody>
        </p:sp>
        <p:cxnSp>
          <p:nvCxnSpPr>
            <p:cNvPr id="92" name="Straight Connector 91">
              <a:extLst>
                <a:ext uri="{FF2B5EF4-FFF2-40B4-BE49-F238E27FC236}">
                  <a16:creationId xmlns:a16="http://schemas.microsoft.com/office/drawing/2014/main" id="{990DC169-22E8-4BB4-9822-9CBA05BF275E}"/>
                </a:ext>
              </a:extLst>
            </p:cNvPr>
            <p:cNvCxnSpPr>
              <a:cxnSpLocks/>
            </p:cNvCxnSpPr>
            <p:nvPr/>
          </p:nvCxnSpPr>
          <p:spPr>
            <a:xfrm>
              <a:off x="21797576" y="16272352"/>
              <a:ext cx="65554" cy="7051878"/>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pic>
          <p:nvPicPr>
            <p:cNvPr id="47" name="Picture 46">
              <a:extLst>
                <a:ext uri="{FF2B5EF4-FFF2-40B4-BE49-F238E27FC236}">
                  <a16:creationId xmlns:a16="http://schemas.microsoft.com/office/drawing/2014/main" id="{CB8D5555-FCB1-4C32-92A8-19955FA4FF37}"/>
                </a:ext>
              </a:extLst>
            </p:cNvPr>
            <p:cNvPicPr>
              <a:picLocks noChangeAspect="1"/>
            </p:cNvPicPr>
            <p:nvPr/>
          </p:nvPicPr>
          <p:blipFill rotWithShape="1">
            <a:blip r:embed="rId37">
              <a:extLst>
                <a:ext uri="{28A0092B-C50C-407E-A947-70E740481C1C}">
                  <a14:useLocalDpi xmlns:a14="http://schemas.microsoft.com/office/drawing/2010/main" val="0"/>
                </a:ext>
              </a:extLst>
            </a:blip>
            <a:srcRect l="6667" r="7045"/>
            <a:stretch/>
          </p:blipFill>
          <p:spPr>
            <a:xfrm>
              <a:off x="12413660" y="17217119"/>
              <a:ext cx="8920477" cy="44444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66" name="Group 65">
              <a:extLst>
                <a:ext uri="{FF2B5EF4-FFF2-40B4-BE49-F238E27FC236}">
                  <a16:creationId xmlns:a16="http://schemas.microsoft.com/office/drawing/2014/main" id="{E925E9BF-B490-4912-B76D-875E0CB08B3D}"/>
                </a:ext>
              </a:extLst>
            </p:cNvPr>
            <p:cNvGrpSpPr/>
            <p:nvPr/>
          </p:nvGrpSpPr>
          <p:grpSpPr>
            <a:xfrm>
              <a:off x="18998821" y="16583486"/>
              <a:ext cx="1813105" cy="2383216"/>
              <a:chOff x="12327609" y="14480599"/>
              <a:chExt cx="1677955" cy="2046714"/>
            </a:xfrm>
          </p:grpSpPr>
          <p:sp>
            <p:nvSpPr>
              <p:cNvPr id="60" name="TextBox 59">
                <a:extLst>
                  <a:ext uri="{FF2B5EF4-FFF2-40B4-BE49-F238E27FC236}">
                    <a16:creationId xmlns:a16="http://schemas.microsoft.com/office/drawing/2014/main" id="{EC52612A-AE3C-414F-BE70-EFAE97402508}"/>
                  </a:ext>
                </a:extLst>
              </p:cNvPr>
              <p:cNvSpPr txBox="1"/>
              <p:nvPr/>
            </p:nvSpPr>
            <p:spPr>
              <a:xfrm>
                <a:off x="12327609" y="14480599"/>
                <a:ext cx="1677955" cy="2046714"/>
              </a:xfrm>
              <a:prstGeom prst="rect">
                <a:avLst/>
              </a:prstGeom>
              <a:solidFill>
                <a:schemeClr val="bg1"/>
              </a:solidFill>
              <a:ln>
                <a:solidFill>
                  <a:schemeClr val="tx1"/>
                </a:solidFill>
              </a:ln>
            </p:spPr>
            <p:txBody>
              <a:bodyPr wrap="square" rtlCol="0">
                <a:spAutoFit/>
              </a:bodyPr>
              <a:lstStyle/>
              <a:p>
                <a:pPr>
                  <a:spcBef>
                    <a:spcPts val="300"/>
                  </a:spcBef>
                </a:pPr>
                <a:r>
                  <a:rPr lang="en-US" sz="1600" u="sng" dirty="0"/>
                  <a:t>Strain-Sample#</a:t>
                </a:r>
              </a:p>
              <a:p>
                <a:pPr>
                  <a:spcBef>
                    <a:spcPts val="300"/>
                  </a:spcBef>
                </a:pPr>
                <a:r>
                  <a:rPr lang="en-US" sz="1600" dirty="0"/>
                  <a:t>True-01</a:t>
                </a:r>
              </a:p>
              <a:p>
                <a:pPr>
                  <a:spcBef>
                    <a:spcPts val="300"/>
                  </a:spcBef>
                </a:pPr>
                <a:r>
                  <a:rPr lang="en-US" sz="1600" dirty="0"/>
                  <a:t>True-02</a:t>
                </a:r>
              </a:p>
              <a:p>
                <a:pPr>
                  <a:spcBef>
                    <a:spcPts val="300"/>
                  </a:spcBef>
                </a:pPr>
                <a:r>
                  <a:rPr lang="en-US" sz="1600" dirty="0"/>
                  <a:t>True-03</a:t>
                </a:r>
              </a:p>
              <a:p>
                <a:pPr>
                  <a:spcBef>
                    <a:spcPts val="300"/>
                  </a:spcBef>
                </a:pPr>
                <a:r>
                  <a:rPr lang="en-US" sz="1600" dirty="0"/>
                  <a:t>Eng-01</a:t>
                </a:r>
              </a:p>
              <a:p>
                <a:pPr>
                  <a:spcBef>
                    <a:spcPts val="300"/>
                  </a:spcBef>
                </a:pPr>
                <a:r>
                  <a:rPr lang="en-US" sz="1600" dirty="0"/>
                  <a:t>Eng-02</a:t>
                </a:r>
              </a:p>
              <a:p>
                <a:pPr>
                  <a:spcBef>
                    <a:spcPts val="300"/>
                  </a:spcBef>
                </a:pPr>
                <a:r>
                  <a:rPr lang="en-US" sz="1600" dirty="0"/>
                  <a:t>Eng-03</a:t>
                </a:r>
              </a:p>
            </p:txBody>
          </p:sp>
          <p:pic>
            <p:nvPicPr>
              <p:cNvPr id="59" name="Picture 58">
                <a:extLst>
                  <a:ext uri="{FF2B5EF4-FFF2-40B4-BE49-F238E27FC236}">
                    <a16:creationId xmlns:a16="http://schemas.microsoft.com/office/drawing/2014/main" id="{2861CCA7-B73A-4695-AB53-46322752991E}"/>
                  </a:ext>
                </a:extLst>
              </p:cNvPr>
              <p:cNvPicPr>
                <a:picLocks noChangeAspect="1"/>
              </p:cNvPicPr>
              <p:nvPr/>
            </p:nvPicPr>
            <p:blipFill>
              <a:blip r:embed="rId38"/>
              <a:stretch>
                <a:fillRect/>
              </a:stretch>
            </p:blipFill>
            <p:spPr>
              <a:xfrm>
                <a:off x="13083525" y="14861534"/>
                <a:ext cx="714696" cy="1556667"/>
              </a:xfrm>
              <a:prstGeom prst="rect">
                <a:avLst/>
              </a:prstGeom>
            </p:spPr>
          </p:pic>
        </p:grpSp>
        <p:sp>
          <p:nvSpPr>
            <p:cNvPr id="67" name="Rectangle 66">
              <a:extLst>
                <a:ext uri="{FF2B5EF4-FFF2-40B4-BE49-F238E27FC236}">
                  <a16:creationId xmlns:a16="http://schemas.microsoft.com/office/drawing/2014/main" id="{D662CD5F-24DD-40CA-BD69-652C0B545F26}"/>
                </a:ext>
              </a:extLst>
            </p:cNvPr>
            <p:cNvSpPr/>
            <p:nvPr/>
          </p:nvSpPr>
          <p:spPr>
            <a:xfrm>
              <a:off x="13116673" y="17570341"/>
              <a:ext cx="1222840" cy="1225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1B3F3A71-DF9F-4AF7-B858-129E21C7A66C}"/>
                </a:ext>
              </a:extLst>
            </p:cNvPr>
            <p:cNvSpPr/>
            <p:nvPr/>
          </p:nvSpPr>
          <p:spPr>
            <a:xfrm>
              <a:off x="16318935" y="17365948"/>
              <a:ext cx="1410337" cy="4087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TextBox 104">
              <a:extLst>
                <a:ext uri="{FF2B5EF4-FFF2-40B4-BE49-F238E27FC236}">
                  <a16:creationId xmlns:a16="http://schemas.microsoft.com/office/drawing/2014/main" id="{10B22F75-EFF7-4912-BD1D-87CC0ACDB5B4}"/>
                </a:ext>
              </a:extLst>
            </p:cNvPr>
            <p:cNvSpPr txBox="1"/>
            <p:nvPr/>
          </p:nvSpPr>
          <p:spPr>
            <a:xfrm>
              <a:off x="16118770" y="21539270"/>
              <a:ext cx="1692423" cy="394217"/>
            </a:xfrm>
            <a:prstGeom prst="rect">
              <a:avLst/>
            </a:prstGeom>
            <a:solidFill>
              <a:schemeClr val="bg1"/>
            </a:solidFill>
            <a:ln>
              <a:solidFill>
                <a:schemeClr val="tx1"/>
              </a:solidFill>
            </a:ln>
          </p:spPr>
          <p:txBody>
            <a:bodyPr wrap="square" rtlCol="0">
              <a:spAutoFit/>
            </a:bodyPr>
            <a:lstStyle/>
            <a:p>
              <a:r>
                <a:rPr lang="en-US" sz="1600" dirty="0"/>
                <a:t>Strain (mm/mm)</a:t>
              </a:r>
            </a:p>
          </p:txBody>
        </p:sp>
        <p:sp>
          <p:nvSpPr>
            <p:cNvPr id="140" name="TextBox 139">
              <a:extLst>
                <a:ext uri="{FF2B5EF4-FFF2-40B4-BE49-F238E27FC236}">
                  <a16:creationId xmlns:a16="http://schemas.microsoft.com/office/drawing/2014/main" id="{A4C1ABF5-A294-4AF7-94A0-A1FCA47E7048}"/>
                </a:ext>
              </a:extLst>
            </p:cNvPr>
            <p:cNvSpPr txBox="1"/>
            <p:nvPr/>
          </p:nvSpPr>
          <p:spPr>
            <a:xfrm>
              <a:off x="13009385" y="21196797"/>
              <a:ext cx="8260644" cy="338554"/>
            </a:xfrm>
            <a:prstGeom prst="rect">
              <a:avLst/>
            </a:prstGeom>
            <a:solidFill>
              <a:schemeClr val="bg1"/>
            </a:solidFill>
          </p:spPr>
          <p:txBody>
            <a:bodyPr wrap="square" rtlCol="0">
              <a:spAutoFit/>
            </a:bodyPr>
            <a:lstStyle/>
            <a:p>
              <a:r>
                <a:rPr lang="en-US" sz="1600" dirty="0"/>
                <a:t>0                        0.2                        0.4                       0.6                       0.8                         1                       1.2          </a:t>
              </a:r>
            </a:p>
          </p:txBody>
        </p:sp>
        <p:sp>
          <p:nvSpPr>
            <p:cNvPr id="141" name="TextBox 140">
              <a:extLst>
                <a:ext uri="{FF2B5EF4-FFF2-40B4-BE49-F238E27FC236}">
                  <a16:creationId xmlns:a16="http://schemas.microsoft.com/office/drawing/2014/main" id="{6693B47A-401F-4ADF-B3CF-EDCD542503EB}"/>
                </a:ext>
              </a:extLst>
            </p:cNvPr>
            <p:cNvSpPr txBox="1"/>
            <p:nvPr/>
          </p:nvSpPr>
          <p:spPr>
            <a:xfrm>
              <a:off x="12475330" y="17570124"/>
              <a:ext cx="601447" cy="3662541"/>
            </a:xfrm>
            <a:prstGeom prst="rect">
              <a:avLst/>
            </a:prstGeom>
            <a:solidFill>
              <a:schemeClr val="bg1"/>
            </a:solidFill>
          </p:spPr>
          <p:txBody>
            <a:bodyPr wrap="none" rtlCol="0">
              <a:spAutoFit/>
            </a:bodyPr>
            <a:lstStyle/>
            <a:p>
              <a:pPr algn="r">
                <a:spcAft>
                  <a:spcPts val="2400"/>
                </a:spcAft>
              </a:pPr>
              <a:r>
                <a:rPr lang="en-US" sz="1600" dirty="0"/>
                <a:t>1200</a:t>
              </a:r>
            </a:p>
            <a:p>
              <a:pPr algn="r">
                <a:spcAft>
                  <a:spcPts val="2400"/>
                </a:spcAft>
              </a:pPr>
              <a:r>
                <a:rPr lang="en-US" sz="1600" dirty="0"/>
                <a:t>1000</a:t>
              </a:r>
            </a:p>
            <a:p>
              <a:pPr algn="r">
                <a:spcAft>
                  <a:spcPts val="2400"/>
                </a:spcAft>
              </a:pPr>
              <a:r>
                <a:rPr lang="en-US" sz="1600" dirty="0"/>
                <a:t>800</a:t>
              </a:r>
            </a:p>
            <a:p>
              <a:pPr algn="r">
                <a:spcAft>
                  <a:spcPts val="2400"/>
                </a:spcAft>
              </a:pPr>
              <a:r>
                <a:rPr lang="en-US" sz="1600" dirty="0"/>
                <a:t>600</a:t>
              </a:r>
            </a:p>
            <a:p>
              <a:pPr algn="r">
                <a:spcAft>
                  <a:spcPts val="2400"/>
                </a:spcAft>
              </a:pPr>
              <a:r>
                <a:rPr lang="en-US" sz="1600" dirty="0"/>
                <a:t>400</a:t>
              </a:r>
            </a:p>
            <a:p>
              <a:pPr algn="r">
                <a:spcAft>
                  <a:spcPts val="2400"/>
                </a:spcAft>
              </a:pPr>
              <a:r>
                <a:rPr lang="en-US" sz="1600" dirty="0"/>
                <a:t>200</a:t>
              </a:r>
            </a:p>
            <a:p>
              <a:pPr algn="r">
                <a:spcAft>
                  <a:spcPts val="2400"/>
                </a:spcAft>
              </a:pPr>
              <a:r>
                <a:rPr lang="en-US" sz="1600" dirty="0"/>
                <a:t>0</a:t>
              </a:r>
            </a:p>
          </p:txBody>
        </p:sp>
        <p:sp>
          <p:nvSpPr>
            <p:cNvPr id="104" name="TextBox 103">
              <a:extLst>
                <a:ext uri="{FF2B5EF4-FFF2-40B4-BE49-F238E27FC236}">
                  <a16:creationId xmlns:a16="http://schemas.microsoft.com/office/drawing/2014/main" id="{248EFD4B-3CAD-4E76-96C6-C457E7FB5A8D}"/>
                </a:ext>
              </a:extLst>
            </p:cNvPr>
            <p:cNvSpPr txBox="1"/>
            <p:nvPr/>
          </p:nvSpPr>
          <p:spPr>
            <a:xfrm rot="16200000">
              <a:off x="11595486" y="19224394"/>
              <a:ext cx="1435146" cy="338554"/>
            </a:xfrm>
            <a:prstGeom prst="rect">
              <a:avLst/>
            </a:prstGeom>
            <a:solidFill>
              <a:schemeClr val="bg1"/>
            </a:solidFill>
            <a:ln>
              <a:solidFill>
                <a:schemeClr val="tx1"/>
              </a:solidFill>
            </a:ln>
          </p:spPr>
          <p:txBody>
            <a:bodyPr wrap="square" rtlCol="0">
              <a:spAutoFit/>
            </a:bodyPr>
            <a:lstStyle/>
            <a:p>
              <a:pPr algn="ctr"/>
              <a:r>
                <a:rPr lang="en-US" sz="1600" dirty="0"/>
                <a:t>Stress (MPa)</a:t>
              </a:r>
            </a:p>
          </p:txBody>
        </p:sp>
      </p:grpSp>
      <p:graphicFrame>
        <p:nvGraphicFramePr>
          <p:cNvPr id="145" name="Chart 144">
            <a:extLst>
              <a:ext uri="{FF2B5EF4-FFF2-40B4-BE49-F238E27FC236}">
                <a16:creationId xmlns:a16="http://schemas.microsoft.com/office/drawing/2014/main" id="{A6B2A4DB-9ACA-41F3-AAB4-10A6C2CE305D}"/>
              </a:ext>
            </a:extLst>
          </p:cNvPr>
          <p:cNvGraphicFramePr>
            <a:graphicFrameLocks/>
          </p:cNvGraphicFramePr>
          <p:nvPr>
            <p:extLst>
              <p:ext uri="{D42A27DB-BD31-4B8C-83A1-F6EECF244321}">
                <p14:modId xmlns:p14="http://schemas.microsoft.com/office/powerpoint/2010/main" val="2985668579"/>
              </p:ext>
            </p:extLst>
          </p:nvPr>
        </p:nvGraphicFramePr>
        <p:xfrm>
          <a:off x="36809474" y="15888511"/>
          <a:ext cx="6368243" cy="3709575"/>
        </p:xfrm>
        <a:graphic>
          <a:graphicData uri="http://schemas.openxmlformats.org/drawingml/2006/chart">
            <c:chart xmlns:c="http://schemas.openxmlformats.org/drawingml/2006/chart" xmlns:r="http://schemas.openxmlformats.org/officeDocument/2006/relationships" r:id="rId39"/>
          </a:graphicData>
        </a:graphic>
      </p:graphicFrame>
      <p:sp>
        <p:nvSpPr>
          <p:cNvPr id="143" name="Rectangle 142">
            <a:extLst>
              <a:ext uri="{FF2B5EF4-FFF2-40B4-BE49-F238E27FC236}">
                <a16:creationId xmlns:a16="http://schemas.microsoft.com/office/drawing/2014/main" id="{FB569454-5A7C-4387-BC15-D614386414A0}"/>
              </a:ext>
            </a:extLst>
          </p:cNvPr>
          <p:cNvSpPr/>
          <p:nvPr/>
        </p:nvSpPr>
        <p:spPr>
          <a:xfrm>
            <a:off x="37325937" y="18839651"/>
            <a:ext cx="697863" cy="4198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4680</TotalTime>
  <Words>870</Words>
  <Application>Microsoft Office PowerPoint</Application>
  <PresentationFormat>Custom</PresentationFormat>
  <Paragraphs>157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Cambria Math</vt:lpstr>
      <vt:lpstr>Office Theme</vt:lpstr>
      <vt:lpstr>Determining Anisotropy of SS 316L Marguerite Kennish Department Mechanical Engineering, University of New Hampshire, Durham, NH 03824 Advisors: Dr. Mohammad Ali Davar Panah, and Dr. Brad Kinsey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Marguerite</cp:lastModifiedBy>
  <cp:revision>279</cp:revision>
  <dcterms:created xsi:type="dcterms:W3CDTF">2016-03-05T16:55:12Z</dcterms:created>
  <dcterms:modified xsi:type="dcterms:W3CDTF">2019-08-01T16:29:15Z</dcterms:modified>
</cp:coreProperties>
</file>