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45720000" cy="32004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080">
          <p15:clr>
            <a:srgbClr val="A4A3A4"/>
          </p15:clr>
        </p15:guide>
        <p15:guide id="2" pos="1440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hang, Runhua" initials="" lastIdx="12" clrIdx="0"/>
  <p:cmAuthor id="2" name="runhua zhang" initials="rz" lastIdx="6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99"/>
    <a:srgbClr val="D4E8CE"/>
    <a:srgbClr val="CFE8CE"/>
    <a:srgbClr val="BDDFBB"/>
    <a:srgbClr val="E2EAC8"/>
    <a:srgbClr val="DBE5BD"/>
    <a:srgbClr val="8000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32787"/>
    <p:restoredTop sz="96274" autoAdjust="0"/>
  </p:normalViewPr>
  <p:slideViewPr>
    <p:cSldViewPr>
      <p:cViewPr>
        <p:scale>
          <a:sx n="50" d="100"/>
          <a:sy n="50" d="100"/>
        </p:scale>
        <p:origin x="-2856" y="-3126"/>
      </p:cViewPr>
      <p:guideLst>
        <p:guide orient="horz" pos="10080"/>
        <p:guide pos="1440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5" Type="http://schemas.openxmlformats.org/officeDocument/2006/relationships/chartUserShapes" Target="../drawings/drawing1.xml"/><Relationship Id="rId4" Type="http://schemas.openxmlformats.org/officeDocument/2006/relationships/oleObject" Target="../embeddings/oleObject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5877443742513422"/>
          <c:y val="5.5022866750883311E-2"/>
          <c:w val="0.7774129534365779"/>
          <c:h val="0.78657990946114298"/>
        </c:manualLayout>
      </c:layout>
      <c:scatterChart>
        <c:scatterStyle val="smoothMarker"/>
        <c:varyColors val="0"/>
        <c:ser>
          <c:idx val="0"/>
          <c:order val="0"/>
          <c:tx>
            <c:strRef>
              <c:f>AGING!$AG$3</c:f>
              <c:strCache>
                <c:ptCount val="1"/>
                <c:pt idx="0">
                  <c:v>24hr.@135°C </c:v>
                </c:pt>
              </c:strCache>
            </c:strRef>
          </c:tx>
          <c:spPr>
            <a:ln w="63412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xVal>
            <c:numRef>
              <c:f>AGING!$F$30:$F$277</c:f>
              <c:numCache>
                <c:formatCode>0.00E+00</c:formatCode>
                <c:ptCount val="248"/>
                <c:pt idx="0">
                  <c:v>1.8754635806352778E-5</c:v>
                </c:pt>
                <c:pt idx="1">
                  <c:v>2.3554810366930062E-5</c:v>
                </c:pt>
                <c:pt idx="2">
                  <c:v>3.7331771417465529E-5</c:v>
                </c:pt>
                <c:pt idx="3">
                  <c:v>5.9166891191385712E-5</c:v>
                </c:pt>
                <c:pt idx="4">
                  <c:v>9.377317903176413E-5</c:v>
                </c:pt>
                <c:pt idx="5">
                  <c:v>1.4862116029491499E-4</c:v>
                </c:pt>
                <c:pt idx="6">
                  <c:v>2.3554810366930044E-4</c:v>
                </c:pt>
                <c:pt idx="7">
                  <c:v>3.6250991600520767E-4</c:v>
                </c:pt>
                <c:pt idx="8">
                  <c:v>3.7331611972785854E-4</c:v>
                </c:pt>
                <c:pt idx="9">
                  <c:v>4.5529300735384595E-4</c:v>
                </c:pt>
                <c:pt idx="10">
                  <c:v>5.9166891191385731E-4</c:v>
                </c:pt>
                <c:pt idx="11">
                  <c:v>7.2158922028177982E-4</c:v>
                </c:pt>
                <c:pt idx="12">
                  <c:v>9.3773179031764165E-4</c:v>
                </c:pt>
                <c:pt idx="13">
                  <c:v>1.1436418385884493E-3</c:v>
                </c:pt>
                <c:pt idx="14">
                  <c:v>1.486204587383243E-3</c:v>
                </c:pt>
                <c:pt idx="15">
                  <c:v>1.8125502178047567E-3</c:v>
                </c:pt>
                <c:pt idx="16">
                  <c:v>1.8988046872979994E-3</c:v>
                </c:pt>
                <c:pt idx="17">
                  <c:v>2.3554756155738962E-3</c:v>
                </c:pt>
                <c:pt idx="18">
                  <c:v>2.3847962166150889E-3</c:v>
                </c:pt>
                <c:pt idx="19">
                  <c:v>2.8727116054375551E-3</c:v>
                </c:pt>
                <c:pt idx="20">
                  <c:v>3.7331771417465544E-3</c:v>
                </c:pt>
                <c:pt idx="21">
                  <c:v>3.7796393214139866E-3</c:v>
                </c:pt>
                <c:pt idx="22">
                  <c:v>4.5529300735384602E-3</c:v>
                </c:pt>
                <c:pt idx="23">
                  <c:v>5.9166891191385742E-3</c:v>
                </c:pt>
                <c:pt idx="24">
                  <c:v>5.9903238611221455E-3</c:v>
                </c:pt>
                <c:pt idx="25">
                  <c:v>7.2158603138818608E-3</c:v>
                </c:pt>
                <c:pt idx="26">
                  <c:v>9.0356630323878886E-3</c:v>
                </c:pt>
                <c:pt idx="27">
                  <c:v>9.4940218420432043E-3</c:v>
                </c:pt>
                <c:pt idx="28">
                  <c:v>1.134830287808968E-2</c:v>
                </c:pt>
                <c:pt idx="29">
                  <c:v>1.1436418385884495E-2</c:v>
                </c:pt>
                <c:pt idx="30">
                  <c:v>1.504708142463565E-2</c:v>
                </c:pt>
                <c:pt idx="31">
                  <c:v>1.7985809505260245E-2</c:v>
                </c:pt>
                <c:pt idx="32">
                  <c:v>1.8125502178047585E-2</c:v>
                </c:pt>
                <c:pt idx="33">
                  <c:v>2.3847962166150885E-2</c:v>
                </c:pt>
                <c:pt idx="34">
                  <c:v>2.8505586805280394E-2</c:v>
                </c:pt>
                <c:pt idx="35">
                  <c:v>2.8726982120844603E-2</c:v>
                </c:pt>
                <c:pt idx="36">
                  <c:v>3.7796201880524231E-2</c:v>
                </c:pt>
                <c:pt idx="37">
                  <c:v>4.5178299217471497E-2</c:v>
                </c:pt>
                <c:pt idx="38">
                  <c:v>4.5529205068576765E-2</c:v>
                </c:pt>
                <c:pt idx="39">
                  <c:v>4.8226562604163123E-2</c:v>
                </c:pt>
                <c:pt idx="40">
                  <c:v>5.9903238611221522E-2</c:v>
                </c:pt>
                <c:pt idx="41">
                  <c:v>6.0569972483895951E-2</c:v>
                </c:pt>
                <c:pt idx="42">
                  <c:v>7.160312976364562E-2</c:v>
                </c:pt>
                <c:pt idx="43">
                  <c:v>7.2158922028178002E-2</c:v>
                </c:pt>
                <c:pt idx="44">
                  <c:v>9.4940218420432015E-2</c:v>
                </c:pt>
                <c:pt idx="45">
                  <c:v>9.5996698868189026E-2</c:v>
                </c:pt>
                <c:pt idx="46">
                  <c:v>0.11348302878089678</c:v>
                </c:pt>
                <c:pt idx="47">
                  <c:v>0.1504701445787017</c:v>
                </c:pt>
                <c:pt idx="48">
                  <c:v>0.15214453693820598</c:v>
                </c:pt>
                <c:pt idx="49">
                  <c:v>0.17985726594026796</c:v>
                </c:pt>
                <c:pt idx="50">
                  <c:v>0.23847907954959779</c:v>
                </c:pt>
                <c:pt idx="51">
                  <c:v>0.2411328130208156</c:v>
                </c:pt>
                <c:pt idx="52">
                  <c:v>0.24422419024890077</c:v>
                </c:pt>
                <c:pt idx="53">
                  <c:v>0.28505586805280386</c:v>
                </c:pt>
                <c:pt idx="54">
                  <c:v>0.30673243603722056</c:v>
                </c:pt>
                <c:pt idx="55">
                  <c:v>0.37796393214139873</c:v>
                </c:pt>
                <c:pt idx="56">
                  <c:v>0.38217167723893997</c:v>
                </c:pt>
                <c:pt idx="57">
                  <c:v>0.45178299217471496</c:v>
                </c:pt>
                <c:pt idx="58">
                  <c:v>0.48613694286498471</c:v>
                </c:pt>
                <c:pt idx="59">
                  <c:v>0.59903238611221499</c:v>
                </c:pt>
                <c:pt idx="60">
                  <c:v>0.60569972483895929</c:v>
                </c:pt>
                <c:pt idx="61">
                  <c:v>0.71602778985350279</c:v>
                </c:pt>
                <c:pt idx="62">
                  <c:v>0.77047527797015858</c:v>
                </c:pt>
                <c:pt idx="63">
                  <c:v>0.94940218420432021</c:v>
                </c:pt>
                <c:pt idx="64">
                  <c:v>0.95996252423085848</c:v>
                </c:pt>
                <c:pt idx="65">
                  <c:v>1.1348277366940929</c:v>
                </c:pt>
                <c:pt idx="66">
                  <c:v>1.2211211106891835</c:v>
                </c:pt>
                <c:pt idx="67">
                  <c:v>1.35694501776804</c:v>
                </c:pt>
                <c:pt idx="68">
                  <c:v>1.5214453693820602</c:v>
                </c:pt>
                <c:pt idx="69">
                  <c:v>1.7042496513374041</c:v>
                </c:pt>
                <c:pt idx="70">
                  <c:v>1.7985809505260248</c:v>
                </c:pt>
                <c:pt idx="71">
                  <c:v>1.9353551478959516</c:v>
                </c:pt>
                <c:pt idx="72">
                  <c:v>2.4113281302081568</c:v>
                </c:pt>
                <c:pt idx="73">
                  <c:v>2.7010474043641768</c:v>
                </c:pt>
                <c:pt idx="74">
                  <c:v>2.8505586805280392</c:v>
                </c:pt>
                <c:pt idx="75">
                  <c:v>3.0673243603722078</c:v>
                </c:pt>
                <c:pt idx="76">
                  <c:v>3.8216976390278354</c:v>
                </c:pt>
                <c:pt idx="77">
                  <c:v>4.2808728054432548</c:v>
                </c:pt>
                <c:pt idx="78">
                  <c:v>4.5178299217471514</c:v>
                </c:pt>
                <c:pt idx="79">
                  <c:v>4.8613471063946898</c:v>
                </c:pt>
                <c:pt idx="80">
                  <c:v>6.0569813039216243</c:v>
                </c:pt>
                <c:pt idx="81">
                  <c:v>6.7847250888402026</c:v>
                </c:pt>
                <c:pt idx="82">
                  <c:v>7.7047527797015878</c:v>
                </c:pt>
                <c:pt idx="83">
                  <c:v>9.1387918512241839</c:v>
                </c:pt>
                <c:pt idx="84">
                  <c:v>9.5996698868189014</c:v>
                </c:pt>
                <c:pt idx="85">
                  <c:v>10.753111833201032</c:v>
                </c:pt>
                <c:pt idx="86">
                  <c:v>11.477832546992319</c:v>
                </c:pt>
                <c:pt idx="87">
                  <c:v>12.211211106891838</c:v>
                </c:pt>
                <c:pt idx="88">
                  <c:v>15.214453693820612</c:v>
                </c:pt>
                <c:pt idx="89">
                  <c:v>17.042496513374058</c:v>
                </c:pt>
                <c:pt idx="90">
                  <c:v>18.191094530386604</c:v>
                </c:pt>
                <c:pt idx="91">
                  <c:v>19.353462189938877</c:v>
                </c:pt>
                <c:pt idx="92">
                  <c:v>24.113281302081571</c:v>
                </c:pt>
                <c:pt idx="93">
                  <c:v>27.010349676791591</c:v>
                </c:pt>
                <c:pt idx="94">
                  <c:v>28.830943240908997</c:v>
                </c:pt>
                <c:pt idx="95">
                  <c:v>30.673173448063018</c:v>
                </c:pt>
                <c:pt idx="96">
                  <c:v>42.808728054432564</c:v>
                </c:pt>
                <c:pt idx="97">
                  <c:v>45.693975200588923</c:v>
                </c:pt>
                <c:pt idx="98">
                  <c:v>48.6136942864985</c:v>
                </c:pt>
                <c:pt idx="99">
                  <c:v>67.847250888402016</c:v>
                </c:pt>
                <c:pt idx="100">
                  <c:v>72.42037941396616</c:v>
                </c:pt>
                <c:pt idx="101">
                  <c:v>77.047527797015931</c:v>
                </c:pt>
                <c:pt idx="102">
                  <c:v>107.53063999797126</c:v>
                </c:pt>
                <c:pt idx="103">
                  <c:v>112.22622203755249</c:v>
                </c:pt>
                <c:pt idx="104">
                  <c:v>114.77832546992317</c:v>
                </c:pt>
                <c:pt idx="105">
                  <c:v>122.11211106891845</c:v>
                </c:pt>
                <c:pt idx="106">
                  <c:v>140.95008542046202</c:v>
                </c:pt>
                <c:pt idx="107">
                  <c:v>170.42458246650921</c:v>
                </c:pt>
                <c:pt idx="108">
                  <c:v>181.91011619153159</c:v>
                </c:pt>
                <c:pt idx="109">
                  <c:v>223.39031928568619</c:v>
                </c:pt>
                <c:pt idx="110">
                  <c:v>270.10474043641779</c:v>
                </c:pt>
                <c:pt idx="111">
                  <c:v>288.30943240909005</c:v>
                </c:pt>
                <c:pt idx="112">
                  <c:v>309.8415435136896</c:v>
                </c:pt>
                <c:pt idx="113">
                  <c:v>354.04978129980714</c:v>
                </c:pt>
                <c:pt idx="114">
                  <c:v>389.14419308264894</c:v>
                </c:pt>
                <c:pt idx="115">
                  <c:v>428.08728054432589</c:v>
                </c:pt>
                <c:pt idx="116">
                  <c:v>456.93975200588915</c:v>
                </c:pt>
                <c:pt idx="117">
                  <c:v>561.13111018776249</c:v>
                </c:pt>
                <c:pt idx="118">
                  <c:v>616.75083558964479</c:v>
                </c:pt>
                <c:pt idx="119">
                  <c:v>678.47250888402084</c:v>
                </c:pt>
                <c:pt idx="120">
                  <c:v>724.20060524606777</c:v>
                </c:pt>
                <c:pt idx="121">
                  <c:v>889.33682224277072</c:v>
                </c:pt>
                <c:pt idx="122">
                  <c:v>977.48390008416732</c:v>
                </c:pt>
                <c:pt idx="123">
                  <c:v>984.1557032619429</c:v>
                </c:pt>
                <c:pt idx="124">
                  <c:v>1147.7803846949973</c:v>
                </c:pt>
                <c:pt idx="125">
                  <c:v>1236.046727156817</c:v>
                </c:pt>
                <c:pt idx="126">
                  <c:v>1409.5008542046205</c:v>
                </c:pt>
                <c:pt idx="127">
                  <c:v>1549.2078770131302</c:v>
                </c:pt>
                <c:pt idx="128">
                  <c:v>1819.1094530386611</c:v>
                </c:pt>
                <c:pt idx="129">
                  <c:v>1958.9972861139597</c:v>
                </c:pt>
                <c:pt idx="130">
                  <c:v>2233.8929883973597</c:v>
                </c:pt>
                <c:pt idx="131">
                  <c:v>2455.3402829271686</c:v>
                </c:pt>
                <c:pt idx="132">
                  <c:v>2883.094324090901</c:v>
                </c:pt>
                <c:pt idx="133">
                  <c:v>3104.8018323379952</c:v>
                </c:pt>
                <c:pt idx="134">
                  <c:v>3343.10529951736</c:v>
                </c:pt>
                <c:pt idx="135">
                  <c:v>3540.4978129980718</c:v>
                </c:pt>
                <c:pt idx="136">
                  <c:v>3891.4419308264901</c:v>
                </c:pt>
                <c:pt idx="137">
                  <c:v>4198.7587953927232</c:v>
                </c:pt>
                <c:pt idx="138">
                  <c:v>4569.397520058892</c:v>
                </c:pt>
                <c:pt idx="139">
                  <c:v>4920.7785163097196</c:v>
                </c:pt>
                <c:pt idx="140">
                  <c:v>5611.3111018776317</c:v>
                </c:pt>
                <c:pt idx="141">
                  <c:v>6167.4796558541038</c:v>
                </c:pt>
                <c:pt idx="142">
                  <c:v>6654.5703967931086</c:v>
                </c:pt>
                <c:pt idx="143">
                  <c:v>7798.9463186869525</c:v>
                </c:pt>
                <c:pt idx="144">
                  <c:v>8893.3299557045793</c:v>
                </c:pt>
                <c:pt idx="145">
                  <c:v>9774.8390008416827</c:v>
                </c:pt>
                <c:pt idx="146">
                  <c:v>10546.784039869382</c:v>
                </c:pt>
                <c:pt idx="147">
                  <c:v>10606.968028672642</c:v>
                </c:pt>
                <c:pt idx="148">
                  <c:v>12360.467271568172</c:v>
                </c:pt>
                <c:pt idx="149">
                  <c:v>13321.781567793594</c:v>
                </c:pt>
                <c:pt idx="150">
                  <c:v>14094.976653110245</c:v>
                </c:pt>
                <c:pt idx="151">
                  <c:v>15492.078770131293</c:v>
                </c:pt>
                <c:pt idx="152">
                  <c:v>16715.526497586787</c:v>
                </c:pt>
                <c:pt idx="153">
                  <c:v>19589.88357211895</c:v>
                </c:pt>
                <c:pt idx="154">
                  <c:v>21113.549686999988</c:v>
                </c:pt>
                <c:pt idx="155">
                  <c:v>22339.031928568631</c:v>
                </c:pt>
                <c:pt idx="156">
                  <c:v>24553.28802910227</c:v>
                </c:pt>
                <c:pt idx="157">
                  <c:v>26492.44465705187</c:v>
                </c:pt>
                <c:pt idx="158">
                  <c:v>31048.018323379933</c:v>
                </c:pt>
                <c:pt idx="159">
                  <c:v>33462.718708563923</c:v>
                </c:pt>
                <c:pt idx="160">
                  <c:v>35404.978129980635</c:v>
                </c:pt>
                <c:pt idx="161">
                  <c:v>38914.355530392939</c:v>
                </c:pt>
                <c:pt idx="162">
                  <c:v>41987.587953927199</c:v>
                </c:pt>
                <c:pt idx="163">
                  <c:v>47453.447241186281</c:v>
                </c:pt>
                <c:pt idx="164">
                  <c:v>49207.785163097164</c:v>
                </c:pt>
                <c:pt idx="165">
                  <c:v>53034.840143363261</c:v>
                </c:pt>
                <c:pt idx="166">
                  <c:v>56113.111018776181</c:v>
                </c:pt>
                <c:pt idx="167">
                  <c:v>59598.954384463432</c:v>
                </c:pt>
                <c:pt idx="168">
                  <c:v>61675.083558964456</c:v>
                </c:pt>
                <c:pt idx="169">
                  <c:v>66545.385078571591</c:v>
                </c:pt>
                <c:pt idx="170">
                  <c:v>77989.080519638097</c:v>
                </c:pt>
                <c:pt idx="171">
                  <c:v>84054.962025581088</c:v>
                </c:pt>
                <c:pt idx="172">
                  <c:v>94457.770708566226</c:v>
                </c:pt>
                <c:pt idx="173">
                  <c:v>97748.390008416594</c:v>
                </c:pt>
                <c:pt idx="174">
                  <c:v>105467.84039869395</c:v>
                </c:pt>
                <c:pt idx="175">
                  <c:v>123604.3857152581</c:v>
                </c:pt>
                <c:pt idx="176">
                  <c:v>133217.8156779361</c:v>
                </c:pt>
                <c:pt idx="177">
                  <c:v>149705.47978374976</c:v>
                </c:pt>
                <c:pt idx="178">
                  <c:v>154920.78770131283</c:v>
                </c:pt>
                <c:pt idx="179">
                  <c:v>167155.26497586808</c:v>
                </c:pt>
                <c:pt idx="180">
                  <c:v>195899.72861139587</c:v>
                </c:pt>
                <c:pt idx="181">
                  <c:v>208898.4880136718</c:v>
                </c:pt>
                <c:pt idx="182">
                  <c:v>211134.54020192227</c:v>
                </c:pt>
                <c:pt idx="183">
                  <c:v>237267.20431699586</c:v>
                </c:pt>
                <c:pt idx="184">
                  <c:v>262365.23190543294</c:v>
                </c:pt>
                <c:pt idx="185">
                  <c:v>264923.23479095317</c:v>
                </c:pt>
                <c:pt idx="186">
                  <c:v>310480.18323379965</c:v>
                </c:pt>
                <c:pt idx="187">
                  <c:v>334627.18708563963</c:v>
                </c:pt>
                <c:pt idx="188">
                  <c:v>373078.54715509107</c:v>
                </c:pt>
                <c:pt idx="189">
                  <c:v>376044.85597641225</c:v>
                </c:pt>
                <c:pt idx="190">
                  <c:v>415819.92577681429</c:v>
                </c:pt>
                <c:pt idx="191">
                  <c:v>419874.92287119344</c:v>
                </c:pt>
                <c:pt idx="192">
                  <c:v>492077.8516309713</c:v>
                </c:pt>
                <c:pt idx="193">
                  <c:v>530348.40143363224</c:v>
                </c:pt>
                <c:pt idx="194">
                  <c:v>595989.54384463385</c:v>
                </c:pt>
                <c:pt idx="195">
                  <c:v>665457.0396793111</c:v>
                </c:pt>
                <c:pt idx="196">
                  <c:v>742626.35132268898</c:v>
                </c:pt>
                <c:pt idx="197">
                  <c:v>840545.47469413781</c:v>
                </c:pt>
                <c:pt idx="198">
                  <c:v>944573.24263462995</c:v>
                </c:pt>
                <c:pt idx="199">
                  <c:v>1044492.4400683582</c:v>
                </c:pt>
                <c:pt idx="200">
                  <c:v>1054678.4039869388</c:v>
                </c:pt>
                <c:pt idx="201">
                  <c:v>1332174.9678857652</c:v>
                </c:pt>
                <c:pt idx="202">
                  <c:v>1497054.7978374965</c:v>
                </c:pt>
                <c:pt idx="203">
                  <c:v>1655416.529282691</c:v>
                </c:pt>
                <c:pt idx="204">
                  <c:v>1671552.6497586796</c:v>
                </c:pt>
                <c:pt idx="205">
                  <c:v>1839673.6711595503</c:v>
                </c:pt>
                <c:pt idx="206">
                  <c:v>2111354.9686999996</c:v>
                </c:pt>
                <c:pt idx="207">
                  <c:v>2310530.7114785835</c:v>
                </c:pt>
                <c:pt idx="208">
                  <c:v>2372672.0431699571</c:v>
                </c:pt>
                <c:pt idx="209">
                  <c:v>2623652.3190543279</c:v>
                </c:pt>
                <c:pt idx="210">
                  <c:v>2956462.7934593577</c:v>
                </c:pt>
                <c:pt idx="211">
                  <c:v>3346271.8708563941</c:v>
                </c:pt>
                <c:pt idx="212">
                  <c:v>3661937.2588522295</c:v>
                </c:pt>
                <c:pt idx="213">
                  <c:v>3760432.6152961501</c:v>
                </c:pt>
                <c:pt idx="214">
                  <c:v>4158180.1244065762</c:v>
                </c:pt>
                <c:pt idx="215">
                  <c:v>4685667.7693968518</c:v>
                </c:pt>
                <c:pt idx="216">
                  <c:v>5303484.014336328</c:v>
                </c:pt>
                <c:pt idx="217">
                  <c:v>5803776.7747553084</c:v>
                </c:pt>
                <c:pt idx="218">
                  <c:v>5959882.6828719657</c:v>
                </c:pt>
                <c:pt idx="219">
                  <c:v>6590301.4352956889</c:v>
                </c:pt>
                <c:pt idx="220">
                  <c:v>7426228.4353973465</c:v>
                </c:pt>
                <c:pt idx="221">
                  <c:v>9198366.7613509614</c:v>
                </c:pt>
                <c:pt idx="222">
                  <c:v>9445777.0708566103</c:v>
                </c:pt>
                <c:pt idx="223">
                  <c:v>10444924.400683576</c:v>
                </c:pt>
                <c:pt idx="224">
                  <c:v>11769836.34451923</c:v>
                </c:pt>
                <c:pt idx="225">
                  <c:v>14578499.022117386</c:v>
                </c:pt>
                <c:pt idx="226">
                  <c:v>14970547.978374956</c:v>
                </c:pt>
                <c:pt idx="227">
                  <c:v>16554088.759380637</c:v>
                </c:pt>
                <c:pt idx="228">
                  <c:v>18653933.735541731</c:v>
                </c:pt>
                <c:pt idx="229">
                  <c:v>23105307.114785861</c:v>
                </c:pt>
                <c:pt idx="230">
                  <c:v>23726720.431699596</c:v>
                </c:pt>
                <c:pt idx="231">
                  <c:v>26236462.601565018</c:v>
                </c:pt>
                <c:pt idx="232">
                  <c:v>29564490.81216906</c:v>
                </c:pt>
                <c:pt idx="233">
                  <c:v>36619181.25490661</c:v>
                </c:pt>
                <c:pt idx="234">
                  <c:v>41581992.577681519</c:v>
                </c:pt>
                <c:pt idx="235">
                  <c:v>46856550.138224788</c:v>
                </c:pt>
                <c:pt idx="236">
                  <c:v>58037767.747553147</c:v>
                </c:pt>
                <c:pt idx="237">
                  <c:v>65903014.352956966</c:v>
                </c:pt>
                <c:pt idx="238">
                  <c:v>74262635.13226907</c:v>
                </c:pt>
                <c:pt idx="239">
                  <c:v>91983667.613509715</c:v>
                </c:pt>
                <c:pt idx="240">
                  <c:v>104449244.00683624</c:v>
                </c:pt>
                <c:pt idx="241">
                  <c:v>117698363.44519244</c:v>
                </c:pt>
                <c:pt idx="242">
                  <c:v>145784320.55351907</c:v>
                </c:pt>
                <c:pt idx="243">
                  <c:v>186539337.35541752</c:v>
                </c:pt>
                <c:pt idx="244">
                  <c:v>231052560.92488381</c:v>
                </c:pt>
                <c:pt idx="245">
                  <c:v>366193725.88522243</c:v>
                </c:pt>
                <c:pt idx="246">
                  <c:v>580377677.47553003</c:v>
                </c:pt>
                <c:pt idx="247">
                  <c:v>919836676.135095</c:v>
                </c:pt>
              </c:numCache>
            </c:numRef>
          </c:xVal>
          <c:yVal>
            <c:numRef>
              <c:f>AGING!$B$30:$B$277</c:f>
              <c:numCache>
                <c:formatCode>0.00E+00</c:formatCode>
                <c:ptCount val="248"/>
                <c:pt idx="0">
                  <c:v>433843</c:v>
                </c:pt>
                <c:pt idx="1">
                  <c:v>477880.5</c:v>
                </c:pt>
                <c:pt idx="2">
                  <c:v>603689.30000000005</c:v>
                </c:pt>
                <c:pt idx="3">
                  <c:v>746648.6</c:v>
                </c:pt>
                <c:pt idx="4">
                  <c:v>932571.7</c:v>
                </c:pt>
                <c:pt idx="5">
                  <c:v>1146006</c:v>
                </c:pt>
                <c:pt idx="6">
                  <c:v>1403039</c:v>
                </c:pt>
                <c:pt idx="7">
                  <c:v>1730932</c:v>
                </c:pt>
                <c:pt idx="8">
                  <c:v>1723724</c:v>
                </c:pt>
                <c:pt idx="9">
                  <c:v>1906929</c:v>
                </c:pt>
                <c:pt idx="10">
                  <c:v>2106290</c:v>
                </c:pt>
                <c:pt idx="11">
                  <c:v>2321115</c:v>
                </c:pt>
                <c:pt idx="12">
                  <c:v>2552678</c:v>
                </c:pt>
                <c:pt idx="13">
                  <c:v>2809385</c:v>
                </c:pt>
                <c:pt idx="14">
                  <c:v>3095972</c:v>
                </c:pt>
                <c:pt idx="15">
                  <c:v>3386886</c:v>
                </c:pt>
                <c:pt idx="16">
                  <c:v>3449620</c:v>
                </c:pt>
                <c:pt idx="17">
                  <c:v>3730207</c:v>
                </c:pt>
                <c:pt idx="18">
                  <c:v>3796083</c:v>
                </c:pt>
                <c:pt idx="19">
                  <c:v>4043831</c:v>
                </c:pt>
                <c:pt idx="20">
                  <c:v>4502031</c:v>
                </c:pt>
                <c:pt idx="21">
                  <c:v>4548386</c:v>
                </c:pt>
                <c:pt idx="22">
                  <c:v>4846327</c:v>
                </c:pt>
                <c:pt idx="23">
                  <c:v>5486497</c:v>
                </c:pt>
                <c:pt idx="24">
                  <c:v>5428301</c:v>
                </c:pt>
                <c:pt idx="25">
                  <c:v>5752728</c:v>
                </c:pt>
                <c:pt idx="26">
                  <c:v>6287609</c:v>
                </c:pt>
                <c:pt idx="27">
                  <c:v>6459055</c:v>
                </c:pt>
                <c:pt idx="28">
                  <c:v>6898125</c:v>
                </c:pt>
                <c:pt idx="29">
                  <c:v>6811804</c:v>
                </c:pt>
                <c:pt idx="30">
                  <c:v>7657284</c:v>
                </c:pt>
                <c:pt idx="31">
                  <c:v>8166188</c:v>
                </c:pt>
                <c:pt idx="32">
                  <c:v>8070086</c:v>
                </c:pt>
                <c:pt idx="33">
                  <c:v>8992351</c:v>
                </c:pt>
                <c:pt idx="34">
                  <c:v>9637968</c:v>
                </c:pt>
                <c:pt idx="35">
                  <c:v>9546154</c:v>
                </c:pt>
                <c:pt idx="36">
                  <c:v>10599270</c:v>
                </c:pt>
                <c:pt idx="37">
                  <c:v>11243890</c:v>
                </c:pt>
                <c:pt idx="38">
                  <c:v>11155670</c:v>
                </c:pt>
                <c:pt idx="39">
                  <c:v>11677240</c:v>
                </c:pt>
                <c:pt idx="40">
                  <c:v>12297360</c:v>
                </c:pt>
                <c:pt idx="41">
                  <c:v>12626270</c:v>
                </c:pt>
                <c:pt idx="42">
                  <c:v>13213340</c:v>
                </c:pt>
                <c:pt idx="43">
                  <c:v>13034540</c:v>
                </c:pt>
                <c:pt idx="44">
                  <c:v>14396440</c:v>
                </c:pt>
                <c:pt idx="45">
                  <c:v>14707210</c:v>
                </c:pt>
                <c:pt idx="46">
                  <c:v>15375400</c:v>
                </c:pt>
                <c:pt idx="47">
                  <c:v>16764320</c:v>
                </c:pt>
                <c:pt idx="48">
                  <c:v>17148490</c:v>
                </c:pt>
                <c:pt idx="49">
                  <c:v>17797240</c:v>
                </c:pt>
                <c:pt idx="50">
                  <c:v>19307150</c:v>
                </c:pt>
                <c:pt idx="51">
                  <c:v>19753300</c:v>
                </c:pt>
                <c:pt idx="52">
                  <c:v>19883140</c:v>
                </c:pt>
                <c:pt idx="53">
                  <c:v>20592330</c:v>
                </c:pt>
                <c:pt idx="54">
                  <c:v>21388460</c:v>
                </c:pt>
                <c:pt idx="55">
                  <c:v>22246830</c:v>
                </c:pt>
                <c:pt idx="56">
                  <c:v>22663360</c:v>
                </c:pt>
                <c:pt idx="57">
                  <c:v>23510820</c:v>
                </c:pt>
                <c:pt idx="58">
                  <c:v>24564030</c:v>
                </c:pt>
                <c:pt idx="59">
                  <c:v>25696080</c:v>
                </c:pt>
                <c:pt idx="60">
                  <c:v>25989260</c:v>
                </c:pt>
                <c:pt idx="61">
                  <c:v>26974950</c:v>
                </c:pt>
                <c:pt idx="62">
                  <c:v>28062560</c:v>
                </c:pt>
                <c:pt idx="63">
                  <c:v>29597390</c:v>
                </c:pt>
                <c:pt idx="64">
                  <c:v>29662380</c:v>
                </c:pt>
                <c:pt idx="65">
                  <c:v>31091940</c:v>
                </c:pt>
                <c:pt idx="66">
                  <c:v>32145370</c:v>
                </c:pt>
                <c:pt idx="67">
                  <c:v>32771070</c:v>
                </c:pt>
                <c:pt idx="68">
                  <c:v>33849060</c:v>
                </c:pt>
                <c:pt idx="69">
                  <c:v>34907040</c:v>
                </c:pt>
                <c:pt idx="70">
                  <c:v>35484860</c:v>
                </c:pt>
                <c:pt idx="71">
                  <c:v>36491610</c:v>
                </c:pt>
                <c:pt idx="72">
                  <c:v>38531740</c:v>
                </c:pt>
                <c:pt idx="73">
                  <c:v>39936860</c:v>
                </c:pt>
                <c:pt idx="74">
                  <c:v>40554950</c:v>
                </c:pt>
                <c:pt idx="75">
                  <c:v>41330410</c:v>
                </c:pt>
                <c:pt idx="76">
                  <c:v>43744570</c:v>
                </c:pt>
                <c:pt idx="77">
                  <c:v>45478360</c:v>
                </c:pt>
                <c:pt idx="78">
                  <c:v>46261810</c:v>
                </c:pt>
                <c:pt idx="79">
                  <c:v>46702540</c:v>
                </c:pt>
                <c:pt idx="80">
                  <c:v>49497320</c:v>
                </c:pt>
                <c:pt idx="81">
                  <c:v>51379070</c:v>
                </c:pt>
                <c:pt idx="82">
                  <c:v>52537990</c:v>
                </c:pt>
                <c:pt idx="83">
                  <c:v>55891250</c:v>
                </c:pt>
                <c:pt idx="84">
                  <c:v>56174890</c:v>
                </c:pt>
                <c:pt idx="85">
                  <c:v>57914300</c:v>
                </c:pt>
                <c:pt idx="86">
                  <c:v>59150840</c:v>
                </c:pt>
                <c:pt idx="87">
                  <c:v>59344210</c:v>
                </c:pt>
                <c:pt idx="88">
                  <c:v>63348950</c:v>
                </c:pt>
                <c:pt idx="89">
                  <c:v>65065310</c:v>
                </c:pt>
                <c:pt idx="90">
                  <c:v>67072350</c:v>
                </c:pt>
                <c:pt idx="91">
                  <c:v>66811980</c:v>
                </c:pt>
                <c:pt idx="92">
                  <c:v>71345840</c:v>
                </c:pt>
                <c:pt idx="93">
                  <c:v>72905570</c:v>
                </c:pt>
                <c:pt idx="94">
                  <c:v>75054640</c:v>
                </c:pt>
                <c:pt idx="95">
                  <c:v>74658790</c:v>
                </c:pt>
                <c:pt idx="96">
                  <c:v>81754250</c:v>
                </c:pt>
                <c:pt idx="97">
                  <c:v>83633920</c:v>
                </c:pt>
                <c:pt idx="98">
                  <c:v>83833470</c:v>
                </c:pt>
                <c:pt idx="99">
                  <c:v>91539870</c:v>
                </c:pt>
                <c:pt idx="100">
                  <c:v>93498970</c:v>
                </c:pt>
                <c:pt idx="101">
                  <c:v>93583460</c:v>
                </c:pt>
                <c:pt idx="102">
                  <c:v>102325500</c:v>
                </c:pt>
                <c:pt idx="103">
                  <c:v>104744800</c:v>
                </c:pt>
                <c:pt idx="104">
                  <c:v>104512200</c:v>
                </c:pt>
                <c:pt idx="105">
                  <c:v>104841900</c:v>
                </c:pt>
                <c:pt idx="106">
                  <c:v>110149600</c:v>
                </c:pt>
                <c:pt idx="107">
                  <c:v>114002400</c:v>
                </c:pt>
                <c:pt idx="108">
                  <c:v>115983700</c:v>
                </c:pt>
                <c:pt idx="109">
                  <c:v>121565100</c:v>
                </c:pt>
                <c:pt idx="110">
                  <c:v>126676600</c:v>
                </c:pt>
                <c:pt idx="111">
                  <c:v>127972700</c:v>
                </c:pt>
                <c:pt idx="112">
                  <c:v>133586700</c:v>
                </c:pt>
                <c:pt idx="113">
                  <c:v>134603900</c:v>
                </c:pt>
                <c:pt idx="114">
                  <c:v>139507700</c:v>
                </c:pt>
                <c:pt idx="115">
                  <c:v>140418200</c:v>
                </c:pt>
                <c:pt idx="116">
                  <c:v>142289200</c:v>
                </c:pt>
                <c:pt idx="117">
                  <c:v>149537400</c:v>
                </c:pt>
                <c:pt idx="118">
                  <c:v>153759000</c:v>
                </c:pt>
                <c:pt idx="119">
                  <c:v>155651800</c:v>
                </c:pt>
                <c:pt idx="120">
                  <c:v>157263600</c:v>
                </c:pt>
                <c:pt idx="121">
                  <c:v>164515400</c:v>
                </c:pt>
                <c:pt idx="122">
                  <c:v>168529900</c:v>
                </c:pt>
                <c:pt idx="123">
                  <c:v>169760500</c:v>
                </c:pt>
                <c:pt idx="124">
                  <c:v>173199100</c:v>
                </c:pt>
                <c:pt idx="125">
                  <c:v>173341100</c:v>
                </c:pt>
                <c:pt idx="126">
                  <c:v>181018900</c:v>
                </c:pt>
                <c:pt idx="127">
                  <c:v>186009500</c:v>
                </c:pt>
                <c:pt idx="128">
                  <c:v>191208700</c:v>
                </c:pt>
                <c:pt idx="129">
                  <c:v>196603500</c:v>
                </c:pt>
                <c:pt idx="130">
                  <c:v>200034600</c:v>
                </c:pt>
                <c:pt idx="131">
                  <c:v>203230000</c:v>
                </c:pt>
                <c:pt idx="132">
                  <c:v>210721700</c:v>
                </c:pt>
                <c:pt idx="133">
                  <c:v>208949000</c:v>
                </c:pt>
                <c:pt idx="134">
                  <c:v>217170200</c:v>
                </c:pt>
                <c:pt idx="135">
                  <c:v>218939500</c:v>
                </c:pt>
                <c:pt idx="136">
                  <c:v>223339700</c:v>
                </c:pt>
                <c:pt idx="137">
                  <c:v>219303200</c:v>
                </c:pt>
                <c:pt idx="138">
                  <c:v>230144800</c:v>
                </c:pt>
                <c:pt idx="139">
                  <c:v>235977800</c:v>
                </c:pt>
                <c:pt idx="140">
                  <c:v>240147100</c:v>
                </c:pt>
                <c:pt idx="141">
                  <c:v>243574900</c:v>
                </c:pt>
                <c:pt idx="142">
                  <c:v>245950600</c:v>
                </c:pt>
                <c:pt idx="143">
                  <c:v>256654200</c:v>
                </c:pt>
                <c:pt idx="144">
                  <c:v>262370100</c:v>
                </c:pt>
                <c:pt idx="145">
                  <c:v>265664100</c:v>
                </c:pt>
                <c:pt idx="146">
                  <c:v>272739100</c:v>
                </c:pt>
                <c:pt idx="147">
                  <c:v>273686400</c:v>
                </c:pt>
                <c:pt idx="148">
                  <c:v>282450200</c:v>
                </c:pt>
                <c:pt idx="149">
                  <c:v>289705000</c:v>
                </c:pt>
                <c:pt idx="150">
                  <c:v>287022700</c:v>
                </c:pt>
                <c:pt idx="151">
                  <c:v>289782800</c:v>
                </c:pt>
                <c:pt idx="152">
                  <c:v>301432400</c:v>
                </c:pt>
                <c:pt idx="153">
                  <c:v>308423100</c:v>
                </c:pt>
                <c:pt idx="154">
                  <c:v>317561900</c:v>
                </c:pt>
                <c:pt idx="155">
                  <c:v>312685800</c:v>
                </c:pt>
                <c:pt idx="156">
                  <c:v>315041800</c:v>
                </c:pt>
                <c:pt idx="157">
                  <c:v>317423000</c:v>
                </c:pt>
                <c:pt idx="158">
                  <c:v>335177100</c:v>
                </c:pt>
                <c:pt idx="159">
                  <c:v>351873600</c:v>
                </c:pt>
                <c:pt idx="160">
                  <c:v>341003600</c:v>
                </c:pt>
                <c:pt idx="161">
                  <c:v>343428600</c:v>
                </c:pt>
                <c:pt idx="162">
                  <c:v>355681400</c:v>
                </c:pt>
                <c:pt idx="163">
                  <c:v>349940500</c:v>
                </c:pt>
                <c:pt idx="164">
                  <c:v>363743000</c:v>
                </c:pt>
                <c:pt idx="165">
                  <c:v>370462800</c:v>
                </c:pt>
                <c:pt idx="166">
                  <c:v>370674400</c:v>
                </c:pt>
                <c:pt idx="167">
                  <c:v>369657800</c:v>
                </c:pt>
                <c:pt idx="168">
                  <c:v>372564300</c:v>
                </c:pt>
                <c:pt idx="169">
                  <c:v>381799200</c:v>
                </c:pt>
                <c:pt idx="170">
                  <c:v>396603500</c:v>
                </c:pt>
                <c:pt idx="171">
                  <c:v>406844900</c:v>
                </c:pt>
                <c:pt idx="172">
                  <c:v>394472400</c:v>
                </c:pt>
                <c:pt idx="173">
                  <c:v>403453100</c:v>
                </c:pt>
                <c:pt idx="174">
                  <c:v>418263700</c:v>
                </c:pt>
                <c:pt idx="175">
                  <c:v>429002400</c:v>
                </c:pt>
                <c:pt idx="176">
                  <c:v>437000600</c:v>
                </c:pt>
                <c:pt idx="177">
                  <c:v>428137200</c:v>
                </c:pt>
                <c:pt idx="178">
                  <c:v>436762500</c:v>
                </c:pt>
                <c:pt idx="179">
                  <c:v>446777900</c:v>
                </c:pt>
                <c:pt idx="180">
                  <c:v>464256500</c:v>
                </c:pt>
                <c:pt idx="181">
                  <c:v>395941600</c:v>
                </c:pt>
                <c:pt idx="182">
                  <c:v>473003000</c:v>
                </c:pt>
                <c:pt idx="183">
                  <c:v>465599500</c:v>
                </c:pt>
                <c:pt idx="184">
                  <c:v>454517500</c:v>
                </c:pt>
                <c:pt idx="185">
                  <c:v>483654700</c:v>
                </c:pt>
                <c:pt idx="186">
                  <c:v>501241000</c:v>
                </c:pt>
                <c:pt idx="187">
                  <c:v>508289800</c:v>
                </c:pt>
                <c:pt idx="188">
                  <c:v>457821500</c:v>
                </c:pt>
                <c:pt idx="189">
                  <c:v>499688900</c:v>
                </c:pt>
                <c:pt idx="190">
                  <c:v>531754000</c:v>
                </c:pt>
                <c:pt idx="191">
                  <c:v>519897700</c:v>
                </c:pt>
                <c:pt idx="192">
                  <c:v>540750200</c:v>
                </c:pt>
                <c:pt idx="193">
                  <c:v>546922300</c:v>
                </c:pt>
                <c:pt idx="194">
                  <c:v>557111800</c:v>
                </c:pt>
                <c:pt idx="195">
                  <c:v>558182600</c:v>
                </c:pt>
                <c:pt idx="196">
                  <c:v>536355400</c:v>
                </c:pt>
                <c:pt idx="197">
                  <c:v>587701800</c:v>
                </c:pt>
                <c:pt idx="198">
                  <c:v>588037800</c:v>
                </c:pt>
                <c:pt idx="199">
                  <c:v>648343800</c:v>
                </c:pt>
                <c:pt idx="200">
                  <c:v>597812700</c:v>
                </c:pt>
                <c:pt idx="201">
                  <c:v>631680100</c:v>
                </c:pt>
                <c:pt idx="202">
                  <c:v>632912100</c:v>
                </c:pt>
                <c:pt idx="203">
                  <c:v>579416100</c:v>
                </c:pt>
                <c:pt idx="204">
                  <c:v>640381400</c:v>
                </c:pt>
                <c:pt idx="205">
                  <c:v>672006800</c:v>
                </c:pt>
                <c:pt idx="206">
                  <c:v>675999600</c:v>
                </c:pt>
                <c:pt idx="207">
                  <c:v>784199000</c:v>
                </c:pt>
                <c:pt idx="208">
                  <c:v>685153400</c:v>
                </c:pt>
                <c:pt idx="209">
                  <c:v>672356500</c:v>
                </c:pt>
                <c:pt idx="210">
                  <c:v>766303800</c:v>
                </c:pt>
                <c:pt idx="211">
                  <c:v>719736200</c:v>
                </c:pt>
                <c:pt idx="212">
                  <c:v>641213700</c:v>
                </c:pt>
                <c:pt idx="213">
                  <c:v>728281400</c:v>
                </c:pt>
                <c:pt idx="214">
                  <c:v>702030400</c:v>
                </c:pt>
                <c:pt idx="215">
                  <c:v>860055000</c:v>
                </c:pt>
                <c:pt idx="216">
                  <c:v>768751900</c:v>
                </c:pt>
                <c:pt idx="217">
                  <c:v>775752600</c:v>
                </c:pt>
                <c:pt idx="218">
                  <c:v>775177600</c:v>
                </c:pt>
                <c:pt idx="219">
                  <c:v>758261800</c:v>
                </c:pt>
                <c:pt idx="220">
                  <c:v>836651700</c:v>
                </c:pt>
                <c:pt idx="221">
                  <c:v>750633800</c:v>
                </c:pt>
                <c:pt idx="222">
                  <c:v>824415100</c:v>
                </c:pt>
                <c:pt idx="223">
                  <c:v>803884400</c:v>
                </c:pt>
                <c:pt idx="224">
                  <c:v>906198200</c:v>
                </c:pt>
                <c:pt idx="225">
                  <c:v>757605000</c:v>
                </c:pt>
                <c:pt idx="226">
                  <c:v>873081500</c:v>
                </c:pt>
                <c:pt idx="227">
                  <c:v>866082000</c:v>
                </c:pt>
                <c:pt idx="228">
                  <c:v>951400500</c:v>
                </c:pt>
                <c:pt idx="229">
                  <c:v>936448700</c:v>
                </c:pt>
                <c:pt idx="230">
                  <c:v>920332700</c:v>
                </c:pt>
                <c:pt idx="231">
                  <c:v>916777700</c:v>
                </c:pt>
                <c:pt idx="232">
                  <c:v>1006095000</c:v>
                </c:pt>
                <c:pt idx="233">
                  <c:v>1012145000</c:v>
                </c:pt>
                <c:pt idx="234">
                  <c:v>963886700</c:v>
                </c:pt>
                <c:pt idx="235">
                  <c:v>1058171000</c:v>
                </c:pt>
                <c:pt idx="236">
                  <c:v>1031362000</c:v>
                </c:pt>
                <c:pt idx="237">
                  <c:v>1012822000</c:v>
                </c:pt>
                <c:pt idx="238">
                  <c:v>1111998000</c:v>
                </c:pt>
                <c:pt idx="239">
                  <c:v>1081664000</c:v>
                </c:pt>
                <c:pt idx="240">
                  <c:v>1060527000</c:v>
                </c:pt>
                <c:pt idx="241">
                  <c:v>1162290000</c:v>
                </c:pt>
                <c:pt idx="242">
                  <c:v>1142386000</c:v>
                </c:pt>
                <c:pt idx="243">
                  <c:v>1218991000</c:v>
                </c:pt>
                <c:pt idx="244">
                  <c:v>1194886000</c:v>
                </c:pt>
                <c:pt idx="245">
                  <c:v>1235284000</c:v>
                </c:pt>
                <c:pt idx="246">
                  <c:v>1296726000</c:v>
                </c:pt>
                <c:pt idx="247">
                  <c:v>1344776000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8412-469B-9995-3F03DB993D68}"/>
            </c:ext>
          </c:extLst>
        </c:ser>
        <c:ser>
          <c:idx val="1"/>
          <c:order val="1"/>
          <c:tx>
            <c:strRef>
              <c:f>AGING!$AG$4</c:f>
              <c:strCache>
                <c:ptCount val="1"/>
                <c:pt idx="0">
                  <c:v>12d@95°C </c:v>
                </c:pt>
              </c:strCache>
            </c:strRef>
          </c:tx>
          <c:spPr>
            <a:ln w="63412" cap="rnd">
              <a:solidFill>
                <a:srgbClr val="C00000"/>
              </a:solidFill>
              <a:prstDash val="lgDash"/>
              <a:round/>
            </a:ln>
            <a:effectLst/>
          </c:spPr>
          <c:marker>
            <c:symbol val="none"/>
          </c:marker>
          <c:xVal>
            <c:numRef>
              <c:f>AGING!$M$30:$M$266</c:f>
              <c:numCache>
                <c:formatCode>0.00E+00</c:formatCode>
                <c:ptCount val="237"/>
                <c:pt idx="0">
                  <c:v>1.4870200421642615E-5</c:v>
                </c:pt>
                <c:pt idx="1">
                  <c:v>1.8676171576364951E-5</c:v>
                </c:pt>
                <c:pt idx="2">
                  <c:v>2.9599675927528188E-5</c:v>
                </c:pt>
                <c:pt idx="3">
                  <c:v>4.6912315880361365E-5</c:v>
                </c:pt>
                <c:pt idx="4">
                  <c:v>7.4351014773354178E-5</c:v>
                </c:pt>
                <c:pt idx="5">
                  <c:v>1.1783895513418953E-4</c:v>
                </c:pt>
                <c:pt idx="6">
                  <c:v>1.8676171576364955E-4</c:v>
                </c:pt>
                <c:pt idx="7">
                  <c:v>2.8480178775681719E-4</c:v>
                </c:pt>
                <c:pt idx="8">
                  <c:v>2.9599523945835024E-4</c:v>
                </c:pt>
                <c:pt idx="9">
                  <c:v>3.5769575403780756E-4</c:v>
                </c:pt>
                <c:pt idx="10">
                  <c:v>4.691231588036136E-4</c:v>
                </c:pt>
                <c:pt idx="11">
                  <c:v>5.6690818018536974E-4</c:v>
                </c:pt>
                <c:pt idx="12">
                  <c:v>7.4351014773354162E-4</c:v>
                </c:pt>
                <c:pt idx="13">
                  <c:v>8.98488666583975E-4</c:v>
                </c:pt>
                <c:pt idx="14">
                  <c:v>1.1783839786798124E-3</c:v>
                </c:pt>
                <c:pt idx="15">
                  <c:v>1.424008685481264E-3</c:v>
                </c:pt>
                <c:pt idx="16">
                  <c:v>1.4826411962813827E-3</c:v>
                </c:pt>
                <c:pt idx="17">
                  <c:v>1.8621174467665319E-3</c:v>
                </c:pt>
                <c:pt idx="18">
                  <c:v>1.8676128514885223E-3</c:v>
                </c:pt>
                <c:pt idx="19">
                  <c:v>2.2569121854085082E-3</c:v>
                </c:pt>
                <c:pt idx="20">
                  <c:v>2.9512514426498597E-3</c:v>
                </c:pt>
                <c:pt idx="21">
                  <c:v>2.9599675927528186E-3</c:v>
                </c:pt>
                <c:pt idx="22">
                  <c:v>3.5769575403780756E-3</c:v>
                </c:pt>
                <c:pt idx="23">
                  <c:v>4.6774164521275231E-3</c:v>
                </c:pt>
                <c:pt idx="24">
                  <c:v>4.691231588036136E-3</c:v>
                </c:pt>
                <c:pt idx="25">
                  <c:v>5.6690539385432842E-3</c:v>
                </c:pt>
                <c:pt idx="26">
                  <c:v>7.1402063320327516E-3</c:v>
                </c:pt>
                <c:pt idx="27">
                  <c:v>7.4132059814069149E-3</c:v>
                </c:pt>
                <c:pt idx="28">
                  <c:v>8.9677152675404301E-3</c:v>
                </c:pt>
                <c:pt idx="29">
                  <c:v>8.9848866658397506E-3</c:v>
                </c:pt>
                <c:pt idx="30">
                  <c:v>1.1749193026813159E-2</c:v>
                </c:pt>
                <c:pt idx="31">
                  <c:v>1.4212839070256545E-2</c:v>
                </c:pt>
                <c:pt idx="32">
                  <c:v>1.4240086854812643E-2</c:v>
                </c:pt>
                <c:pt idx="33">
                  <c:v>1.862117446766532E-2</c:v>
                </c:pt>
                <c:pt idx="34">
                  <c:v>2.2525829868787303E-2</c:v>
                </c:pt>
                <c:pt idx="35">
                  <c:v>2.2569017999928088E-2</c:v>
                </c:pt>
                <c:pt idx="36">
                  <c:v>2.9512362444805436E-2</c:v>
                </c:pt>
                <c:pt idx="37">
                  <c:v>3.5623014391006215E-2</c:v>
                </c:pt>
                <c:pt idx="38">
                  <c:v>3.5701031660163765E-2</c:v>
                </c:pt>
                <c:pt idx="39">
                  <c:v>3.5769474082651978E-2</c:v>
                </c:pt>
                <c:pt idx="40">
                  <c:v>4.4740573475893532E-2</c:v>
                </c:pt>
                <c:pt idx="41">
                  <c:v>4.6774164521275231E-2</c:v>
                </c:pt>
                <c:pt idx="42">
                  <c:v>5.6582581722721979E-2</c:v>
                </c:pt>
                <c:pt idx="43">
                  <c:v>5.6690818018536988E-2</c:v>
                </c:pt>
                <c:pt idx="44">
                  <c:v>7.0908882726010147E-2</c:v>
                </c:pt>
                <c:pt idx="45">
                  <c:v>7.4132059814069146E-2</c:v>
                </c:pt>
                <c:pt idx="46">
                  <c:v>8.9677152675404298E-2</c:v>
                </c:pt>
                <c:pt idx="47">
                  <c:v>8.9848866658397489E-2</c:v>
                </c:pt>
                <c:pt idx="48">
                  <c:v>0.11238298966157512</c:v>
                </c:pt>
                <c:pt idx="49">
                  <c:v>0.11749139833220551</c:v>
                </c:pt>
                <c:pt idx="50">
                  <c:v>0.14212773211522839</c:v>
                </c:pt>
                <c:pt idx="51">
                  <c:v>0.14240086854812639</c:v>
                </c:pt>
                <c:pt idx="52">
                  <c:v>0.17811504662474889</c:v>
                </c:pt>
                <c:pt idx="53">
                  <c:v>0.1862113140618559</c:v>
                </c:pt>
                <c:pt idx="54">
                  <c:v>0.18625087996264295</c:v>
                </c:pt>
                <c:pt idx="55">
                  <c:v>0.22525829868787303</c:v>
                </c:pt>
                <c:pt idx="56">
                  <c:v>0.23392107788624905</c:v>
                </c:pt>
                <c:pt idx="57">
                  <c:v>0.28229459642525412</c:v>
                </c:pt>
                <c:pt idx="58">
                  <c:v>0.29512514426498598</c:v>
                </c:pt>
                <c:pt idx="59">
                  <c:v>0.35701031660163768</c:v>
                </c:pt>
                <c:pt idx="60">
                  <c:v>0.37073907624796909</c:v>
                </c:pt>
                <c:pt idx="61">
                  <c:v>0.4474057347589353</c:v>
                </c:pt>
                <c:pt idx="62">
                  <c:v>0.46774164521275235</c:v>
                </c:pt>
                <c:pt idx="63">
                  <c:v>0.56582328419900041</c:v>
                </c:pt>
                <c:pt idx="64">
                  <c:v>0.58758174330083301</c:v>
                </c:pt>
                <c:pt idx="65">
                  <c:v>0.70908553432341626</c:v>
                </c:pt>
                <c:pt idx="66">
                  <c:v>0.7413205981406914</c:v>
                </c:pt>
                <c:pt idx="67">
                  <c:v>0.89676950033146774</c:v>
                </c:pt>
                <c:pt idx="68">
                  <c:v>0.92589679182635964</c:v>
                </c:pt>
                <c:pt idx="69">
                  <c:v>0.93125439981321467</c:v>
                </c:pt>
                <c:pt idx="70">
                  <c:v>1.1238298966157512</c:v>
                </c:pt>
                <c:pt idx="71">
                  <c:v>1.1628765266178176</c:v>
                </c:pt>
                <c:pt idx="72">
                  <c:v>1.4212839070256547</c:v>
                </c:pt>
                <c:pt idx="73">
                  <c:v>1.4759456427890403</c:v>
                </c:pt>
                <c:pt idx="74">
                  <c:v>1.7811504662474889</c:v>
                </c:pt>
                <c:pt idx="75">
                  <c:v>1.8430308258305232</c:v>
                </c:pt>
                <c:pt idx="76">
                  <c:v>2.2525829868787302</c:v>
                </c:pt>
                <c:pt idx="77">
                  <c:v>2.3392107788624905</c:v>
                </c:pt>
                <c:pt idx="78">
                  <c:v>2.822933299111444</c:v>
                </c:pt>
                <c:pt idx="79">
                  <c:v>2.9210070857102122</c:v>
                </c:pt>
                <c:pt idx="80">
                  <c:v>3.5701031660163762</c:v>
                </c:pt>
                <c:pt idx="81">
                  <c:v>3.7073730312821551</c:v>
                </c:pt>
                <c:pt idx="82">
                  <c:v>4.4740472154764754</c:v>
                </c:pt>
                <c:pt idx="83">
                  <c:v>4.6294839591317984</c:v>
                </c:pt>
                <c:pt idx="84">
                  <c:v>5.8758174330083301</c:v>
                </c:pt>
                <c:pt idx="85">
                  <c:v>6.105932914628033</c:v>
                </c:pt>
                <c:pt idx="86">
                  <c:v>7.0908882726010161</c:v>
                </c:pt>
                <c:pt idx="87">
                  <c:v>7.3372708614457114</c:v>
                </c:pt>
                <c:pt idx="88">
                  <c:v>7.6687226700107711</c:v>
                </c:pt>
                <c:pt idx="89">
                  <c:v>9.3125439981321474</c:v>
                </c:pt>
                <c:pt idx="90">
                  <c:v>11.238298966157512</c:v>
                </c:pt>
                <c:pt idx="91">
                  <c:v>11.628765266178176</c:v>
                </c:pt>
                <c:pt idx="92">
                  <c:v>12.154079856486872</c:v>
                </c:pt>
                <c:pt idx="93">
                  <c:v>14.759388036128479</c:v>
                </c:pt>
                <c:pt idx="94">
                  <c:v>17.811504662474885</c:v>
                </c:pt>
                <c:pt idx="95">
                  <c:v>18.430222135345776</c:v>
                </c:pt>
                <c:pt idx="96">
                  <c:v>19.262917167050563</c:v>
                </c:pt>
                <c:pt idx="97">
                  <c:v>23.392054595032299</c:v>
                </c:pt>
                <c:pt idx="98">
                  <c:v>29.210070857102114</c:v>
                </c:pt>
                <c:pt idx="99">
                  <c:v>30.529677238281263</c:v>
                </c:pt>
                <c:pt idx="100">
                  <c:v>37.073907624796909</c:v>
                </c:pt>
                <c:pt idx="101">
                  <c:v>46.294839591317981</c:v>
                </c:pt>
                <c:pt idx="102">
                  <c:v>48.386487643488351</c:v>
                </c:pt>
                <c:pt idx="103">
                  <c:v>58.7581743300833</c:v>
                </c:pt>
                <c:pt idx="104">
                  <c:v>73.372379320788596</c:v>
                </c:pt>
                <c:pt idx="105">
                  <c:v>76.687226700107715</c:v>
                </c:pt>
                <c:pt idx="106">
                  <c:v>84.930941709866062</c:v>
                </c:pt>
                <c:pt idx="107">
                  <c:v>93.125439981321463</c:v>
                </c:pt>
                <c:pt idx="108">
                  <c:v>106.66868064086403</c:v>
                </c:pt>
                <c:pt idx="109">
                  <c:v>116.28737402867763</c:v>
                </c:pt>
                <c:pt idx="110">
                  <c:v>121.54024129866045</c:v>
                </c:pt>
                <c:pt idx="111">
                  <c:v>169.05807757486963</c:v>
                </c:pt>
                <c:pt idx="112">
                  <c:v>184.30308258305232</c:v>
                </c:pt>
                <c:pt idx="113">
                  <c:v>192.62917167050563</c:v>
                </c:pt>
                <c:pt idx="114">
                  <c:v>236.89690476868356</c:v>
                </c:pt>
                <c:pt idx="115">
                  <c:v>267.93891229462088</c:v>
                </c:pt>
                <c:pt idx="116">
                  <c:v>292.10070857102119</c:v>
                </c:pt>
                <c:pt idx="117">
                  <c:v>297.52974795366333</c:v>
                </c:pt>
                <c:pt idx="118">
                  <c:v>305.29677238281261</c:v>
                </c:pt>
                <c:pt idx="119">
                  <c:v>424.6545818979194</c:v>
                </c:pt>
                <c:pt idx="120">
                  <c:v>462.94839591317981</c:v>
                </c:pt>
                <c:pt idx="121">
                  <c:v>471.55182626037532</c:v>
                </c:pt>
                <c:pt idx="122">
                  <c:v>483.86259670948613</c:v>
                </c:pt>
                <c:pt idx="123">
                  <c:v>673.03547670490127</c:v>
                </c:pt>
                <c:pt idx="124">
                  <c:v>747.35908411292155</c:v>
                </c:pt>
                <c:pt idx="125">
                  <c:v>766.87049388132345</c:v>
                </c:pt>
                <c:pt idx="126">
                  <c:v>911.66066662768219</c:v>
                </c:pt>
                <c:pt idx="127">
                  <c:v>1066.68680640864</c:v>
                </c:pt>
                <c:pt idx="128">
                  <c:v>1144.9966403255316</c:v>
                </c:pt>
                <c:pt idx="129">
                  <c:v>1184.4845238434177</c:v>
                </c:pt>
                <c:pt idx="130">
                  <c:v>1215.4079856486871</c:v>
                </c:pt>
                <c:pt idx="131">
                  <c:v>1690.5729233612158</c:v>
                </c:pt>
                <c:pt idx="132">
                  <c:v>1814.6930792316189</c:v>
                </c:pt>
                <c:pt idx="133">
                  <c:v>1877.2900324979216</c:v>
                </c:pt>
                <c:pt idx="134">
                  <c:v>1926.2917167050564</c:v>
                </c:pt>
                <c:pt idx="135">
                  <c:v>2679.3891229462092</c:v>
                </c:pt>
                <c:pt idx="136">
                  <c:v>2876.0939623520126</c:v>
                </c:pt>
                <c:pt idx="137">
                  <c:v>2975.297479536634</c:v>
                </c:pt>
                <c:pt idx="138">
                  <c:v>3052.9677238281265</c:v>
                </c:pt>
                <c:pt idx="139">
                  <c:v>3089.2710842685815</c:v>
                </c:pt>
                <c:pt idx="140">
                  <c:v>3879.9583759828229</c:v>
                </c:pt>
                <c:pt idx="141">
                  <c:v>4246.5458189791934</c:v>
                </c:pt>
                <c:pt idx="142">
                  <c:v>4558.3033331384104</c:v>
                </c:pt>
                <c:pt idx="143">
                  <c:v>4715.495465349778</c:v>
                </c:pt>
                <c:pt idx="144">
                  <c:v>6149.3059568288363</c:v>
                </c:pt>
                <c:pt idx="145">
                  <c:v>6730.3243707103802</c:v>
                </c:pt>
                <c:pt idx="146">
                  <c:v>7224.4573836382488</c:v>
                </c:pt>
                <c:pt idx="147">
                  <c:v>7473.5908411292157</c:v>
                </c:pt>
                <c:pt idx="148">
                  <c:v>9030.5875609741815</c:v>
                </c:pt>
                <c:pt idx="149">
                  <c:v>9745.9932540078262</c:v>
                </c:pt>
                <c:pt idx="150">
                  <c:v>10666.842733804207</c:v>
                </c:pt>
                <c:pt idx="151">
                  <c:v>11341.930216669645</c:v>
                </c:pt>
                <c:pt idx="152">
                  <c:v>11449.966403255317</c:v>
                </c:pt>
                <c:pt idx="153">
                  <c:v>11844.845238434178</c:v>
                </c:pt>
                <c:pt idx="154">
                  <c:v>15446.357954371126</c:v>
                </c:pt>
                <c:pt idx="155">
                  <c:v>16905.807757486964</c:v>
                </c:pt>
                <c:pt idx="156">
                  <c:v>17975.705683769338</c:v>
                </c:pt>
                <c:pt idx="157">
                  <c:v>18146.847202384943</c:v>
                </c:pt>
                <c:pt idx="158">
                  <c:v>18772.814202019759</c:v>
                </c:pt>
                <c:pt idx="159">
                  <c:v>24480.942633875526</c:v>
                </c:pt>
                <c:pt idx="160">
                  <c:v>26793.89122946209</c:v>
                </c:pt>
                <c:pt idx="161">
                  <c:v>28489.576310375698</c:v>
                </c:pt>
                <c:pt idx="162">
                  <c:v>28760.939623520131</c:v>
                </c:pt>
                <c:pt idx="163">
                  <c:v>29752.898804519751</c:v>
                </c:pt>
                <c:pt idx="164">
                  <c:v>38799.583759828231</c:v>
                </c:pt>
                <c:pt idx="165">
                  <c:v>42465.458189791934</c:v>
                </c:pt>
                <c:pt idx="166">
                  <c:v>45152.925139729814</c:v>
                </c:pt>
                <c:pt idx="167">
                  <c:v>45583.033331384111</c:v>
                </c:pt>
                <c:pt idx="168">
                  <c:v>47155.182626037531</c:v>
                </c:pt>
                <c:pt idx="169">
                  <c:v>50419.065477582299</c:v>
                </c:pt>
                <c:pt idx="170">
                  <c:v>61492.780935184237</c:v>
                </c:pt>
                <c:pt idx="171">
                  <c:v>63323.628401885078</c:v>
                </c:pt>
                <c:pt idx="172">
                  <c:v>71562.910612259497</c:v>
                </c:pt>
                <c:pt idx="173">
                  <c:v>72244.219212431781</c:v>
                </c:pt>
                <c:pt idx="174">
                  <c:v>74735.908411292156</c:v>
                </c:pt>
                <c:pt idx="175">
                  <c:v>97459.932540078269</c:v>
                </c:pt>
                <c:pt idx="176">
                  <c:v>100360.95909919385</c:v>
                </c:pt>
                <c:pt idx="177">
                  <c:v>110779.20284446138</c:v>
                </c:pt>
                <c:pt idx="178">
                  <c:v>113419.30216669646</c:v>
                </c:pt>
                <c:pt idx="179">
                  <c:v>114499.38539944903</c:v>
                </c:pt>
                <c:pt idx="180">
                  <c:v>118448.45238434177</c:v>
                </c:pt>
                <c:pt idx="181">
                  <c:v>139132.73020917305</c:v>
                </c:pt>
                <c:pt idx="182">
                  <c:v>154463.57954371127</c:v>
                </c:pt>
                <c:pt idx="183">
                  <c:v>159061.3803858748</c:v>
                </c:pt>
                <c:pt idx="184">
                  <c:v>179756.24626866318</c:v>
                </c:pt>
                <c:pt idx="185">
                  <c:v>181469.30792316186</c:v>
                </c:pt>
                <c:pt idx="186">
                  <c:v>220509.98530891267</c:v>
                </c:pt>
                <c:pt idx="187">
                  <c:v>244808.2864760565</c:v>
                </c:pt>
                <c:pt idx="188">
                  <c:v>252095.32738791153</c:v>
                </c:pt>
                <c:pt idx="189">
                  <c:v>284895.763103757</c:v>
                </c:pt>
                <c:pt idx="190">
                  <c:v>287609.39623520127</c:v>
                </c:pt>
                <c:pt idx="191">
                  <c:v>349484.68976179732</c:v>
                </c:pt>
                <c:pt idx="192">
                  <c:v>387995.07768981648</c:v>
                </c:pt>
                <c:pt idx="193">
                  <c:v>399545.939673107</c:v>
                </c:pt>
                <c:pt idx="194">
                  <c:v>451529.25139729818</c:v>
                </c:pt>
                <c:pt idx="195">
                  <c:v>455830.33331384108</c:v>
                </c:pt>
                <c:pt idx="196">
                  <c:v>577224.95082016813</c:v>
                </c:pt>
                <c:pt idx="197">
                  <c:v>614930.59568288364</c:v>
                </c:pt>
                <c:pt idx="198">
                  <c:v>633236.28401885077</c:v>
                </c:pt>
                <c:pt idx="199">
                  <c:v>715625.81318590976</c:v>
                </c:pt>
                <c:pt idx="200">
                  <c:v>724963.31511108752</c:v>
                </c:pt>
                <c:pt idx="201">
                  <c:v>877870.0701808728</c:v>
                </c:pt>
                <c:pt idx="202">
                  <c:v>974599.32540078263</c:v>
                </c:pt>
                <c:pt idx="203">
                  <c:v>1003605.0315411435</c:v>
                </c:pt>
                <c:pt idx="204">
                  <c:v>1134190.4886387452</c:v>
                </c:pt>
                <c:pt idx="205">
                  <c:v>1148986.9196795542</c:v>
                </c:pt>
                <c:pt idx="206">
                  <c:v>1391327.3020917303</c:v>
                </c:pt>
                <c:pt idx="207">
                  <c:v>1544635.7954371127</c:v>
                </c:pt>
                <c:pt idx="208">
                  <c:v>1590613.8038587479</c:v>
                </c:pt>
                <c:pt idx="209">
                  <c:v>1797570.5683769337</c:v>
                </c:pt>
                <c:pt idx="210">
                  <c:v>2205089.7209762488</c:v>
                </c:pt>
                <c:pt idx="211">
                  <c:v>2520953.273879115</c:v>
                </c:pt>
                <c:pt idx="212">
                  <c:v>2848957.6310375696</c:v>
                </c:pt>
                <c:pt idx="213">
                  <c:v>2886124.7541008405</c:v>
                </c:pt>
                <c:pt idx="214">
                  <c:v>3494846.8976179725</c:v>
                </c:pt>
                <c:pt idx="215">
                  <c:v>3995441.6655335343</c:v>
                </c:pt>
                <c:pt idx="216">
                  <c:v>4515292.5139729818</c:v>
                </c:pt>
                <c:pt idx="217">
                  <c:v>4574220.882469126</c:v>
                </c:pt>
                <c:pt idx="218">
                  <c:v>5538960.1422230685</c:v>
                </c:pt>
                <c:pt idx="219">
                  <c:v>6332347.6420191927</c:v>
                </c:pt>
                <c:pt idx="220">
                  <c:v>7249633.1511108754</c:v>
                </c:pt>
                <c:pt idx="221">
                  <c:v>8778660.1733572166</c:v>
                </c:pt>
                <c:pt idx="222">
                  <c:v>10036095.909919385</c:v>
                </c:pt>
                <c:pt idx="223">
                  <c:v>11489816.003202936</c:v>
                </c:pt>
                <c:pt idx="224">
                  <c:v>13913240.091550453</c:v>
                </c:pt>
                <c:pt idx="225">
                  <c:v>15906138.038587481</c:v>
                </c:pt>
                <c:pt idx="226">
                  <c:v>18210213.436321482</c:v>
                </c:pt>
                <c:pt idx="227">
                  <c:v>22050998.530891266</c:v>
                </c:pt>
                <c:pt idx="228">
                  <c:v>25209532.738791149</c:v>
                </c:pt>
                <c:pt idx="229">
                  <c:v>28861247.541008409</c:v>
                </c:pt>
                <c:pt idx="230">
                  <c:v>34948468.976179726</c:v>
                </c:pt>
                <c:pt idx="231">
                  <c:v>45741980.852151521</c:v>
                </c:pt>
                <c:pt idx="232">
                  <c:v>55389601.422230691</c:v>
                </c:pt>
                <c:pt idx="233">
                  <c:v>72496179.529415593</c:v>
                </c:pt>
                <c:pt idx="234">
                  <c:v>114898691.96795543</c:v>
                </c:pt>
                <c:pt idx="235">
                  <c:v>182102134.36321482</c:v>
                </c:pt>
                <c:pt idx="236">
                  <c:v>288612475.41008407</c:v>
                </c:pt>
              </c:numCache>
            </c:numRef>
          </c:xVal>
          <c:yVal>
            <c:numRef>
              <c:f>AGING!$K$30:$K$266</c:f>
              <c:numCache>
                <c:formatCode>0.00E+00</c:formatCode>
                <c:ptCount val="237"/>
                <c:pt idx="0">
                  <c:v>309699.40000000002</c:v>
                </c:pt>
                <c:pt idx="1">
                  <c:v>344512.5</c:v>
                </c:pt>
                <c:pt idx="2">
                  <c:v>447238</c:v>
                </c:pt>
                <c:pt idx="3">
                  <c:v>571971.69999999995</c:v>
                </c:pt>
                <c:pt idx="4">
                  <c:v>724437.8</c:v>
                </c:pt>
                <c:pt idx="5">
                  <c:v>917961.1</c:v>
                </c:pt>
                <c:pt idx="6">
                  <c:v>1151378</c:v>
                </c:pt>
                <c:pt idx="7">
                  <c:v>1437347</c:v>
                </c:pt>
                <c:pt idx="8">
                  <c:v>1434035</c:v>
                </c:pt>
                <c:pt idx="9">
                  <c:v>1592116</c:v>
                </c:pt>
                <c:pt idx="10">
                  <c:v>1777108</c:v>
                </c:pt>
                <c:pt idx="11">
                  <c:v>1967155</c:v>
                </c:pt>
                <c:pt idx="12">
                  <c:v>2208230</c:v>
                </c:pt>
                <c:pt idx="13">
                  <c:v>2427904</c:v>
                </c:pt>
                <c:pt idx="14">
                  <c:v>2737786</c:v>
                </c:pt>
                <c:pt idx="15">
                  <c:v>2987826</c:v>
                </c:pt>
                <c:pt idx="16">
                  <c:v>3037565</c:v>
                </c:pt>
                <c:pt idx="17">
                  <c:v>3367659</c:v>
                </c:pt>
                <c:pt idx="18">
                  <c:v>3346122</c:v>
                </c:pt>
                <c:pt idx="19">
                  <c:v>3638401</c:v>
                </c:pt>
                <c:pt idx="20">
                  <c:v>4108840</c:v>
                </c:pt>
                <c:pt idx="21">
                  <c:v>4093693</c:v>
                </c:pt>
                <c:pt idx="22">
                  <c:v>4408484</c:v>
                </c:pt>
                <c:pt idx="23">
                  <c:v>4965388</c:v>
                </c:pt>
                <c:pt idx="24">
                  <c:v>5025402</c:v>
                </c:pt>
                <c:pt idx="25">
                  <c:v>5316556</c:v>
                </c:pt>
                <c:pt idx="26">
                  <c:v>5962190</c:v>
                </c:pt>
                <c:pt idx="27">
                  <c:v>6004394</c:v>
                </c:pt>
                <c:pt idx="28">
                  <c:v>6569173</c:v>
                </c:pt>
                <c:pt idx="29">
                  <c:v>6414329</c:v>
                </c:pt>
                <c:pt idx="30">
                  <c:v>7209744</c:v>
                </c:pt>
                <c:pt idx="31">
                  <c:v>7848893</c:v>
                </c:pt>
                <c:pt idx="32">
                  <c:v>7650485</c:v>
                </c:pt>
                <c:pt idx="33">
                  <c:v>8596425</c:v>
                </c:pt>
                <c:pt idx="34">
                  <c:v>9329036</c:v>
                </c:pt>
                <c:pt idx="35">
                  <c:v>9100757</c:v>
                </c:pt>
                <c:pt idx="36">
                  <c:v>10192610</c:v>
                </c:pt>
                <c:pt idx="37">
                  <c:v>11235900</c:v>
                </c:pt>
                <c:pt idx="38">
                  <c:v>11090310</c:v>
                </c:pt>
                <c:pt idx="39">
                  <c:v>10817180</c:v>
                </c:pt>
                <c:pt idx="40">
                  <c:v>12170010</c:v>
                </c:pt>
                <c:pt idx="41">
                  <c:v>12091150</c:v>
                </c:pt>
                <c:pt idx="42">
                  <c:v>13011360</c:v>
                </c:pt>
                <c:pt idx="43">
                  <c:v>12836640</c:v>
                </c:pt>
                <c:pt idx="44">
                  <c:v>14319360</c:v>
                </c:pt>
                <c:pt idx="45">
                  <c:v>14170070</c:v>
                </c:pt>
                <c:pt idx="46">
                  <c:v>15302530</c:v>
                </c:pt>
                <c:pt idx="47">
                  <c:v>15224960</c:v>
                </c:pt>
                <c:pt idx="48">
                  <c:v>16672930</c:v>
                </c:pt>
                <c:pt idx="49">
                  <c:v>16666630</c:v>
                </c:pt>
                <c:pt idx="50">
                  <c:v>17880400</c:v>
                </c:pt>
                <c:pt idx="51">
                  <c:v>17773330</c:v>
                </c:pt>
                <c:pt idx="52">
                  <c:v>19434000</c:v>
                </c:pt>
                <c:pt idx="53">
                  <c:v>19504750</c:v>
                </c:pt>
                <c:pt idx="54">
                  <c:v>19751500</c:v>
                </c:pt>
                <c:pt idx="55">
                  <c:v>20713540</c:v>
                </c:pt>
                <c:pt idx="56">
                  <c:v>21272180</c:v>
                </c:pt>
                <c:pt idx="57">
                  <c:v>22554220</c:v>
                </c:pt>
                <c:pt idx="58">
                  <c:v>22671770</c:v>
                </c:pt>
                <c:pt idx="59">
                  <c:v>23919960</c:v>
                </c:pt>
                <c:pt idx="60">
                  <c:v>24412550</c:v>
                </c:pt>
                <c:pt idx="61">
                  <c:v>25875310</c:v>
                </c:pt>
                <c:pt idx="62">
                  <c:v>26433520</c:v>
                </c:pt>
                <c:pt idx="63">
                  <c:v>27474080</c:v>
                </c:pt>
                <c:pt idx="64">
                  <c:v>27971650</c:v>
                </c:pt>
                <c:pt idx="65">
                  <c:v>29698430</c:v>
                </c:pt>
                <c:pt idx="66">
                  <c:v>30684860</c:v>
                </c:pt>
                <c:pt idx="67">
                  <c:v>31534240</c:v>
                </c:pt>
                <c:pt idx="68">
                  <c:v>32542010</c:v>
                </c:pt>
                <c:pt idx="69">
                  <c:v>32323390</c:v>
                </c:pt>
                <c:pt idx="70">
                  <c:v>34109020</c:v>
                </c:pt>
                <c:pt idx="71">
                  <c:v>34993350</c:v>
                </c:pt>
                <c:pt idx="72">
                  <c:v>36482120</c:v>
                </c:pt>
                <c:pt idx="73">
                  <c:v>37189690</c:v>
                </c:pt>
                <c:pt idx="74">
                  <c:v>38929860</c:v>
                </c:pt>
                <c:pt idx="75">
                  <c:v>40084470</c:v>
                </c:pt>
                <c:pt idx="76">
                  <c:v>41807200</c:v>
                </c:pt>
                <c:pt idx="77">
                  <c:v>42480250</c:v>
                </c:pt>
                <c:pt idx="78">
                  <c:v>44488620</c:v>
                </c:pt>
                <c:pt idx="79">
                  <c:v>45561940</c:v>
                </c:pt>
                <c:pt idx="80">
                  <c:v>48395040</c:v>
                </c:pt>
                <c:pt idx="81">
                  <c:v>48471720</c:v>
                </c:pt>
                <c:pt idx="82">
                  <c:v>50682490</c:v>
                </c:pt>
                <c:pt idx="83">
                  <c:v>52179270</c:v>
                </c:pt>
                <c:pt idx="84">
                  <c:v>54998580</c:v>
                </c:pt>
                <c:pt idx="85">
                  <c:v>56632380</c:v>
                </c:pt>
                <c:pt idx="86">
                  <c:v>57460160</c:v>
                </c:pt>
                <c:pt idx="87">
                  <c:v>58522670</c:v>
                </c:pt>
                <c:pt idx="88">
                  <c:v>60199680</c:v>
                </c:pt>
                <c:pt idx="89">
                  <c:v>62166500</c:v>
                </c:pt>
                <c:pt idx="90">
                  <c:v>65323400</c:v>
                </c:pt>
                <c:pt idx="91">
                  <c:v>66060490</c:v>
                </c:pt>
                <c:pt idx="92">
                  <c:v>67300560</c:v>
                </c:pt>
                <c:pt idx="93">
                  <c:v>70043170</c:v>
                </c:pt>
                <c:pt idx="94">
                  <c:v>73701790</c:v>
                </c:pt>
                <c:pt idx="95">
                  <c:v>74601880</c:v>
                </c:pt>
                <c:pt idx="96">
                  <c:v>75975540</c:v>
                </c:pt>
                <c:pt idx="97">
                  <c:v>79122520</c:v>
                </c:pt>
                <c:pt idx="98">
                  <c:v>84187360</c:v>
                </c:pt>
                <c:pt idx="99">
                  <c:v>85502180</c:v>
                </c:pt>
                <c:pt idx="100">
                  <c:v>89221450</c:v>
                </c:pt>
                <c:pt idx="101">
                  <c:v>94304620</c:v>
                </c:pt>
                <c:pt idx="102">
                  <c:v>95375440</c:v>
                </c:pt>
                <c:pt idx="103">
                  <c:v>100353300</c:v>
                </c:pt>
                <c:pt idx="104">
                  <c:v>104993600</c:v>
                </c:pt>
                <c:pt idx="105">
                  <c:v>106748900</c:v>
                </c:pt>
                <c:pt idx="106">
                  <c:v>108714000</c:v>
                </c:pt>
                <c:pt idx="107">
                  <c:v>112589100</c:v>
                </c:pt>
                <c:pt idx="108">
                  <c:v>115445200</c:v>
                </c:pt>
                <c:pt idx="109">
                  <c:v>117840700</c:v>
                </c:pt>
                <c:pt idx="110">
                  <c:v>118449400</c:v>
                </c:pt>
                <c:pt idx="111">
                  <c:v>128121900</c:v>
                </c:pt>
                <c:pt idx="112">
                  <c:v>131176900</c:v>
                </c:pt>
                <c:pt idx="113">
                  <c:v>131890400</c:v>
                </c:pt>
                <c:pt idx="114">
                  <c:v>139159900</c:v>
                </c:pt>
                <c:pt idx="115">
                  <c:v>142410900</c:v>
                </c:pt>
                <c:pt idx="116">
                  <c:v>145676200</c:v>
                </c:pt>
                <c:pt idx="117">
                  <c:v>147176100</c:v>
                </c:pt>
                <c:pt idx="118">
                  <c:v>146491900</c:v>
                </c:pt>
                <c:pt idx="119">
                  <c:v>157591800</c:v>
                </c:pt>
                <c:pt idx="120">
                  <c:v>162577700</c:v>
                </c:pt>
                <c:pt idx="121">
                  <c:v>161365600</c:v>
                </c:pt>
                <c:pt idx="122">
                  <c:v>162251900</c:v>
                </c:pt>
                <c:pt idx="123">
                  <c:v>175491400</c:v>
                </c:pt>
                <c:pt idx="124">
                  <c:v>178321100</c:v>
                </c:pt>
                <c:pt idx="125">
                  <c:v>178986900</c:v>
                </c:pt>
                <c:pt idx="126">
                  <c:v>180851000</c:v>
                </c:pt>
                <c:pt idx="127">
                  <c:v>192448100</c:v>
                </c:pt>
                <c:pt idx="128">
                  <c:v>195424100</c:v>
                </c:pt>
                <c:pt idx="129">
                  <c:v>196073400</c:v>
                </c:pt>
                <c:pt idx="130">
                  <c:v>197964800</c:v>
                </c:pt>
                <c:pt idx="131">
                  <c:v>213089400</c:v>
                </c:pt>
                <c:pt idx="132">
                  <c:v>210402100</c:v>
                </c:pt>
                <c:pt idx="133">
                  <c:v>216678800</c:v>
                </c:pt>
                <c:pt idx="134">
                  <c:v>218031700</c:v>
                </c:pt>
                <c:pt idx="135">
                  <c:v>235702900</c:v>
                </c:pt>
                <c:pt idx="136">
                  <c:v>232652300</c:v>
                </c:pt>
                <c:pt idx="137">
                  <c:v>237010600</c:v>
                </c:pt>
                <c:pt idx="138">
                  <c:v>240307400</c:v>
                </c:pt>
                <c:pt idx="139">
                  <c:v>234413600</c:v>
                </c:pt>
                <c:pt idx="140">
                  <c:v>242181600</c:v>
                </c:pt>
                <c:pt idx="141">
                  <c:v>257045600</c:v>
                </c:pt>
                <c:pt idx="142">
                  <c:v>260263600</c:v>
                </c:pt>
                <c:pt idx="143">
                  <c:v>260964000</c:v>
                </c:pt>
                <c:pt idx="144">
                  <c:v>298044600</c:v>
                </c:pt>
                <c:pt idx="145">
                  <c:v>279677000</c:v>
                </c:pt>
                <c:pt idx="146">
                  <c:v>282356500</c:v>
                </c:pt>
                <c:pt idx="147">
                  <c:v>284825400</c:v>
                </c:pt>
                <c:pt idx="148">
                  <c:v>318775600</c:v>
                </c:pt>
                <c:pt idx="149">
                  <c:v>289434300</c:v>
                </c:pt>
                <c:pt idx="150">
                  <c:v>307767200</c:v>
                </c:pt>
                <c:pt idx="151">
                  <c:v>289869900</c:v>
                </c:pt>
                <c:pt idx="152">
                  <c:v>314669200</c:v>
                </c:pt>
                <c:pt idx="153">
                  <c:v>312131600</c:v>
                </c:pt>
                <c:pt idx="154">
                  <c:v>332808600</c:v>
                </c:pt>
                <c:pt idx="155">
                  <c:v>334758500</c:v>
                </c:pt>
                <c:pt idx="156">
                  <c:v>352674500</c:v>
                </c:pt>
                <c:pt idx="157">
                  <c:v>335828500</c:v>
                </c:pt>
                <c:pt idx="158">
                  <c:v>340408400</c:v>
                </c:pt>
                <c:pt idx="159">
                  <c:v>359855100</c:v>
                </c:pt>
                <c:pt idx="160">
                  <c:v>364999000</c:v>
                </c:pt>
                <c:pt idx="161">
                  <c:v>373792200</c:v>
                </c:pt>
                <c:pt idx="162">
                  <c:v>367780000</c:v>
                </c:pt>
                <c:pt idx="163">
                  <c:v>369823300</c:v>
                </c:pt>
                <c:pt idx="164">
                  <c:v>393998500</c:v>
                </c:pt>
                <c:pt idx="165">
                  <c:v>397261000</c:v>
                </c:pt>
                <c:pt idx="166">
                  <c:v>400867200</c:v>
                </c:pt>
                <c:pt idx="167">
                  <c:v>399899400</c:v>
                </c:pt>
                <c:pt idx="168">
                  <c:v>402593600</c:v>
                </c:pt>
                <c:pt idx="169">
                  <c:v>402269600</c:v>
                </c:pt>
                <c:pt idx="170">
                  <c:v>433053600</c:v>
                </c:pt>
                <c:pt idx="171">
                  <c:v>389780200</c:v>
                </c:pt>
                <c:pt idx="172">
                  <c:v>443758100</c:v>
                </c:pt>
                <c:pt idx="173">
                  <c:v>433721000</c:v>
                </c:pt>
                <c:pt idx="174">
                  <c:v>435286000</c:v>
                </c:pt>
                <c:pt idx="175">
                  <c:v>464785000</c:v>
                </c:pt>
                <c:pt idx="176">
                  <c:v>434349500</c:v>
                </c:pt>
                <c:pt idx="177">
                  <c:v>439464400</c:v>
                </c:pt>
                <c:pt idx="178">
                  <c:v>460618900</c:v>
                </c:pt>
                <c:pt idx="179">
                  <c:v>467870600</c:v>
                </c:pt>
                <c:pt idx="180">
                  <c:v>472258300</c:v>
                </c:pt>
                <c:pt idx="181">
                  <c:v>440813500</c:v>
                </c:pt>
                <c:pt idx="182">
                  <c:v>499324100</c:v>
                </c:pt>
                <c:pt idx="183">
                  <c:v>456527700</c:v>
                </c:pt>
                <c:pt idx="184">
                  <c:v>504693700</c:v>
                </c:pt>
                <c:pt idx="185">
                  <c:v>506356500</c:v>
                </c:pt>
                <c:pt idx="186">
                  <c:v>617975500</c:v>
                </c:pt>
                <c:pt idx="187">
                  <c:v>538830200</c:v>
                </c:pt>
                <c:pt idx="188">
                  <c:v>488206200</c:v>
                </c:pt>
                <c:pt idx="189">
                  <c:v>548449300</c:v>
                </c:pt>
                <c:pt idx="190">
                  <c:v>543781900</c:v>
                </c:pt>
                <c:pt idx="191">
                  <c:v>537393700</c:v>
                </c:pt>
                <c:pt idx="192">
                  <c:v>579108000</c:v>
                </c:pt>
                <c:pt idx="193">
                  <c:v>529671200</c:v>
                </c:pt>
                <c:pt idx="194">
                  <c:v>589173000</c:v>
                </c:pt>
                <c:pt idx="195">
                  <c:v>587455900</c:v>
                </c:pt>
                <c:pt idx="196">
                  <c:v>660763900</c:v>
                </c:pt>
                <c:pt idx="197">
                  <c:v>625766300</c:v>
                </c:pt>
                <c:pt idx="198">
                  <c:v>562426900</c:v>
                </c:pt>
                <c:pt idx="199">
                  <c:v>634965300</c:v>
                </c:pt>
                <c:pt idx="200">
                  <c:v>738265400</c:v>
                </c:pt>
                <c:pt idx="201">
                  <c:v>639964900</c:v>
                </c:pt>
                <c:pt idx="202">
                  <c:v>670833500</c:v>
                </c:pt>
                <c:pt idx="203">
                  <c:v>626148900</c:v>
                </c:pt>
                <c:pt idx="204">
                  <c:v>681916100</c:v>
                </c:pt>
                <c:pt idx="205">
                  <c:v>789971800</c:v>
                </c:pt>
                <c:pt idx="206">
                  <c:v>744625000</c:v>
                </c:pt>
                <c:pt idx="207">
                  <c:v>712896400</c:v>
                </c:pt>
                <c:pt idx="208">
                  <c:v>660093200</c:v>
                </c:pt>
                <c:pt idx="209">
                  <c:v>732000700</c:v>
                </c:pt>
                <c:pt idx="210">
                  <c:v>733228300</c:v>
                </c:pt>
                <c:pt idx="211">
                  <c:v>706444400</c:v>
                </c:pt>
                <c:pt idx="212">
                  <c:v>780785100</c:v>
                </c:pt>
                <c:pt idx="213">
                  <c:v>759362400</c:v>
                </c:pt>
                <c:pt idx="214">
                  <c:v>803448300</c:v>
                </c:pt>
                <c:pt idx="215">
                  <c:v>755447500</c:v>
                </c:pt>
                <c:pt idx="216">
                  <c:v>828745700</c:v>
                </c:pt>
                <c:pt idx="217">
                  <c:v>824127700</c:v>
                </c:pt>
                <c:pt idx="218">
                  <c:v>856116800</c:v>
                </c:pt>
                <c:pt idx="219">
                  <c:v>800023700</c:v>
                </c:pt>
                <c:pt idx="220">
                  <c:v>845134400</c:v>
                </c:pt>
                <c:pt idx="221">
                  <c:v>907837400</c:v>
                </c:pt>
                <c:pt idx="222">
                  <c:v>847165000</c:v>
                </c:pt>
                <c:pt idx="223">
                  <c:v>964517700</c:v>
                </c:pt>
                <c:pt idx="224">
                  <c:v>959017600</c:v>
                </c:pt>
                <c:pt idx="225">
                  <c:v>898891500</c:v>
                </c:pt>
                <c:pt idx="226">
                  <c:v>981844700</c:v>
                </c:pt>
                <c:pt idx="227">
                  <c:v>1015621000</c:v>
                </c:pt>
                <c:pt idx="228">
                  <c:v>952511600</c:v>
                </c:pt>
                <c:pt idx="229">
                  <c:v>1044322000</c:v>
                </c:pt>
                <c:pt idx="230">
                  <c:v>1064032000</c:v>
                </c:pt>
                <c:pt idx="231">
                  <c:v>1100690000</c:v>
                </c:pt>
                <c:pt idx="232">
                  <c:v>1119667000</c:v>
                </c:pt>
                <c:pt idx="233">
                  <c:v>1149557000</c:v>
                </c:pt>
                <c:pt idx="234">
                  <c:v>1209764000</c:v>
                </c:pt>
                <c:pt idx="235">
                  <c:v>1255910000</c:v>
                </c:pt>
                <c:pt idx="236">
                  <c:v>1302480000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8412-469B-9995-3F03DB993D68}"/>
            </c:ext>
          </c:extLst>
        </c:ser>
        <c:ser>
          <c:idx val="2"/>
          <c:order val="2"/>
          <c:tx>
            <c:strRef>
              <c:f>AGING!$AG$5</c:f>
              <c:strCache>
                <c:ptCount val="1"/>
                <c:pt idx="0">
                  <c:v>5d@95°C</c:v>
                </c:pt>
              </c:strCache>
            </c:strRef>
          </c:tx>
          <c:spPr>
            <a:ln w="63412" cap="rnd">
              <a:solidFill>
                <a:srgbClr val="0070C0"/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AGING!$T$30:$T$298</c:f>
              <c:numCache>
                <c:formatCode>0.00E+00</c:formatCode>
                <c:ptCount val="269"/>
                <c:pt idx="0">
                  <c:v>2.1286799115267304E-5</c:v>
                </c:pt>
                <c:pt idx="1">
                  <c:v>2.6735074314207597E-5</c:v>
                </c:pt>
                <c:pt idx="2">
                  <c:v>4.2372141430189202E-5</c:v>
                </c:pt>
                <c:pt idx="3">
                  <c:v>6.7155314859090775E-5</c:v>
                </c:pt>
                <c:pt idx="4">
                  <c:v>1.0643399557633652E-4</c:v>
                </c:pt>
                <c:pt idx="5">
                  <c:v>1.6868729290411369E-4</c:v>
                </c:pt>
                <c:pt idx="6">
                  <c:v>2.67350743142076E-4</c:v>
                </c:pt>
                <c:pt idx="7">
                  <c:v>3.4130503503570754E-4</c:v>
                </c:pt>
                <c:pt idx="8">
                  <c:v>4.2371938787931653E-4</c:v>
                </c:pt>
                <c:pt idx="9">
                  <c:v>4.2866081932972405E-4</c:v>
                </c:pt>
                <c:pt idx="10">
                  <c:v>6.7155314859090778E-4</c:v>
                </c:pt>
                <c:pt idx="11">
                  <c:v>6.7938020578885692E-4</c:v>
                </c:pt>
                <c:pt idx="12">
                  <c:v>1.064339955763365E-3</c:v>
                </c:pt>
                <c:pt idx="13">
                  <c:v>1.0767449548622376E-3</c:v>
                </c:pt>
                <c:pt idx="14">
                  <c:v>1.6034289002263414E-3</c:v>
                </c:pt>
                <c:pt idx="15">
                  <c:v>1.6868653299564789E-3</c:v>
                </c:pt>
                <c:pt idx="16">
                  <c:v>1.7065256817841816E-3</c:v>
                </c:pt>
                <c:pt idx="17">
                  <c:v>2.0138202535236356E-3</c:v>
                </c:pt>
                <c:pt idx="18">
                  <c:v>2.6735023653643212E-3</c:v>
                </c:pt>
                <c:pt idx="19">
                  <c:v>2.7046738106322695E-3</c:v>
                </c:pt>
                <c:pt idx="20">
                  <c:v>3.1916839482071832E-3</c:v>
                </c:pt>
                <c:pt idx="21">
                  <c:v>4.2372141430189209E-3</c:v>
                </c:pt>
                <c:pt idx="22">
                  <c:v>4.2866081932972401E-3</c:v>
                </c:pt>
                <c:pt idx="23">
                  <c:v>5.0584750853413319E-3</c:v>
                </c:pt>
                <c:pt idx="24">
                  <c:v>6.715531485909078E-3</c:v>
                </c:pt>
                <c:pt idx="25">
                  <c:v>6.7937691285217166E-3</c:v>
                </c:pt>
                <c:pt idx="26">
                  <c:v>7.1199319741646668E-3</c:v>
                </c:pt>
                <c:pt idx="27">
                  <c:v>8.0171457676458183E-3</c:v>
                </c:pt>
                <c:pt idx="28">
                  <c:v>8.9422507348507919E-3</c:v>
                </c:pt>
                <c:pt idx="29">
                  <c:v>1.0643399557633652E-2</c:v>
                </c:pt>
                <c:pt idx="30">
                  <c:v>1.0767449548622377E-2</c:v>
                </c:pt>
                <c:pt idx="31">
                  <c:v>1.2706376263388627E-2</c:v>
                </c:pt>
                <c:pt idx="32">
                  <c:v>1.4172477798608609E-2</c:v>
                </c:pt>
                <c:pt idx="33">
                  <c:v>1.7065256817841816E-2</c:v>
                </c:pt>
                <c:pt idx="34">
                  <c:v>2.0138202535236356E-2</c:v>
                </c:pt>
                <c:pt idx="35">
                  <c:v>2.2461865840190987E-2</c:v>
                </c:pt>
                <c:pt idx="36">
                  <c:v>2.7046611454911725E-2</c:v>
                </c:pt>
                <c:pt idx="37">
                  <c:v>3.1916687500378675E-2</c:v>
                </c:pt>
                <c:pt idx="38">
                  <c:v>3.5599659870823336E-2</c:v>
                </c:pt>
                <c:pt idx="39">
                  <c:v>3.7331972539789489E-2</c:v>
                </c:pt>
                <c:pt idx="40">
                  <c:v>4.2865980611843629E-2</c:v>
                </c:pt>
                <c:pt idx="41">
                  <c:v>4.6886934937602973E-2</c:v>
                </c:pt>
                <c:pt idx="42">
                  <c:v>5.0584750853413317E-2</c:v>
                </c:pt>
                <c:pt idx="43">
                  <c:v>5.6421911742765368E-2</c:v>
                </c:pt>
                <c:pt idx="44">
                  <c:v>6.7938020578885691E-2</c:v>
                </c:pt>
                <c:pt idx="45">
                  <c:v>7.4310612973254725E-2</c:v>
                </c:pt>
                <c:pt idx="46">
                  <c:v>8.0171457676458183E-2</c:v>
                </c:pt>
                <c:pt idx="47">
                  <c:v>8.9422507348507915E-2</c:v>
                </c:pt>
                <c:pt idx="48">
                  <c:v>0.10767449548622376</c:v>
                </c:pt>
                <c:pt idx="49">
                  <c:v>0.1177743629145948</c:v>
                </c:pt>
                <c:pt idx="50">
                  <c:v>0.12706318003739583</c:v>
                </c:pt>
                <c:pt idx="51">
                  <c:v>0.14172414472903125</c:v>
                </c:pt>
                <c:pt idx="52">
                  <c:v>0.17065256817841817</c:v>
                </c:pt>
                <c:pt idx="53">
                  <c:v>0.18061795713862119</c:v>
                </c:pt>
                <c:pt idx="54">
                  <c:v>0.18665981203838306</c:v>
                </c:pt>
                <c:pt idx="55">
                  <c:v>0.20138156940728411</c:v>
                </c:pt>
                <c:pt idx="56">
                  <c:v>0.22461865840190989</c:v>
                </c:pt>
                <c:pt idx="57">
                  <c:v>0.22684640606030868</c:v>
                </c:pt>
                <c:pt idx="58">
                  <c:v>0.29583717849745961</c:v>
                </c:pt>
                <c:pt idx="59">
                  <c:v>0.31916839482071835</c:v>
                </c:pt>
                <c:pt idx="60">
                  <c:v>0.3559965987082333</c:v>
                </c:pt>
                <c:pt idx="61">
                  <c:v>0.35952662683479059</c:v>
                </c:pt>
                <c:pt idx="62">
                  <c:v>0.46886934937602964</c:v>
                </c:pt>
                <c:pt idx="63">
                  <c:v>0.50584750853413318</c:v>
                </c:pt>
                <c:pt idx="64">
                  <c:v>0.56421658439943434</c:v>
                </c:pt>
                <c:pt idx="65">
                  <c:v>0.56981103052480331</c:v>
                </c:pt>
                <c:pt idx="66">
                  <c:v>0.74310258349304015</c:v>
                </c:pt>
                <c:pt idx="67">
                  <c:v>0.80171457676458169</c:v>
                </c:pt>
                <c:pt idx="68">
                  <c:v>0.89422304706250355</c:v>
                </c:pt>
                <c:pt idx="69">
                  <c:v>0.90308965904169491</c:v>
                </c:pt>
                <c:pt idx="70">
                  <c:v>1.0381740275597748</c:v>
                </c:pt>
                <c:pt idx="71">
                  <c:v>1.177743629145948</c:v>
                </c:pt>
                <c:pt idx="72">
                  <c:v>1.3038904608946933</c:v>
                </c:pt>
                <c:pt idx="73">
                  <c:v>1.4172477798608609</c:v>
                </c:pt>
                <c:pt idx="74">
                  <c:v>1.4313073529926463</c:v>
                </c:pt>
                <c:pt idx="75">
                  <c:v>1.8665981203838304</c:v>
                </c:pt>
                <c:pt idx="76">
                  <c:v>2.0665224386564929</c:v>
                </c:pt>
                <c:pt idx="77">
                  <c:v>2.2461865840190987</c:v>
                </c:pt>
                <c:pt idx="78">
                  <c:v>2.2684640606030868</c:v>
                </c:pt>
                <c:pt idx="79">
                  <c:v>2.9583591198334989</c:v>
                </c:pt>
                <c:pt idx="80">
                  <c:v>3.2752181528265893</c:v>
                </c:pt>
                <c:pt idx="81">
                  <c:v>3.5287388151935581</c:v>
                </c:pt>
                <c:pt idx="82">
                  <c:v>3.5599659870823337</c:v>
                </c:pt>
                <c:pt idx="83">
                  <c:v>3.5952485371503697</c:v>
                </c:pt>
                <c:pt idx="84">
                  <c:v>4.4319052249903006</c:v>
                </c:pt>
                <c:pt idx="85">
                  <c:v>4.6886833616474188</c:v>
                </c:pt>
                <c:pt idx="86">
                  <c:v>5.1908688712847644</c:v>
                </c:pt>
                <c:pt idx="87">
                  <c:v>5.6981103052480329</c:v>
                </c:pt>
                <c:pt idx="88">
                  <c:v>7.0240796533143133</c:v>
                </c:pt>
                <c:pt idx="89">
                  <c:v>7.4310612973254715</c:v>
                </c:pt>
                <c:pt idx="90">
                  <c:v>8.2270122216796295</c:v>
                </c:pt>
                <c:pt idx="91">
                  <c:v>9.0308965904169494</c:v>
                </c:pt>
                <c:pt idx="92">
                  <c:v>11.132418386586549</c:v>
                </c:pt>
                <c:pt idx="93">
                  <c:v>11.777436291459479</c:v>
                </c:pt>
                <c:pt idx="94">
                  <c:v>13.038904608946931</c:v>
                </c:pt>
                <c:pt idx="95">
                  <c:v>14.313007671192757</c:v>
                </c:pt>
                <c:pt idx="96">
                  <c:v>17.643691542939571</c:v>
                </c:pt>
                <c:pt idx="97">
                  <c:v>18.665981203838303</c:v>
                </c:pt>
                <c:pt idx="98">
                  <c:v>20.66512813149259</c:v>
                </c:pt>
                <c:pt idx="99">
                  <c:v>22.684587412438258</c:v>
                </c:pt>
                <c:pt idx="100">
                  <c:v>27.216096373071849</c:v>
                </c:pt>
                <c:pt idx="101">
                  <c:v>27.963491679488303</c:v>
                </c:pt>
                <c:pt idx="102">
                  <c:v>32.752181528265893</c:v>
                </c:pt>
                <c:pt idx="103">
                  <c:v>34.181974636988983</c:v>
                </c:pt>
                <c:pt idx="104">
                  <c:v>35.952662683479062</c:v>
                </c:pt>
                <c:pt idx="105">
                  <c:v>44.319052249903002</c:v>
                </c:pt>
                <c:pt idx="106">
                  <c:v>51.908688712847642</c:v>
                </c:pt>
                <c:pt idx="107">
                  <c:v>54.174634436795003</c:v>
                </c:pt>
                <c:pt idx="108">
                  <c:v>56.981103052480343</c:v>
                </c:pt>
                <c:pt idx="109">
                  <c:v>70.24049256975681</c:v>
                </c:pt>
                <c:pt idx="110">
                  <c:v>74.666224804976437</c:v>
                </c:pt>
                <c:pt idx="111">
                  <c:v>82.269742262563383</c:v>
                </c:pt>
                <c:pt idx="112">
                  <c:v>85.861019011465743</c:v>
                </c:pt>
                <c:pt idx="113">
                  <c:v>90.308965904169497</c:v>
                </c:pt>
                <c:pt idx="114">
                  <c:v>93.776757527376049</c:v>
                </c:pt>
                <c:pt idx="115">
                  <c:v>111.32418386586551</c:v>
                </c:pt>
                <c:pt idx="116">
                  <c:v>130.388742126083</c:v>
                </c:pt>
                <c:pt idx="117">
                  <c:v>136.08053252592364</c:v>
                </c:pt>
                <c:pt idx="118">
                  <c:v>148.62578539730436</c:v>
                </c:pt>
                <c:pt idx="119">
                  <c:v>176.4369154293957</c:v>
                </c:pt>
                <c:pt idx="120">
                  <c:v>176.78287642360152</c:v>
                </c:pt>
                <c:pt idx="121">
                  <c:v>206.65224386564933</c:v>
                </c:pt>
                <c:pt idx="122">
                  <c:v>215.67413047468983</c:v>
                </c:pt>
                <c:pt idx="123">
                  <c:v>222.0297515799889</c:v>
                </c:pt>
                <c:pt idx="124">
                  <c:v>235.55599562017926</c:v>
                </c:pt>
                <c:pt idx="125">
                  <c:v>279.63365028077334</c:v>
                </c:pt>
                <c:pt idx="126">
                  <c:v>327.52181528265896</c:v>
                </c:pt>
                <c:pt idx="127">
                  <c:v>341.81974636988986</c:v>
                </c:pt>
                <c:pt idx="128">
                  <c:v>351.89258638715984</c:v>
                </c:pt>
                <c:pt idx="129">
                  <c:v>373.33112402488217</c:v>
                </c:pt>
                <c:pt idx="130">
                  <c:v>443.18950928774234</c:v>
                </c:pt>
                <c:pt idx="131">
                  <c:v>519.08688712847641</c:v>
                </c:pt>
                <c:pt idx="132">
                  <c:v>541.74381133973054</c:v>
                </c:pt>
                <c:pt idx="133">
                  <c:v>557.71227453765641</c:v>
                </c:pt>
                <c:pt idx="134">
                  <c:v>591.69259479809887</c:v>
                </c:pt>
                <c:pt idx="135">
                  <c:v>614.3599044250526</c:v>
                </c:pt>
                <c:pt idx="136">
                  <c:v>702.40796533143146</c:v>
                </c:pt>
                <c:pt idx="137">
                  <c:v>771.60269720080839</c:v>
                </c:pt>
                <c:pt idx="138">
                  <c:v>800.19374662165342</c:v>
                </c:pt>
                <c:pt idx="139">
                  <c:v>858.61019011465714</c:v>
                </c:pt>
                <c:pt idx="140">
                  <c:v>883.91438211800732</c:v>
                </c:pt>
                <c:pt idx="141">
                  <c:v>937.76757527376037</c:v>
                </c:pt>
                <c:pt idx="142">
                  <c:v>1005.0002234843895</c:v>
                </c:pt>
                <c:pt idx="143">
                  <c:v>1113.2418386586551</c:v>
                </c:pt>
                <c:pt idx="144">
                  <c:v>1222.9052425724703</c:v>
                </c:pt>
                <c:pt idx="145">
                  <c:v>1360.805325259236</c:v>
                </c:pt>
                <c:pt idx="146">
                  <c:v>1400.9163337190948</c:v>
                </c:pt>
                <c:pt idx="147">
                  <c:v>1486.2510147968515</c:v>
                </c:pt>
                <c:pt idx="148">
                  <c:v>1592.8142454729416</c:v>
                </c:pt>
                <c:pt idx="149">
                  <c:v>1764.3691542939569</c:v>
                </c:pt>
                <c:pt idx="150">
                  <c:v>1938.1741520822663</c:v>
                </c:pt>
                <c:pt idx="151">
                  <c:v>2156.7311726340208</c:v>
                </c:pt>
                <c:pt idx="152">
                  <c:v>2220.297515799889</c:v>
                </c:pt>
                <c:pt idx="153">
                  <c:v>2311.7732704927612</c:v>
                </c:pt>
                <c:pt idx="154">
                  <c:v>2355.5599562017928</c:v>
                </c:pt>
                <c:pt idx="155">
                  <c:v>2524.4404938287644</c:v>
                </c:pt>
                <c:pt idx="156">
                  <c:v>2903.4633322626405</c:v>
                </c:pt>
                <c:pt idx="157">
                  <c:v>3071.7982556111533</c:v>
                </c:pt>
                <c:pt idx="158">
                  <c:v>3418.1898646142399</c:v>
                </c:pt>
                <c:pt idx="159">
                  <c:v>3518.9106657022821</c:v>
                </c:pt>
                <c:pt idx="160">
                  <c:v>3733.3112402488214</c:v>
                </c:pt>
                <c:pt idx="161">
                  <c:v>4000.9687331082669</c:v>
                </c:pt>
                <c:pt idx="162">
                  <c:v>4601.6662432263365</c:v>
                </c:pt>
                <c:pt idx="163">
                  <c:v>4787.8615485498458</c:v>
                </c:pt>
                <c:pt idx="164">
                  <c:v>4868.495435858038</c:v>
                </c:pt>
                <c:pt idx="165">
                  <c:v>5417.4634436794995</c:v>
                </c:pt>
                <c:pt idx="166">
                  <c:v>5577.122745376565</c:v>
                </c:pt>
                <c:pt idx="167">
                  <c:v>5916.8980846705754</c:v>
                </c:pt>
                <c:pt idx="168">
                  <c:v>6013.2975396163201</c:v>
                </c:pt>
                <c:pt idx="169">
                  <c:v>6341.1372499405134</c:v>
                </c:pt>
                <c:pt idx="170">
                  <c:v>7293.1505759201855</c:v>
                </c:pt>
                <c:pt idx="171">
                  <c:v>7716.026972008086</c:v>
                </c:pt>
                <c:pt idx="172">
                  <c:v>8586.1019011465742</c:v>
                </c:pt>
                <c:pt idx="173">
                  <c:v>8839.1438211800742</c:v>
                </c:pt>
                <c:pt idx="174">
                  <c:v>9377.6529554836288</c:v>
                </c:pt>
                <c:pt idx="175">
                  <c:v>9530.409755282828</c:v>
                </c:pt>
                <c:pt idx="176">
                  <c:v>10050.002234843896</c:v>
                </c:pt>
                <c:pt idx="177">
                  <c:v>11442.582625995763</c:v>
                </c:pt>
                <c:pt idx="178">
                  <c:v>11558.866352463805</c:v>
                </c:pt>
                <c:pt idx="179">
                  <c:v>12228.996699103876</c:v>
                </c:pt>
                <c:pt idx="180">
                  <c:v>13608.053252592361</c:v>
                </c:pt>
                <c:pt idx="181">
                  <c:v>14009.097478457245</c:v>
                </c:pt>
                <c:pt idx="182">
                  <c:v>14371.264787210761</c:v>
                </c:pt>
                <c:pt idx="183">
                  <c:v>14862.578539730437</c:v>
                </c:pt>
                <c:pt idx="184">
                  <c:v>15104.682843912566</c:v>
                </c:pt>
                <c:pt idx="185">
                  <c:v>15928.068996911054</c:v>
                </c:pt>
                <c:pt idx="186">
                  <c:v>18319.652920540702</c:v>
                </c:pt>
                <c:pt idx="187">
                  <c:v>19381.741520822663</c:v>
                </c:pt>
                <c:pt idx="188">
                  <c:v>22202.924497434502</c:v>
                </c:pt>
                <c:pt idx="189">
                  <c:v>22709.023535670825</c:v>
                </c:pt>
                <c:pt idx="190">
                  <c:v>22776.868163499257</c:v>
                </c:pt>
                <c:pt idx="191">
                  <c:v>23555.599562017927</c:v>
                </c:pt>
                <c:pt idx="192">
                  <c:v>23939.31027577745</c:v>
                </c:pt>
                <c:pt idx="193">
                  <c:v>25244.404938287644</c:v>
                </c:pt>
                <c:pt idx="194">
                  <c:v>28521.315153964795</c:v>
                </c:pt>
                <c:pt idx="195">
                  <c:v>29034.633322626407</c:v>
                </c:pt>
                <c:pt idx="196">
                  <c:v>30717.982556111532</c:v>
                </c:pt>
                <c:pt idx="197">
                  <c:v>35189.258638715983</c:v>
                </c:pt>
                <c:pt idx="198">
                  <c:v>36098.89440258508</c:v>
                </c:pt>
                <c:pt idx="199">
                  <c:v>37333.112402488216</c:v>
                </c:pt>
                <c:pt idx="200">
                  <c:v>37941.419129377369</c:v>
                </c:pt>
                <c:pt idx="201">
                  <c:v>40009.68733108267</c:v>
                </c:pt>
                <c:pt idx="202">
                  <c:v>46016.459790005807</c:v>
                </c:pt>
                <c:pt idx="203">
                  <c:v>48684.726386040631</c:v>
                </c:pt>
                <c:pt idx="204">
                  <c:v>55771.227453765641</c:v>
                </c:pt>
                <c:pt idx="205">
                  <c:v>57212.900464837723</c:v>
                </c:pt>
                <c:pt idx="206">
                  <c:v>60132.975396163194</c:v>
                </c:pt>
                <c:pt idx="207">
                  <c:v>63411.068536018807</c:v>
                </c:pt>
                <c:pt idx="208">
                  <c:v>71642.11840468015</c:v>
                </c:pt>
                <c:pt idx="209">
                  <c:v>72931.505759201857</c:v>
                </c:pt>
                <c:pt idx="210">
                  <c:v>77160.092408105498</c:v>
                </c:pt>
                <c:pt idx="211">
                  <c:v>88391.438211800749</c:v>
                </c:pt>
                <c:pt idx="212">
                  <c:v>90676.761601626509</c:v>
                </c:pt>
                <c:pt idx="213">
                  <c:v>95303.666938030976</c:v>
                </c:pt>
                <c:pt idx="214">
                  <c:v>100499.79437589922</c:v>
                </c:pt>
                <c:pt idx="215">
                  <c:v>113545.11767835412</c:v>
                </c:pt>
                <c:pt idx="216">
                  <c:v>115588.66352463805</c:v>
                </c:pt>
                <c:pt idx="217">
                  <c:v>122290.52425724702</c:v>
                </c:pt>
                <c:pt idx="218">
                  <c:v>143712.6478721076</c:v>
                </c:pt>
                <c:pt idx="219">
                  <c:v>151046.82843912565</c:v>
                </c:pt>
                <c:pt idx="220">
                  <c:v>159281.42454729415</c:v>
                </c:pt>
                <c:pt idx="221">
                  <c:v>179957.69800295212</c:v>
                </c:pt>
                <c:pt idx="222">
                  <c:v>183195.69330609462</c:v>
                </c:pt>
                <c:pt idx="223">
                  <c:v>193817.41520822665</c:v>
                </c:pt>
                <c:pt idx="224">
                  <c:v>227767.64309342264</c:v>
                </c:pt>
                <c:pt idx="225">
                  <c:v>239393.10275777447</c:v>
                </c:pt>
                <c:pt idx="226">
                  <c:v>252444.04938287646</c:v>
                </c:pt>
                <c:pt idx="227">
                  <c:v>285213.15153964789</c:v>
                </c:pt>
                <c:pt idx="228">
                  <c:v>290345.57331779826</c:v>
                </c:pt>
                <c:pt idx="229">
                  <c:v>307179.82556111534</c:v>
                </c:pt>
                <c:pt idx="230">
                  <c:v>360988.9440258508</c:v>
                </c:pt>
                <c:pt idx="231">
                  <c:v>379412.41817402007</c:v>
                </c:pt>
                <c:pt idx="232">
                  <c:v>400096.87331082666</c:v>
                </c:pt>
                <c:pt idx="233">
                  <c:v>452029.01786498597</c:v>
                </c:pt>
                <c:pt idx="234">
                  <c:v>460166.62432263361</c:v>
                </c:pt>
                <c:pt idx="235">
                  <c:v>572129.00464837719</c:v>
                </c:pt>
                <c:pt idx="236">
                  <c:v>601328.23414470034</c:v>
                </c:pt>
                <c:pt idx="237">
                  <c:v>716421.18404680153</c:v>
                </c:pt>
                <c:pt idx="238">
                  <c:v>729315.05759201851</c:v>
                </c:pt>
                <c:pt idx="239">
                  <c:v>906763.56317111419</c:v>
                </c:pt>
                <c:pt idx="240">
                  <c:v>953040.9755282827</c:v>
                </c:pt>
                <c:pt idx="241">
                  <c:v>1104783.0442227875</c:v>
                </c:pt>
                <c:pt idx="242">
                  <c:v>1135451.176783541</c:v>
                </c:pt>
                <c:pt idx="243">
                  <c:v>1155886.6352463805</c:v>
                </c:pt>
                <c:pt idx="244">
                  <c:v>1387548.0239883843</c:v>
                </c:pt>
                <c:pt idx="245">
                  <c:v>1437123.1857843909</c:v>
                </c:pt>
                <c:pt idx="246">
                  <c:v>1510468.2843912565</c:v>
                </c:pt>
                <c:pt idx="247">
                  <c:v>1799568.6210363971</c:v>
                </c:pt>
                <c:pt idx="248">
                  <c:v>2199110.2545615314</c:v>
                </c:pt>
                <c:pt idx="249">
                  <c:v>2277686.8163499259</c:v>
                </c:pt>
                <c:pt idx="250">
                  <c:v>2393931.0275777448</c:v>
                </c:pt>
                <c:pt idx="252" formatCode="g/&quot;通&quot;&quot;用&quot;&quot;格&quot;&quot;式&quot;">
                  <c:v>137596400</c:v>
                </c:pt>
                <c:pt idx="253" formatCode="g/&quot;通&quot;&quot;用&quot;&quot;格&quot;&quot;式&quot;">
                  <c:v>142512800</c:v>
                </c:pt>
                <c:pt idx="254" formatCode="g/&quot;通&quot;&quot;用&quot;&quot;格&quot;&quot;式&quot;">
                  <c:v>178454900</c:v>
                </c:pt>
                <c:pt idx="255" formatCode="g/&quot;通&quot;&quot;用&quot;&quot;格&quot;&quot;式&quot;">
                  <c:v>218075600</c:v>
                </c:pt>
                <c:pt idx="256" formatCode="g/&quot;通&quot;&quot;用&quot;&quot;格&quot;&quot;式&quot;">
                  <c:v>225867600</c:v>
                </c:pt>
                <c:pt idx="257" formatCode="g/&quot;通&quot;&quot;用&quot;&quot;格&quot;&quot;式&quot;">
                  <c:v>282831900</c:v>
                </c:pt>
                <c:pt idx="258" formatCode="g/&quot;通&quot;&quot;用&quot;&quot;格&quot;&quot;式&quot;">
                  <c:v>345628100</c:v>
                </c:pt>
                <c:pt idx="259" formatCode="g/&quot;通&quot;&quot;用&quot;&quot;格&quot;&quot;式&quot;">
                  <c:v>448258400</c:v>
                </c:pt>
                <c:pt idx="260" formatCode="g/&quot;通&quot;&quot;用&quot;&quot;格&quot;&quot;式&quot;">
                  <c:v>547782300</c:v>
                </c:pt>
                <c:pt idx="261" formatCode="g/&quot;通&quot;&quot;用&quot;&quot;格&quot;&quot;式&quot;">
                  <c:v>868170400</c:v>
                </c:pt>
                <c:pt idx="262" formatCode="g/&quot;通&quot;&quot;用&quot;&quot;格&quot;&quot;式&quot;">
                  <c:v>1375964000</c:v>
                </c:pt>
                <c:pt idx="263" formatCode="g/&quot;通&quot;&quot;用&quot;&quot;格&quot;&quot;式&quot;">
                  <c:v>2180756000</c:v>
                </c:pt>
                <c:pt idx="264" formatCode="g/&quot;通&quot;&quot;用&quot;&quot;格&quot;&quot;式&quot;">
                  <c:v>3456265000</c:v>
                </c:pt>
                <c:pt idx="265" formatCode="g/&quot;通&quot;&quot;用&quot;&quot;格&quot;&quot;式&quot;">
                  <c:v>5477810000</c:v>
                </c:pt>
                <c:pt idx="266" formatCode="g/&quot;通&quot;&quot;用&quot;&quot;格&quot;&quot;式&quot;">
                  <c:v>8681744000</c:v>
                </c:pt>
                <c:pt idx="267" formatCode="g/&quot;通&quot;&quot;用&quot;&quot;格&quot;&quot;式&quot;">
                  <c:v>13759640000</c:v>
                </c:pt>
                <c:pt idx="268" formatCode="g/&quot;通&quot;&quot;用&quot;&quot;格&quot;&quot;式&quot;">
                  <c:v>21807560000</c:v>
                </c:pt>
              </c:numCache>
            </c:numRef>
          </c:xVal>
          <c:yVal>
            <c:numRef>
              <c:f>AGING!$R$30:$R$269</c:f>
              <c:numCache>
                <c:formatCode>0.00E+00</c:formatCode>
                <c:ptCount val="240"/>
                <c:pt idx="0">
                  <c:v>111442.8</c:v>
                </c:pt>
                <c:pt idx="1">
                  <c:v>129164.3</c:v>
                </c:pt>
                <c:pt idx="2">
                  <c:v>171243.9</c:v>
                </c:pt>
                <c:pt idx="3">
                  <c:v>225205.2</c:v>
                </c:pt>
                <c:pt idx="4">
                  <c:v>298351.2</c:v>
                </c:pt>
                <c:pt idx="5">
                  <c:v>386823.4</c:v>
                </c:pt>
                <c:pt idx="6">
                  <c:v>503997.3</c:v>
                </c:pt>
                <c:pt idx="7">
                  <c:v>587536</c:v>
                </c:pt>
                <c:pt idx="8">
                  <c:v>644860.19999999995</c:v>
                </c:pt>
                <c:pt idx="9">
                  <c:v>662214.6</c:v>
                </c:pt>
                <c:pt idx="10">
                  <c:v>826796.9</c:v>
                </c:pt>
                <c:pt idx="11">
                  <c:v>848457.3</c:v>
                </c:pt>
                <c:pt idx="12">
                  <c:v>1068182</c:v>
                </c:pt>
                <c:pt idx="13">
                  <c:v>1080689</c:v>
                </c:pt>
                <c:pt idx="14">
                  <c:v>1328596</c:v>
                </c:pt>
                <c:pt idx="15">
                  <c:v>1354331</c:v>
                </c:pt>
                <c:pt idx="16">
                  <c:v>1360944</c:v>
                </c:pt>
                <c:pt idx="17">
                  <c:v>1492702</c:v>
                </c:pt>
                <c:pt idx="18">
                  <c:v>1722198</c:v>
                </c:pt>
                <c:pt idx="19">
                  <c:v>1714282</c:v>
                </c:pt>
                <c:pt idx="20">
                  <c:v>1876303</c:v>
                </c:pt>
                <c:pt idx="21">
                  <c:v>2177012</c:v>
                </c:pt>
                <c:pt idx="22">
                  <c:v>2150257</c:v>
                </c:pt>
                <c:pt idx="23">
                  <c:v>2347241</c:v>
                </c:pt>
                <c:pt idx="24">
                  <c:v>2713612</c:v>
                </c:pt>
                <c:pt idx="25">
                  <c:v>2674130</c:v>
                </c:pt>
                <c:pt idx="26">
                  <c:v>2766598</c:v>
                </c:pt>
                <c:pt idx="27">
                  <c:v>2911156</c:v>
                </c:pt>
                <c:pt idx="28">
                  <c:v>3134682</c:v>
                </c:pt>
                <c:pt idx="29">
                  <c:v>3338760</c:v>
                </c:pt>
                <c:pt idx="30">
                  <c:v>3306905</c:v>
                </c:pt>
                <c:pt idx="31">
                  <c:v>3617553</c:v>
                </c:pt>
                <c:pt idx="32">
                  <c:v>3845948</c:v>
                </c:pt>
                <c:pt idx="33">
                  <c:v>4097277</c:v>
                </c:pt>
                <c:pt idx="34">
                  <c:v>4433871</c:v>
                </c:pt>
                <c:pt idx="35">
                  <c:v>4697237</c:v>
                </c:pt>
                <c:pt idx="36">
                  <c:v>5024124</c:v>
                </c:pt>
                <c:pt idx="37">
                  <c:v>5465046</c:v>
                </c:pt>
                <c:pt idx="38">
                  <c:v>5736172</c:v>
                </c:pt>
                <c:pt idx="39">
                  <c:v>5839063</c:v>
                </c:pt>
                <c:pt idx="40">
                  <c:v>6161226</c:v>
                </c:pt>
                <c:pt idx="41">
                  <c:v>6503832</c:v>
                </c:pt>
                <c:pt idx="42">
                  <c:v>6617429</c:v>
                </c:pt>
                <c:pt idx="43">
                  <c:v>6999569</c:v>
                </c:pt>
                <c:pt idx="44">
                  <c:v>7504070</c:v>
                </c:pt>
                <c:pt idx="45">
                  <c:v>7848925</c:v>
                </c:pt>
                <c:pt idx="46">
                  <c:v>7974298</c:v>
                </c:pt>
                <c:pt idx="47">
                  <c:v>8480675</c:v>
                </c:pt>
                <c:pt idx="48">
                  <c:v>9113009</c:v>
                </c:pt>
                <c:pt idx="49">
                  <c:v>9405519</c:v>
                </c:pt>
                <c:pt idx="50">
                  <c:v>9591091</c:v>
                </c:pt>
                <c:pt idx="51">
                  <c:v>10094400</c:v>
                </c:pt>
                <c:pt idx="52">
                  <c:v>10919000</c:v>
                </c:pt>
                <c:pt idx="53">
                  <c:v>11352360</c:v>
                </c:pt>
                <c:pt idx="54">
                  <c:v>11304820</c:v>
                </c:pt>
                <c:pt idx="55">
                  <c:v>11625660</c:v>
                </c:pt>
                <c:pt idx="56">
                  <c:v>12042670</c:v>
                </c:pt>
                <c:pt idx="57">
                  <c:v>12426360</c:v>
                </c:pt>
                <c:pt idx="58">
                  <c:v>13529380</c:v>
                </c:pt>
                <c:pt idx="59">
                  <c:v>13921060</c:v>
                </c:pt>
                <c:pt idx="60">
                  <c:v>14360020</c:v>
                </c:pt>
                <c:pt idx="61">
                  <c:v>14748130</c:v>
                </c:pt>
                <c:pt idx="62">
                  <c:v>16067940</c:v>
                </c:pt>
                <c:pt idx="63">
                  <c:v>16508170</c:v>
                </c:pt>
                <c:pt idx="64">
                  <c:v>17046350</c:v>
                </c:pt>
                <c:pt idx="65">
                  <c:v>17482030</c:v>
                </c:pt>
                <c:pt idx="66">
                  <c:v>19023800</c:v>
                </c:pt>
                <c:pt idx="67">
                  <c:v>19690550</c:v>
                </c:pt>
                <c:pt idx="68">
                  <c:v>20081620</c:v>
                </c:pt>
                <c:pt idx="69">
                  <c:v>20605520</c:v>
                </c:pt>
                <c:pt idx="70">
                  <c:v>21660100</c:v>
                </c:pt>
                <c:pt idx="71">
                  <c:v>22691310</c:v>
                </c:pt>
                <c:pt idx="72">
                  <c:v>23263580</c:v>
                </c:pt>
                <c:pt idx="73">
                  <c:v>23664350</c:v>
                </c:pt>
                <c:pt idx="74">
                  <c:v>23943850</c:v>
                </c:pt>
                <c:pt idx="75">
                  <c:v>26420220</c:v>
                </c:pt>
                <c:pt idx="76">
                  <c:v>27664380</c:v>
                </c:pt>
                <c:pt idx="77">
                  <c:v>27817680</c:v>
                </c:pt>
                <c:pt idx="78">
                  <c:v>27890970</c:v>
                </c:pt>
                <c:pt idx="79">
                  <c:v>30536410</c:v>
                </c:pt>
                <c:pt idx="80">
                  <c:v>31587550</c:v>
                </c:pt>
                <c:pt idx="81">
                  <c:v>35603210</c:v>
                </c:pt>
                <c:pt idx="82">
                  <c:v>32627300</c:v>
                </c:pt>
                <c:pt idx="83">
                  <c:v>32479630</c:v>
                </c:pt>
                <c:pt idx="84">
                  <c:v>37786240</c:v>
                </c:pt>
                <c:pt idx="85">
                  <c:v>35392370</c:v>
                </c:pt>
                <c:pt idx="86">
                  <c:v>36712220</c:v>
                </c:pt>
                <c:pt idx="87">
                  <c:v>37593150</c:v>
                </c:pt>
                <c:pt idx="88">
                  <c:v>41401510</c:v>
                </c:pt>
                <c:pt idx="89">
                  <c:v>41036480</c:v>
                </c:pt>
                <c:pt idx="90">
                  <c:v>42364460</c:v>
                </c:pt>
                <c:pt idx="91">
                  <c:v>43571770</c:v>
                </c:pt>
                <c:pt idx="92">
                  <c:v>46727040</c:v>
                </c:pt>
                <c:pt idx="93">
                  <c:v>47280970</c:v>
                </c:pt>
                <c:pt idx="94">
                  <c:v>49680100</c:v>
                </c:pt>
                <c:pt idx="95">
                  <c:v>50430290</c:v>
                </c:pt>
                <c:pt idx="96">
                  <c:v>53999270</c:v>
                </c:pt>
                <c:pt idx="97">
                  <c:v>54669060</c:v>
                </c:pt>
                <c:pt idx="98">
                  <c:v>57310260</c:v>
                </c:pt>
                <c:pt idx="99">
                  <c:v>57939830</c:v>
                </c:pt>
                <c:pt idx="100">
                  <c:v>65167090</c:v>
                </c:pt>
                <c:pt idx="101">
                  <c:v>60649790</c:v>
                </c:pt>
                <c:pt idx="102">
                  <c:v>64562540</c:v>
                </c:pt>
                <c:pt idx="103">
                  <c:v>69424790</c:v>
                </c:pt>
                <c:pt idx="104">
                  <c:v>66687720</c:v>
                </c:pt>
                <c:pt idx="105">
                  <c:v>71219400</c:v>
                </c:pt>
                <c:pt idx="106">
                  <c:v>74470230</c:v>
                </c:pt>
                <c:pt idx="107">
                  <c:v>78758640</c:v>
                </c:pt>
                <c:pt idx="108">
                  <c:v>76593380</c:v>
                </c:pt>
                <c:pt idx="109">
                  <c:v>78977730</c:v>
                </c:pt>
                <c:pt idx="110">
                  <c:v>84395260</c:v>
                </c:pt>
                <c:pt idx="111">
                  <c:v>84855700</c:v>
                </c:pt>
                <c:pt idx="112">
                  <c:v>86840680</c:v>
                </c:pt>
                <c:pt idx="113">
                  <c:v>87966740</c:v>
                </c:pt>
                <c:pt idx="114">
                  <c:v>90876200</c:v>
                </c:pt>
                <c:pt idx="115">
                  <c:v>90154730</c:v>
                </c:pt>
                <c:pt idx="116">
                  <c:v>95824010</c:v>
                </c:pt>
                <c:pt idx="117">
                  <c:v>94098880</c:v>
                </c:pt>
                <c:pt idx="118">
                  <c:v>102809600</c:v>
                </c:pt>
                <c:pt idx="119">
                  <c:v>102595900</c:v>
                </c:pt>
                <c:pt idx="120">
                  <c:v>105650400</c:v>
                </c:pt>
                <c:pt idx="121">
                  <c:v>109006800</c:v>
                </c:pt>
                <c:pt idx="122">
                  <c:v>104995000</c:v>
                </c:pt>
                <c:pt idx="123">
                  <c:v>106746000</c:v>
                </c:pt>
                <c:pt idx="124">
                  <c:v>112110800</c:v>
                </c:pt>
                <c:pt idx="125">
                  <c:v>116147300</c:v>
                </c:pt>
                <c:pt idx="126">
                  <c:v>123099000</c:v>
                </c:pt>
                <c:pt idx="127">
                  <c:v>119478000</c:v>
                </c:pt>
                <c:pt idx="128">
                  <c:v>120147800</c:v>
                </c:pt>
                <c:pt idx="129">
                  <c:v>125597700</c:v>
                </c:pt>
                <c:pt idx="130">
                  <c:v>133933000</c:v>
                </c:pt>
                <c:pt idx="131">
                  <c:v>139529900</c:v>
                </c:pt>
                <c:pt idx="132">
                  <c:v>133039200</c:v>
                </c:pt>
                <c:pt idx="133">
                  <c:v>138678700</c:v>
                </c:pt>
                <c:pt idx="134">
                  <c:v>140292700</c:v>
                </c:pt>
                <c:pt idx="135">
                  <c:v>142157400</c:v>
                </c:pt>
                <c:pt idx="136">
                  <c:v>149239300</c:v>
                </c:pt>
                <c:pt idx="137">
                  <c:v>153567200</c:v>
                </c:pt>
                <c:pt idx="138">
                  <c:v>147796200</c:v>
                </c:pt>
                <c:pt idx="139">
                  <c:v>149285400</c:v>
                </c:pt>
                <c:pt idx="140">
                  <c:v>149598100</c:v>
                </c:pt>
                <c:pt idx="141">
                  <c:v>154241600</c:v>
                </c:pt>
                <c:pt idx="142">
                  <c:v>173649100</c:v>
                </c:pt>
                <c:pt idx="143">
                  <c:v>166297400</c:v>
                </c:pt>
                <c:pt idx="144">
                  <c:v>173307500</c:v>
                </c:pt>
                <c:pt idx="145">
                  <c:v>172418200</c:v>
                </c:pt>
                <c:pt idx="146">
                  <c:v>167345800</c:v>
                </c:pt>
                <c:pt idx="147">
                  <c:v>173946900</c:v>
                </c:pt>
                <c:pt idx="148">
                  <c:v>195770900</c:v>
                </c:pt>
                <c:pt idx="149">
                  <c:v>190220100</c:v>
                </c:pt>
                <c:pt idx="150">
                  <c:v>188446800</c:v>
                </c:pt>
                <c:pt idx="151">
                  <c:v>198238000</c:v>
                </c:pt>
                <c:pt idx="152">
                  <c:v>189637200</c:v>
                </c:pt>
                <c:pt idx="153">
                  <c:v>213092000</c:v>
                </c:pt>
                <c:pt idx="154">
                  <c:v>191502900</c:v>
                </c:pt>
                <c:pt idx="155">
                  <c:v>202158000</c:v>
                </c:pt>
                <c:pt idx="156">
                  <c:v>212470400</c:v>
                </c:pt>
                <c:pt idx="157">
                  <c:v>212136200</c:v>
                </c:pt>
                <c:pt idx="158">
                  <c:v>219646200</c:v>
                </c:pt>
                <c:pt idx="159">
                  <c:v>208650000</c:v>
                </c:pt>
                <c:pt idx="160">
                  <c:v>210399100</c:v>
                </c:pt>
                <c:pt idx="161">
                  <c:v>221510100</c:v>
                </c:pt>
                <c:pt idx="162">
                  <c:v>227338200</c:v>
                </c:pt>
                <c:pt idx="163">
                  <c:v>296360800</c:v>
                </c:pt>
                <c:pt idx="164">
                  <c:v>221823100</c:v>
                </c:pt>
                <c:pt idx="165">
                  <c:v>241678600</c:v>
                </c:pt>
                <c:pt idx="166">
                  <c:v>232449800</c:v>
                </c:pt>
                <c:pt idx="167">
                  <c:v>232084600</c:v>
                </c:pt>
                <c:pt idx="168">
                  <c:v>275777600</c:v>
                </c:pt>
                <c:pt idx="169">
                  <c:v>246764400</c:v>
                </c:pt>
                <c:pt idx="170">
                  <c:v>261071400</c:v>
                </c:pt>
                <c:pt idx="171">
                  <c:v>242590400</c:v>
                </c:pt>
                <c:pt idx="172">
                  <c:v>261320000</c:v>
                </c:pt>
                <c:pt idx="173">
                  <c:v>258561700</c:v>
                </c:pt>
                <c:pt idx="174">
                  <c:v>252432500</c:v>
                </c:pt>
                <c:pt idx="175">
                  <c:v>269944900</c:v>
                </c:pt>
                <c:pt idx="176">
                  <c:v>259012600</c:v>
                </c:pt>
                <c:pt idx="177">
                  <c:v>322292300</c:v>
                </c:pt>
                <c:pt idx="178">
                  <c:v>281093300</c:v>
                </c:pt>
                <c:pt idx="179">
                  <c:v>279688900</c:v>
                </c:pt>
                <c:pt idx="180">
                  <c:v>288008400</c:v>
                </c:pt>
                <c:pt idx="181">
                  <c:v>285038400</c:v>
                </c:pt>
                <c:pt idx="182">
                  <c:v>330721400</c:v>
                </c:pt>
                <c:pt idx="183">
                  <c:v>274454800</c:v>
                </c:pt>
                <c:pt idx="184">
                  <c:v>311090300</c:v>
                </c:pt>
                <c:pt idx="185">
                  <c:v>303789100</c:v>
                </c:pt>
                <c:pt idx="186">
                  <c:v>308503300</c:v>
                </c:pt>
                <c:pt idx="187">
                  <c:v>302461300</c:v>
                </c:pt>
                <c:pt idx="188">
                  <c:v>316564300</c:v>
                </c:pt>
                <c:pt idx="189">
                  <c:v>422813200</c:v>
                </c:pt>
                <c:pt idx="190">
                  <c:v>384471700</c:v>
                </c:pt>
                <c:pt idx="191">
                  <c:v>312609600</c:v>
                </c:pt>
                <c:pt idx="192">
                  <c:v>342165600</c:v>
                </c:pt>
                <c:pt idx="193">
                  <c:v>321449700</c:v>
                </c:pt>
                <c:pt idx="194">
                  <c:v>416682000</c:v>
                </c:pt>
                <c:pt idx="195">
                  <c:v>333038800</c:v>
                </c:pt>
                <c:pt idx="196">
                  <c:v>329158200</c:v>
                </c:pt>
                <c:pt idx="197">
                  <c:v>348873200</c:v>
                </c:pt>
                <c:pt idx="198">
                  <c:v>342776400</c:v>
                </c:pt>
                <c:pt idx="199">
                  <c:v>346567000</c:v>
                </c:pt>
                <c:pt idx="200">
                  <c:v>355230700</c:v>
                </c:pt>
                <c:pt idx="201">
                  <c:v>348181900</c:v>
                </c:pt>
                <c:pt idx="202">
                  <c:v>357365500</c:v>
                </c:pt>
                <c:pt idx="203">
                  <c:v>359452000</c:v>
                </c:pt>
                <c:pt idx="204">
                  <c:v>383921700</c:v>
                </c:pt>
                <c:pt idx="205">
                  <c:v>434600800</c:v>
                </c:pt>
                <c:pt idx="206">
                  <c:v>405398200</c:v>
                </c:pt>
                <c:pt idx="207">
                  <c:v>381664700</c:v>
                </c:pt>
                <c:pt idx="208">
                  <c:v>453552400</c:v>
                </c:pt>
                <c:pt idx="209">
                  <c:v>384220600</c:v>
                </c:pt>
                <c:pt idx="210">
                  <c:v>391093300</c:v>
                </c:pt>
                <c:pt idx="211">
                  <c:v>423487800</c:v>
                </c:pt>
                <c:pt idx="212">
                  <c:v>431862500</c:v>
                </c:pt>
                <c:pt idx="213">
                  <c:v>425273900</c:v>
                </c:pt>
                <c:pt idx="214">
                  <c:v>410338800</c:v>
                </c:pt>
                <c:pt idx="215">
                  <c:v>484825200</c:v>
                </c:pt>
                <c:pt idx="216">
                  <c:v>415386300</c:v>
                </c:pt>
                <c:pt idx="217">
                  <c:v>426795300</c:v>
                </c:pt>
                <c:pt idx="218">
                  <c:v>528947100</c:v>
                </c:pt>
                <c:pt idx="219">
                  <c:v>452334900</c:v>
                </c:pt>
                <c:pt idx="220">
                  <c:v>440963600</c:v>
                </c:pt>
                <c:pt idx="221">
                  <c:v>498172500</c:v>
                </c:pt>
                <c:pt idx="222">
                  <c:v>446715600</c:v>
                </c:pt>
                <c:pt idx="223">
                  <c:v>457101600</c:v>
                </c:pt>
                <c:pt idx="224">
                  <c:v>496842700</c:v>
                </c:pt>
                <c:pt idx="225">
                  <c:v>481981900</c:v>
                </c:pt>
                <c:pt idx="226">
                  <c:v>471571900</c:v>
                </c:pt>
                <c:pt idx="227">
                  <c:v>559235800</c:v>
                </c:pt>
                <c:pt idx="228">
                  <c:v>484292900</c:v>
                </c:pt>
                <c:pt idx="229">
                  <c:v>495905400</c:v>
                </c:pt>
                <c:pt idx="230">
                  <c:v>526914800</c:v>
                </c:pt>
                <c:pt idx="231">
                  <c:v>510253800</c:v>
                </c:pt>
                <c:pt idx="232">
                  <c:v>506050700</c:v>
                </c:pt>
                <c:pt idx="233">
                  <c:v>593414100</c:v>
                </c:pt>
                <c:pt idx="234">
                  <c:v>518027500</c:v>
                </c:pt>
                <c:pt idx="235">
                  <c:v>569036100</c:v>
                </c:pt>
                <c:pt idx="236">
                  <c:v>547172500</c:v>
                </c:pt>
                <c:pt idx="237">
                  <c:v>608808900</c:v>
                </c:pt>
                <c:pt idx="238">
                  <c:v>559490700</c:v>
                </c:pt>
                <c:pt idx="239">
                  <c:v>600137000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8412-469B-9995-3F03DB993D68}"/>
            </c:ext>
          </c:extLst>
        </c:ser>
        <c:ser>
          <c:idx val="6"/>
          <c:order val="3"/>
          <c:tx>
            <c:strRef>
              <c:f>AGING!$AG$6</c:f>
              <c:strCache>
                <c:ptCount val="1"/>
                <c:pt idx="0">
                  <c:v>STA</c:v>
                </c:pt>
              </c:strCache>
            </c:strRef>
          </c:tx>
          <c:spPr>
            <a:ln w="63412" cap="rnd">
              <a:solidFill>
                <a:srgbClr val="7030A0"/>
              </a:solidFill>
              <a:prstDash val="lgDashDotDot"/>
              <a:round/>
            </a:ln>
            <a:effectLst/>
          </c:spPr>
          <c:marker>
            <c:symbol val="none"/>
          </c:marker>
          <c:xVal>
            <c:numRef>
              <c:f>AGING!$BC$30:$BC$284</c:f>
              <c:numCache>
                <c:formatCode>0.00E+00</c:formatCode>
                <c:ptCount val="255"/>
                <c:pt idx="0">
                  <c:v>7.637571496120999E-6</c:v>
                </c:pt>
                <c:pt idx="1">
                  <c:v>9.5923788229789984E-6</c:v>
                </c:pt>
                <c:pt idx="2">
                  <c:v>1.5202859611308998E-5</c:v>
                </c:pt>
                <c:pt idx="3">
                  <c:v>2.4094905944719999E-5</c:v>
                </c:pt>
                <c:pt idx="4">
                  <c:v>3.8187865438349998E-5</c:v>
                </c:pt>
                <c:pt idx="5">
                  <c:v>6.0523950583170002E-5</c:v>
                </c:pt>
                <c:pt idx="6">
                  <c:v>9.2305942704949996E-5</c:v>
                </c:pt>
                <c:pt idx="7">
                  <c:v>9.5923788229789988E-5</c:v>
                </c:pt>
                <c:pt idx="8">
                  <c:v>1.1593127803270999E-4</c:v>
                </c:pt>
                <c:pt idx="9">
                  <c:v>1.5202789583153E-4</c:v>
                </c:pt>
                <c:pt idx="10">
                  <c:v>1.8373828416379999E-4</c:v>
                </c:pt>
                <c:pt idx="11">
                  <c:v>2.409490594472E-4</c:v>
                </c:pt>
                <c:pt idx="12">
                  <c:v>2.9120556137509994E-4</c:v>
                </c:pt>
                <c:pt idx="13">
                  <c:v>3.5890575865279994E-4</c:v>
                </c:pt>
                <c:pt idx="14">
                  <c:v>3.8187865438349996E-4</c:v>
                </c:pt>
                <c:pt idx="15">
                  <c:v>4.5076630637009993E-4</c:v>
                </c:pt>
                <c:pt idx="16">
                  <c:v>4.6152963394729995E-4</c:v>
                </c:pt>
                <c:pt idx="17">
                  <c:v>6.0523680019839994E-4</c:v>
                </c:pt>
                <c:pt idx="18">
                  <c:v>7.1441483342979991E-4</c:v>
                </c:pt>
                <c:pt idx="19">
                  <c:v>7.3147862603329999E-4</c:v>
                </c:pt>
                <c:pt idx="20">
                  <c:v>9.5923565412929989E-4</c:v>
                </c:pt>
                <c:pt idx="21">
                  <c:v>1.1322712487327998E-3</c:v>
                </c:pt>
                <c:pt idx="22">
                  <c:v>1.1593127803270998E-3</c:v>
                </c:pt>
                <c:pt idx="23">
                  <c:v>1.4817095190042E-3</c:v>
                </c:pt>
                <c:pt idx="24">
                  <c:v>1.5202859611308998E-3</c:v>
                </c:pt>
                <c:pt idx="25">
                  <c:v>1.7945287932639999E-3</c:v>
                </c:pt>
                <c:pt idx="26">
                  <c:v>1.8373748838929999E-3</c:v>
                </c:pt>
                <c:pt idx="27">
                  <c:v>1.8609473161319999E-3</c:v>
                </c:pt>
                <c:pt idx="28">
                  <c:v>2.4094905944719996E-3</c:v>
                </c:pt>
                <c:pt idx="29">
                  <c:v>2.8441489925679995E-3</c:v>
                </c:pt>
                <c:pt idx="30">
                  <c:v>2.9120556137509994E-3</c:v>
                </c:pt>
                <c:pt idx="31">
                  <c:v>2.949396536389E-3</c:v>
                </c:pt>
                <c:pt idx="32">
                  <c:v>3.8187865438349994E-3</c:v>
                </c:pt>
                <c:pt idx="33">
                  <c:v>4.5076630637009996E-3</c:v>
                </c:pt>
                <c:pt idx="34">
                  <c:v>4.6152963394729997E-3</c:v>
                </c:pt>
                <c:pt idx="35">
                  <c:v>4.6744780890379993E-3</c:v>
                </c:pt>
                <c:pt idx="36">
                  <c:v>6.5676972442429999E-3</c:v>
                </c:pt>
                <c:pt idx="37">
                  <c:v>7.1441149117689997E-3</c:v>
                </c:pt>
                <c:pt idx="38">
                  <c:v>7.3147528378039997E-3</c:v>
                </c:pt>
                <c:pt idx="39">
                  <c:v>7.4085475950209992E-3</c:v>
                </c:pt>
                <c:pt idx="40">
                  <c:v>8.2486737910039999E-3</c:v>
                </c:pt>
                <c:pt idx="41">
                  <c:v>1.1322712487328E-2</c:v>
                </c:pt>
                <c:pt idx="42">
                  <c:v>1.1593100746937998E-2</c:v>
                </c:pt>
                <c:pt idx="43">
                  <c:v>1.1741810310851E-2</c:v>
                </c:pt>
                <c:pt idx="44">
                  <c:v>1.3073238133839999E-2</c:v>
                </c:pt>
                <c:pt idx="45">
                  <c:v>1.7945287932639997E-2</c:v>
                </c:pt>
                <c:pt idx="46">
                  <c:v>1.8373828416379998E-2</c:v>
                </c:pt>
                <c:pt idx="47">
                  <c:v>1.8609473161319997E-2</c:v>
                </c:pt>
                <c:pt idx="48">
                  <c:v>2.0719692064929997E-2</c:v>
                </c:pt>
                <c:pt idx="49">
                  <c:v>2.8441362601760001E-2</c:v>
                </c:pt>
                <c:pt idx="50">
                  <c:v>2.9120556137509995E-2</c:v>
                </c:pt>
                <c:pt idx="51">
                  <c:v>2.9493822124479999E-2</c:v>
                </c:pt>
                <c:pt idx="52">
                  <c:v>3.1830980000000002E-2</c:v>
                </c:pt>
                <c:pt idx="53">
                  <c:v>3.2838494178959995E-2</c:v>
                </c:pt>
                <c:pt idx="54">
                  <c:v>3.997799200708E-2</c:v>
                </c:pt>
                <c:pt idx="55">
                  <c:v>4.5076535144069993E-2</c:v>
                </c:pt>
                <c:pt idx="56">
                  <c:v>4.6152963394729997E-2</c:v>
                </c:pt>
                <c:pt idx="57">
                  <c:v>4.6744780890379992E-2</c:v>
                </c:pt>
                <c:pt idx="58">
                  <c:v>5.2045737229189995E-2</c:v>
                </c:pt>
                <c:pt idx="59">
                  <c:v>6.3360711605279993E-2</c:v>
                </c:pt>
                <c:pt idx="60">
                  <c:v>7.1441483342979992E-2</c:v>
                </c:pt>
                <c:pt idx="61">
                  <c:v>7.4085475950209992E-2</c:v>
                </c:pt>
                <c:pt idx="62">
                  <c:v>8.2486737910039992E-2</c:v>
                </c:pt>
                <c:pt idx="63">
                  <c:v>0.10041994598577</c:v>
                </c:pt>
                <c:pt idx="64">
                  <c:v>0.11322712487328</c:v>
                </c:pt>
                <c:pt idx="65">
                  <c:v>0.11741756198184999</c:v>
                </c:pt>
                <c:pt idx="66">
                  <c:v>0.13073177654977999</c:v>
                </c:pt>
                <c:pt idx="67">
                  <c:v>0.15915489999999999</c:v>
                </c:pt>
                <c:pt idx="68">
                  <c:v>0.16433284551659999</c:v>
                </c:pt>
                <c:pt idx="69">
                  <c:v>0.1794528793264</c:v>
                </c:pt>
                <c:pt idx="70">
                  <c:v>0.18609425414849998</c:v>
                </c:pt>
                <c:pt idx="71">
                  <c:v>0.20639318840429999</c:v>
                </c:pt>
                <c:pt idx="72">
                  <c:v>0.20719692064929998</c:v>
                </c:pt>
                <c:pt idx="73">
                  <c:v>0.25224460100999996</c:v>
                </c:pt>
                <c:pt idx="74">
                  <c:v>0.29493965363890001</c:v>
                </c:pt>
                <c:pt idx="75">
                  <c:v>0.32711027019549999</c:v>
                </c:pt>
                <c:pt idx="76">
                  <c:v>0.32838494178959998</c:v>
                </c:pt>
                <c:pt idx="77">
                  <c:v>0.39977992007079999</c:v>
                </c:pt>
                <c:pt idx="78">
                  <c:v>0.4674478089038</c:v>
                </c:pt>
                <c:pt idx="79">
                  <c:v>0.51843499097759993</c:v>
                </c:pt>
                <c:pt idx="80">
                  <c:v>0.52045498496839993</c:v>
                </c:pt>
                <c:pt idx="81">
                  <c:v>0.63360409210970003</c:v>
                </c:pt>
                <c:pt idx="82">
                  <c:v>0.7408547595021</c:v>
                </c:pt>
                <c:pt idx="83">
                  <c:v>0.82166390927319999</c:v>
                </c:pt>
                <c:pt idx="84">
                  <c:v>0.82486546924159987</c:v>
                </c:pt>
                <c:pt idx="85">
                  <c:v>0.9692550917038999</c:v>
                </c:pt>
                <c:pt idx="86">
                  <c:v>1.0041994598577</c:v>
                </c:pt>
                <c:pt idx="87">
                  <c:v>1.2173320625024999</c:v>
                </c:pt>
                <c:pt idx="88">
                  <c:v>1.3022556847483999</c:v>
                </c:pt>
                <c:pt idx="89">
                  <c:v>1.3073238133839999</c:v>
                </c:pt>
                <c:pt idx="90">
                  <c:v>1.5915489999999999</c:v>
                </c:pt>
                <c:pt idx="91">
                  <c:v>1.9293361766619999</c:v>
                </c:pt>
                <c:pt idx="92">
                  <c:v>2.0639318840429999</c:v>
                </c:pt>
                <c:pt idx="93">
                  <c:v>2.0719692064929998</c:v>
                </c:pt>
                <c:pt idx="94">
                  <c:v>2.5224348692569998</c:v>
                </c:pt>
                <c:pt idx="95">
                  <c:v>3.0577921641319996</c:v>
                </c:pt>
                <c:pt idx="96">
                  <c:v>3.2710883780139994</c:v>
                </c:pt>
                <c:pt idx="97">
                  <c:v>3.283849417896</c:v>
                </c:pt>
                <c:pt idx="98">
                  <c:v>3.9977896514140001</c:v>
                </c:pt>
                <c:pt idx="99">
                  <c:v>4.8462746627449995</c:v>
                </c:pt>
                <c:pt idx="100">
                  <c:v>5.1843499097760004</c:v>
                </c:pt>
                <c:pt idx="101">
                  <c:v>6.3360711605280002</c:v>
                </c:pt>
                <c:pt idx="102">
                  <c:v>7.6808632204699991</c:v>
                </c:pt>
                <c:pt idx="103">
                  <c:v>8.2166390927319988</c:v>
                </c:pt>
                <c:pt idx="104">
                  <c:v>9.1863953632159987</c:v>
                </c:pt>
                <c:pt idx="105">
                  <c:v>10.041994598577</c:v>
                </c:pt>
                <c:pt idx="106">
                  <c:v>11.537617757248999</c:v>
                </c:pt>
                <c:pt idx="107">
                  <c:v>12.173320625024999</c:v>
                </c:pt>
                <c:pt idx="108">
                  <c:v>13.022496368621999</c:v>
                </c:pt>
                <c:pt idx="109">
                  <c:v>15.915489999999998</c:v>
                </c:pt>
                <c:pt idx="110">
                  <c:v>18.285847587659998</c:v>
                </c:pt>
                <c:pt idx="111">
                  <c:v>19.293282189169997</c:v>
                </c:pt>
                <c:pt idx="112">
                  <c:v>20.639271093959998</c:v>
                </c:pt>
                <c:pt idx="113">
                  <c:v>28.981120529619997</c:v>
                </c:pt>
                <c:pt idx="114">
                  <c:v>30.57792164132</c:v>
                </c:pt>
                <c:pt idx="115">
                  <c:v>31.334878261209997</c:v>
                </c:pt>
                <c:pt idx="116">
                  <c:v>32.711027019550002</c:v>
                </c:pt>
                <c:pt idx="117">
                  <c:v>39.35491648907</c:v>
                </c:pt>
                <c:pt idx="118">
                  <c:v>45.931976816079995</c:v>
                </c:pt>
                <c:pt idx="119">
                  <c:v>48.462746627449995</c:v>
                </c:pt>
                <c:pt idx="120">
                  <c:v>51.843499097759995</c:v>
                </c:pt>
                <c:pt idx="121">
                  <c:v>62.373187281759996</c:v>
                </c:pt>
                <c:pt idx="122">
                  <c:v>72.797610414899992</c:v>
                </c:pt>
                <c:pt idx="123">
                  <c:v>76.808282063919989</c:v>
                </c:pt>
                <c:pt idx="124">
                  <c:v>82.166390927319995</c:v>
                </c:pt>
                <c:pt idx="125">
                  <c:v>96.152159595800001</c:v>
                </c:pt>
                <c:pt idx="126">
                  <c:v>98.854848530149994</c:v>
                </c:pt>
                <c:pt idx="127">
                  <c:v>115.37617757248999</c:v>
                </c:pt>
                <c:pt idx="128">
                  <c:v>120.76193164202</c:v>
                </c:pt>
                <c:pt idx="129">
                  <c:v>121.73293568692</c:v>
                </c:pt>
                <c:pt idx="130">
                  <c:v>156.67437539055999</c:v>
                </c:pt>
                <c:pt idx="131">
                  <c:v>182.85768010210001</c:v>
                </c:pt>
                <c:pt idx="132">
                  <c:v>191.39427147339998</c:v>
                </c:pt>
                <c:pt idx="133">
                  <c:v>192.93361766620001</c:v>
                </c:pt>
                <c:pt idx="134">
                  <c:v>248.31331582510001</c:v>
                </c:pt>
                <c:pt idx="135">
                  <c:v>289.8112052962</c:v>
                </c:pt>
                <c:pt idx="136">
                  <c:v>301.58389324919995</c:v>
                </c:pt>
                <c:pt idx="137">
                  <c:v>303.33953095110002</c:v>
                </c:pt>
                <c:pt idx="138">
                  <c:v>305.7792164132</c:v>
                </c:pt>
                <c:pt idx="139">
                  <c:v>378.77322397469993</c:v>
                </c:pt>
                <c:pt idx="140">
                  <c:v>393.54916489069996</c:v>
                </c:pt>
                <c:pt idx="141">
                  <c:v>459.31976816079998</c:v>
                </c:pt>
                <c:pt idx="142">
                  <c:v>480.76079797899996</c:v>
                </c:pt>
                <c:pt idx="143">
                  <c:v>484.62746627449997</c:v>
                </c:pt>
                <c:pt idx="144">
                  <c:v>600.31366167669989</c:v>
                </c:pt>
                <c:pt idx="145">
                  <c:v>623.72900802939989</c:v>
                </c:pt>
                <c:pt idx="146">
                  <c:v>727.97276189609988</c:v>
                </c:pt>
                <c:pt idx="147">
                  <c:v>761.95806262249994</c:v>
                </c:pt>
                <c:pt idx="148">
                  <c:v>951.43292600189989</c:v>
                </c:pt>
                <c:pt idx="149">
                  <c:v>988.54848530149991</c:v>
                </c:pt>
                <c:pt idx="150">
                  <c:v>1121.6567309870998</c:v>
                </c:pt>
                <c:pt idx="151">
                  <c:v>1153.7592292464999</c:v>
                </c:pt>
                <c:pt idx="152">
                  <c:v>1207.6193164202</c:v>
                </c:pt>
                <c:pt idx="153">
                  <c:v>1408.7403396070999</c:v>
                </c:pt>
                <c:pt idx="154">
                  <c:v>1507.9196254008998</c:v>
                </c:pt>
                <c:pt idx="155">
                  <c:v>1566.7437539056</c:v>
                </c:pt>
                <c:pt idx="156">
                  <c:v>1828.5847587659998</c:v>
                </c:pt>
                <c:pt idx="157">
                  <c:v>1913.9347569889999</c:v>
                </c:pt>
                <c:pt idx="158">
                  <c:v>2232.6981484539997</c:v>
                </c:pt>
                <c:pt idx="159">
                  <c:v>2389.90180938</c:v>
                </c:pt>
                <c:pt idx="160">
                  <c:v>2483.1220174079999</c:v>
                </c:pt>
                <c:pt idx="161">
                  <c:v>2898.1120529619998</c:v>
                </c:pt>
                <c:pt idx="162">
                  <c:v>3033.3953095109996</c:v>
                </c:pt>
                <c:pt idx="163">
                  <c:v>3538.5879761889996</c:v>
                </c:pt>
                <c:pt idx="164">
                  <c:v>3787.7322397469993</c:v>
                </c:pt>
                <c:pt idx="165">
                  <c:v>3915.3283146260001</c:v>
                </c:pt>
                <c:pt idx="166">
                  <c:v>3935.4820996129997</c:v>
                </c:pt>
                <c:pt idx="167">
                  <c:v>4593.1976816079996</c:v>
                </c:pt>
                <c:pt idx="168">
                  <c:v>4807.6079797899993</c:v>
                </c:pt>
                <c:pt idx="169">
                  <c:v>4917.4407762800001</c:v>
                </c:pt>
                <c:pt idx="170">
                  <c:v>5608.2828591609996</c:v>
                </c:pt>
                <c:pt idx="171">
                  <c:v>6003.1079688849995</c:v>
                </c:pt>
                <c:pt idx="172">
                  <c:v>6237.3187281759992</c:v>
                </c:pt>
                <c:pt idx="173">
                  <c:v>7619.5456121469988</c:v>
                </c:pt>
                <c:pt idx="174">
                  <c:v>7793.6005938849994</c:v>
                </c:pt>
                <c:pt idx="175">
                  <c:v>8888.5703903949998</c:v>
                </c:pt>
                <c:pt idx="176">
                  <c:v>9514.3292600189998</c:v>
                </c:pt>
                <c:pt idx="177">
                  <c:v>9885.4848530149993</c:v>
                </c:pt>
                <c:pt idx="178">
                  <c:v>11888.450861063999</c:v>
                </c:pt>
                <c:pt idx="179">
                  <c:v>12076.166107868999</c:v>
                </c:pt>
                <c:pt idx="180">
                  <c:v>12352.026112940999</c:v>
                </c:pt>
                <c:pt idx="181">
                  <c:v>14087.403396070998</c:v>
                </c:pt>
                <c:pt idx="182">
                  <c:v>14931.253816713999</c:v>
                </c:pt>
                <c:pt idx="183">
                  <c:v>15079.196254008999</c:v>
                </c:pt>
                <c:pt idx="184">
                  <c:v>15667.437539056</c:v>
                </c:pt>
                <c:pt idx="185">
                  <c:v>19139.42714734</c:v>
                </c:pt>
                <c:pt idx="186">
                  <c:v>19576.641573129997</c:v>
                </c:pt>
                <c:pt idx="187">
                  <c:v>22326.870076109997</c:v>
                </c:pt>
                <c:pt idx="188">
                  <c:v>23664.391940219997</c:v>
                </c:pt>
                <c:pt idx="189">
                  <c:v>23898.922600859998</c:v>
                </c:pt>
                <c:pt idx="190">
                  <c:v>30333.953095109995</c:v>
                </c:pt>
                <c:pt idx="191">
                  <c:v>31027.024938139999</c:v>
                </c:pt>
                <c:pt idx="192">
                  <c:v>35385.879761889999</c:v>
                </c:pt>
                <c:pt idx="193">
                  <c:v>37505.520635579996</c:v>
                </c:pt>
                <c:pt idx="194">
                  <c:v>37877.226904529998</c:v>
                </c:pt>
                <c:pt idx="195">
                  <c:v>48076.079797899998</c:v>
                </c:pt>
                <c:pt idx="196">
                  <c:v>49174.407762799994</c:v>
                </c:pt>
                <c:pt idx="197">
                  <c:v>56082.828591609999</c:v>
                </c:pt>
                <c:pt idx="198">
                  <c:v>59442.254305319992</c:v>
                </c:pt>
                <c:pt idx="199">
                  <c:v>60031.366167669992</c:v>
                </c:pt>
                <c:pt idx="200">
                  <c:v>77935.655798069987</c:v>
                </c:pt>
                <c:pt idx="201">
                  <c:v>88885.306016699993</c:v>
                </c:pt>
                <c:pt idx="202">
                  <c:v>94210.056013059992</c:v>
                </c:pt>
                <c:pt idx="203">
                  <c:v>95143.29260018999</c:v>
                </c:pt>
                <c:pt idx="204">
                  <c:v>123520.26112940999</c:v>
                </c:pt>
                <c:pt idx="205">
                  <c:v>135472.45989411999</c:v>
                </c:pt>
                <c:pt idx="206">
                  <c:v>140873.69973542</c:v>
                </c:pt>
                <c:pt idx="207">
                  <c:v>149312.53816713998</c:v>
                </c:pt>
                <c:pt idx="208">
                  <c:v>150791.96254009</c:v>
                </c:pt>
                <c:pt idx="209">
                  <c:v>170146.13739399999</c:v>
                </c:pt>
                <c:pt idx="210">
                  <c:v>195766.41573129999</c:v>
                </c:pt>
                <c:pt idx="211">
                  <c:v>223118.29938059999</c:v>
                </c:pt>
                <c:pt idx="212">
                  <c:v>223269.81484539999</c:v>
                </c:pt>
                <c:pt idx="213">
                  <c:v>236642.80531789997</c:v>
                </c:pt>
                <c:pt idx="214">
                  <c:v>269662.83157579997</c:v>
                </c:pt>
                <c:pt idx="215">
                  <c:v>280224.50989469996</c:v>
                </c:pt>
                <c:pt idx="216">
                  <c:v>310268.8169873</c:v>
                </c:pt>
                <c:pt idx="217">
                  <c:v>353858.79761889996</c:v>
                </c:pt>
                <c:pt idx="218">
                  <c:v>375055.20635579998</c:v>
                </c:pt>
                <c:pt idx="219">
                  <c:v>427386.76986989996</c:v>
                </c:pt>
                <c:pt idx="220">
                  <c:v>444125.09070289996</c:v>
                </c:pt>
                <c:pt idx="221">
                  <c:v>491742.96354369994</c:v>
                </c:pt>
                <c:pt idx="222">
                  <c:v>560828.28591609991</c:v>
                </c:pt>
                <c:pt idx="223">
                  <c:v>594422.5430532</c:v>
                </c:pt>
                <c:pt idx="224">
                  <c:v>677362.29947059997</c:v>
                </c:pt>
                <c:pt idx="225">
                  <c:v>703890.71566729993</c:v>
                </c:pt>
                <c:pt idx="226">
                  <c:v>779360.05938849994</c:v>
                </c:pt>
                <c:pt idx="227">
                  <c:v>942096.26294829987</c:v>
                </c:pt>
                <c:pt idx="228">
                  <c:v>1073551.8441522999</c:v>
                </c:pt>
                <c:pt idx="229">
                  <c:v>1115591.6560578998</c:v>
                </c:pt>
                <c:pt idx="230">
                  <c:v>1235202.6112940998</c:v>
                </c:pt>
                <c:pt idx="231">
                  <c:v>1493121.8802635998</c:v>
                </c:pt>
                <c:pt idx="232">
                  <c:v>1701461.3739399998</c:v>
                </c:pt>
                <c:pt idx="233">
                  <c:v>1768101.1221189999</c:v>
                </c:pt>
                <c:pt idx="234">
                  <c:v>1957664.1573129999</c:v>
                </c:pt>
                <c:pt idx="235">
                  <c:v>2366439.1940219998</c:v>
                </c:pt>
                <c:pt idx="236">
                  <c:v>2696615.5833659996</c:v>
                </c:pt>
                <c:pt idx="237">
                  <c:v>2802245.0989469998</c:v>
                </c:pt>
                <c:pt idx="238">
                  <c:v>3750552.0635579997</c:v>
                </c:pt>
                <c:pt idx="239">
                  <c:v>4273867.6986989994</c:v>
                </c:pt>
                <c:pt idx="240">
                  <c:v>4441230.2168919994</c:v>
                </c:pt>
                <c:pt idx="241">
                  <c:v>5944225.4305319991</c:v>
                </c:pt>
                <c:pt idx="242">
                  <c:v>6773622.9947059993</c:v>
                </c:pt>
                <c:pt idx="243">
                  <c:v>7038907.1566729993</c:v>
                </c:pt>
                <c:pt idx="244">
                  <c:v>10735469.103503998</c:v>
                </c:pt>
                <c:pt idx="245">
                  <c:v>11155916.560579</c:v>
                </c:pt>
                <c:pt idx="246">
                  <c:v>17014565.992929999</c:v>
                </c:pt>
                <c:pt idx="247">
                  <c:v>17680931.643739998</c:v>
                </c:pt>
                <c:pt idx="248">
                  <c:v>26966283.157579999</c:v>
                </c:pt>
                <c:pt idx="249">
                  <c:v>28022387.327509999</c:v>
                </c:pt>
                <c:pt idx="250">
                  <c:v>42738676.986989997</c:v>
                </c:pt>
                <c:pt idx="251">
                  <c:v>44412509.070289999</c:v>
                </c:pt>
                <c:pt idx="252">
                  <c:v>67736229.947059989</c:v>
                </c:pt>
                <c:pt idx="253">
                  <c:v>70389071.566729993</c:v>
                </c:pt>
                <c:pt idx="254">
                  <c:v>111559165.60578999</c:v>
                </c:pt>
              </c:numCache>
            </c:numRef>
          </c:xVal>
          <c:yVal>
            <c:numRef>
              <c:f>AGING!$BA$30:$BA$284</c:f>
              <c:numCache>
                <c:formatCode>0.00E+00</c:formatCode>
                <c:ptCount val="255"/>
                <c:pt idx="0">
                  <c:v>12387.46</c:v>
                </c:pt>
                <c:pt idx="1">
                  <c:v>14761.35</c:v>
                </c:pt>
                <c:pt idx="2">
                  <c:v>21053.79</c:v>
                </c:pt>
                <c:pt idx="3">
                  <c:v>30373.23</c:v>
                </c:pt>
                <c:pt idx="4">
                  <c:v>43655.59</c:v>
                </c:pt>
                <c:pt idx="5">
                  <c:v>62363.28</c:v>
                </c:pt>
                <c:pt idx="6">
                  <c:v>86828.68</c:v>
                </c:pt>
                <c:pt idx="7">
                  <c:v>88505.07</c:v>
                </c:pt>
                <c:pt idx="8">
                  <c:v>101672</c:v>
                </c:pt>
                <c:pt idx="9">
                  <c:v>125273</c:v>
                </c:pt>
                <c:pt idx="10">
                  <c:v>143171.79999999999</c:v>
                </c:pt>
                <c:pt idx="11">
                  <c:v>176889.3</c:v>
                </c:pt>
                <c:pt idx="12">
                  <c:v>200017</c:v>
                </c:pt>
                <c:pt idx="13">
                  <c:v>232761.8</c:v>
                </c:pt>
                <c:pt idx="14">
                  <c:v>246851.20000000001</c:v>
                </c:pt>
                <c:pt idx="15">
                  <c:v>271820.5</c:v>
                </c:pt>
                <c:pt idx="16">
                  <c:v>275176.5</c:v>
                </c:pt>
                <c:pt idx="17">
                  <c:v>343989.2</c:v>
                </c:pt>
                <c:pt idx="18">
                  <c:v>375963.8</c:v>
                </c:pt>
                <c:pt idx="19">
                  <c:v>380106.4</c:v>
                </c:pt>
                <c:pt idx="20">
                  <c:v>476156.8</c:v>
                </c:pt>
                <c:pt idx="21">
                  <c:v>514242.7</c:v>
                </c:pt>
                <c:pt idx="22">
                  <c:v>519028.8</c:v>
                </c:pt>
                <c:pt idx="23">
                  <c:v>623262</c:v>
                </c:pt>
                <c:pt idx="24">
                  <c:v>652382.5</c:v>
                </c:pt>
                <c:pt idx="25">
                  <c:v>693646.7</c:v>
                </c:pt>
                <c:pt idx="26">
                  <c:v>704780.5</c:v>
                </c:pt>
                <c:pt idx="27">
                  <c:v>720172</c:v>
                </c:pt>
                <c:pt idx="28">
                  <c:v>888571.5</c:v>
                </c:pt>
                <c:pt idx="29">
                  <c:v>939251.9</c:v>
                </c:pt>
                <c:pt idx="30">
                  <c:v>954596.7</c:v>
                </c:pt>
                <c:pt idx="31">
                  <c:v>962748</c:v>
                </c:pt>
                <c:pt idx="32">
                  <c:v>1183172</c:v>
                </c:pt>
                <c:pt idx="33">
                  <c:v>1250452</c:v>
                </c:pt>
                <c:pt idx="34">
                  <c:v>1282213</c:v>
                </c:pt>
                <c:pt idx="35">
                  <c:v>1287847</c:v>
                </c:pt>
                <c:pt idx="36">
                  <c:v>1619117</c:v>
                </c:pt>
                <c:pt idx="37">
                  <c:v>1664478</c:v>
                </c:pt>
                <c:pt idx="38">
                  <c:v>1709604</c:v>
                </c:pt>
                <c:pt idx="39">
                  <c:v>1702820</c:v>
                </c:pt>
                <c:pt idx="40">
                  <c:v>1839391</c:v>
                </c:pt>
                <c:pt idx="41">
                  <c:v>2200479</c:v>
                </c:pt>
                <c:pt idx="42">
                  <c:v>2261902</c:v>
                </c:pt>
                <c:pt idx="43">
                  <c:v>2238690</c:v>
                </c:pt>
                <c:pt idx="44">
                  <c:v>2425267</c:v>
                </c:pt>
                <c:pt idx="45">
                  <c:v>2876717</c:v>
                </c:pt>
                <c:pt idx="46">
                  <c:v>2973318</c:v>
                </c:pt>
                <c:pt idx="47">
                  <c:v>2937389</c:v>
                </c:pt>
                <c:pt idx="48">
                  <c:v>3154872</c:v>
                </c:pt>
                <c:pt idx="49">
                  <c:v>3761591</c:v>
                </c:pt>
                <c:pt idx="50">
                  <c:v>3877895</c:v>
                </c:pt>
                <c:pt idx="51">
                  <c:v>3813779</c:v>
                </c:pt>
                <c:pt idx="52">
                  <c:v>4056966</c:v>
                </c:pt>
                <c:pt idx="53">
                  <c:v>4071161</c:v>
                </c:pt>
                <c:pt idx="54">
                  <c:v>4576195</c:v>
                </c:pt>
                <c:pt idx="55">
                  <c:v>4862644</c:v>
                </c:pt>
                <c:pt idx="56">
                  <c:v>5013308</c:v>
                </c:pt>
                <c:pt idx="57">
                  <c:v>4878968</c:v>
                </c:pt>
                <c:pt idx="58">
                  <c:v>5208009</c:v>
                </c:pt>
                <c:pt idx="59">
                  <c:v>5832785</c:v>
                </c:pt>
                <c:pt idx="60">
                  <c:v>6229481</c:v>
                </c:pt>
                <c:pt idx="61">
                  <c:v>6315701</c:v>
                </c:pt>
                <c:pt idx="62">
                  <c:v>6649791</c:v>
                </c:pt>
                <c:pt idx="63">
                  <c:v>7377455</c:v>
                </c:pt>
                <c:pt idx="64">
                  <c:v>7947269</c:v>
                </c:pt>
                <c:pt idx="65">
                  <c:v>8009166</c:v>
                </c:pt>
                <c:pt idx="66">
                  <c:v>8388559</c:v>
                </c:pt>
                <c:pt idx="67">
                  <c:v>9294417</c:v>
                </c:pt>
                <c:pt idx="68">
                  <c:v>9546011</c:v>
                </c:pt>
                <c:pt idx="69">
                  <c:v>10075690</c:v>
                </c:pt>
                <c:pt idx="70">
                  <c:v>10129000</c:v>
                </c:pt>
                <c:pt idx="71">
                  <c:v>10699940</c:v>
                </c:pt>
                <c:pt idx="72">
                  <c:v>10477340</c:v>
                </c:pt>
                <c:pt idx="73">
                  <c:v>11612990</c:v>
                </c:pt>
                <c:pt idx="74">
                  <c:v>12640130</c:v>
                </c:pt>
                <c:pt idx="75">
                  <c:v>13209580</c:v>
                </c:pt>
                <c:pt idx="76">
                  <c:v>13145800</c:v>
                </c:pt>
                <c:pt idx="77">
                  <c:v>14381630</c:v>
                </c:pt>
                <c:pt idx="78">
                  <c:v>15691970</c:v>
                </c:pt>
                <c:pt idx="79">
                  <c:v>16331680</c:v>
                </c:pt>
                <c:pt idx="80">
                  <c:v>16191120</c:v>
                </c:pt>
                <c:pt idx="81">
                  <c:v>17649740</c:v>
                </c:pt>
                <c:pt idx="82">
                  <c:v>19317480</c:v>
                </c:pt>
                <c:pt idx="83">
                  <c:v>19976310</c:v>
                </c:pt>
                <c:pt idx="84">
                  <c:v>19833160</c:v>
                </c:pt>
                <c:pt idx="85">
                  <c:v>21673830</c:v>
                </c:pt>
                <c:pt idx="86">
                  <c:v>21532940</c:v>
                </c:pt>
                <c:pt idx="87">
                  <c:v>23898210</c:v>
                </c:pt>
                <c:pt idx="88">
                  <c:v>24190440</c:v>
                </c:pt>
                <c:pt idx="89">
                  <c:v>24328750</c:v>
                </c:pt>
                <c:pt idx="90">
                  <c:v>26279450</c:v>
                </c:pt>
                <c:pt idx="91">
                  <c:v>28711020</c:v>
                </c:pt>
                <c:pt idx="92">
                  <c:v>29212290</c:v>
                </c:pt>
                <c:pt idx="93">
                  <c:v>29547580</c:v>
                </c:pt>
                <c:pt idx="94">
                  <c:v>31731540</c:v>
                </c:pt>
                <c:pt idx="95">
                  <c:v>34444120</c:v>
                </c:pt>
                <c:pt idx="96">
                  <c:v>35119680</c:v>
                </c:pt>
                <c:pt idx="97">
                  <c:v>35830370</c:v>
                </c:pt>
                <c:pt idx="98">
                  <c:v>37965410</c:v>
                </c:pt>
                <c:pt idx="99">
                  <c:v>41224510</c:v>
                </c:pt>
                <c:pt idx="100">
                  <c:v>41988820</c:v>
                </c:pt>
                <c:pt idx="101">
                  <c:v>45523500</c:v>
                </c:pt>
                <c:pt idx="102">
                  <c:v>48655960</c:v>
                </c:pt>
                <c:pt idx="103">
                  <c:v>49766140</c:v>
                </c:pt>
                <c:pt idx="104">
                  <c:v>52392730</c:v>
                </c:pt>
                <c:pt idx="105">
                  <c:v>54301260</c:v>
                </c:pt>
                <c:pt idx="106">
                  <c:v>56901980</c:v>
                </c:pt>
                <c:pt idx="107">
                  <c:v>57508150</c:v>
                </c:pt>
                <c:pt idx="108">
                  <c:v>58976990</c:v>
                </c:pt>
                <c:pt idx="109">
                  <c:v>64077530</c:v>
                </c:pt>
                <c:pt idx="110">
                  <c:v>66303910</c:v>
                </c:pt>
                <c:pt idx="111">
                  <c:v>67410020</c:v>
                </c:pt>
                <c:pt idx="112">
                  <c:v>69377210</c:v>
                </c:pt>
                <c:pt idx="113">
                  <c:v>77993470</c:v>
                </c:pt>
                <c:pt idx="114">
                  <c:v>78779680</c:v>
                </c:pt>
                <c:pt idx="115">
                  <c:v>78731550</c:v>
                </c:pt>
                <c:pt idx="116">
                  <c:v>81123810</c:v>
                </c:pt>
                <c:pt idx="117">
                  <c:v>85173240</c:v>
                </c:pt>
                <c:pt idx="118">
                  <c:v>90682080</c:v>
                </c:pt>
                <c:pt idx="119">
                  <c:v>91503260</c:v>
                </c:pt>
                <c:pt idx="120">
                  <c:v>94456200</c:v>
                </c:pt>
                <c:pt idx="121">
                  <c:v>99457030</c:v>
                </c:pt>
                <c:pt idx="122">
                  <c:v>104280900</c:v>
                </c:pt>
                <c:pt idx="123">
                  <c:v>106430300</c:v>
                </c:pt>
                <c:pt idx="124">
                  <c:v>109653900</c:v>
                </c:pt>
                <c:pt idx="125">
                  <c:v>114045600</c:v>
                </c:pt>
                <c:pt idx="126">
                  <c:v>113711000</c:v>
                </c:pt>
                <c:pt idx="127">
                  <c:v>120093400</c:v>
                </c:pt>
                <c:pt idx="128">
                  <c:v>122205600</c:v>
                </c:pt>
                <c:pt idx="129">
                  <c:v>122187000</c:v>
                </c:pt>
                <c:pt idx="130">
                  <c:v>131991000</c:v>
                </c:pt>
                <c:pt idx="131">
                  <c:v>138105000</c:v>
                </c:pt>
                <c:pt idx="132">
                  <c:v>139893000</c:v>
                </c:pt>
                <c:pt idx="133">
                  <c:v>140224400</c:v>
                </c:pt>
                <c:pt idx="134">
                  <c:v>150714100</c:v>
                </c:pt>
                <c:pt idx="135">
                  <c:v>157339500</c:v>
                </c:pt>
                <c:pt idx="136">
                  <c:v>159754400</c:v>
                </c:pt>
                <c:pt idx="137">
                  <c:v>158227200</c:v>
                </c:pt>
                <c:pt idx="138">
                  <c:v>160474000</c:v>
                </c:pt>
                <c:pt idx="139">
                  <c:v>168543600</c:v>
                </c:pt>
                <c:pt idx="140">
                  <c:v>171659700</c:v>
                </c:pt>
                <c:pt idx="141">
                  <c:v>178490600</c:v>
                </c:pt>
                <c:pt idx="142">
                  <c:v>181818700</c:v>
                </c:pt>
                <c:pt idx="143">
                  <c:v>182518600</c:v>
                </c:pt>
                <c:pt idx="144">
                  <c:v>191983100</c:v>
                </c:pt>
                <c:pt idx="145">
                  <c:v>194706600</c:v>
                </c:pt>
                <c:pt idx="146">
                  <c:v>202459800</c:v>
                </c:pt>
                <c:pt idx="147">
                  <c:v>205674500</c:v>
                </c:pt>
                <c:pt idx="148">
                  <c:v>215743100</c:v>
                </c:pt>
                <c:pt idx="149">
                  <c:v>220667600</c:v>
                </c:pt>
                <c:pt idx="150">
                  <c:v>223078800</c:v>
                </c:pt>
                <c:pt idx="151">
                  <c:v>229368300</c:v>
                </c:pt>
                <c:pt idx="152">
                  <c:v>233205000</c:v>
                </c:pt>
                <c:pt idx="153">
                  <c:v>237415900</c:v>
                </c:pt>
                <c:pt idx="154">
                  <c:v>243133900</c:v>
                </c:pt>
                <c:pt idx="155">
                  <c:v>247747300</c:v>
                </c:pt>
                <c:pt idx="156">
                  <c:v>257223000</c:v>
                </c:pt>
                <c:pt idx="157">
                  <c:v>258104400</c:v>
                </c:pt>
                <c:pt idx="158">
                  <c:v>268284600</c:v>
                </c:pt>
                <c:pt idx="159">
                  <c:v>273630000</c:v>
                </c:pt>
                <c:pt idx="160">
                  <c:v>279831800</c:v>
                </c:pt>
                <c:pt idx="161">
                  <c:v>288157000</c:v>
                </c:pt>
                <c:pt idx="162">
                  <c:v>289820600</c:v>
                </c:pt>
                <c:pt idx="163">
                  <c:v>299716600</c:v>
                </c:pt>
                <c:pt idx="164">
                  <c:v>309167000</c:v>
                </c:pt>
                <c:pt idx="165">
                  <c:v>304766200</c:v>
                </c:pt>
                <c:pt idx="166">
                  <c:v>310908400</c:v>
                </c:pt>
                <c:pt idx="167">
                  <c:v>321141100</c:v>
                </c:pt>
                <c:pt idx="168">
                  <c:v>321768700</c:v>
                </c:pt>
                <c:pt idx="169">
                  <c:v>317969900</c:v>
                </c:pt>
                <c:pt idx="170">
                  <c:v>333591700</c:v>
                </c:pt>
                <c:pt idx="171">
                  <c:v>336931900</c:v>
                </c:pt>
                <c:pt idx="172">
                  <c:v>345666300</c:v>
                </c:pt>
                <c:pt idx="173">
                  <c:v>358586200</c:v>
                </c:pt>
                <c:pt idx="174">
                  <c:v>350916600</c:v>
                </c:pt>
                <c:pt idx="175">
                  <c:v>366603100</c:v>
                </c:pt>
                <c:pt idx="176">
                  <c:v>377677700</c:v>
                </c:pt>
                <c:pt idx="177">
                  <c:v>381739800</c:v>
                </c:pt>
                <c:pt idx="178">
                  <c:v>389899500</c:v>
                </c:pt>
                <c:pt idx="179">
                  <c:v>398223700</c:v>
                </c:pt>
                <c:pt idx="180">
                  <c:v>407737800</c:v>
                </c:pt>
                <c:pt idx="181">
                  <c:v>409651500</c:v>
                </c:pt>
                <c:pt idx="182">
                  <c:v>406106100</c:v>
                </c:pt>
                <c:pt idx="183">
                  <c:v>416613400</c:v>
                </c:pt>
                <c:pt idx="184">
                  <c:v>419915700</c:v>
                </c:pt>
                <c:pt idx="185">
                  <c:v>438421500</c:v>
                </c:pt>
                <c:pt idx="186">
                  <c:v>437930000</c:v>
                </c:pt>
                <c:pt idx="187">
                  <c:v>449464100</c:v>
                </c:pt>
                <c:pt idx="188">
                  <c:v>448890100</c:v>
                </c:pt>
                <c:pt idx="189">
                  <c:v>458620100</c:v>
                </c:pt>
                <c:pt idx="190">
                  <c:v>479670400</c:v>
                </c:pt>
                <c:pt idx="191">
                  <c:v>470010800</c:v>
                </c:pt>
                <c:pt idx="192">
                  <c:v>491682800</c:v>
                </c:pt>
                <c:pt idx="193">
                  <c:v>490324600</c:v>
                </c:pt>
                <c:pt idx="194">
                  <c:v>501414500</c:v>
                </c:pt>
                <c:pt idx="195">
                  <c:v>521592500</c:v>
                </c:pt>
                <c:pt idx="196">
                  <c:v>522012100</c:v>
                </c:pt>
                <c:pt idx="197">
                  <c:v>537047300</c:v>
                </c:pt>
                <c:pt idx="198">
                  <c:v>547672300</c:v>
                </c:pt>
                <c:pt idx="199">
                  <c:v>547587000</c:v>
                </c:pt>
                <c:pt idx="200">
                  <c:v>564752200</c:v>
                </c:pt>
                <c:pt idx="201">
                  <c:v>584956300</c:v>
                </c:pt>
                <c:pt idx="202">
                  <c:v>590216700</c:v>
                </c:pt>
                <c:pt idx="203">
                  <c:v>592783100</c:v>
                </c:pt>
                <c:pt idx="204">
                  <c:v>615950300</c:v>
                </c:pt>
                <c:pt idx="205">
                  <c:v>473127100</c:v>
                </c:pt>
                <c:pt idx="206">
                  <c:v>635049400</c:v>
                </c:pt>
                <c:pt idx="207">
                  <c:v>628267100</c:v>
                </c:pt>
                <c:pt idx="208">
                  <c:v>642522500</c:v>
                </c:pt>
                <c:pt idx="209">
                  <c:v>537015600</c:v>
                </c:pt>
                <c:pt idx="210">
                  <c:v>667531900</c:v>
                </c:pt>
                <c:pt idx="211">
                  <c:v>657447000</c:v>
                </c:pt>
                <c:pt idx="212">
                  <c:v>689083800</c:v>
                </c:pt>
                <c:pt idx="213">
                  <c:v>709069700</c:v>
                </c:pt>
                <c:pt idx="214">
                  <c:v>673702700</c:v>
                </c:pt>
                <c:pt idx="215">
                  <c:v>614774000</c:v>
                </c:pt>
                <c:pt idx="216">
                  <c:v>718368600</c:v>
                </c:pt>
                <c:pt idx="217">
                  <c:v>739458600</c:v>
                </c:pt>
                <c:pt idx="218">
                  <c:v>752057400</c:v>
                </c:pt>
                <c:pt idx="219">
                  <c:v>642179600</c:v>
                </c:pt>
                <c:pt idx="220">
                  <c:v>706253800</c:v>
                </c:pt>
                <c:pt idx="221">
                  <c:v>771624600</c:v>
                </c:pt>
                <c:pt idx="222">
                  <c:v>790754800</c:v>
                </c:pt>
                <c:pt idx="223">
                  <c:v>807690800</c:v>
                </c:pt>
                <c:pt idx="224">
                  <c:v>697362800</c:v>
                </c:pt>
                <c:pt idx="225">
                  <c:v>794349600</c:v>
                </c:pt>
                <c:pt idx="226">
                  <c:v>825860800</c:v>
                </c:pt>
                <c:pt idx="227">
                  <c:v>865883400</c:v>
                </c:pt>
                <c:pt idx="228">
                  <c:v>778550600</c:v>
                </c:pt>
                <c:pt idx="229">
                  <c:v>825779900</c:v>
                </c:pt>
                <c:pt idx="230">
                  <c:v>876253900</c:v>
                </c:pt>
                <c:pt idx="231">
                  <c:v>919501700</c:v>
                </c:pt>
                <c:pt idx="232">
                  <c:v>800609600</c:v>
                </c:pt>
                <c:pt idx="233">
                  <c:v>906678700</c:v>
                </c:pt>
                <c:pt idx="234">
                  <c:v>930591100</c:v>
                </c:pt>
                <c:pt idx="235">
                  <c:v>974397000</c:v>
                </c:pt>
                <c:pt idx="236">
                  <c:v>826756300</c:v>
                </c:pt>
                <c:pt idx="237">
                  <c:v>931790000</c:v>
                </c:pt>
                <c:pt idx="238">
                  <c:v>1027390000</c:v>
                </c:pt>
                <c:pt idx="239">
                  <c:v>933640500</c:v>
                </c:pt>
                <c:pt idx="240">
                  <c:v>906260700</c:v>
                </c:pt>
                <c:pt idx="241">
                  <c:v>1080237000</c:v>
                </c:pt>
                <c:pt idx="242">
                  <c:v>988809300</c:v>
                </c:pt>
                <c:pt idx="243">
                  <c:v>1059893000</c:v>
                </c:pt>
                <c:pt idx="244">
                  <c:v>1041817000</c:v>
                </c:pt>
                <c:pt idx="245">
                  <c:v>1121115000</c:v>
                </c:pt>
                <c:pt idx="246">
                  <c:v>1096984000</c:v>
                </c:pt>
                <c:pt idx="247">
                  <c:v>1180120000</c:v>
                </c:pt>
                <c:pt idx="248">
                  <c:v>1151855000</c:v>
                </c:pt>
                <c:pt idx="249">
                  <c:v>1234585000</c:v>
                </c:pt>
                <c:pt idx="250">
                  <c:v>1205286000</c:v>
                </c:pt>
                <c:pt idx="251">
                  <c:v>1282487000</c:v>
                </c:pt>
                <c:pt idx="252">
                  <c:v>1257682000</c:v>
                </c:pt>
                <c:pt idx="253">
                  <c:v>1337048000</c:v>
                </c:pt>
                <c:pt idx="254">
                  <c:v>1386905000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8412-469B-9995-3F03DB993D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51872520"/>
        <c:axId val="1"/>
      </c:scatterChart>
      <c:valAx>
        <c:axId val="251872520"/>
        <c:scaling>
          <c:logBase val="10"/>
          <c:orientation val="minMax"/>
          <c:max val="1000000000"/>
        </c:scaling>
        <c:delete val="0"/>
        <c:axPos val="b"/>
        <c:majorGridlines>
          <c:spPr>
            <a:ln w="9512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/>
              <a:lstStyle/>
              <a:p>
                <a:pPr>
                  <a:defRPr sz="2397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altLang="zh-CN"/>
                  <a:t>Frequency (Hz)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0.0E+00" sourceLinked="0"/>
        <c:majorTickMark val="none"/>
        <c:minorTickMark val="none"/>
        <c:tickLblPos val="nextTo"/>
        <c:spPr>
          <a:noFill/>
          <a:ln w="9512" cap="flat" cmpd="sng" algn="ctr">
            <a:solidFill>
              <a:schemeClr val="tx1"/>
            </a:solidFill>
            <a:round/>
          </a:ln>
          <a:effectLst/>
        </c:spPr>
        <c:txPr>
          <a:bodyPr rot="0" vert="horz"/>
          <a:lstStyle/>
          <a:p>
            <a:pPr>
              <a:defRPr sz="2197" b="0" i="0" u="none" strike="noStrike" baseline="0">
                <a:solidFill>
                  <a:srgbClr val="000000"/>
                </a:solidFill>
                <a:latin typeface="Arial" panose="020B0604020202020204" pitchFamily="34" charset="0"/>
                <a:ea typeface="等线"/>
                <a:cs typeface="Arial" panose="020B0604020202020204" pitchFamily="34" charset="0"/>
              </a:defRPr>
            </a:pPr>
            <a:endParaRPr lang="en-US"/>
          </a:p>
        </c:txPr>
        <c:crossAx val="1"/>
        <c:crossesAt val="9.9999999999999995E-7"/>
        <c:crossBetween val="midCat"/>
        <c:majorUnit val="1000"/>
      </c:valAx>
      <c:valAx>
        <c:axId val="1"/>
        <c:scaling>
          <c:logBase val="10"/>
          <c:orientation val="minMax"/>
          <c:min val="100000"/>
        </c:scaling>
        <c:delete val="0"/>
        <c:axPos val="l"/>
        <c:majorGridlines>
          <c:spPr>
            <a:ln w="9512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/>
              <a:lstStyle/>
              <a:p>
                <a:pPr>
                  <a:defRPr sz="2397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altLang="zh-CN"/>
                  <a:t>Complex Modulus (Pa)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0.0E+00" sourceLinked="0"/>
        <c:majorTickMark val="none"/>
        <c:minorTickMark val="none"/>
        <c:tickLblPos val="nextTo"/>
        <c:spPr>
          <a:noFill/>
          <a:ln w="9512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197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251872520"/>
        <c:crossesAt val="9.9999999999999995E-7"/>
        <c:crossBetween val="midCat"/>
      </c:valAx>
      <c:spPr>
        <a:noFill/>
        <a:ln w="38047">
          <a:solidFill>
            <a:srgbClr val="000000"/>
          </a:solidFill>
        </a:ln>
        <a:effectLst/>
      </c:spPr>
    </c:plotArea>
    <c:legend>
      <c:legendPos val="r"/>
      <c:layout>
        <c:manualLayout>
          <c:xMode val="edge"/>
          <c:yMode val="edge"/>
          <c:x val="0.69160407458361384"/>
          <c:y val="0.40111440535782417"/>
          <c:w val="0.23301232327371713"/>
          <c:h val="0.42157397575740863"/>
        </c:manualLayout>
      </c:layout>
      <c:overlay val="0"/>
      <c:spPr>
        <a:solidFill>
          <a:schemeClr val="bg1"/>
        </a:solidFill>
        <a:ln>
          <a:solidFill>
            <a:schemeClr val="tx1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97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197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8474036508034558"/>
          <c:y val="4.6267087276550996E-2"/>
          <c:w val="0.75195643507498444"/>
          <c:h val="0.76696821414673322"/>
        </c:manualLayout>
      </c:layout>
      <c:scatterChart>
        <c:scatterStyle val="lineMarker"/>
        <c:varyColors val="0"/>
        <c:ser>
          <c:idx val="0"/>
          <c:order val="0"/>
          <c:tx>
            <c:strRef>
              <c:f>RE!$B$28</c:f>
              <c:strCache>
                <c:ptCount val="1"/>
                <c:pt idx="0">
                  <c:v>B1</c:v>
                </c:pt>
              </c:strCache>
            </c:strRef>
          </c:tx>
          <c:spPr>
            <a:ln w="63447" cap="rnd">
              <a:solidFill>
                <a:srgbClr val="0070C0"/>
              </a:solidFill>
              <a:prstDash val="lgDashDotDot"/>
              <a:round/>
            </a:ln>
            <a:effectLst/>
          </c:spPr>
          <c:marker>
            <c:symbol val="none"/>
          </c:marker>
          <c:xVal>
            <c:numRef>
              <c:f>RE!$D$33:$D$302</c:f>
              <c:numCache>
                <c:formatCode>0.00E+00</c:formatCode>
                <c:ptCount val="270"/>
                <c:pt idx="0">
                  <c:v>2.1388858841979999E-5</c:v>
                </c:pt>
                <c:pt idx="1">
                  <c:v>2.6863246275319999E-5</c:v>
                </c:pt>
                <c:pt idx="2">
                  <c:v>4.2575272651159996E-5</c:v>
                </c:pt>
                <c:pt idx="3">
                  <c:v>6.7477269009269997E-5</c:v>
                </c:pt>
                <c:pt idx="4">
                  <c:v>1.0694426237891999E-4</c:v>
                </c:pt>
                <c:pt idx="5">
                  <c:v>1.6949598962749996E-4</c:v>
                </c:pt>
                <c:pt idx="6">
                  <c:v>1.8918122258889997E-4</c:v>
                </c:pt>
                <c:pt idx="7">
                  <c:v>2.3760139528059999E-4</c:v>
                </c:pt>
                <c:pt idx="8">
                  <c:v>2.6863246275319995E-4</c:v>
                </c:pt>
                <c:pt idx="9">
                  <c:v>3.7657195255279995E-4</c:v>
                </c:pt>
                <c:pt idx="10">
                  <c:v>4.2575081665279998E-4</c:v>
                </c:pt>
                <c:pt idx="11">
                  <c:v>5.9682641866279991E-4</c:v>
                </c:pt>
                <c:pt idx="12">
                  <c:v>6.1243394393129989E-4</c:v>
                </c:pt>
                <c:pt idx="13">
                  <c:v>6.7477269009269991E-4</c:v>
                </c:pt>
                <c:pt idx="14">
                  <c:v>7.6918401339229987E-4</c:v>
                </c:pt>
                <c:pt idx="15">
                  <c:v>9.4590611294449994E-4</c:v>
                </c:pt>
                <c:pt idx="16">
                  <c:v>1.0694426237891999E-3</c:v>
                </c:pt>
                <c:pt idx="17">
                  <c:v>1.2190717847144E-3</c:v>
                </c:pt>
                <c:pt idx="18">
                  <c:v>1.4991669016754001E-3</c:v>
                </c:pt>
                <c:pt idx="19">
                  <c:v>1.6949519385299999E-3</c:v>
                </c:pt>
                <c:pt idx="20">
                  <c:v>1.9320991057259998E-3</c:v>
                </c:pt>
                <c:pt idx="21">
                  <c:v>2.0268790317739998E-3</c:v>
                </c:pt>
                <c:pt idx="22">
                  <c:v>2.3760139528059996E-3</c:v>
                </c:pt>
                <c:pt idx="23">
                  <c:v>2.5456507945199997E-3</c:v>
                </c:pt>
                <c:pt idx="24">
                  <c:v>2.6863182613359998E-3</c:v>
                </c:pt>
                <c:pt idx="25">
                  <c:v>3.0621705154309999E-3</c:v>
                </c:pt>
                <c:pt idx="26">
                  <c:v>3.7657020184889995E-3</c:v>
                </c:pt>
                <c:pt idx="27">
                  <c:v>4.034576715E-3</c:v>
                </c:pt>
                <c:pt idx="28">
                  <c:v>4.257527265116E-3</c:v>
                </c:pt>
                <c:pt idx="29">
                  <c:v>4.8532345065220002E-3</c:v>
                </c:pt>
                <c:pt idx="30">
                  <c:v>5.9682641866279995E-3</c:v>
                </c:pt>
                <c:pt idx="31">
                  <c:v>6.3943711919470002E-3</c:v>
                </c:pt>
                <c:pt idx="32">
                  <c:v>6.7477269009269996E-3</c:v>
                </c:pt>
                <c:pt idx="33">
                  <c:v>7.3242464275890002E-3</c:v>
                </c:pt>
                <c:pt idx="34">
                  <c:v>7.6918401339229996E-3</c:v>
                </c:pt>
                <c:pt idx="35">
                  <c:v>9.1988587834349999E-3</c:v>
                </c:pt>
                <c:pt idx="36">
                  <c:v>9.4590611294449994E-3</c:v>
                </c:pt>
                <c:pt idx="37">
                  <c:v>1.0134396750419E-2</c:v>
                </c:pt>
                <c:pt idx="38">
                  <c:v>1.0694426237891999E-2</c:v>
                </c:pt>
                <c:pt idx="39">
                  <c:v>1.2190662142928998E-2</c:v>
                </c:pt>
                <c:pt idx="40">
                  <c:v>1.4579176121581E-2</c:v>
                </c:pt>
                <c:pt idx="41">
                  <c:v>1.4991600580146999E-2</c:v>
                </c:pt>
                <c:pt idx="42">
                  <c:v>1.6062008000939997E-2</c:v>
                </c:pt>
                <c:pt idx="43">
                  <c:v>1.9320991057259998E-2</c:v>
                </c:pt>
                <c:pt idx="44">
                  <c:v>2.3106442607290001E-2</c:v>
                </c:pt>
                <c:pt idx="45">
                  <c:v>2.3760091781589998E-2</c:v>
                </c:pt>
                <c:pt idx="46">
                  <c:v>2.5456507945199998E-2</c:v>
                </c:pt>
                <c:pt idx="47">
                  <c:v>3.0621705154309994E-2</c:v>
                </c:pt>
                <c:pt idx="48">
                  <c:v>3.1830980000000002E-2</c:v>
                </c:pt>
                <c:pt idx="49">
                  <c:v>3.6621240095689997E-2</c:v>
                </c:pt>
                <c:pt idx="50">
                  <c:v>3.7657195255279996E-2</c:v>
                </c:pt>
                <c:pt idx="51">
                  <c:v>3.997799200708E-2</c:v>
                </c:pt>
                <c:pt idx="52">
                  <c:v>4.0345576164120003E-2</c:v>
                </c:pt>
                <c:pt idx="53">
                  <c:v>4.8532122248359996E-2</c:v>
                </c:pt>
                <c:pt idx="54">
                  <c:v>5.804100681925E-2</c:v>
                </c:pt>
                <c:pt idx="55">
                  <c:v>5.9682641866279994E-2</c:v>
                </c:pt>
                <c:pt idx="56">
                  <c:v>6.3360711605279993E-2</c:v>
                </c:pt>
                <c:pt idx="57">
                  <c:v>6.394371191947E-2</c:v>
                </c:pt>
                <c:pt idx="58">
                  <c:v>7.6918226268839998E-2</c:v>
                </c:pt>
                <c:pt idx="59">
                  <c:v>9.1988587834350002E-2</c:v>
                </c:pt>
                <c:pt idx="60">
                  <c:v>9.4590611294449997E-2</c:v>
                </c:pt>
                <c:pt idx="61">
                  <c:v>0.10041994598577</c:v>
                </c:pt>
                <c:pt idx="62">
                  <c:v>0.10134396750419</c:v>
                </c:pt>
                <c:pt idx="63">
                  <c:v>0.12190717847143999</c:v>
                </c:pt>
                <c:pt idx="64">
                  <c:v>0.14579109276523</c:v>
                </c:pt>
                <c:pt idx="65">
                  <c:v>0.15915489999999999</c:v>
                </c:pt>
                <c:pt idx="66">
                  <c:v>0.16061928423489999</c:v>
                </c:pt>
                <c:pt idx="67">
                  <c:v>0.1621223431105</c:v>
                </c:pt>
                <c:pt idx="68">
                  <c:v>0.19320991057260001</c:v>
                </c:pt>
                <c:pt idx="69">
                  <c:v>0.20361689032869998</c:v>
                </c:pt>
                <c:pt idx="70">
                  <c:v>0.23106442607289998</c:v>
                </c:pt>
                <c:pt idx="71">
                  <c:v>0.25224460100999996</c:v>
                </c:pt>
                <c:pt idx="72">
                  <c:v>0.25456460198729997</c:v>
                </c:pt>
                <c:pt idx="73">
                  <c:v>0.30621705154309997</c:v>
                </c:pt>
                <c:pt idx="74">
                  <c:v>0.32271043298499996</c:v>
                </c:pt>
                <c:pt idx="75">
                  <c:v>0.3662124009569</c:v>
                </c:pt>
                <c:pt idx="76">
                  <c:v>0.39977992007079999</c:v>
                </c:pt>
                <c:pt idx="77">
                  <c:v>0.4034576715</c:v>
                </c:pt>
                <c:pt idx="78">
                  <c:v>0.51146145987919989</c:v>
                </c:pt>
                <c:pt idx="79">
                  <c:v>0.58040752171410004</c:v>
                </c:pt>
                <c:pt idx="80">
                  <c:v>0.63360409210970003</c:v>
                </c:pt>
                <c:pt idx="81">
                  <c:v>0.63943711919469992</c:v>
                </c:pt>
                <c:pt idx="82">
                  <c:v>0.81061187470739993</c:v>
                </c:pt>
                <c:pt idx="83">
                  <c:v>0.91988380932979996</c:v>
                </c:pt>
                <c:pt idx="84">
                  <c:v>0.96467811508969992</c:v>
                </c:pt>
                <c:pt idx="85">
                  <c:v>1.0041994598577</c:v>
                </c:pt>
                <c:pt idx="86">
                  <c:v>1.0134396750418999</c:v>
                </c:pt>
                <c:pt idx="87">
                  <c:v>1.2115838649791999</c:v>
                </c:pt>
                <c:pt idx="88">
                  <c:v>1.2847390964543999</c:v>
                </c:pt>
                <c:pt idx="89">
                  <c:v>1.4579176121580997</c:v>
                </c:pt>
                <c:pt idx="90">
                  <c:v>1.5915489999999999</c:v>
                </c:pt>
                <c:pt idx="91">
                  <c:v>1.9202261501859998</c:v>
                </c:pt>
                <c:pt idx="92">
                  <c:v>2.0361689032869998</c:v>
                </c:pt>
                <c:pt idx="93">
                  <c:v>2.3106442607289996</c:v>
                </c:pt>
                <c:pt idx="94">
                  <c:v>2.5224348692569998</c:v>
                </c:pt>
                <c:pt idx="95">
                  <c:v>3.043353631604</c:v>
                </c:pt>
                <c:pt idx="96">
                  <c:v>3.2270884143599994</c:v>
                </c:pt>
                <c:pt idx="97">
                  <c:v>3.6621240095690002</c:v>
                </c:pt>
                <c:pt idx="98">
                  <c:v>3.9977896514140001</c:v>
                </c:pt>
                <c:pt idx="99">
                  <c:v>4.8233913712229999</c:v>
                </c:pt>
                <c:pt idx="100">
                  <c:v>5.1146145987919995</c:v>
                </c:pt>
                <c:pt idx="101">
                  <c:v>6.3360711605280002</c:v>
                </c:pt>
                <c:pt idx="102">
                  <c:v>6.7204509341650001</c:v>
                </c:pt>
                <c:pt idx="103">
                  <c:v>7.6445950018579998</c:v>
                </c:pt>
                <c:pt idx="104">
                  <c:v>8.1061187470739995</c:v>
                </c:pt>
                <c:pt idx="105">
                  <c:v>8.4405238821109982</c:v>
                </c:pt>
                <c:pt idx="106">
                  <c:v>10.041994598577</c:v>
                </c:pt>
                <c:pt idx="107">
                  <c:v>12.115838649792</c:v>
                </c:pt>
                <c:pt idx="108">
                  <c:v>12.847332077230998</c:v>
                </c:pt>
                <c:pt idx="109">
                  <c:v>13.377298795642998</c:v>
                </c:pt>
                <c:pt idx="110">
                  <c:v>15.915489999999998</c:v>
                </c:pt>
                <c:pt idx="111">
                  <c:v>19.202181924409999</c:v>
                </c:pt>
                <c:pt idx="112">
                  <c:v>20.073077537209997</c:v>
                </c:pt>
                <c:pt idx="113">
                  <c:v>20.361641286400001</c:v>
                </c:pt>
                <c:pt idx="114">
                  <c:v>21.201581271150001</c:v>
                </c:pt>
                <c:pt idx="115">
                  <c:v>25.210693202150001</c:v>
                </c:pt>
                <c:pt idx="116">
                  <c:v>30.433536316040001</c:v>
                </c:pt>
                <c:pt idx="117">
                  <c:v>32.271043298499997</c:v>
                </c:pt>
                <c:pt idx="118">
                  <c:v>33.60224671308</c:v>
                </c:pt>
                <c:pt idx="119">
                  <c:v>39.95617187029</c:v>
                </c:pt>
                <c:pt idx="120">
                  <c:v>48.233913712229999</c:v>
                </c:pt>
                <c:pt idx="121">
                  <c:v>51.146145987919994</c:v>
                </c:pt>
                <c:pt idx="122">
                  <c:v>53.256221652119997</c:v>
                </c:pt>
                <c:pt idx="123">
                  <c:v>63.326254569429992</c:v>
                </c:pt>
                <c:pt idx="124">
                  <c:v>67.337117204329999</c:v>
                </c:pt>
                <c:pt idx="125">
                  <c:v>76.445599877799992</c:v>
                </c:pt>
                <c:pt idx="126">
                  <c:v>81.061187470739995</c:v>
                </c:pt>
                <c:pt idx="127">
                  <c:v>84.40523882110999</c:v>
                </c:pt>
                <c:pt idx="128">
                  <c:v>84.57179442396</c:v>
                </c:pt>
                <c:pt idx="129">
                  <c:v>100.36533993958</c:v>
                </c:pt>
                <c:pt idx="130">
                  <c:v>121.15810001909999</c:v>
                </c:pt>
                <c:pt idx="131">
                  <c:v>133.77236725231998</c:v>
                </c:pt>
                <c:pt idx="132">
                  <c:v>134.03694635808</c:v>
                </c:pt>
                <c:pt idx="133">
                  <c:v>159.06908367791999</c:v>
                </c:pt>
                <c:pt idx="134">
                  <c:v>192.02261501859996</c:v>
                </c:pt>
                <c:pt idx="135">
                  <c:v>206.94036295049997</c:v>
                </c:pt>
                <c:pt idx="136">
                  <c:v>212.01581271149999</c:v>
                </c:pt>
                <c:pt idx="137">
                  <c:v>212.43423094359997</c:v>
                </c:pt>
                <c:pt idx="138">
                  <c:v>252.1069320215</c:v>
                </c:pt>
                <c:pt idx="139">
                  <c:v>259.90599958619998</c:v>
                </c:pt>
                <c:pt idx="140">
                  <c:v>304.33536316039994</c:v>
                </c:pt>
                <c:pt idx="141">
                  <c:v>336.02246713079995</c:v>
                </c:pt>
                <c:pt idx="142">
                  <c:v>336.68566559909993</c:v>
                </c:pt>
                <c:pt idx="143">
                  <c:v>399.55980884409996</c:v>
                </c:pt>
                <c:pt idx="144">
                  <c:v>411.92216570160002</c:v>
                </c:pt>
                <c:pt idx="145">
                  <c:v>482.33913712229997</c:v>
                </c:pt>
                <c:pt idx="146">
                  <c:v>532.55982919769997</c:v>
                </c:pt>
                <c:pt idx="147">
                  <c:v>533.61311632590002</c:v>
                </c:pt>
                <c:pt idx="148">
                  <c:v>633.2625456943</c:v>
                </c:pt>
                <c:pt idx="149">
                  <c:v>652.85276318039996</c:v>
                </c:pt>
                <c:pt idx="150">
                  <c:v>690.45310830539995</c:v>
                </c:pt>
                <c:pt idx="151">
                  <c:v>844.05047835229993</c:v>
                </c:pt>
                <c:pt idx="152">
                  <c:v>845.7179442396</c:v>
                </c:pt>
                <c:pt idx="153">
                  <c:v>867.17186560469997</c:v>
                </c:pt>
                <c:pt idx="154">
                  <c:v>1003.6533993957999</c:v>
                </c:pt>
                <c:pt idx="155">
                  <c:v>1034.7018147525</c:v>
                </c:pt>
                <c:pt idx="156">
                  <c:v>1337.7298795643001</c:v>
                </c:pt>
                <c:pt idx="157">
                  <c:v>1340.3634156946</c:v>
                </c:pt>
                <c:pt idx="158">
                  <c:v>1374.3714755717001</c:v>
                </c:pt>
                <c:pt idx="159">
                  <c:v>1590.6835156537998</c:v>
                </c:pt>
                <c:pt idx="160">
                  <c:v>1639.9002586199997</c:v>
                </c:pt>
                <c:pt idx="161">
                  <c:v>2120.1581271149998</c:v>
                </c:pt>
                <c:pt idx="162">
                  <c:v>2124.3423094359996</c:v>
                </c:pt>
                <c:pt idx="163">
                  <c:v>2178.2321585759996</c:v>
                </c:pt>
                <c:pt idx="164">
                  <c:v>2521.0629540189998</c:v>
                </c:pt>
                <c:pt idx="165">
                  <c:v>2599.0599958619996</c:v>
                </c:pt>
                <c:pt idx="166">
                  <c:v>3360.2246713079994</c:v>
                </c:pt>
                <c:pt idx="167">
                  <c:v>3366.8566559909996</c:v>
                </c:pt>
                <c:pt idx="168">
                  <c:v>3452.2655415269996</c:v>
                </c:pt>
                <c:pt idx="169">
                  <c:v>3995.6171870289995</c:v>
                </c:pt>
                <c:pt idx="170">
                  <c:v>4119.2041499769994</c:v>
                </c:pt>
                <c:pt idx="171">
                  <c:v>4315.7731838689997</c:v>
                </c:pt>
                <c:pt idx="172">
                  <c:v>5336.1072900239997</c:v>
                </c:pt>
                <c:pt idx="173">
                  <c:v>5420.3798095740003</c:v>
                </c:pt>
                <c:pt idx="174">
                  <c:v>5471.4971803560002</c:v>
                </c:pt>
                <c:pt idx="175">
                  <c:v>6332.6254569429993</c:v>
                </c:pt>
                <c:pt idx="176">
                  <c:v>6528.5276318039996</c:v>
                </c:pt>
                <c:pt idx="177">
                  <c:v>8457.1603438079983</c:v>
                </c:pt>
                <c:pt idx="178">
                  <c:v>8590.7024457509997</c:v>
                </c:pt>
                <c:pt idx="179">
                  <c:v>8671.718656047</c:v>
                </c:pt>
                <c:pt idx="180">
                  <c:v>10036.533993957999</c:v>
                </c:pt>
                <c:pt idx="181">
                  <c:v>10347.018147524999</c:v>
                </c:pt>
                <c:pt idx="182">
                  <c:v>13403.694635807999</c:v>
                </c:pt>
                <c:pt idx="183">
                  <c:v>13615.346779572999</c:v>
                </c:pt>
                <c:pt idx="184">
                  <c:v>13743.652685305999</c:v>
                </c:pt>
                <c:pt idx="185">
                  <c:v>16398.92300875</c:v>
                </c:pt>
                <c:pt idx="186">
                  <c:v>21243.423094359998</c:v>
                </c:pt>
                <c:pt idx="187">
                  <c:v>21578.873877089998</c:v>
                </c:pt>
                <c:pt idx="188">
                  <c:v>21782.321585759997</c:v>
                </c:pt>
                <c:pt idx="189">
                  <c:v>25990.536296659997</c:v>
                </c:pt>
                <c:pt idx="190">
                  <c:v>31014.276630649998</c:v>
                </c:pt>
                <c:pt idx="191">
                  <c:v>33668.566559909996</c:v>
                </c:pt>
                <c:pt idx="192">
                  <c:v>34200.366742769998</c:v>
                </c:pt>
                <c:pt idx="193">
                  <c:v>34522.655415269997</c:v>
                </c:pt>
                <c:pt idx="194">
                  <c:v>38952.270507559995</c:v>
                </c:pt>
                <c:pt idx="195">
                  <c:v>41192.216570159995</c:v>
                </c:pt>
                <c:pt idx="196">
                  <c:v>54203.798095739992</c:v>
                </c:pt>
                <c:pt idx="197">
                  <c:v>54714.717155719991</c:v>
                </c:pt>
                <c:pt idx="198">
                  <c:v>61735.039794719996</c:v>
                </c:pt>
                <c:pt idx="199">
                  <c:v>65285.276318039992</c:v>
                </c:pt>
                <c:pt idx="200">
                  <c:v>85906.626570259992</c:v>
                </c:pt>
                <c:pt idx="201">
                  <c:v>86716.97965909999</c:v>
                </c:pt>
                <c:pt idx="202">
                  <c:v>97843.435056139992</c:v>
                </c:pt>
                <c:pt idx="203">
                  <c:v>103470.18147524999</c:v>
                </c:pt>
                <c:pt idx="204">
                  <c:v>123286.25567993999</c:v>
                </c:pt>
                <c:pt idx="205">
                  <c:v>136153.46779572999</c:v>
                </c:pt>
                <c:pt idx="206">
                  <c:v>137437.14755716998</c:v>
                </c:pt>
                <c:pt idx="207">
                  <c:v>154840.89502706999</c:v>
                </c:pt>
                <c:pt idx="208">
                  <c:v>155071.39906873999</c:v>
                </c:pt>
                <c:pt idx="209">
                  <c:v>215788.73877089997</c:v>
                </c:pt>
                <c:pt idx="210">
                  <c:v>217823.21585759998</c:v>
                </c:pt>
                <c:pt idx="211">
                  <c:v>245405.71495699999</c:v>
                </c:pt>
                <c:pt idx="212">
                  <c:v>245772.72615639999</c:v>
                </c:pt>
                <c:pt idx="213">
                  <c:v>342002.07587869995</c:v>
                </c:pt>
                <c:pt idx="214">
                  <c:v>345226.5541527</c:v>
                </c:pt>
                <c:pt idx="215">
                  <c:v>388941.78969059995</c:v>
                </c:pt>
                <c:pt idx="216">
                  <c:v>389522.70507559995</c:v>
                </c:pt>
                <c:pt idx="217">
                  <c:v>542036.70771819993</c:v>
                </c:pt>
                <c:pt idx="218">
                  <c:v>616431.27839969995</c:v>
                </c:pt>
                <c:pt idx="219">
                  <c:v>617347.53315899998</c:v>
                </c:pt>
                <c:pt idx="220">
                  <c:v>623001.35182659992</c:v>
                </c:pt>
                <c:pt idx="221">
                  <c:v>782456.09965819994</c:v>
                </c:pt>
                <c:pt idx="222">
                  <c:v>859070.2445750999</c:v>
                </c:pt>
                <c:pt idx="223">
                  <c:v>976982.22125379997</c:v>
                </c:pt>
                <c:pt idx="224">
                  <c:v>978434.35056139994</c:v>
                </c:pt>
                <c:pt idx="225">
                  <c:v>1240106.6512277999</c:v>
                </c:pt>
                <c:pt idx="226">
                  <c:v>1361534.6779572999</c:v>
                </c:pt>
                <c:pt idx="227">
                  <c:v>1548408.9502706998</c:v>
                </c:pt>
                <c:pt idx="228">
                  <c:v>1550713.9906873999</c:v>
                </c:pt>
                <c:pt idx="229">
                  <c:v>1965437.2826289998</c:v>
                </c:pt>
                <c:pt idx="230">
                  <c:v>2157887.3877089997</c:v>
                </c:pt>
                <c:pt idx="231">
                  <c:v>2454046.0087269996</c:v>
                </c:pt>
                <c:pt idx="232">
                  <c:v>2457716.1207209998</c:v>
                </c:pt>
                <c:pt idx="233">
                  <c:v>3115006.7591329999</c:v>
                </c:pt>
                <c:pt idx="234">
                  <c:v>3889417.8969059996</c:v>
                </c:pt>
                <c:pt idx="235">
                  <c:v>3895217.5014619995</c:v>
                </c:pt>
                <c:pt idx="236">
                  <c:v>4936975.4487059992</c:v>
                </c:pt>
                <c:pt idx="237">
                  <c:v>6164312.7839969993</c:v>
                </c:pt>
                <c:pt idx="238">
                  <c:v>6173503.9794719992</c:v>
                </c:pt>
                <c:pt idx="239">
                  <c:v>7824560.9965819996</c:v>
                </c:pt>
                <c:pt idx="240">
                  <c:v>9608580.7917989995</c:v>
                </c:pt>
                <c:pt idx="241">
                  <c:v>9769777.6491659991</c:v>
                </c:pt>
                <c:pt idx="242">
                  <c:v>9784343.5056139994</c:v>
                </c:pt>
                <c:pt idx="243">
                  <c:v>12067859.813638</c:v>
                </c:pt>
                <c:pt idx="244">
                  <c:v>12401009.216513999</c:v>
                </c:pt>
                <c:pt idx="245">
                  <c:v>15484054.488628998</c:v>
                </c:pt>
                <c:pt idx="246">
                  <c:v>15507139.906873999</c:v>
                </c:pt>
                <c:pt idx="247">
                  <c:v>19126217.29064</c:v>
                </c:pt>
                <c:pt idx="248">
                  <c:v>19654372.82629</c:v>
                </c:pt>
                <c:pt idx="249">
                  <c:v>24540571.495699998</c:v>
                </c:pt>
                <c:pt idx="250">
                  <c:v>30313024.225759998</c:v>
                </c:pt>
                <c:pt idx="251">
                  <c:v>31150067.591329999</c:v>
                </c:pt>
                <c:pt idx="252">
                  <c:v>38894178.969059996</c:v>
                </c:pt>
                <c:pt idx="253">
                  <c:v>48042896.001249999</c:v>
                </c:pt>
                <c:pt idx="254">
                  <c:v>49369531.670199998</c:v>
                </c:pt>
                <c:pt idx="255">
                  <c:v>61643127.839969993</c:v>
                </c:pt>
                <c:pt idx="256">
                  <c:v>76143221.483289987</c:v>
                </c:pt>
                <c:pt idx="257">
                  <c:v>78245434.895429999</c:v>
                </c:pt>
                <c:pt idx="258">
                  <c:v>120678598.13637999</c:v>
                </c:pt>
                <c:pt idx="259">
                  <c:v>124010665.12278</c:v>
                </c:pt>
                <c:pt idx="260">
                  <c:v>191261377.13189998</c:v>
                </c:pt>
                <c:pt idx="261">
                  <c:v>196543728.26289999</c:v>
                </c:pt>
                <c:pt idx="262">
                  <c:v>303130242.25759995</c:v>
                </c:pt>
                <c:pt idx="263">
                  <c:v>311500675.91329998</c:v>
                </c:pt>
                <c:pt idx="264">
                  <c:v>480428960.01249999</c:v>
                </c:pt>
                <c:pt idx="265">
                  <c:v>761428713.42509997</c:v>
                </c:pt>
                <c:pt idx="266">
                  <c:v>1206783116.5755999</c:v>
                </c:pt>
                <c:pt idx="267">
                  <c:v>1912621729.0639999</c:v>
                </c:pt>
                <c:pt idx="268">
                  <c:v>3031302422.5759997</c:v>
                </c:pt>
                <c:pt idx="269">
                  <c:v>4804289600.125</c:v>
                </c:pt>
              </c:numCache>
            </c:numRef>
          </c:xVal>
          <c:yVal>
            <c:numRef>
              <c:f>RE!$B$33:$B$302</c:f>
              <c:numCache>
                <c:formatCode>0.00E+00</c:formatCode>
                <c:ptCount val="270"/>
                <c:pt idx="0">
                  <c:v>6943.4920000000002</c:v>
                </c:pt>
                <c:pt idx="1">
                  <c:v>8116.0810000000001</c:v>
                </c:pt>
                <c:pt idx="2">
                  <c:v>11371.31</c:v>
                </c:pt>
                <c:pt idx="3">
                  <c:v>15709.2</c:v>
                </c:pt>
                <c:pt idx="4">
                  <c:v>22131.59</c:v>
                </c:pt>
                <c:pt idx="5">
                  <c:v>32485.99</c:v>
                </c:pt>
                <c:pt idx="6">
                  <c:v>35851.129999999997</c:v>
                </c:pt>
                <c:pt idx="7">
                  <c:v>41935.370000000003</c:v>
                </c:pt>
                <c:pt idx="8">
                  <c:v>46380.24</c:v>
                </c:pt>
                <c:pt idx="9">
                  <c:v>59425.95</c:v>
                </c:pt>
                <c:pt idx="10">
                  <c:v>66096.69</c:v>
                </c:pt>
                <c:pt idx="11">
                  <c:v>83313.13</c:v>
                </c:pt>
                <c:pt idx="12">
                  <c:v>87064.75</c:v>
                </c:pt>
                <c:pt idx="13">
                  <c:v>94117.4</c:v>
                </c:pt>
                <c:pt idx="14">
                  <c:v>101812.1</c:v>
                </c:pt>
                <c:pt idx="15">
                  <c:v>118586.7</c:v>
                </c:pt>
                <c:pt idx="16">
                  <c:v>135432.70000000001</c:v>
                </c:pt>
                <c:pt idx="17">
                  <c:v>143088.9</c:v>
                </c:pt>
                <c:pt idx="18">
                  <c:v>166206.5</c:v>
                </c:pt>
                <c:pt idx="19">
                  <c:v>193057.6</c:v>
                </c:pt>
                <c:pt idx="20">
                  <c:v>199150.3</c:v>
                </c:pt>
                <c:pt idx="21">
                  <c:v>210610.7</c:v>
                </c:pt>
                <c:pt idx="22">
                  <c:v>234442.1</c:v>
                </c:pt>
                <c:pt idx="23">
                  <c:v>247403.1</c:v>
                </c:pt>
                <c:pt idx="24">
                  <c:v>274411.59999999998</c:v>
                </c:pt>
                <c:pt idx="25">
                  <c:v>273045</c:v>
                </c:pt>
                <c:pt idx="26">
                  <c:v>329209.90000000002</c:v>
                </c:pt>
                <c:pt idx="27">
                  <c:v>340352.3</c:v>
                </c:pt>
                <c:pt idx="28">
                  <c:v>388273.4</c:v>
                </c:pt>
                <c:pt idx="29">
                  <c:v>384342.2</c:v>
                </c:pt>
                <c:pt idx="30">
                  <c:v>457899.5</c:v>
                </c:pt>
                <c:pt idx="31">
                  <c:v>476684.6</c:v>
                </c:pt>
                <c:pt idx="32">
                  <c:v>552125.1</c:v>
                </c:pt>
                <c:pt idx="33">
                  <c:v>521763.3</c:v>
                </c:pt>
                <c:pt idx="34">
                  <c:v>536829.19999999995</c:v>
                </c:pt>
                <c:pt idx="35">
                  <c:v>614527.30000000005</c:v>
                </c:pt>
                <c:pt idx="36">
                  <c:v>628892.9</c:v>
                </c:pt>
                <c:pt idx="37">
                  <c:v>647738.9</c:v>
                </c:pt>
                <c:pt idx="38">
                  <c:v>764726.9</c:v>
                </c:pt>
                <c:pt idx="39">
                  <c:v>735671.6</c:v>
                </c:pt>
                <c:pt idx="40">
                  <c:v>835966.5</c:v>
                </c:pt>
                <c:pt idx="41">
                  <c:v>873776.9</c:v>
                </c:pt>
                <c:pt idx="42">
                  <c:v>884974</c:v>
                </c:pt>
                <c:pt idx="43">
                  <c:v>1010645</c:v>
                </c:pt>
                <c:pt idx="44">
                  <c:v>1136500</c:v>
                </c:pt>
                <c:pt idx="45">
                  <c:v>1211878</c:v>
                </c:pt>
                <c:pt idx="46">
                  <c:v>1217091</c:v>
                </c:pt>
                <c:pt idx="47">
                  <c:v>1399472</c:v>
                </c:pt>
                <c:pt idx="48">
                  <c:v>1420456</c:v>
                </c:pt>
                <c:pt idx="49">
                  <c:v>1553757</c:v>
                </c:pt>
                <c:pt idx="50">
                  <c:v>1657643</c:v>
                </c:pt>
                <c:pt idx="51">
                  <c:v>1666450</c:v>
                </c:pt>
                <c:pt idx="52">
                  <c:v>1655871</c:v>
                </c:pt>
                <c:pt idx="53">
                  <c:v>1904327</c:v>
                </c:pt>
                <c:pt idx="54">
                  <c:v>2068842</c:v>
                </c:pt>
                <c:pt idx="55">
                  <c:v>2259217</c:v>
                </c:pt>
                <c:pt idx="56">
                  <c:v>2215479</c:v>
                </c:pt>
                <c:pt idx="57">
                  <c:v>2222335</c:v>
                </c:pt>
                <c:pt idx="58">
                  <c:v>2588760</c:v>
                </c:pt>
                <c:pt idx="59">
                  <c:v>2800418</c:v>
                </c:pt>
                <c:pt idx="60">
                  <c:v>3057747</c:v>
                </c:pt>
                <c:pt idx="61">
                  <c:v>2978824</c:v>
                </c:pt>
                <c:pt idx="62">
                  <c:v>3026252</c:v>
                </c:pt>
                <c:pt idx="63">
                  <c:v>3495964</c:v>
                </c:pt>
                <c:pt idx="64">
                  <c:v>3783412</c:v>
                </c:pt>
                <c:pt idx="65">
                  <c:v>3955484</c:v>
                </c:pt>
                <c:pt idx="66">
                  <c:v>4032633</c:v>
                </c:pt>
                <c:pt idx="67">
                  <c:v>4036253</c:v>
                </c:pt>
                <c:pt idx="68">
                  <c:v>4608597</c:v>
                </c:pt>
                <c:pt idx="69">
                  <c:v>4631483</c:v>
                </c:pt>
                <c:pt idx="70">
                  <c:v>4984720</c:v>
                </c:pt>
                <c:pt idx="71">
                  <c:v>5197432</c:v>
                </c:pt>
                <c:pt idx="72">
                  <c:v>5250370</c:v>
                </c:pt>
                <c:pt idx="73">
                  <c:v>6064288</c:v>
                </c:pt>
                <c:pt idx="74">
                  <c:v>6110917</c:v>
                </c:pt>
                <c:pt idx="75">
                  <c:v>6541095</c:v>
                </c:pt>
                <c:pt idx="76">
                  <c:v>6869794</c:v>
                </c:pt>
                <c:pt idx="77">
                  <c:v>6924859</c:v>
                </c:pt>
                <c:pt idx="78">
                  <c:v>7938110</c:v>
                </c:pt>
                <c:pt idx="79">
                  <c:v>8392893</c:v>
                </c:pt>
                <c:pt idx="80">
                  <c:v>8886811</c:v>
                </c:pt>
                <c:pt idx="81">
                  <c:v>9139968</c:v>
                </c:pt>
                <c:pt idx="82">
                  <c:v>10259000</c:v>
                </c:pt>
                <c:pt idx="83">
                  <c:v>10875450</c:v>
                </c:pt>
                <c:pt idx="84">
                  <c:v>11483740</c:v>
                </c:pt>
                <c:pt idx="85">
                  <c:v>11414010</c:v>
                </c:pt>
                <c:pt idx="86">
                  <c:v>11841240</c:v>
                </c:pt>
                <c:pt idx="87">
                  <c:v>12979330</c:v>
                </c:pt>
                <c:pt idx="88">
                  <c:v>13114440</c:v>
                </c:pt>
                <c:pt idx="89">
                  <c:v>14136880</c:v>
                </c:pt>
                <c:pt idx="90">
                  <c:v>14624800</c:v>
                </c:pt>
                <c:pt idx="91">
                  <c:v>16462750</c:v>
                </c:pt>
                <c:pt idx="92">
                  <c:v>16670860</c:v>
                </c:pt>
                <c:pt idx="93">
                  <c:v>17941580</c:v>
                </c:pt>
                <c:pt idx="94">
                  <c:v>18597710</c:v>
                </c:pt>
                <c:pt idx="95">
                  <c:v>20843490</c:v>
                </c:pt>
                <c:pt idx="96">
                  <c:v>20885030</c:v>
                </c:pt>
                <c:pt idx="97">
                  <c:v>22833650</c:v>
                </c:pt>
                <c:pt idx="98">
                  <c:v>23520540</c:v>
                </c:pt>
                <c:pt idx="99">
                  <c:v>25607680</c:v>
                </c:pt>
                <c:pt idx="100">
                  <c:v>26275090</c:v>
                </c:pt>
                <c:pt idx="101">
                  <c:v>29208840</c:v>
                </c:pt>
                <c:pt idx="102">
                  <c:v>29699770</c:v>
                </c:pt>
                <c:pt idx="103">
                  <c:v>31268370</c:v>
                </c:pt>
                <c:pt idx="104">
                  <c:v>32520150</c:v>
                </c:pt>
                <c:pt idx="105">
                  <c:v>32693420</c:v>
                </c:pt>
                <c:pt idx="106">
                  <c:v>36453480</c:v>
                </c:pt>
                <c:pt idx="107">
                  <c:v>38791580</c:v>
                </c:pt>
                <c:pt idx="108">
                  <c:v>39792890</c:v>
                </c:pt>
                <c:pt idx="109">
                  <c:v>40436260</c:v>
                </c:pt>
                <c:pt idx="110">
                  <c:v>44669300</c:v>
                </c:pt>
                <c:pt idx="111">
                  <c:v>46752780</c:v>
                </c:pt>
                <c:pt idx="112">
                  <c:v>48414690</c:v>
                </c:pt>
                <c:pt idx="113">
                  <c:v>48821320</c:v>
                </c:pt>
                <c:pt idx="114">
                  <c:v>48763990</c:v>
                </c:pt>
                <c:pt idx="115">
                  <c:v>52767810</c:v>
                </c:pt>
                <c:pt idx="116">
                  <c:v>56080550</c:v>
                </c:pt>
                <c:pt idx="117">
                  <c:v>59188950</c:v>
                </c:pt>
                <c:pt idx="118">
                  <c:v>59074320</c:v>
                </c:pt>
                <c:pt idx="119">
                  <c:v>64362340</c:v>
                </c:pt>
                <c:pt idx="120">
                  <c:v>67958970</c:v>
                </c:pt>
                <c:pt idx="121">
                  <c:v>72008070</c:v>
                </c:pt>
                <c:pt idx="122">
                  <c:v>72318720</c:v>
                </c:pt>
                <c:pt idx="123">
                  <c:v>76223420</c:v>
                </c:pt>
                <c:pt idx="124">
                  <c:v>77272510</c:v>
                </c:pt>
                <c:pt idx="125">
                  <c:v>81383160</c:v>
                </c:pt>
                <c:pt idx="126">
                  <c:v>86362100</c:v>
                </c:pt>
                <c:pt idx="127">
                  <c:v>84855060</c:v>
                </c:pt>
                <c:pt idx="128">
                  <c:v>84165470</c:v>
                </c:pt>
                <c:pt idx="129">
                  <c:v>90663080</c:v>
                </c:pt>
                <c:pt idx="130">
                  <c:v>95306500</c:v>
                </c:pt>
                <c:pt idx="131">
                  <c:v>101099000</c:v>
                </c:pt>
                <c:pt idx="132">
                  <c:v>99746720</c:v>
                </c:pt>
                <c:pt idx="133">
                  <c:v>106630900</c:v>
                </c:pt>
                <c:pt idx="134">
                  <c:v>111583900</c:v>
                </c:pt>
                <c:pt idx="135">
                  <c:v>117306600</c:v>
                </c:pt>
                <c:pt idx="136">
                  <c:v>118602800</c:v>
                </c:pt>
                <c:pt idx="137">
                  <c:v>119653600</c:v>
                </c:pt>
                <c:pt idx="138">
                  <c:v>124352100</c:v>
                </c:pt>
                <c:pt idx="139">
                  <c:v>121986100</c:v>
                </c:pt>
                <c:pt idx="140">
                  <c:v>131156700</c:v>
                </c:pt>
                <c:pt idx="141">
                  <c:v>137223300</c:v>
                </c:pt>
                <c:pt idx="142">
                  <c:v>138049700</c:v>
                </c:pt>
                <c:pt idx="143">
                  <c:v>145014000</c:v>
                </c:pt>
                <c:pt idx="144">
                  <c:v>142866600</c:v>
                </c:pt>
                <c:pt idx="145">
                  <c:v>151787400</c:v>
                </c:pt>
                <c:pt idx="146">
                  <c:v>158827500</c:v>
                </c:pt>
                <c:pt idx="147">
                  <c:v>158552700</c:v>
                </c:pt>
                <c:pt idx="148">
                  <c:v>168293400</c:v>
                </c:pt>
                <c:pt idx="149">
                  <c:v>167748300</c:v>
                </c:pt>
                <c:pt idx="150">
                  <c:v>162444400</c:v>
                </c:pt>
                <c:pt idx="151">
                  <c:v>182756400</c:v>
                </c:pt>
                <c:pt idx="152">
                  <c:v>180699300</c:v>
                </c:pt>
                <c:pt idx="153">
                  <c:v>186042300</c:v>
                </c:pt>
                <c:pt idx="154">
                  <c:v>191767900</c:v>
                </c:pt>
                <c:pt idx="155">
                  <c:v>189847100</c:v>
                </c:pt>
                <c:pt idx="156">
                  <c:v>209772900</c:v>
                </c:pt>
                <c:pt idx="157">
                  <c:v>208556200</c:v>
                </c:pt>
                <c:pt idx="158">
                  <c:v>207847800</c:v>
                </c:pt>
                <c:pt idx="159">
                  <c:v>220188900</c:v>
                </c:pt>
                <c:pt idx="160">
                  <c:v>220981200</c:v>
                </c:pt>
                <c:pt idx="161">
                  <c:v>239238100</c:v>
                </c:pt>
                <c:pt idx="162">
                  <c:v>235450500</c:v>
                </c:pt>
                <c:pt idx="163">
                  <c:v>247454400</c:v>
                </c:pt>
                <c:pt idx="164">
                  <c:v>248269900</c:v>
                </c:pt>
                <c:pt idx="165">
                  <c:v>244689200</c:v>
                </c:pt>
                <c:pt idx="166">
                  <c:v>270064200</c:v>
                </c:pt>
                <c:pt idx="167">
                  <c:v>267055400</c:v>
                </c:pt>
                <c:pt idx="168">
                  <c:v>272915000</c:v>
                </c:pt>
                <c:pt idx="169">
                  <c:v>281787600</c:v>
                </c:pt>
                <c:pt idx="170">
                  <c:v>282203100</c:v>
                </c:pt>
                <c:pt idx="171">
                  <c:v>257247600</c:v>
                </c:pt>
                <c:pt idx="172">
                  <c:v>298562500</c:v>
                </c:pt>
                <c:pt idx="173">
                  <c:v>285143100</c:v>
                </c:pt>
                <c:pt idx="174">
                  <c:v>316413600</c:v>
                </c:pt>
                <c:pt idx="175">
                  <c:v>315773700</c:v>
                </c:pt>
                <c:pt idx="176">
                  <c:v>315338900</c:v>
                </c:pt>
                <c:pt idx="177">
                  <c:v>335520600</c:v>
                </c:pt>
                <c:pt idx="178">
                  <c:v>312765800</c:v>
                </c:pt>
                <c:pt idx="179">
                  <c:v>338674100</c:v>
                </c:pt>
                <c:pt idx="180">
                  <c:v>348960100</c:v>
                </c:pt>
                <c:pt idx="181">
                  <c:v>349456100</c:v>
                </c:pt>
                <c:pt idx="182">
                  <c:v>368806300</c:v>
                </c:pt>
                <c:pt idx="183">
                  <c:v>354915300</c:v>
                </c:pt>
                <c:pt idx="184">
                  <c:v>374826900</c:v>
                </c:pt>
                <c:pt idx="185">
                  <c:v>387571700</c:v>
                </c:pt>
                <c:pt idx="186">
                  <c:v>409432400</c:v>
                </c:pt>
                <c:pt idx="187">
                  <c:v>380466600</c:v>
                </c:pt>
                <c:pt idx="188">
                  <c:v>415604200</c:v>
                </c:pt>
                <c:pt idx="189">
                  <c:v>423888300</c:v>
                </c:pt>
                <c:pt idx="190">
                  <c:v>376974100</c:v>
                </c:pt>
                <c:pt idx="191">
                  <c:v>448463300</c:v>
                </c:pt>
                <c:pt idx="192">
                  <c:v>428745300</c:v>
                </c:pt>
                <c:pt idx="193">
                  <c:v>460712000</c:v>
                </c:pt>
                <c:pt idx="194">
                  <c:v>396212500</c:v>
                </c:pt>
                <c:pt idx="195">
                  <c:v>464443900</c:v>
                </c:pt>
                <c:pt idx="196">
                  <c:v>468049400</c:v>
                </c:pt>
                <c:pt idx="197">
                  <c:v>503857500</c:v>
                </c:pt>
                <c:pt idx="198">
                  <c:v>425764900</c:v>
                </c:pt>
                <c:pt idx="199">
                  <c:v>509755400</c:v>
                </c:pt>
                <c:pt idx="200">
                  <c:v>512309500</c:v>
                </c:pt>
                <c:pt idx="201">
                  <c:v>548190400</c:v>
                </c:pt>
                <c:pt idx="202">
                  <c:v>476220500</c:v>
                </c:pt>
                <c:pt idx="203">
                  <c:v>552006800</c:v>
                </c:pt>
                <c:pt idx="204">
                  <c:v>533694100</c:v>
                </c:pt>
                <c:pt idx="205">
                  <c:v>554878200</c:v>
                </c:pt>
                <c:pt idx="206">
                  <c:v>592049800</c:v>
                </c:pt>
                <c:pt idx="207">
                  <c:v>505550200</c:v>
                </c:pt>
                <c:pt idx="208">
                  <c:v>497985000</c:v>
                </c:pt>
                <c:pt idx="209">
                  <c:v>601805800</c:v>
                </c:pt>
                <c:pt idx="210">
                  <c:v>636906600</c:v>
                </c:pt>
                <c:pt idx="211">
                  <c:v>560503300</c:v>
                </c:pt>
                <c:pt idx="212">
                  <c:v>632262100</c:v>
                </c:pt>
                <c:pt idx="213">
                  <c:v>645774900</c:v>
                </c:pt>
                <c:pt idx="214">
                  <c:v>680442200</c:v>
                </c:pt>
                <c:pt idx="215">
                  <c:v>680904600</c:v>
                </c:pt>
                <c:pt idx="216">
                  <c:v>598924700</c:v>
                </c:pt>
                <c:pt idx="217">
                  <c:v>690191000</c:v>
                </c:pt>
                <c:pt idx="218">
                  <c:v>666733400</c:v>
                </c:pt>
                <c:pt idx="219">
                  <c:v>640722300</c:v>
                </c:pt>
                <c:pt idx="220">
                  <c:v>793686600</c:v>
                </c:pt>
                <c:pt idx="221">
                  <c:v>686892200</c:v>
                </c:pt>
                <c:pt idx="222">
                  <c:v>735172000</c:v>
                </c:pt>
                <c:pt idx="223">
                  <c:v>678675000</c:v>
                </c:pt>
                <c:pt idx="224">
                  <c:v>695364400</c:v>
                </c:pt>
                <c:pt idx="225">
                  <c:v>764196500</c:v>
                </c:pt>
                <c:pt idx="226">
                  <c:v>780867100</c:v>
                </c:pt>
                <c:pt idx="227">
                  <c:v>791763400</c:v>
                </c:pt>
                <c:pt idx="228">
                  <c:v>743014300</c:v>
                </c:pt>
                <c:pt idx="229">
                  <c:v>813942100</c:v>
                </c:pt>
                <c:pt idx="230">
                  <c:v>823294300</c:v>
                </c:pt>
                <c:pt idx="231">
                  <c:v>832268600</c:v>
                </c:pt>
                <c:pt idx="232">
                  <c:v>786282100</c:v>
                </c:pt>
                <c:pt idx="233">
                  <c:v>768454900</c:v>
                </c:pt>
                <c:pt idx="234">
                  <c:v>841093600</c:v>
                </c:pt>
                <c:pt idx="235">
                  <c:v>837898900</c:v>
                </c:pt>
                <c:pt idx="236">
                  <c:v>898139500</c:v>
                </c:pt>
                <c:pt idx="237">
                  <c:v>903589600</c:v>
                </c:pt>
                <c:pt idx="238">
                  <c:v>881353200</c:v>
                </c:pt>
                <c:pt idx="239">
                  <c:v>951088400</c:v>
                </c:pt>
                <c:pt idx="240">
                  <c:v>901855300</c:v>
                </c:pt>
                <c:pt idx="241">
                  <c:v>942834800</c:v>
                </c:pt>
                <c:pt idx="242">
                  <c:v>921038800</c:v>
                </c:pt>
                <c:pt idx="243">
                  <c:v>1007002000</c:v>
                </c:pt>
                <c:pt idx="244">
                  <c:v>993369200</c:v>
                </c:pt>
                <c:pt idx="245">
                  <c:v>989436400</c:v>
                </c:pt>
                <c:pt idx="246">
                  <c:v>963659500</c:v>
                </c:pt>
                <c:pt idx="247">
                  <c:v>1003240000</c:v>
                </c:pt>
                <c:pt idx="248">
                  <c:v>986518500</c:v>
                </c:pt>
                <c:pt idx="249">
                  <c:v>1033141000</c:v>
                </c:pt>
                <c:pt idx="250">
                  <c:v>1013386000</c:v>
                </c:pt>
                <c:pt idx="251">
                  <c:v>1055234000</c:v>
                </c:pt>
                <c:pt idx="252">
                  <c:v>1070760000</c:v>
                </c:pt>
                <c:pt idx="253">
                  <c:v>1054441000</c:v>
                </c:pt>
                <c:pt idx="254">
                  <c:v>1097284000</c:v>
                </c:pt>
                <c:pt idx="255">
                  <c:v>1113179000</c:v>
                </c:pt>
                <c:pt idx="256">
                  <c:v>1245423000</c:v>
                </c:pt>
                <c:pt idx="257">
                  <c:v>1136063000</c:v>
                </c:pt>
                <c:pt idx="258">
                  <c:v>1282460000</c:v>
                </c:pt>
                <c:pt idx="259">
                  <c:v>1173549000</c:v>
                </c:pt>
                <c:pt idx="260">
                  <c:v>1341574000</c:v>
                </c:pt>
                <c:pt idx="261">
                  <c:v>1210876000</c:v>
                </c:pt>
                <c:pt idx="262">
                  <c:v>1280131000</c:v>
                </c:pt>
                <c:pt idx="263">
                  <c:v>1244000000</c:v>
                </c:pt>
                <c:pt idx="264">
                  <c:v>1330817000</c:v>
                </c:pt>
                <c:pt idx="265">
                  <c:v>1360831000</c:v>
                </c:pt>
                <c:pt idx="266">
                  <c:v>1396176000</c:v>
                </c:pt>
                <c:pt idx="267">
                  <c:v>1432138000</c:v>
                </c:pt>
                <c:pt idx="268">
                  <c:v>1453473000</c:v>
                </c:pt>
                <c:pt idx="269">
                  <c:v>1478768000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A996-46E5-B38E-8372E7FEE1FE}"/>
            </c:ext>
          </c:extLst>
        </c:ser>
        <c:ser>
          <c:idx val="1"/>
          <c:order val="1"/>
          <c:tx>
            <c:strRef>
              <c:f>RE!$J$28</c:f>
              <c:strCache>
                <c:ptCount val="1"/>
                <c:pt idx="0">
                  <c:v>B2</c:v>
                </c:pt>
              </c:strCache>
            </c:strRef>
          </c:tx>
          <c:spPr>
            <a:ln w="63447" cap="rnd">
              <a:solidFill>
                <a:srgbClr val="C00000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RE!$L$33:$L$287</c:f>
              <c:numCache>
                <c:formatCode>0.00E+00</c:formatCode>
                <c:ptCount val="255"/>
                <c:pt idx="0">
                  <c:v>1.7405211694979997E-5</c:v>
                </c:pt>
                <c:pt idx="1">
                  <c:v>2.185998917696E-5</c:v>
                </c:pt>
                <c:pt idx="2">
                  <c:v>3.464568215297E-5</c:v>
                </c:pt>
                <c:pt idx="3">
                  <c:v>5.4909713739199998E-5</c:v>
                </c:pt>
                <c:pt idx="4">
                  <c:v>8.7026074390389997E-5</c:v>
                </c:pt>
                <c:pt idx="5">
                  <c:v>1.3792761521249999E-4</c:v>
                </c:pt>
                <c:pt idx="6">
                  <c:v>1.8292134206209998E-4</c:v>
                </c:pt>
                <c:pt idx="7">
                  <c:v>2.1859989176959999E-4</c:v>
                </c:pt>
                <c:pt idx="8">
                  <c:v>2.2973914322059997E-4</c:v>
                </c:pt>
                <c:pt idx="9">
                  <c:v>3.4645507082579999E-4</c:v>
                </c:pt>
                <c:pt idx="10">
                  <c:v>3.6411139712199997E-4</c:v>
                </c:pt>
                <c:pt idx="11">
                  <c:v>5.4909713739199992E-4</c:v>
                </c:pt>
                <c:pt idx="12">
                  <c:v>5.7707752374139992E-4</c:v>
                </c:pt>
                <c:pt idx="13">
                  <c:v>6.1952079331850001E-4</c:v>
                </c:pt>
                <c:pt idx="14">
                  <c:v>7.7808411455520003E-4</c:v>
                </c:pt>
                <c:pt idx="15">
                  <c:v>8.7026933826850003E-4</c:v>
                </c:pt>
                <c:pt idx="16">
                  <c:v>9.1460686946539995E-4</c:v>
                </c:pt>
                <c:pt idx="17">
                  <c:v>1.2331780018112E-3</c:v>
                </c:pt>
                <c:pt idx="18">
                  <c:v>1.3792763112798999E-3</c:v>
                </c:pt>
                <c:pt idx="19">
                  <c:v>1.4495603883590998E-3</c:v>
                </c:pt>
                <c:pt idx="20">
                  <c:v>1.9544555945289997E-3</c:v>
                </c:pt>
                <c:pt idx="21">
                  <c:v>2.0817540497449997E-3</c:v>
                </c:pt>
                <c:pt idx="22">
                  <c:v>2.1859909599509998E-3</c:v>
                </c:pt>
                <c:pt idx="23">
                  <c:v>2.2973914322059999E-3</c:v>
                </c:pt>
                <c:pt idx="24">
                  <c:v>2.6145696408669998E-3</c:v>
                </c:pt>
                <c:pt idx="25">
                  <c:v>3.0976047623669997E-3</c:v>
                </c:pt>
                <c:pt idx="26">
                  <c:v>3.4645507082579998E-3</c:v>
                </c:pt>
                <c:pt idx="27">
                  <c:v>3.6410948726319997E-3</c:v>
                </c:pt>
                <c:pt idx="28">
                  <c:v>4.1438047228699992E-3</c:v>
                </c:pt>
                <c:pt idx="29">
                  <c:v>4.9093923129869994E-3</c:v>
                </c:pt>
                <c:pt idx="30">
                  <c:v>5.490971373919999E-3</c:v>
                </c:pt>
                <c:pt idx="31">
                  <c:v>5.7707752374139987E-3</c:v>
                </c:pt>
                <c:pt idx="32">
                  <c:v>6.567487159775E-3</c:v>
                </c:pt>
                <c:pt idx="33">
                  <c:v>7.7210004947009993E-3</c:v>
                </c:pt>
                <c:pt idx="34">
                  <c:v>7.7808411455519994E-3</c:v>
                </c:pt>
                <c:pt idx="35">
                  <c:v>8.702607439038999E-3</c:v>
                </c:pt>
                <c:pt idx="36">
                  <c:v>9.1461594129470004E-3</c:v>
                </c:pt>
                <c:pt idx="37">
                  <c:v>9.6971520851979985E-3</c:v>
                </c:pt>
                <c:pt idx="38">
                  <c:v>1.0408771840273999E-2</c:v>
                </c:pt>
                <c:pt idx="39">
                  <c:v>1.2331717947701E-2</c:v>
                </c:pt>
                <c:pt idx="40">
                  <c:v>1.4495605475139998E-2</c:v>
                </c:pt>
                <c:pt idx="41">
                  <c:v>1.5368920242419998E-2</c:v>
                </c:pt>
                <c:pt idx="42">
                  <c:v>1.649686693421E-2</c:v>
                </c:pt>
                <c:pt idx="43">
                  <c:v>1.9544555945289997E-2</c:v>
                </c:pt>
                <c:pt idx="44">
                  <c:v>2.2973834744609997E-2</c:v>
                </c:pt>
                <c:pt idx="45">
                  <c:v>2.4358100402849997E-2</c:v>
                </c:pt>
                <c:pt idx="46">
                  <c:v>2.6145696408669997E-2</c:v>
                </c:pt>
                <c:pt idx="47">
                  <c:v>3.0976350017979999E-2</c:v>
                </c:pt>
                <c:pt idx="48">
                  <c:v>3.1830980000000002E-2</c:v>
                </c:pt>
                <c:pt idx="49">
                  <c:v>3.6410948726319996E-2</c:v>
                </c:pt>
                <c:pt idx="50">
                  <c:v>3.8604994515760001E-2</c:v>
                </c:pt>
                <c:pt idx="51">
                  <c:v>3.9977960176099996E-2</c:v>
                </c:pt>
                <c:pt idx="52">
                  <c:v>4.1437840327329993E-2</c:v>
                </c:pt>
                <c:pt idx="53">
                  <c:v>4.909393904535999E-2</c:v>
                </c:pt>
                <c:pt idx="54">
                  <c:v>5.7707768289629993E-2</c:v>
                </c:pt>
                <c:pt idx="55">
                  <c:v>6.1185064122279989E-2</c:v>
                </c:pt>
                <c:pt idx="56">
                  <c:v>6.3360679774299988E-2</c:v>
                </c:pt>
                <c:pt idx="57">
                  <c:v>6.5674871597749998E-2</c:v>
                </c:pt>
                <c:pt idx="58">
                  <c:v>7.7808109061209996E-2</c:v>
                </c:pt>
                <c:pt idx="59">
                  <c:v>9.1460686946539985E-2</c:v>
                </c:pt>
                <c:pt idx="60">
                  <c:v>9.6971520851979992E-2</c:v>
                </c:pt>
                <c:pt idx="61">
                  <c:v>0.10041989823929999</c:v>
                </c:pt>
                <c:pt idx="62">
                  <c:v>0.10408875290958999</c:v>
                </c:pt>
                <c:pt idx="63">
                  <c:v>0.12331716356151999</c:v>
                </c:pt>
                <c:pt idx="64">
                  <c:v>0.15368843848067998</c:v>
                </c:pt>
                <c:pt idx="65">
                  <c:v>0.15642636430988999</c:v>
                </c:pt>
                <c:pt idx="66">
                  <c:v>0.15915489999999999</c:v>
                </c:pt>
                <c:pt idx="67">
                  <c:v>0.1649686693421</c:v>
                </c:pt>
                <c:pt idx="68">
                  <c:v>0.19544555945289999</c:v>
                </c:pt>
                <c:pt idx="69">
                  <c:v>0.19646287757369998</c:v>
                </c:pt>
                <c:pt idx="70">
                  <c:v>0.24358100402849997</c:v>
                </c:pt>
                <c:pt idx="71">
                  <c:v>0.25224460100999996</c:v>
                </c:pt>
                <c:pt idx="72">
                  <c:v>0.26145585000239996</c:v>
                </c:pt>
                <c:pt idx="73">
                  <c:v>0.3097604762367</c:v>
                </c:pt>
                <c:pt idx="74">
                  <c:v>0.3113720787541</c:v>
                </c:pt>
                <c:pt idx="75">
                  <c:v>0.38605376487519993</c:v>
                </c:pt>
                <c:pt idx="76">
                  <c:v>0.39977960176100003</c:v>
                </c:pt>
                <c:pt idx="77">
                  <c:v>0.41437840327329994</c:v>
                </c:pt>
                <c:pt idx="78">
                  <c:v>0.49349159842999996</c:v>
                </c:pt>
                <c:pt idx="79">
                  <c:v>0.61185064122279997</c:v>
                </c:pt>
                <c:pt idx="80">
                  <c:v>0.63360361464500004</c:v>
                </c:pt>
                <c:pt idx="81">
                  <c:v>0.65674887513239999</c:v>
                </c:pt>
                <c:pt idx="82">
                  <c:v>0.75936733916029986</c:v>
                </c:pt>
                <c:pt idx="83">
                  <c:v>0.7821319011268999</c:v>
                </c:pt>
                <c:pt idx="84">
                  <c:v>0.95372364247759989</c:v>
                </c:pt>
                <c:pt idx="85">
                  <c:v>0.96971138880219987</c:v>
                </c:pt>
                <c:pt idx="86">
                  <c:v>1.004198982393</c:v>
                </c:pt>
                <c:pt idx="87">
                  <c:v>1.0408771840274</c:v>
                </c:pt>
                <c:pt idx="88">
                  <c:v>1.2396006978006999</c:v>
                </c:pt>
                <c:pt idx="89">
                  <c:v>1.5115472430365999</c:v>
                </c:pt>
                <c:pt idx="90">
                  <c:v>1.5368842256518997</c:v>
                </c:pt>
                <c:pt idx="91">
                  <c:v>1.5915649154899998</c:v>
                </c:pt>
                <c:pt idx="92">
                  <c:v>1.9646287757369998</c:v>
                </c:pt>
                <c:pt idx="93">
                  <c:v>2.3956409350739998</c:v>
                </c:pt>
                <c:pt idx="94">
                  <c:v>2.4358100402849998</c:v>
                </c:pt>
                <c:pt idx="95">
                  <c:v>2.5224460100999999</c:v>
                </c:pt>
                <c:pt idx="96">
                  <c:v>3.1137064635999998</c:v>
                </c:pt>
                <c:pt idx="97">
                  <c:v>3.7968359000269998</c:v>
                </c:pt>
                <c:pt idx="98">
                  <c:v>3.8604994515759996</c:v>
                </c:pt>
                <c:pt idx="99">
                  <c:v>3.9977801021199997</c:v>
                </c:pt>
                <c:pt idx="100">
                  <c:v>4.9349159842999999</c:v>
                </c:pt>
                <c:pt idx="101">
                  <c:v>6.0176069802749996</c:v>
                </c:pt>
                <c:pt idx="102">
                  <c:v>6.3360361464499988</c:v>
                </c:pt>
                <c:pt idx="103">
                  <c:v>6.9556118482089992</c:v>
                </c:pt>
                <c:pt idx="104">
                  <c:v>7.8213954056209998</c:v>
                </c:pt>
                <c:pt idx="105">
                  <c:v>8.7358660384919986</c:v>
                </c:pt>
                <c:pt idx="106">
                  <c:v>9.5372364247759993</c:v>
                </c:pt>
                <c:pt idx="107">
                  <c:v>10.041991415478998</c:v>
                </c:pt>
                <c:pt idx="108">
                  <c:v>12.396008569555997</c:v>
                </c:pt>
                <c:pt idx="109">
                  <c:v>13.845389272033</c:v>
                </c:pt>
                <c:pt idx="110">
                  <c:v>15.115396036013998</c:v>
                </c:pt>
                <c:pt idx="111">
                  <c:v>15.915489999999998</c:v>
                </c:pt>
                <c:pt idx="112">
                  <c:v>19.646208179919999</c:v>
                </c:pt>
                <c:pt idx="113">
                  <c:v>19.684166623569997</c:v>
                </c:pt>
                <c:pt idx="114">
                  <c:v>21.943465922009999</c:v>
                </c:pt>
                <c:pt idx="115">
                  <c:v>23.95640935074</c:v>
                </c:pt>
                <c:pt idx="116">
                  <c:v>24.722230898559996</c:v>
                </c:pt>
                <c:pt idx="117">
                  <c:v>31.137064635999995</c:v>
                </c:pt>
                <c:pt idx="118">
                  <c:v>34.778051283299995</c:v>
                </c:pt>
                <c:pt idx="119">
                  <c:v>37.968740972029998</c:v>
                </c:pt>
                <c:pt idx="120">
                  <c:v>39.182026521199994</c:v>
                </c:pt>
                <c:pt idx="121">
                  <c:v>49.349159842999995</c:v>
                </c:pt>
                <c:pt idx="122">
                  <c:v>55.119750460729996</c:v>
                </c:pt>
                <c:pt idx="123">
                  <c:v>60.17606980275</c:v>
                </c:pt>
                <c:pt idx="124">
                  <c:v>62.099329445329992</c:v>
                </c:pt>
                <c:pt idx="125">
                  <c:v>62.72154552688</c:v>
                </c:pt>
                <c:pt idx="126">
                  <c:v>78.213190112689986</c:v>
                </c:pt>
                <c:pt idx="127">
                  <c:v>78.774815923809996</c:v>
                </c:pt>
                <c:pt idx="128">
                  <c:v>87.35866038492</c:v>
                </c:pt>
                <c:pt idx="129">
                  <c:v>95.371982275999997</c:v>
                </c:pt>
                <c:pt idx="130">
                  <c:v>98.420849033340005</c:v>
                </c:pt>
                <c:pt idx="131">
                  <c:v>124.84942736127</c:v>
                </c:pt>
                <c:pt idx="132">
                  <c:v>138.45319243876997</c:v>
                </c:pt>
                <c:pt idx="133">
                  <c:v>151.15394444464999</c:v>
                </c:pt>
                <c:pt idx="134">
                  <c:v>155.98720819432</c:v>
                </c:pt>
                <c:pt idx="135">
                  <c:v>157.29767372542997</c:v>
                </c:pt>
                <c:pt idx="136">
                  <c:v>197.55722666609998</c:v>
                </c:pt>
                <c:pt idx="137">
                  <c:v>197.87298998769998</c:v>
                </c:pt>
                <c:pt idx="138">
                  <c:v>219.43465922009997</c:v>
                </c:pt>
                <c:pt idx="139">
                  <c:v>239.5640935074</c:v>
                </c:pt>
                <c:pt idx="140">
                  <c:v>247.22230898559999</c:v>
                </c:pt>
                <c:pt idx="141">
                  <c:v>313.1065488543</c:v>
                </c:pt>
                <c:pt idx="142">
                  <c:v>313.60772763439996</c:v>
                </c:pt>
                <c:pt idx="143">
                  <c:v>347.78401424079999</c:v>
                </c:pt>
                <c:pt idx="144">
                  <c:v>379.68359000269999</c:v>
                </c:pt>
                <c:pt idx="145">
                  <c:v>391.81835535319993</c:v>
                </c:pt>
                <c:pt idx="146">
                  <c:v>496.24036270789998</c:v>
                </c:pt>
                <c:pt idx="147">
                  <c:v>497.0369329824</c:v>
                </c:pt>
                <c:pt idx="148">
                  <c:v>522.4807085356</c:v>
                </c:pt>
                <c:pt idx="149">
                  <c:v>551.19750460729995</c:v>
                </c:pt>
                <c:pt idx="150">
                  <c:v>620.9932944533</c:v>
                </c:pt>
                <c:pt idx="151">
                  <c:v>656.20695269789996</c:v>
                </c:pt>
                <c:pt idx="152">
                  <c:v>786.48828904970003</c:v>
                </c:pt>
                <c:pt idx="153">
                  <c:v>787.74815923810002</c:v>
                </c:pt>
                <c:pt idx="154">
                  <c:v>873.5831024414</c:v>
                </c:pt>
                <c:pt idx="155">
                  <c:v>984.21819878229996</c:v>
                </c:pt>
                <c:pt idx="156">
                  <c:v>1040.0161560183999</c:v>
                </c:pt>
                <c:pt idx="157">
                  <c:v>1246.5054739822999</c:v>
                </c:pt>
                <c:pt idx="158">
                  <c:v>1248.4880665716</c:v>
                </c:pt>
                <c:pt idx="159">
                  <c:v>1384.5317652328001</c:v>
                </c:pt>
                <c:pt idx="160">
                  <c:v>1559.8722410980997</c:v>
                </c:pt>
                <c:pt idx="161">
                  <c:v>1648.3147781829998</c:v>
                </c:pt>
                <c:pt idx="162">
                  <c:v>1711.8780621449998</c:v>
                </c:pt>
                <c:pt idx="163">
                  <c:v>1975.5722666609997</c:v>
                </c:pt>
                <c:pt idx="164">
                  <c:v>1978.7298998769998</c:v>
                </c:pt>
                <c:pt idx="165">
                  <c:v>2150.0235441</c:v>
                </c:pt>
                <c:pt idx="166">
                  <c:v>2194.346592201</c:v>
                </c:pt>
                <c:pt idx="167">
                  <c:v>2472.2135405619997</c:v>
                </c:pt>
                <c:pt idx="168">
                  <c:v>2612.4035426780001</c:v>
                </c:pt>
                <c:pt idx="169">
                  <c:v>3131.0495730530001</c:v>
                </c:pt>
                <c:pt idx="170">
                  <c:v>3136.1075157749997</c:v>
                </c:pt>
                <c:pt idx="171">
                  <c:v>3407.552563921</c:v>
                </c:pt>
                <c:pt idx="172">
                  <c:v>3477.8051283299997</c:v>
                </c:pt>
                <c:pt idx="173">
                  <c:v>3918.1835535319997</c:v>
                </c:pt>
                <c:pt idx="174">
                  <c:v>4140.3988080099998</c:v>
                </c:pt>
                <c:pt idx="175">
                  <c:v>4962.4036270789993</c:v>
                </c:pt>
                <c:pt idx="176">
                  <c:v>4970.3693298239996</c:v>
                </c:pt>
                <c:pt idx="177">
                  <c:v>5400.6064047979989</c:v>
                </c:pt>
                <c:pt idx="178">
                  <c:v>6209.9329445329995</c:v>
                </c:pt>
                <c:pt idx="179">
                  <c:v>6562.0695269789994</c:v>
                </c:pt>
                <c:pt idx="180">
                  <c:v>7713.4883834209995</c:v>
                </c:pt>
                <c:pt idx="181">
                  <c:v>7864.9608763979986</c:v>
                </c:pt>
                <c:pt idx="182">
                  <c:v>7877.4497614009988</c:v>
                </c:pt>
                <c:pt idx="183">
                  <c:v>8559.3887191759986</c:v>
                </c:pt>
                <c:pt idx="184">
                  <c:v>9687.7173827259994</c:v>
                </c:pt>
                <c:pt idx="185">
                  <c:v>9842.084903334</c:v>
                </c:pt>
                <c:pt idx="186">
                  <c:v>10400.109039067</c:v>
                </c:pt>
                <c:pt idx="187">
                  <c:v>12465.054739822999</c:v>
                </c:pt>
                <c:pt idx="188">
                  <c:v>12484.879074167</c:v>
                </c:pt>
                <c:pt idx="189">
                  <c:v>13565.774802869999</c:v>
                </c:pt>
                <c:pt idx="190">
                  <c:v>15353.969231113999</c:v>
                </c:pt>
                <c:pt idx="191">
                  <c:v>16483.147781829997</c:v>
                </c:pt>
                <c:pt idx="192">
                  <c:v>19755.643089159999</c:v>
                </c:pt>
                <c:pt idx="193">
                  <c:v>19787.298998769998</c:v>
                </c:pt>
                <c:pt idx="194">
                  <c:v>21500.235440999997</c:v>
                </c:pt>
                <c:pt idx="195">
                  <c:v>22120.382508849998</c:v>
                </c:pt>
                <c:pt idx="196">
                  <c:v>24334.40223824</c:v>
                </c:pt>
                <c:pt idx="197">
                  <c:v>26124.290074619996</c:v>
                </c:pt>
                <c:pt idx="198">
                  <c:v>27781.983851059998</c:v>
                </c:pt>
                <c:pt idx="199">
                  <c:v>31310.495730530001</c:v>
                </c:pt>
                <c:pt idx="200">
                  <c:v>31360.77276344</c:v>
                </c:pt>
                <c:pt idx="201">
                  <c:v>34075.350568819995</c:v>
                </c:pt>
                <c:pt idx="202">
                  <c:v>38567.449874849997</c:v>
                </c:pt>
                <c:pt idx="203">
                  <c:v>41403.988080099996</c:v>
                </c:pt>
                <c:pt idx="204">
                  <c:v>44031.380831260001</c:v>
                </c:pt>
                <c:pt idx="205">
                  <c:v>49624.036270789991</c:v>
                </c:pt>
                <c:pt idx="206">
                  <c:v>54006.064047979999</c:v>
                </c:pt>
                <c:pt idx="207">
                  <c:v>61125.540189679996</c:v>
                </c:pt>
                <c:pt idx="208">
                  <c:v>65620.440621949994</c:v>
                </c:pt>
                <c:pt idx="209">
                  <c:v>69785.030974759997</c:v>
                </c:pt>
                <c:pt idx="210">
                  <c:v>78648.828904969996</c:v>
                </c:pt>
                <c:pt idx="211">
                  <c:v>85594.730712729986</c:v>
                </c:pt>
                <c:pt idx="212">
                  <c:v>96877.173827259991</c:v>
                </c:pt>
                <c:pt idx="213">
                  <c:v>104001.07447517998</c:v>
                </c:pt>
                <c:pt idx="214">
                  <c:v>110601.88071327</c:v>
                </c:pt>
                <c:pt idx="215">
                  <c:v>135657.76394419</c:v>
                </c:pt>
                <c:pt idx="216">
                  <c:v>153538.92836761998</c:v>
                </c:pt>
                <c:pt idx="217">
                  <c:v>161117.43907189998</c:v>
                </c:pt>
                <c:pt idx="218">
                  <c:v>164831.47781829999</c:v>
                </c:pt>
                <c:pt idx="219">
                  <c:v>175292.88855019998</c:v>
                </c:pt>
                <c:pt idx="220">
                  <c:v>202354.63281679997</c:v>
                </c:pt>
                <c:pt idx="221">
                  <c:v>215001.5586355</c:v>
                </c:pt>
                <c:pt idx="222">
                  <c:v>243344.02238239997</c:v>
                </c:pt>
                <c:pt idx="223">
                  <c:v>261240.35426779999</c:v>
                </c:pt>
                <c:pt idx="224">
                  <c:v>277819.83851059998</c:v>
                </c:pt>
                <c:pt idx="225">
                  <c:v>320709.85589199996</c:v>
                </c:pt>
                <c:pt idx="226">
                  <c:v>340753.50568819995</c:v>
                </c:pt>
                <c:pt idx="227">
                  <c:v>385678.31846609997</c:v>
                </c:pt>
                <c:pt idx="228">
                  <c:v>440311.58014399995</c:v>
                </c:pt>
                <c:pt idx="229">
                  <c:v>508290.93511629995</c:v>
                </c:pt>
                <c:pt idx="230">
                  <c:v>540060.64047979994</c:v>
                </c:pt>
                <c:pt idx="231">
                  <c:v>611255.40189679991</c:v>
                </c:pt>
                <c:pt idx="232">
                  <c:v>697850.3097476</c:v>
                </c:pt>
                <c:pt idx="233">
                  <c:v>805587.19535949989</c:v>
                </c:pt>
                <c:pt idx="234">
                  <c:v>855938.87191759993</c:v>
                </c:pt>
                <c:pt idx="235">
                  <c:v>968767.91855499998</c:v>
                </c:pt>
                <c:pt idx="236">
                  <c:v>1106029.7888207999</c:v>
                </c:pt>
                <c:pt idx="237">
                  <c:v>1276775.1444132999</c:v>
                </c:pt>
                <c:pt idx="238">
                  <c:v>1535389.1245213</c:v>
                </c:pt>
                <c:pt idx="239">
                  <c:v>1752928.8855019999</c:v>
                </c:pt>
                <c:pt idx="240">
                  <c:v>2023546.3281679999</c:v>
                </c:pt>
                <c:pt idx="241">
                  <c:v>2433440.223824</c:v>
                </c:pt>
                <c:pt idx="242">
                  <c:v>2778187.2442629999</c:v>
                </c:pt>
                <c:pt idx="243">
                  <c:v>3207082.6434299997</c:v>
                </c:pt>
                <c:pt idx="244">
                  <c:v>3856744.9874849999</c:v>
                </c:pt>
                <c:pt idx="245">
                  <c:v>4403115.8014399996</c:v>
                </c:pt>
                <c:pt idx="246">
                  <c:v>5082909.3511629999</c:v>
                </c:pt>
                <c:pt idx="247">
                  <c:v>6978504.6890249997</c:v>
                </c:pt>
                <c:pt idx="248">
                  <c:v>8055951.5310449991</c:v>
                </c:pt>
                <c:pt idx="249">
                  <c:v>11060188.071326999</c:v>
                </c:pt>
                <c:pt idx="250">
                  <c:v>12767753.035681998</c:v>
                </c:pt>
                <c:pt idx="251">
                  <c:v>20235383.704229999</c:v>
                </c:pt>
                <c:pt idx="252">
                  <c:v>32070826.434299998</c:v>
                </c:pt>
                <c:pt idx="253">
                  <c:v>50829093.511629999</c:v>
                </c:pt>
                <c:pt idx="254">
                  <c:v>80558719.53594999</c:v>
                </c:pt>
              </c:numCache>
            </c:numRef>
          </c:xVal>
          <c:yVal>
            <c:numRef>
              <c:f>RE!$J$33:$J$287</c:f>
              <c:numCache>
                <c:formatCode>0.00E+00</c:formatCode>
                <c:ptCount val="255"/>
                <c:pt idx="0">
                  <c:v>7438.3890000000001</c:v>
                </c:pt>
                <c:pt idx="1">
                  <c:v>8318.3449999999993</c:v>
                </c:pt>
                <c:pt idx="2">
                  <c:v>11088.47</c:v>
                </c:pt>
                <c:pt idx="3">
                  <c:v>15251.76</c:v>
                </c:pt>
                <c:pt idx="4">
                  <c:v>20909.66</c:v>
                </c:pt>
                <c:pt idx="5">
                  <c:v>29450.02</c:v>
                </c:pt>
                <c:pt idx="6">
                  <c:v>36618.720000000001</c:v>
                </c:pt>
                <c:pt idx="7">
                  <c:v>41585.839999999997</c:v>
                </c:pt>
                <c:pt idx="8">
                  <c:v>41756.400000000001</c:v>
                </c:pt>
                <c:pt idx="9">
                  <c:v>58757.25</c:v>
                </c:pt>
                <c:pt idx="10">
                  <c:v>56618.83</c:v>
                </c:pt>
                <c:pt idx="11">
                  <c:v>83174.84</c:v>
                </c:pt>
                <c:pt idx="12">
                  <c:v>77250.31</c:v>
                </c:pt>
                <c:pt idx="13">
                  <c:v>84167.42</c:v>
                </c:pt>
                <c:pt idx="14">
                  <c:v>96947.88</c:v>
                </c:pt>
                <c:pt idx="15">
                  <c:v>117761.8</c:v>
                </c:pt>
                <c:pt idx="16">
                  <c:v>106345.5</c:v>
                </c:pt>
                <c:pt idx="17">
                  <c:v>131156.5</c:v>
                </c:pt>
                <c:pt idx="18">
                  <c:v>166399.5</c:v>
                </c:pt>
                <c:pt idx="19">
                  <c:v>146554.5</c:v>
                </c:pt>
                <c:pt idx="20">
                  <c:v>179410.7</c:v>
                </c:pt>
                <c:pt idx="21">
                  <c:v>188032.7</c:v>
                </c:pt>
                <c:pt idx="22">
                  <c:v>233239</c:v>
                </c:pt>
                <c:pt idx="23">
                  <c:v>204183</c:v>
                </c:pt>
                <c:pt idx="24">
                  <c:v>219565.8</c:v>
                </c:pt>
                <c:pt idx="25">
                  <c:v>243441.4</c:v>
                </c:pt>
                <c:pt idx="26">
                  <c:v>326116.3</c:v>
                </c:pt>
                <c:pt idx="27">
                  <c:v>282307.20000000001</c:v>
                </c:pt>
                <c:pt idx="28">
                  <c:v>300980.8</c:v>
                </c:pt>
                <c:pt idx="29">
                  <c:v>334787.09999999998</c:v>
                </c:pt>
                <c:pt idx="30">
                  <c:v>451422.9</c:v>
                </c:pt>
                <c:pt idx="31">
                  <c:v>390947.6</c:v>
                </c:pt>
                <c:pt idx="32">
                  <c:v>409605.5</c:v>
                </c:pt>
                <c:pt idx="33">
                  <c:v>471053.3</c:v>
                </c:pt>
                <c:pt idx="34">
                  <c:v>460885.3</c:v>
                </c:pt>
                <c:pt idx="35">
                  <c:v>608020.1</c:v>
                </c:pt>
                <c:pt idx="36">
                  <c:v>541369.4</c:v>
                </c:pt>
                <c:pt idx="37">
                  <c:v>543020.4</c:v>
                </c:pt>
                <c:pt idx="38">
                  <c:v>562060</c:v>
                </c:pt>
                <c:pt idx="39">
                  <c:v>628992.6</c:v>
                </c:pt>
                <c:pt idx="40">
                  <c:v>744086.5</c:v>
                </c:pt>
                <c:pt idx="41">
                  <c:v>734387.8</c:v>
                </c:pt>
                <c:pt idx="42">
                  <c:v>764608.4</c:v>
                </c:pt>
                <c:pt idx="43">
                  <c:v>864541.4</c:v>
                </c:pt>
                <c:pt idx="44">
                  <c:v>1023823</c:v>
                </c:pt>
                <c:pt idx="45">
                  <c:v>993313.2</c:v>
                </c:pt>
                <c:pt idx="46">
                  <c:v>1043187</c:v>
                </c:pt>
                <c:pt idx="47">
                  <c:v>1172656</c:v>
                </c:pt>
                <c:pt idx="48">
                  <c:v>1186377</c:v>
                </c:pt>
                <c:pt idx="49">
                  <c:v>1386478</c:v>
                </c:pt>
                <c:pt idx="50">
                  <c:v>1340404</c:v>
                </c:pt>
                <c:pt idx="51">
                  <c:v>1361580</c:v>
                </c:pt>
                <c:pt idx="52">
                  <c:v>1405399</c:v>
                </c:pt>
                <c:pt idx="53">
                  <c:v>1594171</c:v>
                </c:pt>
                <c:pt idx="54">
                  <c:v>1875521</c:v>
                </c:pt>
                <c:pt idx="55">
                  <c:v>1793110</c:v>
                </c:pt>
                <c:pt idx="56">
                  <c:v>1831938</c:v>
                </c:pt>
                <c:pt idx="57">
                  <c:v>1900335</c:v>
                </c:pt>
                <c:pt idx="58">
                  <c:v>2142094</c:v>
                </c:pt>
                <c:pt idx="59">
                  <c:v>2504081</c:v>
                </c:pt>
                <c:pt idx="60">
                  <c:v>2421157</c:v>
                </c:pt>
                <c:pt idx="61">
                  <c:v>2471620</c:v>
                </c:pt>
                <c:pt idx="62">
                  <c:v>2544946</c:v>
                </c:pt>
                <c:pt idx="63">
                  <c:v>2888041</c:v>
                </c:pt>
                <c:pt idx="64">
                  <c:v>3198446</c:v>
                </c:pt>
                <c:pt idx="65">
                  <c:v>3259518</c:v>
                </c:pt>
                <c:pt idx="66">
                  <c:v>3283782</c:v>
                </c:pt>
                <c:pt idx="67">
                  <c:v>3392174</c:v>
                </c:pt>
                <c:pt idx="68">
                  <c:v>3812333</c:v>
                </c:pt>
                <c:pt idx="69">
                  <c:v>3742646</c:v>
                </c:pt>
                <c:pt idx="70">
                  <c:v>4212715</c:v>
                </c:pt>
                <c:pt idx="71">
                  <c:v>4341203</c:v>
                </c:pt>
                <c:pt idx="72">
                  <c:v>4469025</c:v>
                </c:pt>
                <c:pt idx="73">
                  <c:v>5009919</c:v>
                </c:pt>
                <c:pt idx="74">
                  <c:v>4984650</c:v>
                </c:pt>
                <c:pt idx="75">
                  <c:v>5530099</c:v>
                </c:pt>
                <c:pt idx="76">
                  <c:v>5657752</c:v>
                </c:pt>
                <c:pt idx="77">
                  <c:v>5902367</c:v>
                </c:pt>
                <c:pt idx="78">
                  <c:v>6444002</c:v>
                </c:pt>
                <c:pt idx="79">
                  <c:v>7226175</c:v>
                </c:pt>
                <c:pt idx="80">
                  <c:v>7342647</c:v>
                </c:pt>
                <c:pt idx="81">
                  <c:v>7726592</c:v>
                </c:pt>
                <c:pt idx="82">
                  <c:v>8423756</c:v>
                </c:pt>
                <c:pt idx="83">
                  <c:v>8191611</c:v>
                </c:pt>
                <c:pt idx="84">
                  <c:v>9345070</c:v>
                </c:pt>
                <c:pt idx="85">
                  <c:v>9286737</c:v>
                </c:pt>
                <c:pt idx="86">
                  <c:v>9421612</c:v>
                </c:pt>
                <c:pt idx="87">
                  <c:v>9953986</c:v>
                </c:pt>
                <c:pt idx="88">
                  <c:v>10594420</c:v>
                </c:pt>
                <c:pt idx="89">
                  <c:v>11906310</c:v>
                </c:pt>
                <c:pt idx="90">
                  <c:v>11920750</c:v>
                </c:pt>
                <c:pt idx="91">
                  <c:v>12093050</c:v>
                </c:pt>
                <c:pt idx="92">
                  <c:v>13608960</c:v>
                </c:pt>
                <c:pt idx="93">
                  <c:v>14919180</c:v>
                </c:pt>
                <c:pt idx="94">
                  <c:v>15156390</c:v>
                </c:pt>
                <c:pt idx="95">
                  <c:v>15401010</c:v>
                </c:pt>
                <c:pt idx="96">
                  <c:v>17020680</c:v>
                </c:pt>
                <c:pt idx="97">
                  <c:v>18923640</c:v>
                </c:pt>
                <c:pt idx="98">
                  <c:v>19167030</c:v>
                </c:pt>
                <c:pt idx="99">
                  <c:v>19330840</c:v>
                </c:pt>
                <c:pt idx="100">
                  <c:v>21373110</c:v>
                </c:pt>
                <c:pt idx="101">
                  <c:v>23340650</c:v>
                </c:pt>
                <c:pt idx="102">
                  <c:v>24323560</c:v>
                </c:pt>
                <c:pt idx="103">
                  <c:v>25002270</c:v>
                </c:pt>
                <c:pt idx="104">
                  <c:v>26619070</c:v>
                </c:pt>
                <c:pt idx="105">
                  <c:v>27871990</c:v>
                </c:pt>
                <c:pt idx="106">
                  <c:v>29119230</c:v>
                </c:pt>
                <c:pt idx="107">
                  <c:v>30229210</c:v>
                </c:pt>
                <c:pt idx="108">
                  <c:v>32795600</c:v>
                </c:pt>
                <c:pt idx="109">
                  <c:v>34050900</c:v>
                </c:pt>
                <c:pt idx="110">
                  <c:v>35566820</c:v>
                </c:pt>
                <c:pt idx="111">
                  <c:v>37210250</c:v>
                </c:pt>
                <c:pt idx="112">
                  <c:v>40253980</c:v>
                </c:pt>
                <c:pt idx="113">
                  <c:v>40152240</c:v>
                </c:pt>
                <c:pt idx="114">
                  <c:v>41802490</c:v>
                </c:pt>
                <c:pt idx="115">
                  <c:v>43292110</c:v>
                </c:pt>
                <c:pt idx="116">
                  <c:v>44458520</c:v>
                </c:pt>
                <c:pt idx="117">
                  <c:v>48665810</c:v>
                </c:pt>
                <c:pt idx="118">
                  <c:v>50897620</c:v>
                </c:pt>
                <c:pt idx="119">
                  <c:v>52441320</c:v>
                </c:pt>
                <c:pt idx="120">
                  <c:v>53419880</c:v>
                </c:pt>
                <c:pt idx="121">
                  <c:v>58784300</c:v>
                </c:pt>
                <c:pt idx="122">
                  <c:v>61876580</c:v>
                </c:pt>
                <c:pt idx="123">
                  <c:v>62961420</c:v>
                </c:pt>
                <c:pt idx="124">
                  <c:v>63756030</c:v>
                </c:pt>
                <c:pt idx="125">
                  <c:v>66431500</c:v>
                </c:pt>
                <c:pt idx="126">
                  <c:v>70771940</c:v>
                </c:pt>
                <c:pt idx="127">
                  <c:v>70208160</c:v>
                </c:pt>
                <c:pt idx="128">
                  <c:v>73527800</c:v>
                </c:pt>
                <c:pt idx="129">
                  <c:v>74703900</c:v>
                </c:pt>
                <c:pt idx="130">
                  <c:v>75780830</c:v>
                </c:pt>
                <c:pt idx="131">
                  <c:v>84257360</c:v>
                </c:pt>
                <c:pt idx="132">
                  <c:v>85628930</c:v>
                </c:pt>
                <c:pt idx="133">
                  <c:v>89169690</c:v>
                </c:pt>
                <c:pt idx="134">
                  <c:v>90260610</c:v>
                </c:pt>
                <c:pt idx="135">
                  <c:v>88348860</c:v>
                </c:pt>
                <c:pt idx="136">
                  <c:v>92874670</c:v>
                </c:pt>
                <c:pt idx="137">
                  <c:v>97534890</c:v>
                </c:pt>
                <c:pt idx="138">
                  <c:v>101350200</c:v>
                </c:pt>
                <c:pt idx="139">
                  <c:v>104607800</c:v>
                </c:pt>
                <c:pt idx="140">
                  <c:v>105257500</c:v>
                </c:pt>
                <c:pt idx="141">
                  <c:v>109773500</c:v>
                </c:pt>
                <c:pt idx="142">
                  <c:v>112993400</c:v>
                </c:pt>
                <c:pt idx="143">
                  <c:v>118452600</c:v>
                </c:pt>
                <c:pt idx="144">
                  <c:v>122629500</c:v>
                </c:pt>
                <c:pt idx="145">
                  <c:v>122598900</c:v>
                </c:pt>
                <c:pt idx="146">
                  <c:v>132536200</c:v>
                </c:pt>
                <c:pt idx="147">
                  <c:v>133285800</c:v>
                </c:pt>
                <c:pt idx="148">
                  <c:v>132267000</c:v>
                </c:pt>
                <c:pt idx="149">
                  <c:v>138154000</c:v>
                </c:pt>
                <c:pt idx="150">
                  <c:v>143509000</c:v>
                </c:pt>
                <c:pt idx="151">
                  <c:v>141082600</c:v>
                </c:pt>
                <c:pt idx="152">
                  <c:v>150969100</c:v>
                </c:pt>
                <c:pt idx="153">
                  <c:v>152815100</c:v>
                </c:pt>
                <c:pt idx="154">
                  <c:v>160829600</c:v>
                </c:pt>
                <c:pt idx="155">
                  <c:v>165461800</c:v>
                </c:pt>
                <c:pt idx="156">
                  <c:v>163528400</c:v>
                </c:pt>
                <c:pt idx="157">
                  <c:v>177810700</c:v>
                </c:pt>
                <c:pt idx="158">
                  <c:v>177570300</c:v>
                </c:pt>
                <c:pt idx="159">
                  <c:v>183682200</c:v>
                </c:pt>
                <c:pt idx="160">
                  <c:v>190137000</c:v>
                </c:pt>
                <c:pt idx="161">
                  <c:v>189712400</c:v>
                </c:pt>
                <c:pt idx="162">
                  <c:v>183143600</c:v>
                </c:pt>
                <c:pt idx="163">
                  <c:v>200966500</c:v>
                </c:pt>
                <c:pt idx="164">
                  <c:v>201264500</c:v>
                </c:pt>
                <c:pt idx="165">
                  <c:v>203026600</c:v>
                </c:pt>
                <c:pt idx="166">
                  <c:v>209311800</c:v>
                </c:pt>
                <c:pt idx="167">
                  <c:v>216621800</c:v>
                </c:pt>
                <c:pt idx="168">
                  <c:v>216088300</c:v>
                </c:pt>
                <c:pt idx="169">
                  <c:v>227683000</c:v>
                </c:pt>
                <c:pt idx="170">
                  <c:v>228041200</c:v>
                </c:pt>
                <c:pt idx="171">
                  <c:v>232632600</c:v>
                </c:pt>
                <c:pt idx="172">
                  <c:v>237496300</c:v>
                </c:pt>
                <c:pt idx="173">
                  <c:v>245591400</c:v>
                </c:pt>
                <c:pt idx="174">
                  <c:v>243089100</c:v>
                </c:pt>
                <c:pt idx="175">
                  <c:v>257504400</c:v>
                </c:pt>
                <c:pt idx="176">
                  <c:v>257793300</c:v>
                </c:pt>
                <c:pt idx="177">
                  <c:v>259550100</c:v>
                </c:pt>
                <c:pt idx="178">
                  <c:v>278224900</c:v>
                </c:pt>
                <c:pt idx="179">
                  <c:v>268165200</c:v>
                </c:pt>
                <c:pt idx="180">
                  <c:v>272510700</c:v>
                </c:pt>
                <c:pt idx="181">
                  <c:v>288409500</c:v>
                </c:pt>
                <c:pt idx="182">
                  <c:v>287537100</c:v>
                </c:pt>
                <c:pt idx="183">
                  <c:v>301340300</c:v>
                </c:pt>
                <c:pt idx="184">
                  <c:v>306578600</c:v>
                </c:pt>
                <c:pt idx="185">
                  <c:v>310372500</c:v>
                </c:pt>
                <c:pt idx="186">
                  <c:v>308420100</c:v>
                </c:pt>
                <c:pt idx="187">
                  <c:v>325007600</c:v>
                </c:pt>
                <c:pt idx="188">
                  <c:v>319295800</c:v>
                </c:pt>
                <c:pt idx="189">
                  <c:v>328385300</c:v>
                </c:pt>
                <c:pt idx="190">
                  <c:v>348309000</c:v>
                </c:pt>
                <c:pt idx="191">
                  <c:v>343729700</c:v>
                </c:pt>
                <c:pt idx="192">
                  <c:v>361726600</c:v>
                </c:pt>
                <c:pt idx="193">
                  <c:v>355591400</c:v>
                </c:pt>
                <c:pt idx="194">
                  <c:v>366911700</c:v>
                </c:pt>
                <c:pt idx="195">
                  <c:v>396163600</c:v>
                </c:pt>
                <c:pt idx="196">
                  <c:v>374855100</c:v>
                </c:pt>
                <c:pt idx="197">
                  <c:v>381147000</c:v>
                </c:pt>
                <c:pt idx="198">
                  <c:v>392131300</c:v>
                </c:pt>
                <c:pt idx="199">
                  <c:v>401797700</c:v>
                </c:pt>
                <c:pt idx="200">
                  <c:v>390557900</c:v>
                </c:pt>
                <c:pt idx="201">
                  <c:v>402956200</c:v>
                </c:pt>
                <c:pt idx="202">
                  <c:v>429974200</c:v>
                </c:pt>
                <c:pt idx="203">
                  <c:v>420238300</c:v>
                </c:pt>
                <c:pt idx="204">
                  <c:v>484130200</c:v>
                </c:pt>
                <c:pt idx="205">
                  <c:v>441543400</c:v>
                </c:pt>
                <c:pt idx="206">
                  <c:v>450052200</c:v>
                </c:pt>
                <c:pt idx="207">
                  <c:v>452101100</c:v>
                </c:pt>
                <c:pt idx="208">
                  <c:v>462921400</c:v>
                </c:pt>
                <c:pt idx="209">
                  <c:v>463507600</c:v>
                </c:pt>
                <c:pt idx="210">
                  <c:v>484575800</c:v>
                </c:pt>
                <c:pt idx="211">
                  <c:v>490350700</c:v>
                </c:pt>
                <c:pt idx="212">
                  <c:v>493357500</c:v>
                </c:pt>
                <c:pt idx="213">
                  <c:v>506299300</c:v>
                </c:pt>
                <c:pt idx="214">
                  <c:v>523087400</c:v>
                </c:pt>
                <c:pt idx="215">
                  <c:v>537812400</c:v>
                </c:pt>
                <c:pt idx="216">
                  <c:v>546843300</c:v>
                </c:pt>
                <c:pt idx="217">
                  <c:v>526391300</c:v>
                </c:pt>
                <c:pt idx="218">
                  <c:v>552997500</c:v>
                </c:pt>
                <c:pt idx="219">
                  <c:v>547483400</c:v>
                </c:pt>
                <c:pt idx="220">
                  <c:v>490725700</c:v>
                </c:pt>
                <c:pt idx="221">
                  <c:v>583957700</c:v>
                </c:pt>
                <c:pt idx="222">
                  <c:v>595318000</c:v>
                </c:pt>
                <c:pt idx="223">
                  <c:v>599540200</c:v>
                </c:pt>
                <c:pt idx="224">
                  <c:v>639513400</c:v>
                </c:pt>
                <c:pt idx="225">
                  <c:v>555744200</c:v>
                </c:pt>
                <c:pt idx="226">
                  <c:v>632076000</c:v>
                </c:pt>
                <c:pt idx="227">
                  <c:v>637535200</c:v>
                </c:pt>
                <c:pt idx="228">
                  <c:v>656587400</c:v>
                </c:pt>
                <c:pt idx="229">
                  <c:v>670997900</c:v>
                </c:pt>
                <c:pt idx="230">
                  <c:v>677432600</c:v>
                </c:pt>
                <c:pt idx="231">
                  <c:v>684640200</c:v>
                </c:pt>
                <c:pt idx="232">
                  <c:v>759987100</c:v>
                </c:pt>
                <c:pt idx="233">
                  <c:v>676806700</c:v>
                </c:pt>
                <c:pt idx="234">
                  <c:v>725095000</c:v>
                </c:pt>
                <c:pt idx="235">
                  <c:v>743226700</c:v>
                </c:pt>
                <c:pt idx="236">
                  <c:v>799940300</c:v>
                </c:pt>
                <c:pt idx="237">
                  <c:v>769165400</c:v>
                </c:pt>
                <c:pt idx="238">
                  <c:v>789326800</c:v>
                </c:pt>
                <c:pt idx="239">
                  <c:v>847149700</c:v>
                </c:pt>
                <c:pt idx="240">
                  <c:v>785852600</c:v>
                </c:pt>
                <c:pt idx="241">
                  <c:v>838728700</c:v>
                </c:pt>
                <c:pt idx="242">
                  <c:v>894832700</c:v>
                </c:pt>
                <c:pt idx="243">
                  <c:v>841576600</c:v>
                </c:pt>
                <c:pt idx="244">
                  <c:v>883815900</c:v>
                </c:pt>
                <c:pt idx="245">
                  <c:v>944415300</c:v>
                </c:pt>
                <c:pt idx="246">
                  <c:v>898461700</c:v>
                </c:pt>
                <c:pt idx="247">
                  <c:v>994213800</c:v>
                </c:pt>
                <c:pt idx="248">
                  <c:v>944957100</c:v>
                </c:pt>
                <c:pt idx="249">
                  <c:v>1039754000</c:v>
                </c:pt>
                <c:pt idx="250">
                  <c:v>995378000</c:v>
                </c:pt>
                <c:pt idx="251">
                  <c:v>1050279000</c:v>
                </c:pt>
                <c:pt idx="252">
                  <c:v>1096557000</c:v>
                </c:pt>
                <c:pt idx="253">
                  <c:v>1142529000</c:v>
                </c:pt>
                <c:pt idx="254">
                  <c:v>1189610000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A996-46E5-B38E-8372E7FEE1FE}"/>
            </c:ext>
          </c:extLst>
        </c:ser>
        <c:ser>
          <c:idx val="2"/>
          <c:order val="2"/>
          <c:tx>
            <c:strRef>
              <c:f>RE!$Q$28</c:f>
              <c:strCache>
                <c:ptCount val="1"/>
                <c:pt idx="0">
                  <c:v>B3</c:v>
                </c:pt>
              </c:strCache>
            </c:strRef>
          </c:tx>
          <c:spPr>
            <a:ln w="63447" cap="rnd">
              <a:solidFill>
                <a:srgbClr val="7030A0"/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RE!$S$33:$S$265</c:f>
              <c:numCache>
                <c:formatCode>0.00E+00</c:formatCode>
                <c:ptCount val="233"/>
                <c:pt idx="0">
                  <c:v>1.8394741370239999E-5</c:v>
                </c:pt>
                <c:pt idx="1">
                  <c:v>2.3102797960079998E-5</c:v>
                </c:pt>
                <c:pt idx="2">
                  <c:v>3.6615383195370001E-5</c:v>
                </c:pt>
                <c:pt idx="3">
                  <c:v>5.8031473440739995E-5</c:v>
                </c:pt>
                <c:pt idx="4">
                  <c:v>9.1973690935709995E-5</c:v>
                </c:pt>
                <c:pt idx="5">
                  <c:v>1.4576916122000999E-4</c:v>
                </c:pt>
                <c:pt idx="6">
                  <c:v>1.7722677974009996E-4</c:v>
                </c:pt>
                <c:pt idx="7">
                  <c:v>2.2258719947929997E-4</c:v>
                </c:pt>
                <c:pt idx="8">
                  <c:v>2.310279796008E-4</c:v>
                </c:pt>
                <c:pt idx="9">
                  <c:v>3.5277622598909995E-4</c:v>
                </c:pt>
                <c:pt idx="10">
                  <c:v>3.6615224040469996E-4</c:v>
                </c:pt>
                <c:pt idx="11">
                  <c:v>5.5911259609409993E-4</c:v>
                </c:pt>
                <c:pt idx="12">
                  <c:v>5.8031473440739998E-4</c:v>
                </c:pt>
                <c:pt idx="13">
                  <c:v>5.9877001830159992E-4</c:v>
                </c:pt>
                <c:pt idx="14">
                  <c:v>7.5202281799000004E-4</c:v>
                </c:pt>
                <c:pt idx="15">
                  <c:v>8.8613373954559999E-4</c:v>
                </c:pt>
                <c:pt idx="16">
                  <c:v>9.1973690935709992E-4</c:v>
                </c:pt>
                <c:pt idx="17">
                  <c:v>1.1918731672337999E-3</c:v>
                </c:pt>
                <c:pt idx="18">
                  <c:v>1.404433767168E-3</c:v>
                </c:pt>
                <c:pt idx="19">
                  <c:v>1.4576847685393998E-3</c:v>
                </c:pt>
                <c:pt idx="20">
                  <c:v>1.888992001061E-3</c:v>
                </c:pt>
                <c:pt idx="21">
                  <c:v>2.0481675911979999E-3</c:v>
                </c:pt>
                <c:pt idx="22">
                  <c:v>2.2258719947929996E-3</c:v>
                </c:pt>
                <c:pt idx="23">
                  <c:v>2.3102750213609999E-3</c:v>
                </c:pt>
                <c:pt idx="24">
                  <c:v>2.5723888177199999E-3</c:v>
                </c:pt>
                <c:pt idx="25">
                  <c:v>2.9938500915079997E-3</c:v>
                </c:pt>
                <c:pt idx="26">
                  <c:v>3.5277463444009995E-3</c:v>
                </c:pt>
                <c:pt idx="27">
                  <c:v>3.6615383195369995E-3</c:v>
                </c:pt>
                <c:pt idx="28">
                  <c:v>4.0769517071249997E-3</c:v>
                </c:pt>
                <c:pt idx="29">
                  <c:v>4.7449550618559998E-3</c:v>
                </c:pt>
                <c:pt idx="30">
                  <c:v>5.5911259609410001E-3</c:v>
                </c:pt>
                <c:pt idx="31">
                  <c:v>5.803147344074E-3</c:v>
                </c:pt>
                <c:pt idx="32">
                  <c:v>6.4615313766489988E-3</c:v>
                </c:pt>
                <c:pt idx="33">
                  <c:v>7.5202281798999997E-3</c:v>
                </c:pt>
                <c:pt idx="34">
                  <c:v>7.6417827347750001E-3</c:v>
                </c:pt>
                <c:pt idx="35">
                  <c:v>8.8613373954559999E-3</c:v>
                </c:pt>
                <c:pt idx="36">
                  <c:v>9.1973690935709985E-3</c:v>
                </c:pt>
                <c:pt idx="37">
                  <c:v>9.5976675403059986E-3</c:v>
                </c:pt>
                <c:pt idx="38">
                  <c:v>1.024083795599E-2</c:v>
                </c:pt>
                <c:pt idx="39">
                  <c:v>1.1918677559671999E-2</c:v>
                </c:pt>
                <c:pt idx="40">
                  <c:v>1.4044274009719998E-2</c:v>
                </c:pt>
                <c:pt idx="41">
                  <c:v>1.5211242299892E-2</c:v>
                </c:pt>
                <c:pt idx="42">
                  <c:v>1.6230712194939999E-2</c:v>
                </c:pt>
                <c:pt idx="43">
                  <c:v>1.888992001061E-2</c:v>
                </c:pt>
                <c:pt idx="44">
                  <c:v>2.2258672201459998E-2</c:v>
                </c:pt>
                <c:pt idx="45">
                  <c:v>2.410819537887E-2</c:v>
                </c:pt>
                <c:pt idx="46">
                  <c:v>2.5723888177199998E-2</c:v>
                </c:pt>
                <c:pt idx="47">
                  <c:v>2.9938500915079998E-2</c:v>
                </c:pt>
                <c:pt idx="48">
                  <c:v>3.1830980000000002E-2</c:v>
                </c:pt>
                <c:pt idx="49">
                  <c:v>3.5277622598909993E-2</c:v>
                </c:pt>
                <c:pt idx="50">
                  <c:v>3.8208905716129997E-2</c:v>
                </c:pt>
                <c:pt idx="51">
                  <c:v>3.997799200708E-2</c:v>
                </c:pt>
                <c:pt idx="52">
                  <c:v>4.076932608536999E-2</c:v>
                </c:pt>
                <c:pt idx="53">
                  <c:v>4.7449327801699991E-2</c:v>
                </c:pt>
                <c:pt idx="54">
                  <c:v>5.591125960941E-2</c:v>
                </c:pt>
                <c:pt idx="55">
                  <c:v>6.05573253657E-2</c:v>
                </c:pt>
                <c:pt idx="56">
                  <c:v>6.3360711605279993E-2</c:v>
                </c:pt>
                <c:pt idx="57">
                  <c:v>6.4615313766490004E-2</c:v>
                </c:pt>
                <c:pt idx="58">
                  <c:v>7.5202122644099992E-2</c:v>
                </c:pt>
                <c:pt idx="59">
                  <c:v>8.8613373954559996E-2</c:v>
                </c:pt>
                <c:pt idx="60">
                  <c:v>9.5976675403059999E-2</c:v>
                </c:pt>
                <c:pt idx="61">
                  <c:v>0.10041994598577</c:v>
                </c:pt>
                <c:pt idx="62">
                  <c:v>0.1024083795599</c:v>
                </c:pt>
                <c:pt idx="63">
                  <c:v>0.11918731672338</c:v>
                </c:pt>
                <c:pt idx="64">
                  <c:v>0.15211172271735998</c:v>
                </c:pt>
                <c:pt idx="65">
                  <c:v>0.15328795700580999</c:v>
                </c:pt>
                <c:pt idx="66">
                  <c:v>0.15915489999999999</c:v>
                </c:pt>
                <c:pt idx="67">
                  <c:v>0.16230632617489998</c:v>
                </c:pt>
                <c:pt idx="68">
                  <c:v>0.18889920010610001</c:v>
                </c:pt>
                <c:pt idx="69">
                  <c:v>0.1925214064752</c:v>
                </c:pt>
                <c:pt idx="70">
                  <c:v>0.24108195378869998</c:v>
                </c:pt>
                <c:pt idx="71">
                  <c:v>0.25224460100999996</c:v>
                </c:pt>
                <c:pt idx="72">
                  <c:v>0.25723824515240001</c:v>
                </c:pt>
                <c:pt idx="73">
                  <c:v>0.29938500915079996</c:v>
                </c:pt>
                <c:pt idx="74">
                  <c:v>0.30512524892909998</c:v>
                </c:pt>
                <c:pt idx="75">
                  <c:v>0.38208905716129993</c:v>
                </c:pt>
                <c:pt idx="76">
                  <c:v>0.39977992007079999</c:v>
                </c:pt>
                <c:pt idx="77">
                  <c:v>0.40769517071249994</c:v>
                </c:pt>
                <c:pt idx="78">
                  <c:v>0.48359073125589996</c:v>
                </c:pt>
                <c:pt idx="79">
                  <c:v>0.60557038886879988</c:v>
                </c:pt>
                <c:pt idx="80">
                  <c:v>0.63360409210970003</c:v>
                </c:pt>
                <c:pt idx="81">
                  <c:v>0.6461531376648999</c:v>
                </c:pt>
                <c:pt idx="82">
                  <c:v>0.7150721431667999</c:v>
                </c:pt>
                <c:pt idx="83">
                  <c:v>0.76643970545160001</c:v>
                </c:pt>
                <c:pt idx="84">
                  <c:v>0.89809200211199991</c:v>
                </c:pt>
                <c:pt idx="85">
                  <c:v>0.9597645258619999</c:v>
                </c:pt>
                <c:pt idx="86">
                  <c:v>1.0041994598577</c:v>
                </c:pt>
                <c:pt idx="87">
                  <c:v>1.0240837955990001</c:v>
                </c:pt>
                <c:pt idx="88">
                  <c:v>1.2147308348168999</c:v>
                </c:pt>
                <c:pt idx="89">
                  <c:v>1.4233767016757999</c:v>
                </c:pt>
                <c:pt idx="90">
                  <c:v>1.5211242299892</c:v>
                </c:pt>
                <c:pt idx="91">
                  <c:v>1.5915489999999999</c:v>
                </c:pt>
                <c:pt idx="92">
                  <c:v>1.9252140647519997</c:v>
                </c:pt>
                <c:pt idx="93">
                  <c:v>2.2558997497759998</c:v>
                </c:pt>
                <c:pt idx="94">
                  <c:v>2.4108195378869999</c:v>
                </c:pt>
                <c:pt idx="95">
                  <c:v>2.5224348692569998</c:v>
                </c:pt>
                <c:pt idx="96">
                  <c:v>3.05123816535</c:v>
                </c:pt>
                <c:pt idx="97">
                  <c:v>3.5753607158339995</c:v>
                </c:pt>
                <c:pt idx="98">
                  <c:v>3.8208905716129999</c:v>
                </c:pt>
                <c:pt idx="99">
                  <c:v>3.9977896514140001</c:v>
                </c:pt>
                <c:pt idx="100">
                  <c:v>4.8359073125589997</c:v>
                </c:pt>
                <c:pt idx="101">
                  <c:v>5.6665908483249998</c:v>
                </c:pt>
                <c:pt idx="102">
                  <c:v>6.0158658256689996</c:v>
                </c:pt>
                <c:pt idx="103">
                  <c:v>6.3360711605280002</c:v>
                </c:pt>
                <c:pt idx="104">
                  <c:v>7.5556035395229992</c:v>
                </c:pt>
                <c:pt idx="105">
                  <c:v>7.6643970545159998</c:v>
                </c:pt>
                <c:pt idx="106">
                  <c:v>8.9809200211199993</c:v>
                </c:pt>
                <c:pt idx="107">
                  <c:v>10.041994598577</c:v>
                </c:pt>
                <c:pt idx="108">
                  <c:v>11.974797168960999</c:v>
                </c:pt>
                <c:pt idx="109">
                  <c:v>12.147251052404998</c:v>
                </c:pt>
                <c:pt idx="110">
                  <c:v>14.233701763248998</c:v>
                </c:pt>
                <c:pt idx="111">
                  <c:v>15.915489999999998</c:v>
                </c:pt>
                <c:pt idx="112">
                  <c:v>18.58291020851</c:v>
                </c:pt>
                <c:pt idx="113">
                  <c:v>18.978776191279998</c:v>
                </c:pt>
                <c:pt idx="114">
                  <c:v>19.252092901049998</c:v>
                </c:pt>
                <c:pt idx="115">
                  <c:v>22.55899749776</c:v>
                </c:pt>
                <c:pt idx="116">
                  <c:v>23.339127071090001</c:v>
                </c:pt>
                <c:pt idx="117">
                  <c:v>30.07933708609</c:v>
                </c:pt>
                <c:pt idx="118">
                  <c:v>30.512524892909997</c:v>
                </c:pt>
                <c:pt idx="119">
                  <c:v>35.753607158339996</c:v>
                </c:pt>
                <c:pt idx="120">
                  <c:v>36.989938337029997</c:v>
                </c:pt>
                <c:pt idx="121">
                  <c:v>42.805299228130004</c:v>
                </c:pt>
                <c:pt idx="122">
                  <c:v>47.672749450319998</c:v>
                </c:pt>
                <c:pt idx="123">
                  <c:v>48.359073125590001</c:v>
                </c:pt>
                <c:pt idx="124">
                  <c:v>53.761156487859999</c:v>
                </c:pt>
                <c:pt idx="125">
                  <c:v>56.665653835409998</c:v>
                </c:pt>
                <c:pt idx="126">
                  <c:v>58.625105302249999</c:v>
                </c:pt>
                <c:pt idx="127">
                  <c:v>75.556035395229998</c:v>
                </c:pt>
                <c:pt idx="128">
                  <c:v>76.643970545159988</c:v>
                </c:pt>
                <c:pt idx="129">
                  <c:v>85.20548557379999</c:v>
                </c:pt>
                <c:pt idx="130">
                  <c:v>89.808993309829987</c:v>
                </c:pt>
                <c:pt idx="131">
                  <c:v>92.914535127059992</c:v>
                </c:pt>
                <c:pt idx="132">
                  <c:v>119.74741464745999</c:v>
                </c:pt>
                <c:pt idx="133">
                  <c:v>125.01098550025999</c:v>
                </c:pt>
                <c:pt idx="134">
                  <c:v>135.04159574884</c:v>
                </c:pt>
                <c:pt idx="135">
                  <c:v>142.33767016758</c:v>
                </c:pt>
                <c:pt idx="136">
                  <c:v>147.26029939359998</c:v>
                </c:pt>
                <c:pt idx="137">
                  <c:v>157.00707279352</c:v>
                </c:pt>
                <c:pt idx="138">
                  <c:v>189.78776191279999</c:v>
                </c:pt>
                <c:pt idx="139">
                  <c:v>214.02657571809999</c:v>
                </c:pt>
                <c:pt idx="140">
                  <c:v>225.58997497759998</c:v>
                </c:pt>
                <c:pt idx="141">
                  <c:v>233.39127071089999</c:v>
                </c:pt>
                <c:pt idx="142">
                  <c:v>248.83884530489999</c:v>
                </c:pt>
                <c:pt idx="143">
                  <c:v>300.79337086089998</c:v>
                </c:pt>
                <c:pt idx="144">
                  <c:v>339.2106580876</c:v>
                </c:pt>
                <c:pt idx="145">
                  <c:v>357.53607158339997</c:v>
                </c:pt>
                <c:pt idx="146">
                  <c:v>369.89779182130002</c:v>
                </c:pt>
                <c:pt idx="147">
                  <c:v>394.38297741179997</c:v>
                </c:pt>
                <c:pt idx="148">
                  <c:v>467.91047219809997</c:v>
                </c:pt>
                <c:pt idx="149">
                  <c:v>476.72526633459995</c:v>
                </c:pt>
                <c:pt idx="150">
                  <c:v>537.61156487860001</c:v>
                </c:pt>
                <c:pt idx="151">
                  <c:v>586.25105302249995</c:v>
                </c:pt>
                <c:pt idx="152">
                  <c:v>587.67039642069994</c:v>
                </c:pt>
                <c:pt idx="153">
                  <c:v>625.05492750129997</c:v>
                </c:pt>
                <c:pt idx="154">
                  <c:v>755.55860324839989</c:v>
                </c:pt>
                <c:pt idx="155">
                  <c:v>852.05103602039992</c:v>
                </c:pt>
                <c:pt idx="156">
                  <c:v>929.14535127059992</c:v>
                </c:pt>
                <c:pt idx="157">
                  <c:v>931.39261845859983</c:v>
                </c:pt>
                <c:pt idx="158">
                  <c:v>990.6499666011</c:v>
                </c:pt>
                <c:pt idx="159">
                  <c:v>1197.4797168960999</c:v>
                </c:pt>
                <c:pt idx="160">
                  <c:v>1350.4159574883997</c:v>
                </c:pt>
                <c:pt idx="161">
                  <c:v>1450.8105500985998</c:v>
                </c:pt>
                <c:pt idx="162">
                  <c:v>1472.5963094301999</c:v>
                </c:pt>
                <c:pt idx="163">
                  <c:v>1476.1577186274999</c:v>
                </c:pt>
                <c:pt idx="164">
                  <c:v>1570.0707279352</c:v>
                </c:pt>
                <c:pt idx="165">
                  <c:v>1822.140576865</c:v>
                </c:pt>
                <c:pt idx="166">
                  <c:v>1897.8776191279997</c:v>
                </c:pt>
                <c:pt idx="167">
                  <c:v>2140.265757181</c:v>
                </c:pt>
                <c:pt idx="168">
                  <c:v>2333.9079324619997</c:v>
                </c:pt>
                <c:pt idx="169">
                  <c:v>2339.5515652159997</c:v>
                </c:pt>
                <c:pt idx="170">
                  <c:v>2488.3773122059997</c:v>
                </c:pt>
                <c:pt idx="171">
                  <c:v>2887.8911252839998</c:v>
                </c:pt>
                <c:pt idx="172">
                  <c:v>3007.933708609</c:v>
                </c:pt>
                <c:pt idx="173">
                  <c:v>3392.092256935</c:v>
                </c:pt>
                <c:pt idx="174">
                  <c:v>3698.9938337029998</c:v>
                </c:pt>
                <c:pt idx="175">
                  <c:v>3707.9574376709998</c:v>
                </c:pt>
                <c:pt idx="176">
                  <c:v>3943.8297741179995</c:v>
                </c:pt>
                <c:pt idx="177">
                  <c:v>4576.9973043370001</c:v>
                </c:pt>
                <c:pt idx="178">
                  <c:v>5376.1029163939993</c:v>
                </c:pt>
                <c:pt idx="179">
                  <c:v>5862.5105302249995</c:v>
                </c:pt>
                <c:pt idx="180">
                  <c:v>5876.7039642069994</c:v>
                </c:pt>
                <c:pt idx="181">
                  <c:v>6250.5492750129997</c:v>
                </c:pt>
                <c:pt idx="182">
                  <c:v>6371.258717368999</c:v>
                </c:pt>
                <c:pt idx="183">
                  <c:v>7254.0527504929996</c:v>
                </c:pt>
                <c:pt idx="184">
                  <c:v>8001.9566396709997</c:v>
                </c:pt>
                <c:pt idx="185">
                  <c:v>8520.5485573799997</c:v>
                </c:pt>
                <c:pt idx="186">
                  <c:v>9291.4535127059989</c:v>
                </c:pt>
                <c:pt idx="187">
                  <c:v>9313.8832127629994</c:v>
                </c:pt>
                <c:pt idx="188">
                  <c:v>9906.4535110899997</c:v>
                </c:pt>
                <c:pt idx="189">
                  <c:v>11496.952088749998</c:v>
                </c:pt>
                <c:pt idx="190">
                  <c:v>12682.218417774999</c:v>
                </c:pt>
                <c:pt idx="191">
                  <c:v>13504.159574883999</c:v>
                </c:pt>
                <c:pt idx="192">
                  <c:v>14761.577186274999</c:v>
                </c:pt>
                <c:pt idx="193">
                  <c:v>15700.670673724999</c:v>
                </c:pt>
                <c:pt idx="194">
                  <c:v>18221.405768649998</c:v>
                </c:pt>
                <c:pt idx="195">
                  <c:v>20099.95879982</c:v>
                </c:pt>
                <c:pt idx="196">
                  <c:v>21402.657571809996</c:v>
                </c:pt>
                <c:pt idx="197">
                  <c:v>23395.515652159997</c:v>
                </c:pt>
                <c:pt idx="198">
                  <c:v>24883.884530489999</c:v>
                </c:pt>
                <c:pt idx="199">
                  <c:v>25725.591134629998</c:v>
                </c:pt>
                <c:pt idx="200">
                  <c:v>28878.768013429999</c:v>
                </c:pt>
                <c:pt idx="201">
                  <c:v>31856.285629099999</c:v>
                </c:pt>
                <c:pt idx="202">
                  <c:v>32309.956671549997</c:v>
                </c:pt>
                <c:pt idx="203">
                  <c:v>37079.399306319996</c:v>
                </c:pt>
                <c:pt idx="204">
                  <c:v>39438.297741180002</c:v>
                </c:pt>
                <c:pt idx="205">
                  <c:v>45769.973043369995</c:v>
                </c:pt>
                <c:pt idx="206">
                  <c:v>50489.043152289989</c:v>
                </c:pt>
                <c:pt idx="207">
                  <c:v>51207.707103239991</c:v>
                </c:pt>
                <c:pt idx="208">
                  <c:v>58766.896402660001</c:v>
                </c:pt>
                <c:pt idx="209">
                  <c:v>62505.492750129997</c:v>
                </c:pt>
                <c:pt idx="210">
                  <c:v>72540.527504929996</c:v>
                </c:pt>
                <c:pt idx="211">
                  <c:v>80019.566396709997</c:v>
                </c:pt>
                <c:pt idx="212">
                  <c:v>81158.749424439986</c:v>
                </c:pt>
                <c:pt idx="213">
                  <c:v>93139.26184585999</c:v>
                </c:pt>
                <c:pt idx="214">
                  <c:v>114968.97976083998</c:v>
                </c:pt>
                <c:pt idx="215">
                  <c:v>126821.59530462</c:v>
                </c:pt>
                <c:pt idx="216">
                  <c:v>128627.93975765999</c:v>
                </c:pt>
                <c:pt idx="217">
                  <c:v>147615.77186275</c:v>
                </c:pt>
                <c:pt idx="218">
                  <c:v>182213.58022179999</c:v>
                </c:pt>
                <c:pt idx="219">
                  <c:v>200999.58799819998</c:v>
                </c:pt>
                <c:pt idx="220">
                  <c:v>203862.46633939998</c:v>
                </c:pt>
                <c:pt idx="221">
                  <c:v>233955.15652159997</c:v>
                </c:pt>
                <c:pt idx="222">
                  <c:v>288789.11252839997</c:v>
                </c:pt>
                <c:pt idx="223">
                  <c:v>318562.85629099997</c:v>
                </c:pt>
                <c:pt idx="224">
                  <c:v>323099.56671549997</c:v>
                </c:pt>
                <c:pt idx="225">
                  <c:v>457699.73043369997</c:v>
                </c:pt>
                <c:pt idx="226">
                  <c:v>504888.20335429994</c:v>
                </c:pt>
                <c:pt idx="227">
                  <c:v>512074.68370889995</c:v>
                </c:pt>
                <c:pt idx="228">
                  <c:v>725405.27504929993</c:v>
                </c:pt>
                <c:pt idx="229">
                  <c:v>800193.91326319997</c:v>
                </c:pt>
                <c:pt idx="230">
                  <c:v>811587.49424439995</c:v>
                </c:pt>
                <c:pt idx="231">
                  <c:v>968767.91855499998</c:v>
                </c:pt>
                <c:pt idx="232">
                  <c:v>1106029.7888207999</c:v>
                </c:pt>
              </c:numCache>
            </c:numRef>
          </c:xVal>
          <c:yVal>
            <c:numRef>
              <c:f>RE!$Q$33:$Q$287</c:f>
              <c:numCache>
                <c:formatCode>0.00E+00</c:formatCode>
                <c:ptCount val="255"/>
                <c:pt idx="0">
                  <c:v>12196.5</c:v>
                </c:pt>
                <c:pt idx="1">
                  <c:v>13288.39</c:v>
                </c:pt>
                <c:pt idx="2">
                  <c:v>16263.12</c:v>
                </c:pt>
                <c:pt idx="3">
                  <c:v>20847.009999999998</c:v>
                </c:pt>
                <c:pt idx="4">
                  <c:v>27160.46</c:v>
                </c:pt>
                <c:pt idx="5">
                  <c:v>36724.54</c:v>
                </c:pt>
                <c:pt idx="6">
                  <c:v>41890.269999999997</c:v>
                </c:pt>
                <c:pt idx="7">
                  <c:v>48181.83</c:v>
                </c:pt>
                <c:pt idx="8">
                  <c:v>50050.81</c:v>
                </c:pt>
                <c:pt idx="9">
                  <c:v>65505.73</c:v>
                </c:pt>
                <c:pt idx="10">
                  <c:v>68461.66</c:v>
                </c:pt>
                <c:pt idx="11">
                  <c:v>89640.09</c:v>
                </c:pt>
                <c:pt idx="12">
                  <c:v>95191.13</c:v>
                </c:pt>
                <c:pt idx="13">
                  <c:v>96517.89</c:v>
                </c:pt>
                <c:pt idx="14">
                  <c:v>112117.2</c:v>
                </c:pt>
                <c:pt idx="15">
                  <c:v>122768.8</c:v>
                </c:pt>
                <c:pt idx="16">
                  <c:v>132532.4</c:v>
                </c:pt>
                <c:pt idx="17">
                  <c:v>151535.4</c:v>
                </c:pt>
                <c:pt idx="18">
                  <c:v>167985.4</c:v>
                </c:pt>
                <c:pt idx="19">
                  <c:v>184842.6</c:v>
                </c:pt>
                <c:pt idx="20">
                  <c:v>203961.1</c:v>
                </c:pt>
                <c:pt idx="21">
                  <c:v>217208.9</c:v>
                </c:pt>
                <c:pt idx="22">
                  <c:v>230436.4</c:v>
                </c:pt>
                <c:pt idx="23">
                  <c:v>255337.2</c:v>
                </c:pt>
                <c:pt idx="24">
                  <c:v>250564.1</c:v>
                </c:pt>
                <c:pt idx="25">
                  <c:v>277130.5</c:v>
                </c:pt>
                <c:pt idx="26">
                  <c:v>315728.3</c:v>
                </c:pt>
                <c:pt idx="27">
                  <c:v>350708.3</c:v>
                </c:pt>
                <c:pt idx="28">
                  <c:v>342582.6</c:v>
                </c:pt>
                <c:pt idx="29">
                  <c:v>377258.8</c:v>
                </c:pt>
                <c:pt idx="30">
                  <c:v>432198.8</c:v>
                </c:pt>
                <c:pt idx="31">
                  <c:v>480594.8</c:v>
                </c:pt>
                <c:pt idx="32">
                  <c:v>464297.2</c:v>
                </c:pt>
                <c:pt idx="33">
                  <c:v>511965.7</c:v>
                </c:pt>
                <c:pt idx="34">
                  <c:v>523292.3</c:v>
                </c:pt>
                <c:pt idx="35">
                  <c:v>591111.69999999995</c:v>
                </c:pt>
                <c:pt idx="36">
                  <c:v>645353.1</c:v>
                </c:pt>
                <c:pt idx="37">
                  <c:v>612461.30000000005</c:v>
                </c:pt>
                <c:pt idx="38">
                  <c:v>626793.9</c:v>
                </c:pt>
                <c:pt idx="39">
                  <c:v>691416.9</c:v>
                </c:pt>
                <c:pt idx="40">
                  <c:v>801608.3</c:v>
                </c:pt>
                <c:pt idx="41">
                  <c:v>816138.6</c:v>
                </c:pt>
                <c:pt idx="42">
                  <c:v>847689.4</c:v>
                </c:pt>
                <c:pt idx="43">
                  <c:v>934273.4</c:v>
                </c:pt>
                <c:pt idx="44">
                  <c:v>1083821</c:v>
                </c:pt>
                <c:pt idx="45">
                  <c:v>1090558</c:v>
                </c:pt>
                <c:pt idx="46">
                  <c:v>1134248</c:v>
                </c:pt>
                <c:pt idx="47">
                  <c:v>1262231</c:v>
                </c:pt>
                <c:pt idx="48">
                  <c:v>1306456</c:v>
                </c:pt>
                <c:pt idx="49">
                  <c:v>1461576</c:v>
                </c:pt>
                <c:pt idx="50">
                  <c:v>1467715</c:v>
                </c:pt>
                <c:pt idx="51">
                  <c:v>1498361</c:v>
                </c:pt>
                <c:pt idx="52">
                  <c:v>1517878</c:v>
                </c:pt>
                <c:pt idx="53">
                  <c:v>1688675</c:v>
                </c:pt>
                <c:pt idx="54">
                  <c:v>1966513</c:v>
                </c:pt>
                <c:pt idx="55">
                  <c:v>1938820</c:v>
                </c:pt>
                <c:pt idx="56">
                  <c:v>1988595</c:v>
                </c:pt>
                <c:pt idx="57">
                  <c:v>2026862</c:v>
                </c:pt>
                <c:pt idx="58">
                  <c:v>2242714</c:v>
                </c:pt>
                <c:pt idx="59">
                  <c:v>2582740</c:v>
                </c:pt>
                <c:pt idx="60">
                  <c:v>2563609</c:v>
                </c:pt>
                <c:pt idx="61">
                  <c:v>2630573</c:v>
                </c:pt>
                <c:pt idx="62">
                  <c:v>2678323</c:v>
                </c:pt>
                <c:pt idx="63">
                  <c:v>2958965</c:v>
                </c:pt>
                <c:pt idx="64">
                  <c:v>3348735</c:v>
                </c:pt>
                <c:pt idx="65">
                  <c:v>3396925</c:v>
                </c:pt>
                <c:pt idx="66">
                  <c:v>3470820</c:v>
                </c:pt>
                <c:pt idx="67">
                  <c:v>3526038</c:v>
                </c:pt>
                <c:pt idx="68">
                  <c:v>3907567</c:v>
                </c:pt>
                <c:pt idx="69">
                  <c:v>3879712</c:v>
                </c:pt>
                <c:pt idx="70">
                  <c:v>4373209</c:v>
                </c:pt>
                <c:pt idx="71">
                  <c:v>4506476</c:v>
                </c:pt>
                <c:pt idx="72">
                  <c:v>4602671</c:v>
                </c:pt>
                <c:pt idx="73">
                  <c:v>5076508</c:v>
                </c:pt>
                <c:pt idx="74">
                  <c:v>5057888</c:v>
                </c:pt>
                <c:pt idx="75">
                  <c:v>5696064</c:v>
                </c:pt>
                <c:pt idx="76">
                  <c:v>5829711</c:v>
                </c:pt>
                <c:pt idx="77">
                  <c:v>5946694</c:v>
                </c:pt>
                <c:pt idx="78">
                  <c:v>6491623</c:v>
                </c:pt>
                <c:pt idx="79">
                  <c:v>7298937</c:v>
                </c:pt>
                <c:pt idx="80">
                  <c:v>7459627</c:v>
                </c:pt>
                <c:pt idx="81">
                  <c:v>7666600</c:v>
                </c:pt>
                <c:pt idx="82">
                  <c:v>8139725</c:v>
                </c:pt>
                <c:pt idx="83">
                  <c:v>8381607</c:v>
                </c:pt>
                <c:pt idx="84">
                  <c:v>9172865</c:v>
                </c:pt>
                <c:pt idx="85">
                  <c:v>9268121</c:v>
                </c:pt>
                <c:pt idx="86">
                  <c:v>9512080</c:v>
                </c:pt>
                <c:pt idx="87">
                  <c:v>9818830</c:v>
                </c:pt>
                <c:pt idx="88">
                  <c:v>10580990</c:v>
                </c:pt>
                <c:pt idx="89">
                  <c:v>11506810</c:v>
                </c:pt>
                <c:pt idx="90">
                  <c:v>11806150</c:v>
                </c:pt>
                <c:pt idx="91">
                  <c:v>12065590</c:v>
                </c:pt>
                <c:pt idx="92">
                  <c:v>13247300</c:v>
                </c:pt>
                <c:pt idx="93">
                  <c:v>14391430</c:v>
                </c:pt>
                <c:pt idx="94">
                  <c:v>14856960</c:v>
                </c:pt>
                <c:pt idx="95">
                  <c:v>15136810</c:v>
                </c:pt>
                <c:pt idx="96">
                  <c:v>16612420</c:v>
                </c:pt>
                <c:pt idx="97">
                  <c:v>17923870</c:v>
                </c:pt>
                <c:pt idx="98">
                  <c:v>18659760</c:v>
                </c:pt>
                <c:pt idx="99">
                  <c:v>18861880</c:v>
                </c:pt>
                <c:pt idx="100">
                  <c:v>20396590</c:v>
                </c:pt>
                <c:pt idx="101">
                  <c:v>22141380</c:v>
                </c:pt>
                <c:pt idx="102">
                  <c:v>22723570</c:v>
                </c:pt>
                <c:pt idx="103">
                  <c:v>23521060</c:v>
                </c:pt>
                <c:pt idx="104">
                  <c:v>24888410</c:v>
                </c:pt>
                <c:pt idx="105">
                  <c:v>25183650</c:v>
                </c:pt>
                <c:pt idx="106">
                  <c:v>26975400</c:v>
                </c:pt>
                <c:pt idx="107">
                  <c:v>28790380</c:v>
                </c:pt>
                <c:pt idx="108">
                  <c:v>30664980</c:v>
                </c:pt>
                <c:pt idx="109">
                  <c:v>31105130</c:v>
                </c:pt>
                <c:pt idx="110">
                  <c:v>33027850</c:v>
                </c:pt>
                <c:pt idx="111">
                  <c:v>35050800</c:v>
                </c:pt>
                <c:pt idx="112">
                  <c:v>37112680</c:v>
                </c:pt>
                <c:pt idx="113">
                  <c:v>36922490</c:v>
                </c:pt>
                <c:pt idx="114">
                  <c:v>37590350</c:v>
                </c:pt>
                <c:pt idx="115">
                  <c:v>39829830</c:v>
                </c:pt>
                <c:pt idx="116">
                  <c:v>41000720</c:v>
                </c:pt>
                <c:pt idx="117">
                  <c:v>45539820</c:v>
                </c:pt>
                <c:pt idx="118">
                  <c:v>45159300</c:v>
                </c:pt>
                <c:pt idx="119">
                  <c:v>47969800</c:v>
                </c:pt>
                <c:pt idx="120">
                  <c:v>49107050</c:v>
                </c:pt>
                <c:pt idx="121">
                  <c:v>52207210</c:v>
                </c:pt>
                <c:pt idx="122">
                  <c:v>54115050</c:v>
                </c:pt>
                <c:pt idx="123">
                  <c:v>54273210</c:v>
                </c:pt>
                <c:pt idx="124">
                  <c:v>55590990</c:v>
                </c:pt>
                <c:pt idx="125">
                  <c:v>57051340</c:v>
                </c:pt>
                <c:pt idx="126">
                  <c:v>58806150</c:v>
                </c:pt>
                <c:pt idx="127">
                  <c:v>64041960</c:v>
                </c:pt>
                <c:pt idx="128">
                  <c:v>64339220</c:v>
                </c:pt>
                <c:pt idx="129">
                  <c:v>67059200</c:v>
                </c:pt>
                <c:pt idx="130">
                  <c:v>67749170</c:v>
                </c:pt>
                <c:pt idx="131">
                  <c:v>69003630</c:v>
                </c:pt>
                <c:pt idx="132">
                  <c:v>75636640</c:v>
                </c:pt>
                <c:pt idx="133">
                  <c:v>76618800</c:v>
                </c:pt>
                <c:pt idx="134">
                  <c:v>78248300</c:v>
                </c:pt>
                <c:pt idx="135">
                  <c:v>80077850</c:v>
                </c:pt>
                <c:pt idx="136">
                  <c:v>81796400</c:v>
                </c:pt>
                <c:pt idx="137">
                  <c:v>82393900</c:v>
                </c:pt>
                <c:pt idx="138">
                  <c:v>88654020</c:v>
                </c:pt>
                <c:pt idx="139">
                  <c:v>91661860</c:v>
                </c:pt>
                <c:pt idx="140">
                  <c:v>93811260</c:v>
                </c:pt>
                <c:pt idx="141">
                  <c:v>94880310</c:v>
                </c:pt>
                <c:pt idx="142">
                  <c:v>98065000</c:v>
                </c:pt>
                <c:pt idx="143">
                  <c:v>102988900</c:v>
                </c:pt>
                <c:pt idx="144">
                  <c:v>107130600</c:v>
                </c:pt>
                <c:pt idx="145">
                  <c:v>109505300</c:v>
                </c:pt>
                <c:pt idx="146">
                  <c:v>110501300</c:v>
                </c:pt>
                <c:pt idx="147">
                  <c:v>111878700</c:v>
                </c:pt>
                <c:pt idx="148">
                  <c:v>113800500</c:v>
                </c:pt>
                <c:pt idx="149">
                  <c:v>119881600</c:v>
                </c:pt>
                <c:pt idx="150">
                  <c:v>123541300</c:v>
                </c:pt>
                <c:pt idx="151">
                  <c:v>127589900</c:v>
                </c:pt>
                <c:pt idx="152">
                  <c:v>126289700</c:v>
                </c:pt>
                <c:pt idx="153">
                  <c:v>125862700</c:v>
                </c:pt>
                <c:pt idx="154">
                  <c:v>138467300</c:v>
                </c:pt>
                <c:pt idx="155">
                  <c:v>143722600</c:v>
                </c:pt>
                <c:pt idx="156">
                  <c:v>146940600</c:v>
                </c:pt>
                <c:pt idx="157">
                  <c:v>147096900</c:v>
                </c:pt>
                <c:pt idx="158">
                  <c:v>146427400</c:v>
                </c:pt>
                <c:pt idx="159">
                  <c:v>159169400</c:v>
                </c:pt>
                <c:pt idx="160">
                  <c:v>163886900</c:v>
                </c:pt>
                <c:pt idx="161">
                  <c:v>164138000</c:v>
                </c:pt>
                <c:pt idx="162">
                  <c:v>167640100</c:v>
                </c:pt>
                <c:pt idx="163">
                  <c:v>168163400</c:v>
                </c:pt>
                <c:pt idx="164">
                  <c:v>169453100</c:v>
                </c:pt>
                <c:pt idx="165">
                  <c:v>172651300</c:v>
                </c:pt>
                <c:pt idx="166">
                  <c:v>181826100</c:v>
                </c:pt>
                <c:pt idx="167">
                  <c:v>186444400</c:v>
                </c:pt>
                <c:pt idx="168">
                  <c:v>191333400</c:v>
                </c:pt>
                <c:pt idx="169">
                  <c:v>184507900</c:v>
                </c:pt>
                <c:pt idx="170">
                  <c:v>196268000</c:v>
                </c:pt>
                <c:pt idx="171">
                  <c:v>197763900</c:v>
                </c:pt>
                <c:pt idx="172">
                  <c:v>206483500</c:v>
                </c:pt>
                <c:pt idx="173">
                  <c:v>212341500</c:v>
                </c:pt>
                <c:pt idx="174">
                  <c:v>216401500</c:v>
                </c:pt>
                <c:pt idx="175">
                  <c:v>213284100</c:v>
                </c:pt>
                <c:pt idx="176">
                  <c:v>217381200</c:v>
                </c:pt>
                <c:pt idx="177">
                  <c:v>225334100</c:v>
                </c:pt>
                <c:pt idx="178">
                  <c:v>240368300</c:v>
                </c:pt>
                <c:pt idx="179">
                  <c:v>243684300</c:v>
                </c:pt>
                <c:pt idx="180">
                  <c:v>240769300</c:v>
                </c:pt>
                <c:pt idx="181">
                  <c:v>247510100</c:v>
                </c:pt>
                <c:pt idx="182">
                  <c:v>239688500</c:v>
                </c:pt>
                <c:pt idx="183">
                  <c:v>260280200</c:v>
                </c:pt>
                <c:pt idx="184">
                  <c:v>251564600</c:v>
                </c:pt>
                <c:pt idx="185">
                  <c:v>266342300</c:v>
                </c:pt>
                <c:pt idx="186">
                  <c:v>273015800</c:v>
                </c:pt>
                <c:pt idx="187">
                  <c:v>278220300</c:v>
                </c:pt>
                <c:pt idx="188">
                  <c:v>277854100</c:v>
                </c:pt>
                <c:pt idx="189">
                  <c:v>289403200</c:v>
                </c:pt>
                <c:pt idx="190">
                  <c:v>300445000</c:v>
                </c:pt>
                <c:pt idx="191">
                  <c:v>298948400</c:v>
                </c:pt>
                <c:pt idx="192">
                  <c:v>301979800</c:v>
                </c:pt>
                <c:pt idx="193">
                  <c:v>310936600</c:v>
                </c:pt>
                <c:pt idx="194">
                  <c:v>323765500</c:v>
                </c:pt>
                <c:pt idx="195">
                  <c:v>314393800</c:v>
                </c:pt>
                <c:pt idx="196">
                  <c:v>333336000</c:v>
                </c:pt>
                <c:pt idx="197">
                  <c:v>338225500</c:v>
                </c:pt>
                <c:pt idx="198">
                  <c:v>345305900</c:v>
                </c:pt>
                <c:pt idx="199">
                  <c:v>330017900</c:v>
                </c:pt>
                <c:pt idx="200">
                  <c:v>359556400</c:v>
                </c:pt>
                <c:pt idx="201">
                  <c:v>340294800</c:v>
                </c:pt>
                <c:pt idx="202">
                  <c:v>347723500</c:v>
                </c:pt>
                <c:pt idx="203">
                  <c:v>374335500</c:v>
                </c:pt>
                <c:pt idx="204">
                  <c:v>382002500</c:v>
                </c:pt>
                <c:pt idx="205">
                  <c:v>396253700</c:v>
                </c:pt>
                <c:pt idx="206">
                  <c:v>395502300</c:v>
                </c:pt>
                <c:pt idx="207">
                  <c:v>364204800</c:v>
                </c:pt>
                <c:pt idx="208">
                  <c:v>413809400</c:v>
                </c:pt>
                <c:pt idx="209">
                  <c:v>420779700</c:v>
                </c:pt>
                <c:pt idx="210">
                  <c:v>440579400</c:v>
                </c:pt>
                <c:pt idx="211">
                  <c:v>415131100</c:v>
                </c:pt>
                <c:pt idx="212">
                  <c:v>423004000</c:v>
                </c:pt>
                <c:pt idx="213">
                  <c:v>452907700</c:v>
                </c:pt>
                <c:pt idx="214">
                  <c:v>480040400</c:v>
                </c:pt>
                <c:pt idx="215">
                  <c:v>497737600</c:v>
                </c:pt>
                <c:pt idx="216">
                  <c:v>474573500</c:v>
                </c:pt>
                <c:pt idx="217">
                  <c:v>494940900</c:v>
                </c:pt>
                <c:pt idx="218">
                  <c:v>522339400</c:v>
                </c:pt>
                <c:pt idx="219">
                  <c:v>517728800</c:v>
                </c:pt>
                <c:pt idx="220">
                  <c:v>518593800</c:v>
                </c:pt>
                <c:pt idx="221">
                  <c:v>537495600</c:v>
                </c:pt>
                <c:pt idx="222">
                  <c:v>570445800</c:v>
                </c:pt>
                <c:pt idx="223">
                  <c:v>568147800</c:v>
                </c:pt>
                <c:pt idx="224">
                  <c:v>574025300</c:v>
                </c:pt>
                <c:pt idx="225">
                  <c:v>615399900</c:v>
                </c:pt>
                <c:pt idx="226">
                  <c:v>613559500</c:v>
                </c:pt>
                <c:pt idx="227">
                  <c:v>607488900</c:v>
                </c:pt>
                <c:pt idx="228">
                  <c:v>662887300</c:v>
                </c:pt>
                <c:pt idx="229">
                  <c:v>657152400</c:v>
                </c:pt>
                <c:pt idx="230">
                  <c:v>643693700</c:v>
                </c:pt>
                <c:pt idx="231">
                  <c:v>710026900</c:v>
                </c:pt>
                <c:pt idx="232">
                  <c:v>697355200</c:v>
                </c:pt>
                <c:pt idx="233">
                  <c:v>759683600</c:v>
                </c:pt>
                <c:pt idx="234">
                  <c:v>753678500</c:v>
                </c:pt>
                <c:pt idx="235">
                  <c:v>807517700</c:v>
                </c:pt>
                <c:pt idx="236">
                  <c:v>801327700</c:v>
                </c:pt>
                <c:pt idx="237">
                  <c:v>399056500</c:v>
                </c:pt>
                <c:pt idx="238">
                  <c:v>501063300</c:v>
                </c:pt>
                <c:pt idx="239">
                  <c:v>847711300</c:v>
                </c:pt>
                <c:pt idx="240">
                  <c:v>495257400</c:v>
                </c:pt>
                <c:pt idx="241">
                  <c:v>896554500</c:v>
                </c:pt>
                <c:pt idx="242">
                  <c:v>581690300</c:v>
                </c:pt>
                <c:pt idx="243">
                  <c:v>951389200</c:v>
                </c:pt>
                <c:pt idx="244">
                  <c:v>601771600</c:v>
                </c:pt>
                <c:pt idx="245">
                  <c:v>607783800</c:v>
                </c:pt>
                <c:pt idx="246">
                  <c:v>669873500</c:v>
                </c:pt>
                <c:pt idx="247">
                  <c:v>746473200</c:v>
                </c:pt>
                <c:pt idx="248">
                  <c:v>773313700</c:v>
                </c:pt>
                <c:pt idx="249">
                  <c:v>823008200</c:v>
                </c:pt>
                <c:pt idx="250">
                  <c:v>875320400</c:v>
                </c:pt>
                <c:pt idx="251">
                  <c:v>934323200</c:v>
                </c:pt>
                <c:pt idx="252">
                  <c:v>987845800</c:v>
                </c:pt>
                <c:pt idx="253">
                  <c:v>1037687000</c:v>
                </c:pt>
                <c:pt idx="254">
                  <c:v>1087333000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A996-46E5-B38E-8372E7FEE1FE}"/>
            </c:ext>
          </c:extLst>
        </c:ser>
        <c:ser>
          <c:idx val="3"/>
          <c:order val="3"/>
          <c:tx>
            <c:strRef>
              <c:f>RE!$Y$28</c:f>
              <c:strCache>
                <c:ptCount val="1"/>
                <c:pt idx="0">
                  <c:v>100%RAP</c:v>
                </c:pt>
              </c:strCache>
            </c:strRef>
          </c:tx>
          <c:spPr>
            <a:ln w="63447" cap="rnd">
              <a:solidFill>
                <a:srgbClr val="000000"/>
              </a:solidFill>
              <a:round/>
            </a:ln>
            <a:effectLst/>
          </c:spPr>
          <c:marker>
            <c:symbol val="none"/>
          </c:marker>
          <c:xVal>
            <c:numRef>
              <c:f>RE!$AC$33:$AC$287</c:f>
              <c:numCache>
                <c:formatCode>0.00E+00</c:formatCode>
                <c:ptCount val="255"/>
                <c:pt idx="0">
                  <c:v>2.1810259816166146E-5</c:v>
                </c:pt>
                <c:pt idx="1">
                  <c:v>2.7392484503106412E-5</c:v>
                </c:pt>
                <c:pt idx="2">
                  <c:v>4.3414086334816603E-5</c:v>
                </c:pt>
                <c:pt idx="3">
                  <c:v>6.8806677346647363E-5</c:v>
                </c:pt>
                <c:pt idx="4">
                  <c:v>1.0905134929080744E-4</c:v>
                </c:pt>
                <c:pt idx="5">
                  <c:v>1.7283539213896963E-4</c:v>
                </c:pt>
                <c:pt idx="6">
                  <c:v>2.7392484503106443E-4</c:v>
                </c:pt>
                <c:pt idx="7">
                  <c:v>3.3121241985559159E-4</c:v>
                </c:pt>
                <c:pt idx="8">
                  <c:v>4.1598463457415288E-4</c:v>
                </c:pt>
                <c:pt idx="9">
                  <c:v>4.3413865410919865E-4</c:v>
                </c:pt>
                <c:pt idx="10">
                  <c:v>6.5928992961640086E-4</c:v>
                </c:pt>
                <c:pt idx="11">
                  <c:v>6.8806677346647553E-4</c:v>
                </c:pt>
                <c:pt idx="12">
                  <c:v>1.0449037544254783E-3</c:v>
                </c:pt>
                <c:pt idx="13">
                  <c:v>1.0905235349033824E-3</c:v>
                </c:pt>
                <c:pt idx="14">
                  <c:v>1.3987585640383093E-3</c:v>
                </c:pt>
                <c:pt idx="15">
                  <c:v>1.6560626013777243E-3</c:v>
                </c:pt>
                <c:pt idx="16">
                  <c:v>1.7283539213896952E-3</c:v>
                </c:pt>
                <c:pt idx="17">
                  <c:v>1.756763730311319E-3</c:v>
                </c:pt>
                <c:pt idx="18">
                  <c:v>2.6246933846522029E-3</c:v>
                </c:pt>
                <c:pt idx="19">
                  <c:v>2.7392374041158071E-3</c:v>
                </c:pt>
                <c:pt idx="20">
                  <c:v>2.7842777614645276E-3</c:v>
                </c:pt>
                <c:pt idx="21">
                  <c:v>4.1598463457415292E-3</c:v>
                </c:pt>
                <c:pt idx="22">
                  <c:v>4.341386541091995E-3</c:v>
                </c:pt>
                <c:pt idx="23">
                  <c:v>4.4127831193221494E-3</c:v>
                </c:pt>
                <c:pt idx="24">
                  <c:v>6.5928671617790291E-3</c:v>
                </c:pt>
                <c:pt idx="25">
                  <c:v>6.6411530920108064E-3</c:v>
                </c:pt>
                <c:pt idx="26">
                  <c:v>6.8806687388642809E-3</c:v>
                </c:pt>
                <c:pt idx="27">
                  <c:v>6.993792820191547E-3</c:v>
                </c:pt>
                <c:pt idx="28">
                  <c:v>8.3409224737605418E-3</c:v>
                </c:pt>
                <c:pt idx="29">
                  <c:v>1.0449037544254776E-2</c:v>
                </c:pt>
                <c:pt idx="30">
                  <c:v>1.090513492908075E-2</c:v>
                </c:pt>
                <c:pt idx="31">
                  <c:v>1.108446488126425E-2</c:v>
                </c:pt>
                <c:pt idx="32">
                  <c:v>1.3219443293402909E-2</c:v>
                </c:pt>
                <c:pt idx="33">
                  <c:v>1.6560786685702149E-2</c:v>
                </c:pt>
                <c:pt idx="34">
                  <c:v>1.7567637303113181E-2</c:v>
                </c:pt>
                <c:pt idx="35">
                  <c:v>2.0951408125582383E-2</c:v>
                </c:pt>
                <c:pt idx="36">
                  <c:v>2.6246933846522047E-2</c:v>
                </c:pt>
                <c:pt idx="37">
                  <c:v>2.7842637026710984E-2</c:v>
                </c:pt>
                <c:pt idx="38">
                  <c:v>3.3205765460054021E-2</c:v>
                </c:pt>
                <c:pt idx="39">
                  <c:v>3.4253808342212304E-2</c:v>
                </c:pt>
                <c:pt idx="40">
                  <c:v>4.159830278549044E-2</c:v>
                </c:pt>
                <c:pt idx="41">
                  <c:v>4.302090205058591E-2</c:v>
                </c:pt>
                <c:pt idx="42">
                  <c:v>4.4127831193221563E-2</c:v>
                </c:pt>
                <c:pt idx="43">
                  <c:v>5.2627817868437531E-2</c:v>
                </c:pt>
                <c:pt idx="44">
                  <c:v>6.5928661575794939E-2</c:v>
                </c:pt>
                <c:pt idx="45">
                  <c:v>6.8183410865954239E-2</c:v>
                </c:pt>
                <c:pt idx="46">
                  <c:v>6.9938621099591605E-2</c:v>
                </c:pt>
                <c:pt idx="47">
                  <c:v>8.3409224737605481E-2</c:v>
                </c:pt>
                <c:pt idx="48">
                  <c:v>0.10449037544254787</c:v>
                </c:pt>
                <c:pt idx="49">
                  <c:v>0.10806341779255399</c:v>
                </c:pt>
                <c:pt idx="50">
                  <c:v>0.11084464881264249</c:v>
                </c:pt>
                <c:pt idx="51">
                  <c:v>0.13219383041431074</c:v>
                </c:pt>
                <c:pt idx="52">
                  <c:v>0.16560626013777252</c:v>
                </c:pt>
                <c:pt idx="53">
                  <c:v>0.17126904171106155</c:v>
                </c:pt>
                <c:pt idx="54">
                  <c:v>0.1756756700914604</c:v>
                </c:pt>
                <c:pt idx="55">
                  <c:v>0.20083990613002137</c:v>
                </c:pt>
                <c:pt idx="56">
                  <c:v>0.20951408125582385</c:v>
                </c:pt>
                <c:pt idx="57">
                  <c:v>0.25224387590446967</c:v>
                </c:pt>
                <c:pt idx="58">
                  <c:v>0.27144437177040587</c:v>
                </c:pt>
                <c:pt idx="59">
                  <c:v>0.27842637026710992</c:v>
                </c:pt>
                <c:pt idx="60">
                  <c:v>0.33206096845899125</c:v>
                </c:pt>
                <c:pt idx="61">
                  <c:v>0.39977886254852218</c:v>
                </c:pt>
                <c:pt idx="62">
                  <c:v>0.43020902050585941</c:v>
                </c:pt>
                <c:pt idx="63">
                  <c:v>0.44127831193221551</c:v>
                </c:pt>
                <c:pt idx="64">
                  <c:v>0.52627817868437543</c:v>
                </c:pt>
                <c:pt idx="65">
                  <c:v>0.63360672326039957</c:v>
                </c:pt>
                <c:pt idx="66">
                  <c:v>0.68183069438113819</c:v>
                </c:pt>
                <c:pt idx="67">
                  <c:v>0.699379282019155</c:v>
                </c:pt>
                <c:pt idx="68">
                  <c:v>0.8340889335176036</c:v>
                </c:pt>
                <c:pt idx="69">
                  <c:v>1.004199530650107</c:v>
                </c:pt>
                <c:pt idx="70">
                  <c:v>1.08063417792554</c:v>
                </c:pt>
                <c:pt idx="71">
                  <c:v>1.3219383041431074</c:v>
                </c:pt>
                <c:pt idx="72">
                  <c:v>1.4018263936044462</c:v>
                </c:pt>
                <c:pt idx="73">
                  <c:v>1.5915558361273545</c:v>
                </c:pt>
                <c:pt idx="74">
                  <c:v>1.7127074885026372</c:v>
                </c:pt>
                <c:pt idx="75">
                  <c:v>1.7606178481099539</c:v>
                </c:pt>
                <c:pt idx="76">
                  <c:v>2.09514081255824</c:v>
                </c:pt>
                <c:pt idx="77">
                  <c:v>2.5224387590446979</c:v>
                </c:pt>
                <c:pt idx="78">
                  <c:v>2.7144437177040595</c:v>
                </c:pt>
                <c:pt idx="79">
                  <c:v>2.7903853030099435</c:v>
                </c:pt>
                <c:pt idx="80">
                  <c:v>3.3205765460054035</c:v>
                </c:pt>
                <c:pt idx="81">
                  <c:v>3.9977685414946094</c:v>
                </c:pt>
                <c:pt idx="82">
                  <c:v>4.3020731336665712</c:v>
                </c:pt>
                <c:pt idx="83">
                  <c:v>4.4224625985980914</c:v>
                </c:pt>
                <c:pt idx="84">
                  <c:v>6.3360672326039991</c:v>
                </c:pt>
                <c:pt idx="85">
                  <c:v>6.8183069438113826</c:v>
                </c:pt>
                <c:pt idx="86">
                  <c:v>7.0091339764212943</c:v>
                </c:pt>
                <c:pt idx="87">
                  <c:v>8.9553339229925708</c:v>
                </c:pt>
                <c:pt idx="88">
                  <c:v>10.042095726454136</c:v>
                </c:pt>
                <c:pt idx="89">
                  <c:v>10.806341779255403</c:v>
                </c:pt>
                <c:pt idx="90">
                  <c:v>11.108776551901293</c:v>
                </c:pt>
                <c:pt idx="91">
                  <c:v>11.247406297107544</c:v>
                </c:pt>
                <c:pt idx="92">
                  <c:v>15.915558361273559</c:v>
                </c:pt>
                <c:pt idx="93">
                  <c:v>17.126904171106158</c:v>
                </c:pt>
                <c:pt idx="94">
                  <c:v>17.606178481099537</c:v>
                </c:pt>
                <c:pt idx="95">
                  <c:v>17.825907380401087</c:v>
                </c:pt>
                <c:pt idx="96">
                  <c:v>25.224287170493913</c:v>
                </c:pt>
                <c:pt idx="97">
                  <c:v>27.903712442165148</c:v>
                </c:pt>
                <c:pt idx="98">
                  <c:v>28.252149595310126</c:v>
                </c:pt>
                <c:pt idx="99">
                  <c:v>39.977685414946087</c:v>
                </c:pt>
                <c:pt idx="100">
                  <c:v>44.224625985980914</c:v>
                </c:pt>
                <c:pt idx="101">
                  <c:v>44.776664593965194</c:v>
                </c:pt>
                <c:pt idx="102">
                  <c:v>63.360682368035292</c:v>
                </c:pt>
                <c:pt idx="103">
                  <c:v>70.092032661889107</c:v>
                </c:pt>
                <c:pt idx="104">
                  <c:v>70.966539823155756</c:v>
                </c:pt>
                <c:pt idx="105">
                  <c:v>81.487588515753458</c:v>
                </c:pt>
                <c:pt idx="106">
                  <c:v>100.41995306501072</c:v>
                </c:pt>
                <c:pt idx="107">
                  <c:v>102.34389894578334</c:v>
                </c:pt>
                <c:pt idx="108">
                  <c:v>111.08776551901306</c:v>
                </c:pt>
                <c:pt idx="109">
                  <c:v>112.4740629710754</c:v>
                </c:pt>
                <c:pt idx="110">
                  <c:v>162.20393170797709</c:v>
                </c:pt>
                <c:pt idx="111">
                  <c:v>176.06108187132403</c:v>
                </c:pt>
                <c:pt idx="112">
                  <c:v>178.25817002443353</c:v>
                </c:pt>
                <c:pt idx="113">
                  <c:v>257.07578278609901</c:v>
                </c:pt>
                <c:pt idx="114">
                  <c:v>279.03712442165153</c:v>
                </c:pt>
                <c:pt idx="115">
                  <c:v>282.52149595310118</c:v>
                </c:pt>
                <c:pt idx="116">
                  <c:v>317.45970644343259</c:v>
                </c:pt>
                <c:pt idx="117">
                  <c:v>398.71190054720705</c:v>
                </c:pt>
                <c:pt idx="118">
                  <c:v>407.43789236879064</c:v>
                </c:pt>
                <c:pt idx="119">
                  <c:v>442.24625985980941</c:v>
                </c:pt>
                <c:pt idx="120">
                  <c:v>447.77116483753969</c:v>
                </c:pt>
                <c:pt idx="121">
                  <c:v>631.91464705125418</c:v>
                </c:pt>
                <c:pt idx="122">
                  <c:v>645.74839936553781</c:v>
                </c:pt>
                <c:pt idx="123">
                  <c:v>700.91339764213023</c:v>
                </c:pt>
                <c:pt idx="124">
                  <c:v>709.66549865151057</c:v>
                </c:pt>
                <c:pt idx="125">
                  <c:v>1001.5170124438829</c:v>
                </c:pt>
                <c:pt idx="126">
                  <c:v>1023.4389894578336</c:v>
                </c:pt>
                <c:pt idx="127">
                  <c:v>1124.736612912631</c:v>
                </c:pt>
                <c:pt idx="128">
                  <c:v>1290.6032619887019</c:v>
                </c:pt>
                <c:pt idx="129">
                  <c:v>1587.2980301174</c:v>
                </c:pt>
                <c:pt idx="130">
                  <c:v>1620.9266639998104</c:v>
                </c:pt>
                <c:pt idx="131">
                  <c:v>1622.0312834835247</c:v>
                </c:pt>
                <c:pt idx="132">
                  <c:v>1782.5817002443355</c:v>
                </c:pt>
                <c:pt idx="133">
                  <c:v>2515.7096179898149</c:v>
                </c:pt>
                <c:pt idx="134">
                  <c:v>2568.9904366870469</c:v>
                </c:pt>
                <c:pt idx="135">
                  <c:v>2570.7578278609931</c:v>
                </c:pt>
                <c:pt idx="136">
                  <c:v>2825.2159637305422</c:v>
                </c:pt>
                <c:pt idx="137">
                  <c:v>3987.1190054720719</c:v>
                </c:pt>
                <c:pt idx="138">
                  <c:v>4071.5751985983384</c:v>
                </c:pt>
                <c:pt idx="139">
                  <c:v>4074.4200958686638</c:v>
                </c:pt>
                <c:pt idx="140">
                  <c:v>4477.6664593965252</c:v>
                </c:pt>
                <c:pt idx="141">
                  <c:v>6319.1143361275699</c:v>
                </c:pt>
                <c:pt idx="142">
                  <c:v>6453.0153057439811</c:v>
                </c:pt>
                <c:pt idx="143">
                  <c:v>6457.4839936553735</c:v>
                </c:pt>
                <c:pt idx="144">
                  <c:v>6689.8155970665803</c:v>
                </c:pt>
                <c:pt idx="145">
                  <c:v>8402.0400655949688</c:v>
                </c:pt>
                <c:pt idx="146">
                  <c:v>10015.170124438822</c:v>
                </c:pt>
                <c:pt idx="147">
                  <c:v>10227.380581854408</c:v>
                </c:pt>
                <c:pt idx="148">
                  <c:v>10234.349726597104</c:v>
                </c:pt>
                <c:pt idx="149">
                  <c:v>13316.308380129447</c:v>
                </c:pt>
                <c:pt idx="150">
                  <c:v>15873.140973098885</c:v>
                </c:pt>
                <c:pt idx="151">
                  <c:v>16209.266639998123</c:v>
                </c:pt>
                <c:pt idx="152">
                  <c:v>16220.302792839952</c:v>
                </c:pt>
                <c:pt idx="153">
                  <c:v>21104.930149828197</c:v>
                </c:pt>
                <c:pt idx="154">
                  <c:v>22232.063787020506</c:v>
                </c:pt>
                <c:pt idx="155">
                  <c:v>25157.096179898133</c:v>
                </c:pt>
                <c:pt idx="156">
                  <c:v>25689.773820931478</c:v>
                </c:pt>
                <c:pt idx="157">
                  <c:v>25707.588320605206</c:v>
                </c:pt>
                <c:pt idx="158">
                  <c:v>27922.249965500941</c:v>
                </c:pt>
                <c:pt idx="159">
                  <c:v>33449.072964335261</c:v>
                </c:pt>
                <c:pt idx="160">
                  <c:v>39871.029382795816</c:v>
                </c:pt>
                <c:pt idx="161">
                  <c:v>40715.751985983356</c:v>
                </c:pt>
                <c:pt idx="162">
                  <c:v>40743.789236879122</c:v>
                </c:pt>
                <c:pt idx="163">
                  <c:v>44253.707604388575</c:v>
                </c:pt>
                <c:pt idx="164">
                  <c:v>53013.440530202533</c:v>
                </c:pt>
                <c:pt idx="165">
                  <c:v>61680.234789454815</c:v>
                </c:pt>
                <c:pt idx="166">
                  <c:v>63191.143361275652</c:v>
                </c:pt>
                <c:pt idx="167">
                  <c:v>64530.795745139396</c:v>
                </c:pt>
                <c:pt idx="168">
                  <c:v>70137.382312693313</c:v>
                </c:pt>
                <c:pt idx="169">
                  <c:v>77466.984476931902</c:v>
                </c:pt>
                <c:pt idx="170">
                  <c:v>84020.400655949779</c:v>
                </c:pt>
                <c:pt idx="171">
                  <c:v>100151.71128638362</c:v>
                </c:pt>
                <c:pt idx="172">
                  <c:v>102273.80581854383</c:v>
                </c:pt>
                <c:pt idx="173">
                  <c:v>111160.36914507906</c:v>
                </c:pt>
                <c:pt idx="174">
                  <c:v>122776.64805578032</c:v>
                </c:pt>
                <c:pt idx="175">
                  <c:v>133162.4812815761</c:v>
                </c:pt>
                <c:pt idx="176">
                  <c:v>158729.8030117398</c:v>
                </c:pt>
                <c:pt idx="177">
                  <c:v>162092.06388026263</c:v>
                </c:pt>
                <c:pt idx="178">
                  <c:v>176177.9706966918</c:v>
                </c:pt>
                <c:pt idx="179">
                  <c:v>194587.86027214705</c:v>
                </c:pt>
                <c:pt idx="180">
                  <c:v>211049.30149828183</c:v>
                </c:pt>
                <c:pt idx="181">
                  <c:v>256897.73820931508</c:v>
                </c:pt>
                <c:pt idx="182">
                  <c:v>279222.49965500971</c:v>
                </c:pt>
                <c:pt idx="183">
                  <c:v>308401.12373729737</c:v>
                </c:pt>
                <c:pt idx="184">
                  <c:v>334494.04350180377</c:v>
                </c:pt>
                <c:pt idx="185">
                  <c:v>407157.62027978664</c:v>
                </c:pt>
                <c:pt idx="186">
                  <c:v>442534.76638496475</c:v>
                </c:pt>
                <c:pt idx="187">
                  <c:v>488784.98332821182</c:v>
                </c:pt>
                <c:pt idx="188">
                  <c:v>530134.40530202491</c:v>
                </c:pt>
                <c:pt idx="189">
                  <c:v>645301.53057439835</c:v>
                </c:pt>
                <c:pt idx="190">
                  <c:v>701373.82312693261</c:v>
                </c:pt>
                <c:pt idx="191">
                  <c:v>774669.84476931987</c:v>
                </c:pt>
                <c:pt idx="192">
                  <c:v>840200.69270104682</c:v>
                </c:pt>
                <c:pt idx="193">
                  <c:v>1111614.7376456268</c:v>
                </c:pt>
                <c:pt idx="194">
                  <c:v>1227760.4553606194</c:v>
                </c:pt>
                <c:pt idx="195">
                  <c:v>1331624.81281576</c:v>
                </c:pt>
                <c:pt idx="196">
                  <c:v>1761779.7069669168</c:v>
                </c:pt>
                <c:pt idx="197">
                  <c:v>1945878.6027214727</c:v>
                </c:pt>
                <c:pt idx="198">
                  <c:v>2110493.0149828205</c:v>
                </c:pt>
                <c:pt idx="199">
                  <c:v>2792213.950355256</c:v>
                </c:pt>
                <c:pt idx="200">
                  <c:v>3084042.3675584276</c:v>
                </c:pt>
                <c:pt idx="201">
                  <c:v>3344907.296433528</c:v>
                </c:pt>
                <c:pt idx="202">
                  <c:v>4425347.6638496527</c:v>
                </c:pt>
                <c:pt idx="203">
                  <c:v>4887850.8374816421</c:v>
                </c:pt>
                <c:pt idx="204">
                  <c:v>7013739.23546887</c:v>
                </c:pt>
                <c:pt idx="205">
                  <c:v>7746667.3175077494</c:v>
                </c:pt>
                <c:pt idx="206">
                  <c:v>11116036.914507931</c:v>
                </c:pt>
                <c:pt idx="207">
                  <c:v>12277604.553606186</c:v>
                </c:pt>
                <c:pt idx="208">
                  <c:v>19458786.027214747</c:v>
                </c:pt>
                <c:pt idx="209">
                  <c:v>30840112.373729751</c:v>
                </c:pt>
              </c:numCache>
            </c:numRef>
          </c:xVal>
          <c:yVal>
            <c:numRef>
              <c:f>RE!$Y$33:$Y$287</c:f>
              <c:numCache>
                <c:formatCode>0.00E+00</c:formatCode>
                <c:ptCount val="255"/>
                <c:pt idx="0">
                  <c:v>120421.4</c:v>
                </c:pt>
                <c:pt idx="1">
                  <c:v>141822.1</c:v>
                </c:pt>
                <c:pt idx="2">
                  <c:v>192622.7</c:v>
                </c:pt>
                <c:pt idx="3">
                  <c:v>268667.2</c:v>
                </c:pt>
                <c:pt idx="4">
                  <c:v>370628.2</c:v>
                </c:pt>
                <c:pt idx="5">
                  <c:v>500578.9</c:v>
                </c:pt>
                <c:pt idx="6">
                  <c:v>685364.9</c:v>
                </c:pt>
                <c:pt idx="7">
                  <c:v>744917.9</c:v>
                </c:pt>
                <c:pt idx="8">
                  <c:v>866126.5</c:v>
                </c:pt>
                <c:pt idx="9">
                  <c:v>918462.7</c:v>
                </c:pt>
                <c:pt idx="10">
                  <c:v>1157234</c:v>
                </c:pt>
                <c:pt idx="11">
                  <c:v>1229340</c:v>
                </c:pt>
                <c:pt idx="12">
                  <c:v>1540613</c:v>
                </c:pt>
                <c:pt idx="13">
                  <c:v>1626259</c:v>
                </c:pt>
                <c:pt idx="14">
                  <c:v>1856999</c:v>
                </c:pt>
                <c:pt idx="15">
                  <c:v>2032231</c:v>
                </c:pt>
                <c:pt idx="16">
                  <c:v>2124212</c:v>
                </c:pt>
                <c:pt idx="17">
                  <c:v>2115858</c:v>
                </c:pt>
                <c:pt idx="18">
                  <c:v>2675599</c:v>
                </c:pt>
                <c:pt idx="19">
                  <c:v>2734347</c:v>
                </c:pt>
                <c:pt idx="20">
                  <c:v>2778570</c:v>
                </c:pt>
                <c:pt idx="21">
                  <c:v>3565940</c:v>
                </c:pt>
                <c:pt idx="22">
                  <c:v>3517347</c:v>
                </c:pt>
                <c:pt idx="23">
                  <c:v>3631801</c:v>
                </c:pt>
                <c:pt idx="24">
                  <c:v>4568382</c:v>
                </c:pt>
                <c:pt idx="25">
                  <c:v>4656614</c:v>
                </c:pt>
                <c:pt idx="26">
                  <c:v>4544968</c:v>
                </c:pt>
                <c:pt idx="27">
                  <c:v>4674289</c:v>
                </c:pt>
                <c:pt idx="28">
                  <c:v>5203498</c:v>
                </c:pt>
                <c:pt idx="29">
                  <c:v>5798209</c:v>
                </c:pt>
                <c:pt idx="30">
                  <c:v>5735067</c:v>
                </c:pt>
                <c:pt idx="31">
                  <c:v>6086464</c:v>
                </c:pt>
                <c:pt idx="32">
                  <c:v>6676235</c:v>
                </c:pt>
                <c:pt idx="33">
                  <c:v>7373923</c:v>
                </c:pt>
                <c:pt idx="34">
                  <c:v>7662126</c:v>
                </c:pt>
                <c:pt idx="35">
                  <c:v>8432584</c:v>
                </c:pt>
                <c:pt idx="36">
                  <c:v>9388050</c:v>
                </c:pt>
                <c:pt idx="37">
                  <c:v>9660367</c:v>
                </c:pt>
                <c:pt idx="38">
                  <c:v>10713690</c:v>
                </c:pt>
                <c:pt idx="39">
                  <c:v>10853000</c:v>
                </c:pt>
                <c:pt idx="40">
                  <c:v>11799850</c:v>
                </c:pt>
                <c:pt idx="41">
                  <c:v>12077950</c:v>
                </c:pt>
                <c:pt idx="42">
                  <c:v>12094360</c:v>
                </c:pt>
                <c:pt idx="43">
                  <c:v>13371570</c:v>
                </c:pt>
                <c:pt idx="44">
                  <c:v>14612140</c:v>
                </c:pt>
                <c:pt idx="45">
                  <c:v>15087770</c:v>
                </c:pt>
                <c:pt idx="46">
                  <c:v>15080210</c:v>
                </c:pt>
                <c:pt idx="47">
                  <c:v>16448900</c:v>
                </c:pt>
                <c:pt idx="48">
                  <c:v>18216600</c:v>
                </c:pt>
                <c:pt idx="49">
                  <c:v>18567700</c:v>
                </c:pt>
                <c:pt idx="50">
                  <c:v>18754780</c:v>
                </c:pt>
                <c:pt idx="51">
                  <c:v>19992000</c:v>
                </c:pt>
                <c:pt idx="52">
                  <c:v>22515020</c:v>
                </c:pt>
                <c:pt idx="53">
                  <c:v>22819640</c:v>
                </c:pt>
                <c:pt idx="54">
                  <c:v>23086020</c:v>
                </c:pt>
                <c:pt idx="55">
                  <c:v>24284480</c:v>
                </c:pt>
                <c:pt idx="56">
                  <c:v>24526560</c:v>
                </c:pt>
                <c:pt idx="57">
                  <c:v>26745840</c:v>
                </c:pt>
                <c:pt idx="58">
                  <c:v>27576680</c:v>
                </c:pt>
                <c:pt idx="59">
                  <c:v>27953010</c:v>
                </c:pt>
                <c:pt idx="60">
                  <c:v>29696330</c:v>
                </c:pt>
                <c:pt idx="61">
                  <c:v>32309060</c:v>
                </c:pt>
                <c:pt idx="62">
                  <c:v>33133760</c:v>
                </c:pt>
                <c:pt idx="63">
                  <c:v>33826680</c:v>
                </c:pt>
                <c:pt idx="64">
                  <c:v>35808750</c:v>
                </c:pt>
                <c:pt idx="65">
                  <c:v>39035130</c:v>
                </c:pt>
                <c:pt idx="66">
                  <c:v>39629870</c:v>
                </c:pt>
                <c:pt idx="67">
                  <c:v>40947730</c:v>
                </c:pt>
                <c:pt idx="68">
                  <c:v>42769390</c:v>
                </c:pt>
                <c:pt idx="69">
                  <c:v>46336640</c:v>
                </c:pt>
                <c:pt idx="70">
                  <c:v>47129510</c:v>
                </c:pt>
                <c:pt idx="71">
                  <c:v>51062590</c:v>
                </c:pt>
                <c:pt idx="72">
                  <c:v>51725050</c:v>
                </c:pt>
                <c:pt idx="73">
                  <c:v>54625690</c:v>
                </c:pt>
                <c:pt idx="74">
                  <c:v>55767400</c:v>
                </c:pt>
                <c:pt idx="75">
                  <c:v>56509980</c:v>
                </c:pt>
                <c:pt idx="76">
                  <c:v>61047430</c:v>
                </c:pt>
                <c:pt idx="77">
                  <c:v>64287100</c:v>
                </c:pt>
                <c:pt idx="78">
                  <c:v>66266100</c:v>
                </c:pt>
                <c:pt idx="79">
                  <c:v>66587940</c:v>
                </c:pt>
                <c:pt idx="80">
                  <c:v>71573130</c:v>
                </c:pt>
                <c:pt idx="81">
                  <c:v>75684260</c:v>
                </c:pt>
                <c:pt idx="82">
                  <c:v>77561630</c:v>
                </c:pt>
                <c:pt idx="83">
                  <c:v>77973590</c:v>
                </c:pt>
                <c:pt idx="84">
                  <c:v>87418480</c:v>
                </c:pt>
                <c:pt idx="85">
                  <c:v>89758600</c:v>
                </c:pt>
                <c:pt idx="86">
                  <c:v>91130290</c:v>
                </c:pt>
                <c:pt idx="87">
                  <c:v>98235050</c:v>
                </c:pt>
                <c:pt idx="88">
                  <c:v>100222700</c:v>
                </c:pt>
                <c:pt idx="89">
                  <c:v>103578500</c:v>
                </c:pt>
                <c:pt idx="90">
                  <c:v>104629400</c:v>
                </c:pt>
                <c:pt idx="91">
                  <c:v>104535000</c:v>
                </c:pt>
                <c:pt idx="92">
                  <c:v>115279000</c:v>
                </c:pt>
                <c:pt idx="93">
                  <c:v>119530700</c:v>
                </c:pt>
                <c:pt idx="94">
                  <c:v>119608300</c:v>
                </c:pt>
                <c:pt idx="95">
                  <c:v>119182400</c:v>
                </c:pt>
                <c:pt idx="96">
                  <c:v>132432100</c:v>
                </c:pt>
                <c:pt idx="97">
                  <c:v>136845000</c:v>
                </c:pt>
                <c:pt idx="98">
                  <c:v>137511200</c:v>
                </c:pt>
                <c:pt idx="99">
                  <c:v>150769500</c:v>
                </c:pt>
                <c:pt idx="100">
                  <c:v>155487200</c:v>
                </c:pt>
                <c:pt idx="101">
                  <c:v>154929800</c:v>
                </c:pt>
                <c:pt idx="102">
                  <c:v>171517700</c:v>
                </c:pt>
                <c:pt idx="103">
                  <c:v>176033200</c:v>
                </c:pt>
                <c:pt idx="104">
                  <c:v>175856300</c:v>
                </c:pt>
                <c:pt idx="105">
                  <c:v>178835800</c:v>
                </c:pt>
                <c:pt idx="106">
                  <c:v>192557900</c:v>
                </c:pt>
                <c:pt idx="107">
                  <c:v>187922900</c:v>
                </c:pt>
                <c:pt idx="108">
                  <c:v>196949000</c:v>
                </c:pt>
                <c:pt idx="109">
                  <c:v>198080300</c:v>
                </c:pt>
                <c:pt idx="110">
                  <c:v>211126300</c:v>
                </c:pt>
                <c:pt idx="111">
                  <c:v>220327200</c:v>
                </c:pt>
                <c:pt idx="112">
                  <c:v>219027600</c:v>
                </c:pt>
                <c:pt idx="113">
                  <c:v>237288000</c:v>
                </c:pt>
                <c:pt idx="114">
                  <c:v>244245000</c:v>
                </c:pt>
                <c:pt idx="115">
                  <c:v>244996700</c:v>
                </c:pt>
                <c:pt idx="116">
                  <c:v>240668300</c:v>
                </c:pt>
                <c:pt idx="117">
                  <c:v>254109400</c:v>
                </c:pt>
                <c:pt idx="118">
                  <c:v>262320800</c:v>
                </c:pt>
                <c:pt idx="119">
                  <c:v>271738700</c:v>
                </c:pt>
                <c:pt idx="120">
                  <c:v>270825100</c:v>
                </c:pt>
                <c:pt idx="121">
                  <c:v>284662400</c:v>
                </c:pt>
                <c:pt idx="122">
                  <c:v>290638600</c:v>
                </c:pt>
                <c:pt idx="123">
                  <c:v>301604900</c:v>
                </c:pt>
                <c:pt idx="124">
                  <c:v>298512200</c:v>
                </c:pt>
                <c:pt idx="125">
                  <c:v>310717100</c:v>
                </c:pt>
                <c:pt idx="126">
                  <c:v>320937000</c:v>
                </c:pt>
                <c:pt idx="127">
                  <c:v>328541800</c:v>
                </c:pt>
                <c:pt idx="128">
                  <c:v>309736400</c:v>
                </c:pt>
                <c:pt idx="129">
                  <c:v>343881800</c:v>
                </c:pt>
                <c:pt idx="130">
                  <c:v>326334700</c:v>
                </c:pt>
                <c:pt idx="131">
                  <c:v>350906500</c:v>
                </c:pt>
                <c:pt idx="132">
                  <c:v>358318900</c:v>
                </c:pt>
                <c:pt idx="133">
                  <c:v>375119700</c:v>
                </c:pt>
                <c:pt idx="134">
                  <c:v>357266400</c:v>
                </c:pt>
                <c:pt idx="135">
                  <c:v>383206200</c:v>
                </c:pt>
                <c:pt idx="136">
                  <c:v>390480100</c:v>
                </c:pt>
                <c:pt idx="137">
                  <c:v>411669900</c:v>
                </c:pt>
                <c:pt idx="138">
                  <c:v>393963100</c:v>
                </c:pt>
                <c:pt idx="139">
                  <c:v>417602200</c:v>
                </c:pt>
                <c:pt idx="140">
                  <c:v>424634700</c:v>
                </c:pt>
                <c:pt idx="141">
                  <c:v>444909800</c:v>
                </c:pt>
                <c:pt idx="142">
                  <c:v>428196600</c:v>
                </c:pt>
                <c:pt idx="143">
                  <c:v>451475800</c:v>
                </c:pt>
                <c:pt idx="144">
                  <c:v>394444300</c:v>
                </c:pt>
                <c:pt idx="145">
                  <c:v>422546600</c:v>
                </c:pt>
                <c:pt idx="146">
                  <c:v>481574900</c:v>
                </c:pt>
                <c:pt idx="147">
                  <c:v>460080600</c:v>
                </c:pt>
                <c:pt idx="148">
                  <c:v>489092700</c:v>
                </c:pt>
                <c:pt idx="149">
                  <c:v>464101200</c:v>
                </c:pt>
                <c:pt idx="150">
                  <c:v>518308200</c:v>
                </c:pt>
                <c:pt idx="151">
                  <c:v>491881000</c:v>
                </c:pt>
                <c:pt idx="152">
                  <c:v>524576800</c:v>
                </c:pt>
                <c:pt idx="153">
                  <c:v>493670600</c:v>
                </c:pt>
                <c:pt idx="154">
                  <c:v>509686700</c:v>
                </c:pt>
                <c:pt idx="155">
                  <c:v>555320000</c:v>
                </c:pt>
                <c:pt idx="156">
                  <c:v>537491900</c:v>
                </c:pt>
                <c:pt idx="157">
                  <c:v>562310100</c:v>
                </c:pt>
                <c:pt idx="158">
                  <c:v>515908900</c:v>
                </c:pt>
                <c:pt idx="159">
                  <c:v>543692300</c:v>
                </c:pt>
                <c:pt idx="160">
                  <c:v>594179900</c:v>
                </c:pt>
                <c:pt idx="161">
                  <c:v>575158500</c:v>
                </c:pt>
                <c:pt idx="162">
                  <c:v>599591100</c:v>
                </c:pt>
                <c:pt idx="163">
                  <c:v>567513500</c:v>
                </c:pt>
                <c:pt idx="164">
                  <c:v>573611500</c:v>
                </c:pt>
                <c:pt idx="165">
                  <c:v>615861900</c:v>
                </c:pt>
                <c:pt idx="166">
                  <c:v>630743000</c:v>
                </c:pt>
                <c:pt idx="167">
                  <c:v>609303900</c:v>
                </c:pt>
                <c:pt idx="168">
                  <c:v>626226000</c:v>
                </c:pt>
                <c:pt idx="169">
                  <c:v>639901200</c:v>
                </c:pt>
                <c:pt idx="170">
                  <c:v>607545500</c:v>
                </c:pt>
                <c:pt idx="171">
                  <c:v>670975900</c:v>
                </c:pt>
                <c:pt idx="172">
                  <c:v>648512000</c:v>
                </c:pt>
                <c:pt idx="173">
                  <c:v>641888100</c:v>
                </c:pt>
                <c:pt idx="174">
                  <c:v>653559500</c:v>
                </c:pt>
                <c:pt idx="175">
                  <c:v>641764200</c:v>
                </c:pt>
                <c:pt idx="176">
                  <c:v>709114300</c:v>
                </c:pt>
                <c:pt idx="177">
                  <c:v>690962500</c:v>
                </c:pt>
                <c:pt idx="178">
                  <c:v>686067700</c:v>
                </c:pt>
                <c:pt idx="179">
                  <c:v>724835200</c:v>
                </c:pt>
                <c:pt idx="180">
                  <c:v>691534300</c:v>
                </c:pt>
                <c:pt idx="181">
                  <c:v>730694700</c:v>
                </c:pt>
                <c:pt idx="182">
                  <c:v>734156200</c:v>
                </c:pt>
                <c:pt idx="183">
                  <c:v>790423100</c:v>
                </c:pt>
                <c:pt idx="184">
                  <c:v>734703500</c:v>
                </c:pt>
                <c:pt idx="185">
                  <c:v>766026500</c:v>
                </c:pt>
                <c:pt idx="186">
                  <c:v>775108300</c:v>
                </c:pt>
                <c:pt idx="187">
                  <c:v>830505000</c:v>
                </c:pt>
                <c:pt idx="188">
                  <c:v>777573900</c:v>
                </c:pt>
                <c:pt idx="189">
                  <c:v>806170200</c:v>
                </c:pt>
                <c:pt idx="190">
                  <c:v>811629400</c:v>
                </c:pt>
                <c:pt idx="191">
                  <c:v>855068900</c:v>
                </c:pt>
                <c:pt idx="192">
                  <c:v>815220200</c:v>
                </c:pt>
                <c:pt idx="193">
                  <c:v>855420100</c:v>
                </c:pt>
                <c:pt idx="194">
                  <c:v>895656100</c:v>
                </c:pt>
                <c:pt idx="195">
                  <c:v>854512700</c:v>
                </c:pt>
                <c:pt idx="196">
                  <c:v>889221000</c:v>
                </c:pt>
                <c:pt idx="197">
                  <c:v>937925800</c:v>
                </c:pt>
                <c:pt idx="198">
                  <c:v>896005900</c:v>
                </c:pt>
                <c:pt idx="199">
                  <c:v>929873000</c:v>
                </c:pt>
                <c:pt idx="200">
                  <c:v>979382900</c:v>
                </c:pt>
                <c:pt idx="201">
                  <c:v>930139100</c:v>
                </c:pt>
                <c:pt idx="202">
                  <c:v>967849700</c:v>
                </c:pt>
                <c:pt idx="203">
                  <c:v>1020134000</c:v>
                </c:pt>
                <c:pt idx="204">
                  <c:v>1002654000</c:v>
                </c:pt>
                <c:pt idx="205">
                  <c:v>1055735000</c:v>
                </c:pt>
                <c:pt idx="206">
                  <c:v>1040076000</c:v>
                </c:pt>
                <c:pt idx="207">
                  <c:v>1092328000</c:v>
                </c:pt>
                <c:pt idx="208">
                  <c:v>1124655000</c:v>
                </c:pt>
                <c:pt idx="209">
                  <c:v>1156274000</c:v>
                </c:pt>
                <c:pt idx="212">
                  <c:v>0</c:v>
                </c:pt>
                <c:pt idx="213">
                  <c:v>108620</c:v>
                </c:pt>
                <c:pt idx="214">
                  <c:v>162757.6</c:v>
                </c:pt>
                <c:pt idx="215">
                  <c:v>244376.3</c:v>
                </c:pt>
                <c:pt idx="216">
                  <c:v>361847.7</c:v>
                </c:pt>
                <c:pt idx="217">
                  <c:v>530022.1</c:v>
                </c:pt>
                <c:pt idx="218">
                  <c:v>778979.4</c:v>
                </c:pt>
                <c:pt idx="219">
                  <c:v>1124458</c:v>
                </c:pt>
                <c:pt idx="220">
                  <c:v>1614184</c:v>
                </c:pt>
                <c:pt idx="221">
                  <c:v>2309933</c:v>
                </c:pt>
                <c:pt idx="222">
                  <c:v>3223111</c:v>
                </c:pt>
                <c:pt idx="223">
                  <c:v>4482134</c:v>
                </c:pt>
                <c:pt idx="224">
                  <c:v>6169267</c:v>
                </c:pt>
                <c:pt idx="225">
                  <c:v>8271485</c:v>
                </c:pt>
                <c:pt idx="226">
                  <c:v>11088350</c:v>
                </c:pt>
                <c:pt idx="227">
                  <c:v>14633370</c:v>
                </c:pt>
                <c:pt idx="228">
                  <c:v>18896010</c:v>
                </c:pt>
                <c:pt idx="229">
                  <c:v>24452470</c:v>
                </c:pt>
                <c:pt idx="230">
                  <c:v>31041100</c:v>
                </c:pt>
                <c:pt idx="231">
                  <c:v>38846830</c:v>
                </c:pt>
                <c:pt idx="232">
                  <c:v>48681330</c:v>
                </c:pt>
                <c:pt idx="233">
                  <c:v>59684980</c:v>
                </c:pt>
                <c:pt idx="234">
                  <c:v>72602620</c:v>
                </c:pt>
                <c:pt idx="235">
                  <c:v>88100900</c:v>
                </c:pt>
                <c:pt idx="236">
                  <c:v>104634200</c:v>
                </c:pt>
                <c:pt idx="237">
                  <c:v>123946400</c:v>
                </c:pt>
                <c:pt idx="238">
                  <c:v>145849000</c:v>
                </c:pt>
                <c:pt idx="239">
                  <c:v>168671100</c:v>
                </c:pt>
                <c:pt idx="240">
                  <c:v>195247800</c:v>
                </c:pt>
                <c:pt idx="241">
                  <c:v>223711700</c:v>
                </c:pt>
                <c:pt idx="242">
                  <c:v>253348600</c:v>
                </c:pt>
                <c:pt idx="243">
                  <c:v>287459000</c:v>
                </c:pt>
                <c:pt idx="244">
                  <c:v>322506900</c:v>
                </c:pt>
                <c:pt idx="245">
                  <c:v>360121000</c:v>
                </c:pt>
                <c:pt idx="246">
                  <c:v>402354700</c:v>
                </c:pt>
                <c:pt idx="247">
                  <c:v>444252300</c:v>
                </c:pt>
                <c:pt idx="248">
                  <c:v>489921300</c:v>
                </c:pt>
                <c:pt idx="249">
                  <c:v>538517300</c:v>
                </c:pt>
                <c:pt idx="250">
                  <c:v>585593600</c:v>
                </c:pt>
                <c:pt idx="251">
                  <c:v>636860300</c:v>
                </c:pt>
                <c:pt idx="252">
                  <c:v>688164100</c:v>
                </c:pt>
                <c:pt idx="253">
                  <c:v>737865400</c:v>
                </c:pt>
                <c:pt idx="254">
                  <c:v>791213600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A996-46E5-B38E-8372E7FEE1F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82314232"/>
        <c:axId val="1"/>
      </c:scatterChart>
      <c:valAx>
        <c:axId val="282314232"/>
        <c:scaling>
          <c:logBase val="10"/>
          <c:orientation val="minMax"/>
          <c:max val="1000000000"/>
          <c:min val="9.9999999999999995E-7"/>
        </c:scaling>
        <c:delete val="0"/>
        <c:axPos val="b"/>
        <c:majorGridlines>
          <c:spPr>
            <a:ln w="9517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/>
              <a:lstStyle/>
              <a:p>
                <a:pPr>
                  <a:defRPr sz="2398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altLang="zh-CN"/>
                  <a:t>Frequency (Hz)</a:t>
                </a:r>
              </a:p>
            </c:rich>
          </c:tx>
          <c:layout>
            <c:manualLayout>
              <c:xMode val="edge"/>
              <c:yMode val="edge"/>
              <c:x val="0.47716238859973015"/>
              <c:y val="0.89038355798745494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0.0E+00" sourceLinked="0"/>
        <c:majorTickMark val="none"/>
        <c:minorTickMark val="none"/>
        <c:tickLblPos val="nextTo"/>
        <c:spPr>
          <a:noFill/>
          <a:ln w="9517" cap="flat" cmpd="sng" algn="ctr">
            <a:solidFill>
              <a:schemeClr val="tx1"/>
            </a:solidFill>
            <a:round/>
          </a:ln>
          <a:effectLst/>
        </c:spPr>
        <c:txPr>
          <a:bodyPr rot="0" vert="horz"/>
          <a:lstStyle/>
          <a:p>
            <a:pPr>
              <a:defRPr sz="2198" b="0" i="0" u="none" strike="noStrike" baseline="0">
                <a:solidFill>
                  <a:srgbClr val="000000"/>
                </a:solidFill>
                <a:latin typeface="Arial" panose="020B0604020202020204" pitchFamily="34" charset="0"/>
                <a:ea typeface="等线"/>
                <a:cs typeface="Arial" panose="020B0604020202020204" pitchFamily="34" charset="0"/>
              </a:defRPr>
            </a:pPr>
            <a:endParaRPr lang="en-US"/>
          </a:p>
        </c:txPr>
        <c:crossAx val="1"/>
        <c:crossesAt val="9.9999999999999995E-7"/>
        <c:crossBetween val="midCat"/>
        <c:majorUnit val="1000"/>
      </c:valAx>
      <c:valAx>
        <c:axId val="1"/>
        <c:scaling>
          <c:logBase val="10"/>
          <c:orientation val="minMax"/>
          <c:max val="10000000000"/>
          <c:min val="100000"/>
        </c:scaling>
        <c:delete val="0"/>
        <c:axPos val="l"/>
        <c:majorGridlines>
          <c:spPr>
            <a:ln w="9517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/>
              <a:lstStyle/>
              <a:p>
                <a:pPr>
                  <a:defRPr sz="2398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altLang="zh-CN"/>
                  <a:t>Complex Modulus (Pa)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0.0E+00" sourceLinked="0"/>
        <c:majorTickMark val="none"/>
        <c:minorTickMark val="none"/>
        <c:tickLblPos val="nextTo"/>
        <c:spPr>
          <a:noFill/>
          <a:ln w="9517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198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282314232"/>
        <c:crossesAt val="9.9999999999999995E-7"/>
        <c:crossBetween val="midCat"/>
        <c:majorUnit val="10"/>
        <c:minorUnit val="10"/>
      </c:valAx>
      <c:spPr>
        <a:noFill/>
        <a:ln w="38068">
          <a:solidFill>
            <a:srgbClr val="000000"/>
          </a:solidFill>
        </a:ln>
        <a:effectLst/>
      </c:spPr>
    </c:plotArea>
    <c:legend>
      <c:legendPos val="r"/>
      <c:layout>
        <c:manualLayout>
          <c:xMode val="edge"/>
          <c:yMode val="edge"/>
          <c:x val="0.73180331272150301"/>
          <c:y val="0.40261933360024915"/>
          <c:w val="0.18774362244267484"/>
          <c:h val="0.38623497486543001"/>
        </c:manualLayout>
      </c:layout>
      <c:overlay val="0"/>
      <c:spPr>
        <a:solidFill>
          <a:schemeClr val="bg1"/>
        </a:solidFill>
        <a:ln>
          <a:solidFill>
            <a:schemeClr val="tx1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98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198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4450358477246741"/>
          <c:y val="4.1634899085890117E-2"/>
          <c:w val="0.79168380094649071"/>
          <c:h val="0.79351353794155743"/>
        </c:manualLayout>
      </c:layout>
      <c:scatterChart>
        <c:scatterStyle val="smoothMarker"/>
        <c:varyColors val="0"/>
        <c:ser>
          <c:idx val="0"/>
          <c:order val="0"/>
          <c:tx>
            <c:strRef>
              <c:f>AGING!$AG$3</c:f>
              <c:strCache>
                <c:ptCount val="1"/>
                <c:pt idx="0">
                  <c:v>24hr.@135°C </c:v>
                </c:pt>
              </c:strCache>
            </c:strRef>
          </c:tx>
          <c:spPr>
            <a:ln w="6350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xVal>
            <c:numRef>
              <c:f>AGING!$F$30:$F$277</c:f>
              <c:numCache>
                <c:formatCode>0.00E+00</c:formatCode>
                <c:ptCount val="248"/>
                <c:pt idx="0">
                  <c:v>1.8754635806352778E-5</c:v>
                </c:pt>
                <c:pt idx="1">
                  <c:v>2.3554810366930062E-5</c:v>
                </c:pt>
                <c:pt idx="2">
                  <c:v>3.7331771417465529E-5</c:v>
                </c:pt>
                <c:pt idx="3">
                  <c:v>5.9166891191385712E-5</c:v>
                </c:pt>
                <c:pt idx="4">
                  <c:v>9.377317903176413E-5</c:v>
                </c:pt>
                <c:pt idx="5">
                  <c:v>1.4862116029491499E-4</c:v>
                </c:pt>
                <c:pt idx="6">
                  <c:v>2.3554810366930044E-4</c:v>
                </c:pt>
                <c:pt idx="7">
                  <c:v>3.6250991600520767E-4</c:v>
                </c:pt>
                <c:pt idx="8">
                  <c:v>3.7331611972785854E-4</c:v>
                </c:pt>
                <c:pt idx="9">
                  <c:v>4.5529300735384595E-4</c:v>
                </c:pt>
                <c:pt idx="10">
                  <c:v>5.9166891191385731E-4</c:v>
                </c:pt>
                <c:pt idx="11">
                  <c:v>7.2158922028177982E-4</c:v>
                </c:pt>
                <c:pt idx="12">
                  <c:v>9.3773179031764165E-4</c:v>
                </c:pt>
                <c:pt idx="13">
                  <c:v>1.1436418385884493E-3</c:v>
                </c:pt>
                <c:pt idx="14">
                  <c:v>1.486204587383243E-3</c:v>
                </c:pt>
                <c:pt idx="15">
                  <c:v>1.8125502178047567E-3</c:v>
                </c:pt>
                <c:pt idx="16">
                  <c:v>1.8988046872979994E-3</c:v>
                </c:pt>
                <c:pt idx="17">
                  <c:v>2.3554756155738962E-3</c:v>
                </c:pt>
                <c:pt idx="18">
                  <c:v>2.3847962166150889E-3</c:v>
                </c:pt>
                <c:pt idx="19">
                  <c:v>2.8727116054375551E-3</c:v>
                </c:pt>
                <c:pt idx="20">
                  <c:v>3.7331771417465544E-3</c:v>
                </c:pt>
                <c:pt idx="21">
                  <c:v>3.7796393214139866E-3</c:v>
                </c:pt>
                <c:pt idx="22">
                  <c:v>4.5529300735384602E-3</c:v>
                </c:pt>
                <c:pt idx="23">
                  <c:v>5.9166891191385742E-3</c:v>
                </c:pt>
                <c:pt idx="24">
                  <c:v>5.9903238611221455E-3</c:v>
                </c:pt>
                <c:pt idx="25">
                  <c:v>7.2158603138818608E-3</c:v>
                </c:pt>
                <c:pt idx="26">
                  <c:v>9.0356630323878886E-3</c:v>
                </c:pt>
                <c:pt idx="27">
                  <c:v>9.4940218420432043E-3</c:v>
                </c:pt>
                <c:pt idx="28">
                  <c:v>1.134830287808968E-2</c:v>
                </c:pt>
                <c:pt idx="29">
                  <c:v>1.1436418385884495E-2</c:v>
                </c:pt>
                <c:pt idx="30">
                  <c:v>1.504708142463565E-2</c:v>
                </c:pt>
                <c:pt idx="31">
                  <c:v>1.7985809505260245E-2</c:v>
                </c:pt>
                <c:pt idx="32">
                  <c:v>1.8125502178047585E-2</c:v>
                </c:pt>
                <c:pt idx="33">
                  <c:v>2.3847962166150885E-2</c:v>
                </c:pt>
                <c:pt idx="34">
                  <c:v>2.8505586805280394E-2</c:v>
                </c:pt>
                <c:pt idx="35">
                  <c:v>2.8726982120844603E-2</c:v>
                </c:pt>
                <c:pt idx="36">
                  <c:v>3.7796201880524231E-2</c:v>
                </c:pt>
                <c:pt idx="37">
                  <c:v>4.5178299217471497E-2</c:v>
                </c:pt>
                <c:pt idx="38">
                  <c:v>4.5529205068576765E-2</c:v>
                </c:pt>
                <c:pt idx="39">
                  <c:v>4.8226562604163123E-2</c:v>
                </c:pt>
                <c:pt idx="40">
                  <c:v>5.9903238611221522E-2</c:v>
                </c:pt>
                <c:pt idx="41">
                  <c:v>6.0569972483895951E-2</c:v>
                </c:pt>
                <c:pt idx="42">
                  <c:v>7.160312976364562E-2</c:v>
                </c:pt>
                <c:pt idx="43">
                  <c:v>7.2158922028178002E-2</c:v>
                </c:pt>
                <c:pt idx="44">
                  <c:v>9.4940218420432015E-2</c:v>
                </c:pt>
                <c:pt idx="45">
                  <c:v>9.5996698868189026E-2</c:v>
                </c:pt>
                <c:pt idx="46">
                  <c:v>0.11348302878089678</c:v>
                </c:pt>
                <c:pt idx="47">
                  <c:v>0.1504701445787017</c:v>
                </c:pt>
                <c:pt idx="48">
                  <c:v>0.15214453693820598</c:v>
                </c:pt>
                <c:pt idx="49">
                  <c:v>0.17985726594026796</c:v>
                </c:pt>
                <c:pt idx="50">
                  <c:v>0.23847907954959779</c:v>
                </c:pt>
                <c:pt idx="51">
                  <c:v>0.2411328130208156</c:v>
                </c:pt>
                <c:pt idx="52">
                  <c:v>0.24422419024890077</c:v>
                </c:pt>
                <c:pt idx="53">
                  <c:v>0.28505586805280386</c:v>
                </c:pt>
                <c:pt idx="54">
                  <c:v>0.30673243603722056</c:v>
                </c:pt>
                <c:pt idx="55">
                  <c:v>0.37796393214139873</c:v>
                </c:pt>
                <c:pt idx="56">
                  <c:v>0.38217167723893997</c:v>
                </c:pt>
                <c:pt idx="57">
                  <c:v>0.45178299217471496</c:v>
                </c:pt>
                <c:pt idx="58">
                  <c:v>0.48613694286498471</c:v>
                </c:pt>
                <c:pt idx="59">
                  <c:v>0.59903238611221499</c:v>
                </c:pt>
                <c:pt idx="60">
                  <c:v>0.60569972483895929</c:v>
                </c:pt>
                <c:pt idx="61">
                  <c:v>0.71602778985350279</c:v>
                </c:pt>
                <c:pt idx="62">
                  <c:v>0.77047527797015858</c:v>
                </c:pt>
                <c:pt idx="63">
                  <c:v>0.94940218420432021</c:v>
                </c:pt>
                <c:pt idx="64">
                  <c:v>0.95996252423085848</c:v>
                </c:pt>
                <c:pt idx="65">
                  <c:v>1.1348277366940929</c:v>
                </c:pt>
                <c:pt idx="66">
                  <c:v>1.2211211106891835</c:v>
                </c:pt>
                <c:pt idx="67">
                  <c:v>1.35694501776804</c:v>
                </c:pt>
                <c:pt idx="68">
                  <c:v>1.5214453693820602</c:v>
                </c:pt>
                <c:pt idx="69">
                  <c:v>1.7042496513374041</c:v>
                </c:pt>
                <c:pt idx="70">
                  <c:v>1.7985809505260248</c:v>
                </c:pt>
                <c:pt idx="71">
                  <c:v>1.9353551478959516</c:v>
                </c:pt>
                <c:pt idx="72">
                  <c:v>2.4113281302081568</c:v>
                </c:pt>
                <c:pt idx="73">
                  <c:v>2.7010474043641768</c:v>
                </c:pt>
                <c:pt idx="74">
                  <c:v>2.8505586805280392</c:v>
                </c:pt>
                <c:pt idx="75">
                  <c:v>3.0673243603722078</c:v>
                </c:pt>
                <c:pt idx="76">
                  <c:v>3.8216976390278354</c:v>
                </c:pt>
                <c:pt idx="77">
                  <c:v>4.2808728054432548</c:v>
                </c:pt>
                <c:pt idx="78">
                  <c:v>4.5178299217471514</c:v>
                </c:pt>
                <c:pt idx="79">
                  <c:v>4.8613471063946898</c:v>
                </c:pt>
                <c:pt idx="80">
                  <c:v>6.0569813039216243</c:v>
                </c:pt>
                <c:pt idx="81">
                  <c:v>6.7847250888402026</c:v>
                </c:pt>
                <c:pt idx="82">
                  <c:v>7.7047527797015878</c:v>
                </c:pt>
                <c:pt idx="83">
                  <c:v>9.1387918512241839</c:v>
                </c:pt>
                <c:pt idx="84">
                  <c:v>9.5996698868189014</c:v>
                </c:pt>
                <c:pt idx="85">
                  <c:v>10.753111833201032</c:v>
                </c:pt>
                <c:pt idx="86">
                  <c:v>11.477832546992319</c:v>
                </c:pt>
                <c:pt idx="87">
                  <c:v>12.211211106891838</c:v>
                </c:pt>
                <c:pt idx="88">
                  <c:v>15.214453693820612</c:v>
                </c:pt>
                <c:pt idx="89">
                  <c:v>17.042496513374058</c:v>
                </c:pt>
                <c:pt idx="90">
                  <c:v>18.191094530386604</c:v>
                </c:pt>
                <c:pt idx="91">
                  <c:v>19.353462189938877</c:v>
                </c:pt>
                <c:pt idx="92">
                  <c:v>24.113281302081571</c:v>
                </c:pt>
                <c:pt idx="93">
                  <c:v>27.010349676791591</c:v>
                </c:pt>
                <c:pt idx="94">
                  <c:v>28.830943240908997</c:v>
                </c:pt>
                <c:pt idx="95">
                  <c:v>30.673173448063018</c:v>
                </c:pt>
                <c:pt idx="96">
                  <c:v>42.808728054432564</c:v>
                </c:pt>
                <c:pt idx="97">
                  <c:v>45.693975200588923</c:v>
                </c:pt>
                <c:pt idx="98">
                  <c:v>48.6136942864985</c:v>
                </c:pt>
                <c:pt idx="99">
                  <c:v>67.847250888402016</c:v>
                </c:pt>
                <c:pt idx="100">
                  <c:v>72.42037941396616</c:v>
                </c:pt>
                <c:pt idx="101">
                  <c:v>77.047527797015931</c:v>
                </c:pt>
                <c:pt idx="102">
                  <c:v>107.53063999797126</c:v>
                </c:pt>
                <c:pt idx="103">
                  <c:v>112.22622203755249</c:v>
                </c:pt>
                <c:pt idx="104">
                  <c:v>114.77832546992317</c:v>
                </c:pt>
                <c:pt idx="105">
                  <c:v>122.11211106891845</c:v>
                </c:pt>
                <c:pt idx="106">
                  <c:v>140.95008542046202</c:v>
                </c:pt>
                <c:pt idx="107">
                  <c:v>170.42458246650921</c:v>
                </c:pt>
                <c:pt idx="108">
                  <c:v>181.91011619153159</c:v>
                </c:pt>
                <c:pt idx="109">
                  <c:v>223.39031928568619</c:v>
                </c:pt>
                <c:pt idx="110">
                  <c:v>270.10474043641779</c:v>
                </c:pt>
                <c:pt idx="111">
                  <c:v>288.30943240909005</c:v>
                </c:pt>
                <c:pt idx="112">
                  <c:v>309.8415435136896</c:v>
                </c:pt>
                <c:pt idx="113">
                  <c:v>354.04978129980714</c:v>
                </c:pt>
                <c:pt idx="114">
                  <c:v>389.14419308264894</c:v>
                </c:pt>
                <c:pt idx="115">
                  <c:v>428.08728054432589</c:v>
                </c:pt>
                <c:pt idx="116">
                  <c:v>456.93975200588915</c:v>
                </c:pt>
                <c:pt idx="117">
                  <c:v>561.13111018776249</c:v>
                </c:pt>
                <c:pt idx="118">
                  <c:v>616.75083558964479</c:v>
                </c:pt>
                <c:pt idx="119">
                  <c:v>678.47250888402084</c:v>
                </c:pt>
                <c:pt idx="120">
                  <c:v>724.20060524606777</c:v>
                </c:pt>
                <c:pt idx="121">
                  <c:v>889.33682224277072</c:v>
                </c:pt>
                <c:pt idx="122">
                  <c:v>977.48390008416732</c:v>
                </c:pt>
                <c:pt idx="123">
                  <c:v>984.1557032619429</c:v>
                </c:pt>
                <c:pt idx="124">
                  <c:v>1147.7803846949973</c:v>
                </c:pt>
                <c:pt idx="125">
                  <c:v>1236.046727156817</c:v>
                </c:pt>
                <c:pt idx="126">
                  <c:v>1409.5008542046205</c:v>
                </c:pt>
                <c:pt idx="127">
                  <c:v>1549.2078770131302</c:v>
                </c:pt>
                <c:pt idx="128">
                  <c:v>1819.1094530386611</c:v>
                </c:pt>
                <c:pt idx="129">
                  <c:v>1958.9972861139597</c:v>
                </c:pt>
                <c:pt idx="130">
                  <c:v>2233.8929883973597</c:v>
                </c:pt>
                <c:pt idx="131">
                  <c:v>2455.3402829271686</c:v>
                </c:pt>
                <c:pt idx="132">
                  <c:v>2883.094324090901</c:v>
                </c:pt>
                <c:pt idx="133">
                  <c:v>3104.8018323379952</c:v>
                </c:pt>
                <c:pt idx="134">
                  <c:v>3343.10529951736</c:v>
                </c:pt>
                <c:pt idx="135">
                  <c:v>3540.4978129980718</c:v>
                </c:pt>
                <c:pt idx="136">
                  <c:v>3891.4419308264901</c:v>
                </c:pt>
                <c:pt idx="137">
                  <c:v>4198.7587953927232</c:v>
                </c:pt>
                <c:pt idx="138">
                  <c:v>4569.397520058892</c:v>
                </c:pt>
                <c:pt idx="139">
                  <c:v>4920.7785163097196</c:v>
                </c:pt>
                <c:pt idx="140">
                  <c:v>5611.3111018776317</c:v>
                </c:pt>
                <c:pt idx="141">
                  <c:v>6167.4796558541038</c:v>
                </c:pt>
                <c:pt idx="142">
                  <c:v>6654.5703967931086</c:v>
                </c:pt>
                <c:pt idx="143">
                  <c:v>7798.9463186869525</c:v>
                </c:pt>
                <c:pt idx="144">
                  <c:v>8893.3299557045793</c:v>
                </c:pt>
                <c:pt idx="145">
                  <c:v>9774.8390008416827</c:v>
                </c:pt>
                <c:pt idx="146">
                  <c:v>10546.784039869382</c:v>
                </c:pt>
                <c:pt idx="147">
                  <c:v>10606.968028672642</c:v>
                </c:pt>
                <c:pt idx="148">
                  <c:v>12360.467271568172</c:v>
                </c:pt>
                <c:pt idx="149">
                  <c:v>13321.781567793594</c:v>
                </c:pt>
                <c:pt idx="150">
                  <c:v>14094.976653110245</c:v>
                </c:pt>
                <c:pt idx="151">
                  <c:v>15492.078770131293</c:v>
                </c:pt>
                <c:pt idx="152">
                  <c:v>16715.526497586787</c:v>
                </c:pt>
                <c:pt idx="153">
                  <c:v>19589.88357211895</c:v>
                </c:pt>
                <c:pt idx="154">
                  <c:v>21113.549686999988</c:v>
                </c:pt>
                <c:pt idx="155">
                  <c:v>22339.031928568631</c:v>
                </c:pt>
                <c:pt idx="156">
                  <c:v>24553.28802910227</c:v>
                </c:pt>
                <c:pt idx="157">
                  <c:v>26492.44465705187</c:v>
                </c:pt>
                <c:pt idx="158">
                  <c:v>31048.018323379933</c:v>
                </c:pt>
                <c:pt idx="159">
                  <c:v>33462.718708563923</c:v>
                </c:pt>
                <c:pt idx="160">
                  <c:v>35404.978129980635</c:v>
                </c:pt>
                <c:pt idx="161">
                  <c:v>38914.355530392939</c:v>
                </c:pt>
                <c:pt idx="162">
                  <c:v>41987.587953927199</c:v>
                </c:pt>
                <c:pt idx="163">
                  <c:v>47453.447241186281</c:v>
                </c:pt>
                <c:pt idx="164">
                  <c:v>49207.785163097164</c:v>
                </c:pt>
                <c:pt idx="165">
                  <c:v>53034.840143363261</c:v>
                </c:pt>
                <c:pt idx="166">
                  <c:v>56113.111018776181</c:v>
                </c:pt>
                <c:pt idx="167">
                  <c:v>59598.954384463432</c:v>
                </c:pt>
                <c:pt idx="168">
                  <c:v>61675.083558964456</c:v>
                </c:pt>
                <c:pt idx="169">
                  <c:v>66545.385078571591</c:v>
                </c:pt>
                <c:pt idx="170">
                  <c:v>77989.080519638097</c:v>
                </c:pt>
                <c:pt idx="171">
                  <c:v>84054.962025581088</c:v>
                </c:pt>
                <c:pt idx="172">
                  <c:v>94457.770708566226</c:v>
                </c:pt>
                <c:pt idx="173">
                  <c:v>97748.390008416594</c:v>
                </c:pt>
                <c:pt idx="174">
                  <c:v>105467.84039869395</c:v>
                </c:pt>
                <c:pt idx="175">
                  <c:v>123604.3857152581</c:v>
                </c:pt>
                <c:pt idx="176">
                  <c:v>133217.8156779361</c:v>
                </c:pt>
                <c:pt idx="177">
                  <c:v>149705.47978374976</c:v>
                </c:pt>
                <c:pt idx="178">
                  <c:v>154920.78770131283</c:v>
                </c:pt>
                <c:pt idx="179">
                  <c:v>167155.26497586808</c:v>
                </c:pt>
                <c:pt idx="180">
                  <c:v>195899.72861139587</c:v>
                </c:pt>
                <c:pt idx="181">
                  <c:v>208898.4880136718</c:v>
                </c:pt>
                <c:pt idx="182">
                  <c:v>211134.54020192227</c:v>
                </c:pt>
                <c:pt idx="183">
                  <c:v>237267.20431699586</c:v>
                </c:pt>
                <c:pt idx="184">
                  <c:v>262365.23190543294</c:v>
                </c:pt>
                <c:pt idx="185">
                  <c:v>264923.23479095317</c:v>
                </c:pt>
                <c:pt idx="186">
                  <c:v>310480.18323379965</c:v>
                </c:pt>
                <c:pt idx="187">
                  <c:v>334627.18708563963</c:v>
                </c:pt>
                <c:pt idx="188">
                  <c:v>373078.54715509107</c:v>
                </c:pt>
                <c:pt idx="189">
                  <c:v>376044.85597641225</c:v>
                </c:pt>
                <c:pt idx="190">
                  <c:v>415819.92577681429</c:v>
                </c:pt>
                <c:pt idx="191">
                  <c:v>419874.92287119344</c:v>
                </c:pt>
                <c:pt idx="192">
                  <c:v>492077.8516309713</c:v>
                </c:pt>
                <c:pt idx="193">
                  <c:v>530348.40143363224</c:v>
                </c:pt>
                <c:pt idx="194">
                  <c:v>595989.54384463385</c:v>
                </c:pt>
                <c:pt idx="195">
                  <c:v>665457.0396793111</c:v>
                </c:pt>
                <c:pt idx="196">
                  <c:v>742626.35132268898</c:v>
                </c:pt>
                <c:pt idx="197">
                  <c:v>840545.47469413781</c:v>
                </c:pt>
                <c:pt idx="198">
                  <c:v>944573.24263462995</c:v>
                </c:pt>
                <c:pt idx="199">
                  <c:v>1044492.4400683582</c:v>
                </c:pt>
                <c:pt idx="200">
                  <c:v>1054678.4039869388</c:v>
                </c:pt>
                <c:pt idx="201">
                  <c:v>1332174.9678857652</c:v>
                </c:pt>
                <c:pt idx="202">
                  <c:v>1497054.7978374965</c:v>
                </c:pt>
                <c:pt idx="203">
                  <c:v>1655416.529282691</c:v>
                </c:pt>
                <c:pt idx="204">
                  <c:v>1671552.6497586796</c:v>
                </c:pt>
                <c:pt idx="205">
                  <c:v>1839673.6711595503</c:v>
                </c:pt>
                <c:pt idx="206">
                  <c:v>2111354.9686999996</c:v>
                </c:pt>
                <c:pt idx="207">
                  <c:v>2310530.7114785835</c:v>
                </c:pt>
                <c:pt idx="208">
                  <c:v>2372672.0431699571</c:v>
                </c:pt>
                <c:pt idx="209">
                  <c:v>2623652.3190543279</c:v>
                </c:pt>
                <c:pt idx="210">
                  <c:v>2956462.7934593577</c:v>
                </c:pt>
                <c:pt idx="211">
                  <c:v>3346271.8708563941</c:v>
                </c:pt>
                <c:pt idx="212">
                  <c:v>3661937.2588522295</c:v>
                </c:pt>
                <c:pt idx="213">
                  <c:v>3760432.6152961501</c:v>
                </c:pt>
                <c:pt idx="214">
                  <c:v>4158180.1244065762</c:v>
                </c:pt>
                <c:pt idx="215">
                  <c:v>4685667.7693968518</c:v>
                </c:pt>
                <c:pt idx="216">
                  <c:v>5303484.014336328</c:v>
                </c:pt>
                <c:pt idx="217">
                  <c:v>5803776.7747553084</c:v>
                </c:pt>
                <c:pt idx="218">
                  <c:v>5959882.6828719657</c:v>
                </c:pt>
                <c:pt idx="219">
                  <c:v>6590301.4352956889</c:v>
                </c:pt>
                <c:pt idx="220">
                  <c:v>7426228.4353973465</c:v>
                </c:pt>
                <c:pt idx="221">
                  <c:v>9198366.7613509614</c:v>
                </c:pt>
                <c:pt idx="222">
                  <c:v>9445777.0708566103</c:v>
                </c:pt>
                <c:pt idx="223">
                  <c:v>10444924.400683576</c:v>
                </c:pt>
                <c:pt idx="224">
                  <c:v>11769836.34451923</c:v>
                </c:pt>
                <c:pt idx="225">
                  <c:v>14578499.022117386</c:v>
                </c:pt>
                <c:pt idx="226">
                  <c:v>14970547.978374956</c:v>
                </c:pt>
                <c:pt idx="227">
                  <c:v>16554088.759380637</c:v>
                </c:pt>
                <c:pt idx="228">
                  <c:v>18653933.735541731</c:v>
                </c:pt>
                <c:pt idx="229">
                  <c:v>23105307.114785861</c:v>
                </c:pt>
                <c:pt idx="230">
                  <c:v>23726720.431699596</c:v>
                </c:pt>
                <c:pt idx="231">
                  <c:v>26236462.601565018</c:v>
                </c:pt>
                <c:pt idx="232">
                  <c:v>29564490.81216906</c:v>
                </c:pt>
                <c:pt idx="233">
                  <c:v>36619181.25490661</c:v>
                </c:pt>
                <c:pt idx="234">
                  <c:v>41581992.577681519</c:v>
                </c:pt>
                <c:pt idx="235">
                  <c:v>46856550.138224788</c:v>
                </c:pt>
                <c:pt idx="236">
                  <c:v>58037767.747553147</c:v>
                </c:pt>
                <c:pt idx="237">
                  <c:v>65903014.352956966</c:v>
                </c:pt>
                <c:pt idx="238">
                  <c:v>74262635.13226907</c:v>
                </c:pt>
                <c:pt idx="239">
                  <c:v>91983667.613509715</c:v>
                </c:pt>
                <c:pt idx="240">
                  <c:v>104449244.00683624</c:v>
                </c:pt>
                <c:pt idx="241">
                  <c:v>117698363.44519244</c:v>
                </c:pt>
                <c:pt idx="242">
                  <c:v>145784320.55351907</c:v>
                </c:pt>
                <c:pt idx="243">
                  <c:v>186539337.35541752</c:v>
                </c:pt>
                <c:pt idx="244">
                  <c:v>231052560.92488381</c:v>
                </c:pt>
                <c:pt idx="245">
                  <c:v>366193725.88522243</c:v>
                </c:pt>
                <c:pt idx="246">
                  <c:v>580377677.47553003</c:v>
                </c:pt>
                <c:pt idx="247">
                  <c:v>919836676.135095</c:v>
                </c:pt>
              </c:numCache>
            </c:numRef>
          </c:xVal>
          <c:yVal>
            <c:numRef>
              <c:f>AGING!$H$30:$H$277</c:f>
              <c:numCache>
                <c:formatCode>0.00E+00</c:formatCode>
                <c:ptCount val="248"/>
                <c:pt idx="0">
                  <c:v>53.2</c:v>
                </c:pt>
                <c:pt idx="1">
                  <c:v>52.5</c:v>
                </c:pt>
                <c:pt idx="2">
                  <c:v>51</c:v>
                </c:pt>
                <c:pt idx="3">
                  <c:v>49</c:v>
                </c:pt>
                <c:pt idx="4">
                  <c:v>47.360351535816122</c:v>
                </c:pt>
                <c:pt idx="5">
                  <c:v>45.979434887660737</c:v>
                </c:pt>
                <c:pt idx="6">
                  <c:v>44.644580027977554</c:v>
                </c:pt>
                <c:pt idx="7">
                  <c:v>43.435672100940835</c:v>
                </c:pt>
                <c:pt idx="8">
                  <c:v>43.354720987411064</c:v>
                </c:pt>
                <c:pt idx="9">
                  <c:v>42.812303176012968</c:v>
                </c:pt>
                <c:pt idx="10">
                  <c:v>42.108759268925795</c:v>
                </c:pt>
                <c:pt idx="11">
                  <c:v>41.584969925987401</c:v>
                </c:pt>
                <c:pt idx="12">
                  <c:v>40.905683119768533</c:v>
                </c:pt>
                <c:pt idx="13">
                  <c:v>40.400047680630145</c:v>
                </c:pt>
                <c:pt idx="14">
                  <c:v>39.744422474503885</c:v>
                </c:pt>
                <c:pt idx="15">
                  <c:v>39.256486000283445</c:v>
                </c:pt>
                <c:pt idx="16">
                  <c:v>39.143299396350955</c:v>
                </c:pt>
                <c:pt idx="17">
                  <c:v>38.623921204399259</c:v>
                </c:pt>
                <c:pt idx="18">
                  <c:v>38.594373171931139</c:v>
                </c:pt>
                <c:pt idx="19">
                  <c:v>38.153218068590363</c:v>
                </c:pt>
                <c:pt idx="20">
                  <c:v>37.543123565424189</c:v>
                </c:pt>
                <c:pt idx="21">
                  <c:v>37.51463230660984</c:v>
                </c:pt>
                <c:pt idx="22">
                  <c:v>37.08921489714637</c:v>
                </c:pt>
                <c:pt idx="23">
                  <c:v>36.500972290635794</c:v>
                </c:pt>
                <c:pt idx="24">
                  <c:v>36.473505550887928</c:v>
                </c:pt>
                <c:pt idx="25">
                  <c:v>36.063412381483509</c:v>
                </c:pt>
                <c:pt idx="26">
                  <c:v>35.576006222067548</c:v>
                </c:pt>
                <c:pt idx="27">
                  <c:v>35.469941492339167</c:v>
                </c:pt>
                <c:pt idx="28">
                  <c:v>35.091025930600054</c:v>
                </c:pt>
                <c:pt idx="29">
                  <c:v>35.07472130359232</c:v>
                </c:pt>
                <c:pt idx="30">
                  <c:v>34.502873719095788</c:v>
                </c:pt>
                <c:pt idx="31">
                  <c:v>34.13783104619116</c:v>
                </c:pt>
                <c:pt idx="32">
                  <c:v>34.122119268585237</c:v>
                </c:pt>
                <c:pt idx="33">
                  <c:v>33.571270701458857</c:v>
                </c:pt>
                <c:pt idx="34">
                  <c:v>33.219672619553911</c:v>
                </c:pt>
                <c:pt idx="35">
                  <c:v>33.204540698819038</c:v>
                </c:pt>
                <c:pt idx="36">
                  <c:v>32.674070551783771</c:v>
                </c:pt>
                <c:pt idx="37">
                  <c:v>32.335499356939863</c:v>
                </c:pt>
                <c:pt idx="38">
                  <c:v>32.320928615961144</c:v>
                </c:pt>
                <c:pt idx="39">
                  <c:v>32.212829057547076</c:v>
                </c:pt>
                <c:pt idx="40">
                  <c:v>31.810184755742021</c:v>
                </c:pt>
                <c:pt idx="41">
                  <c:v>31.789822670382634</c:v>
                </c:pt>
                <c:pt idx="42">
                  <c:v>31.484245192336139</c:v>
                </c:pt>
                <c:pt idx="43">
                  <c:v>31.47022767501004</c:v>
                </c:pt>
                <c:pt idx="44">
                  <c:v>30.97859011997344</c:v>
                </c:pt>
                <c:pt idx="45">
                  <c:v>30.958995012276613</c:v>
                </c:pt>
                <c:pt idx="46">
                  <c:v>30.664876850582434</c:v>
                </c:pt>
                <c:pt idx="47">
                  <c:v>30.178219900464363</c:v>
                </c:pt>
                <c:pt idx="48">
                  <c:v>30.159362337012798</c:v>
                </c:pt>
                <c:pt idx="49">
                  <c:v>29.876331290702783</c:v>
                </c:pt>
                <c:pt idx="50">
                  <c:v>29.408019268416584</c:v>
                </c:pt>
                <c:pt idx="51">
                  <c:v>29.389873667304236</c:v>
                </c:pt>
                <c:pt idx="52">
                  <c:v>29.369006496621552</c:v>
                </c:pt>
                <c:pt idx="53">
                  <c:v>29.11752627706608</c:v>
                </c:pt>
                <c:pt idx="54">
                  <c:v>28.999439632525224</c:v>
                </c:pt>
                <c:pt idx="55">
                  <c:v>28.666930871209374</c:v>
                </c:pt>
                <c:pt idx="56">
                  <c:v>28.649464180381081</c:v>
                </c:pt>
                <c:pt idx="57">
                  <c:v>28.387432891310365</c:v>
                </c:pt>
                <c:pt idx="58">
                  <c:v>28.273820393669062</c:v>
                </c:pt>
                <c:pt idx="59">
                  <c:v>27.953899397125458</c:v>
                </c:pt>
                <c:pt idx="60">
                  <c:v>27.937097926094101</c:v>
                </c:pt>
                <c:pt idx="61">
                  <c:v>27.68498637290897</c:v>
                </c:pt>
                <c:pt idx="62">
                  <c:v>27.575676062366902</c:v>
                </c:pt>
                <c:pt idx="63">
                  <c:v>27.267868194199512</c:v>
                </c:pt>
                <c:pt idx="64">
                  <c:v>27.25171283931935</c:v>
                </c:pt>
                <c:pt idx="65">
                  <c:v>27.009130677432626</c:v>
                </c:pt>
                <c:pt idx="66">
                  <c:v>26.903954860348975</c:v>
                </c:pt>
                <c:pt idx="67">
                  <c:v>26.753727076859668</c:v>
                </c:pt>
                <c:pt idx="68">
                  <c:v>26.59222879921818</c:v>
                </c:pt>
                <c:pt idx="69">
                  <c:v>26.433602264845856</c:v>
                </c:pt>
                <c:pt idx="70">
                  <c:v>26.35880984306425</c:v>
                </c:pt>
                <c:pt idx="71">
                  <c:v>26.25759433617964</c:v>
                </c:pt>
                <c:pt idx="72">
                  <c:v>25.957614274839965</c:v>
                </c:pt>
                <c:pt idx="73">
                  <c:v>25.804954204052184</c:v>
                </c:pt>
                <c:pt idx="74">
                  <c:v>25.732967728572238</c:v>
                </c:pt>
                <c:pt idx="75">
                  <c:v>25.635553580544478</c:v>
                </c:pt>
                <c:pt idx="76">
                  <c:v>25.346805669954893</c:v>
                </c:pt>
                <c:pt idx="77">
                  <c:v>25.199848445473879</c:v>
                </c:pt>
                <c:pt idx="78">
                  <c:v>25.130548233962546</c:v>
                </c:pt>
                <c:pt idx="79">
                  <c:v>25.036772993478824</c:v>
                </c:pt>
                <c:pt idx="80">
                  <c:v>24.758747238856436</c:v>
                </c:pt>
                <c:pt idx="81">
                  <c:v>24.617232887116042</c:v>
                </c:pt>
                <c:pt idx="82">
                  <c:v>24.460175144991133</c:v>
                </c:pt>
                <c:pt idx="83">
                  <c:v>24.251887816016051</c:v>
                </c:pt>
                <c:pt idx="84">
                  <c:v>24.192381989269371</c:v>
                </c:pt>
                <c:pt idx="85">
                  <c:v>24.056045270560464</c:v>
                </c:pt>
                <c:pt idx="86">
                  <c:v>23.978237616067041</c:v>
                </c:pt>
                <c:pt idx="87">
                  <c:v>23.904725050240714</c:v>
                </c:pt>
                <c:pt idx="88">
                  <c:v>23.646654153851049</c:v>
                </c:pt>
                <c:pt idx="89">
                  <c:v>23.515242774980297</c:v>
                </c:pt>
                <c:pt idx="90">
                  <c:v>23.440235982088073</c:v>
                </c:pt>
                <c:pt idx="91">
                  <c:v>23.369360728135455</c:v>
                </c:pt>
                <c:pt idx="92">
                  <c:v>23.120507781424003</c:v>
                </c:pt>
                <c:pt idx="93">
                  <c:v>22.993766282477683</c:v>
                </c:pt>
                <c:pt idx="94">
                  <c:v>22.921402730654812</c:v>
                </c:pt>
                <c:pt idx="95">
                  <c:v>22.853025363793062</c:v>
                </c:pt>
                <c:pt idx="96">
                  <c:v>22.49054126203745</c:v>
                </c:pt>
                <c:pt idx="97">
                  <c:v>22.420684391889885</c:v>
                </c:pt>
                <c:pt idx="98">
                  <c:v>22.354663335844357</c:v>
                </c:pt>
                <c:pt idx="99">
                  <c:v>22.004530268700194</c:v>
                </c:pt>
                <c:pt idx="100">
                  <c:v>21.937020716760586</c:v>
                </c:pt>
                <c:pt idx="101">
                  <c:v>21.873217675373102</c:v>
                </c:pt>
                <c:pt idx="102">
                  <c:v>21.534671361154942</c:v>
                </c:pt>
                <c:pt idx="103">
                  <c:v>21.491845232867881</c:v>
                </c:pt>
                <c:pt idx="104">
                  <c:v>21.469366290201794</c:v>
                </c:pt>
                <c:pt idx="105">
                  <c:v>21.407632683773272</c:v>
                </c:pt>
                <c:pt idx="106">
                  <c:v>21.265661541097497</c:v>
                </c:pt>
                <c:pt idx="107">
                  <c:v>21.079908337126344</c:v>
                </c:pt>
                <c:pt idx="108">
                  <c:v>21.016662810698893</c:v>
                </c:pt>
                <c:pt idx="109">
                  <c:v>20.819279351798379</c:v>
                </c:pt>
                <c:pt idx="110">
                  <c:v>20.639185121892108</c:v>
                </c:pt>
                <c:pt idx="111">
                  <c:v>20.577838164825383</c:v>
                </c:pt>
                <c:pt idx="112">
                  <c:v>20.510392407203934</c:v>
                </c:pt>
                <c:pt idx="113">
                  <c:v>20.386313956221244</c:v>
                </c:pt>
                <c:pt idx="114">
                  <c:v>20.299019553892883</c:v>
                </c:pt>
                <c:pt idx="115">
                  <c:v>20.211445065844806</c:v>
                </c:pt>
                <c:pt idx="116">
                  <c:v>20.151851665872691</c:v>
                </c:pt>
                <c:pt idx="117">
                  <c:v>19.965711254341258</c:v>
                </c:pt>
                <c:pt idx="118">
                  <c:v>19.880825146983995</c:v>
                </c:pt>
                <c:pt idx="119">
                  <c:v>19.79563264664117</c:v>
                </c:pt>
                <c:pt idx="120">
                  <c:v>19.737643122492347</c:v>
                </c:pt>
                <c:pt idx="121">
                  <c:v>19.556411226097506</c:v>
                </c:pt>
                <c:pt idx="122">
                  <c:v>19.473719056428536</c:v>
                </c:pt>
                <c:pt idx="123">
                  <c:v>19.467783483886105</c:v>
                </c:pt>
                <c:pt idx="124">
                  <c:v>19.334156027423656</c:v>
                </c:pt>
                <c:pt idx="125">
                  <c:v>19.270172948540178</c:v>
                </c:pt>
                <c:pt idx="126">
                  <c:v>19.157367308062838</c:v>
                </c:pt>
                <c:pt idx="127">
                  <c:v>19.076646047539249</c:v>
                </c:pt>
                <c:pt idx="128">
                  <c:v>18.940333857772512</c:v>
                </c:pt>
                <c:pt idx="129">
                  <c:v>18.877809189795965</c:v>
                </c:pt>
                <c:pt idx="130">
                  <c:v>18.767521296263279</c:v>
                </c:pt>
                <c:pt idx="131">
                  <c:v>18.688546661986706</c:v>
                </c:pt>
                <c:pt idx="132">
                  <c:v>18.555120634883117</c:v>
                </c:pt>
                <c:pt idx="133">
                  <c:v>18.493882238572311</c:v>
                </c:pt>
                <c:pt idx="134">
                  <c:v>18.432946429786167</c:v>
                </c:pt>
                <c:pt idx="135">
                  <c:v>18.385803518068975</c:v>
                </c:pt>
                <c:pt idx="136">
                  <c:v>18.308374352729416</c:v>
                </c:pt>
                <c:pt idx="137">
                  <c:v>18.246314139238834</c:v>
                </c:pt>
                <c:pt idx="138">
                  <c:v>18.177459963788987</c:v>
                </c:pt>
                <c:pt idx="139">
                  <c:v>18.117338273350136</c:v>
                </c:pt>
                <c:pt idx="140">
                  <c:v>18.011171067170142</c:v>
                </c:pt>
                <c:pt idx="141">
                  <c:v>17.93506989703306</c:v>
                </c:pt>
                <c:pt idx="142">
                  <c:v>17.874037607647377</c:v>
                </c:pt>
                <c:pt idx="143">
                  <c:v>17.747116815852454</c:v>
                </c:pt>
                <c:pt idx="144">
                  <c:v>17.642563871549882</c:v>
                </c:pt>
                <c:pt idx="145">
                  <c:v>17.56756524272101</c:v>
                </c:pt>
                <c:pt idx="146">
                  <c:v>17.507393553710553</c:v>
                </c:pt>
                <c:pt idx="147">
                  <c:v>17.502894095709994</c:v>
                </c:pt>
                <c:pt idx="148">
                  <c:v>17.382171458844386</c:v>
                </c:pt>
                <c:pt idx="149">
                  <c:v>17.323243778808113</c:v>
                </c:pt>
                <c:pt idx="150">
                  <c:v>17.27892595374448</c:v>
                </c:pt>
                <c:pt idx="151">
                  <c:v>17.204816252627232</c:v>
                </c:pt>
                <c:pt idx="152">
                  <c:v>17.145327528181141</c:v>
                </c:pt>
                <c:pt idx="153">
                  <c:v>17.021443666876792</c:v>
                </c:pt>
                <c:pt idx="154">
                  <c:v>16.963097926759062</c:v>
                </c:pt>
                <c:pt idx="155">
                  <c:v>16.919200824849447</c:v>
                </c:pt>
                <c:pt idx="156">
                  <c:v>16.845763563668307</c:v>
                </c:pt>
                <c:pt idx="157">
                  <c:v>16.786779734318223</c:v>
                </c:pt>
                <c:pt idx="158">
                  <c:v>16.663864563412123</c:v>
                </c:pt>
                <c:pt idx="159">
                  <c:v>16.605936239286475</c:v>
                </c:pt>
                <c:pt idx="160">
                  <c:v>16.562332316366778</c:v>
                </c:pt>
                <c:pt idx="161">
                  <c:v>16.489350320087478</c:v>
                </c:pt>
                <c:pt idx="162">
                  <c:v>16.43070296326886</c:v>
                </c:pt>
                <c:pt idx="163">
                  <c:v>16.336361138461907</c:v>
                </c:pt>
                <c:pt idx="164">
                  <c:v>16.308390785119212</c:v>
                </c:pt>
                <c:pt idx="165">
                  <c:v>16.250704196398218</c:v>
                </c:pt>
                <c:pt idx="166">
                  <c:v>16.207264114199653</c:v>
                </c:pt>
                <c:pt idx="167">
                  <c:v>16.160873531580147</c:v>
                </c:pt>
                <c:pt idx="168">
                  <c:v>16.134521175049009</c:v>
                </c:pt>
                <c:pt idx="169">
                  <c:v>16.076038759866869</c:v>
                </c:pt>
                <c:pt idx="170">
                  <c:v>15.953962236053407</c:v>
                </c:pt>
                <c:pt idx="171">
                  <c:v>15.896342056387498</c:v>
                </c:pt>
                <c:pt idx="172">
                  <c:v>15.806570394412335</c:v>
                </c:pt>
                <c:pt idx="173">
                  <c:v>15.780219456814262</c:v>
                </c:pt>
                <c:pt idx="174">
                  <c:v>15.721718553068461</c:v>
                </c:pt>
                <c:pt idx="175">
                  <c:v>15.599522591638101</c:v>
                </c:pt>
                <c:pt idx="176">
                  <c:v>15.541802769824754</c:v>
                </c:pt>
                <c:pt idx="177">
                  <c:v>15.451815228054256</c:v>
                </c:pt>
                <c:pt idx="178">
                  <c:v>15.425388474485221</c:v>
                </c:pt>
                <c:pt idx="179">
                  <c:v>15.366698859565979</c:v>
                </c:pt>
                <c:pt idx="180">
                  <c:v>15.244016010930425</c:v>
                </c:pt>
                <c:pt idx="181">
                  <c:v>15.194275535033853</c:v>
                </c:pt>
                <c:pt idx="182">
                  <c:v>15.186028066474304</c:v>
                </c:pt>
                <c:pt idx="183">
                  <c:v>15.095553466803185</c:v>
                </c:pt>
                <c:pt idx="184">
                  <c:v>15.017461994038278</c:v>
                </c:pt>
                <c:pt idx="185">
                  <c:v>15.009919744672407</c:v>
                </c:pt>
                <c:pt idx="186">
                  <c:v>14.886385854278547</c:v>
                </c:pt>
                <c:pt idx="187">
                  <c:v>14.827949344964857</c:v>
                </c:pt>
                <c:pt idx="188">
                  <c:v>14.742923639830778</c:v>
                </c:pt>
                <c:pt idx="189">
                  <c:v>14.736725420978209</c:v>
                </c:pt>
                <c:pt idx="190">
                  <c:v>14.657939163032228</c:v>
                </c:pt>
                <c:pt idx="191">
                  <c:v>14.650325119201987</c:v>
                </c:pt>
                <c:pt idx="192">
                  <c:v>14.525576271907266</c:v>
                </c:pt>
                <c:pt idx="193">
                  <c:v>14.466522576599059</c:v>
                </c:pt>
                <c:pt idx="194">
                  <c:v>14.374283616907237</c:v>
                </c:pt>
                <c:pt idx="195">
                  <c:v>14.286858201456859</c:v>
                </c:pt>
                <c:pt idx="196">
                  <c:v>14.199574259556233</c:v>
                </c:pt>
                <c:pt idx="197">
                  <c:v>14.100688309510787</c:v>
                </c:pt>
                <c:pt idx="198">
                  <c:v>14.007170236965873</c:v>
                </c:pt>
                <c:pt idx="199">
                  <c:v>13.926284698947667</c:v>
                </c:pt>
                <c:pt idx="200">
                  <c:v>13.918463211787108</c:v>
                </c:pt>
                <c:pt idx="201">
                  <c:v>13.729389945283682</c:v>
                </c:pt>
                <c:pt idx="202">
                  <c:v>13.634315988072654</c:v>
                </c:pt>
                <c:pt idx="203">
                  <c:v>13.552038608864677</c:v>
                </c:pt>
                <c:pt idx="204">
                  <c:v>13.54408384938386</c:v>
                </c:pt>
                <c:pt idx="205">
                  <c:v>13.465324135345654</c:v>
                </c:pt>
                <c:pt idx="206">
                  <c:v>13.351571563513151</c:v>
                </c:pt>
                <c:pt idx="207">
                  <c:v>13.276759114696436</c:v>
                </c:pt>
                <c:pt idx="208">
                  <c:v>13.254677738150903</c:v>
                </c:pt>
                <c:pt idx="209">
                  <c:v>13.17077973358956</c:v>
                </c:pt>
                <c:pt idx="210">
                  <c:v>13.07063118199188</c:v>
                </c:pt>
                <c:pt idx="211">
                  <c:v>12.966176832409619</c:v>
                </c:pt>
                <c:pt idx="212">
                  <c:v>12.889759263403946</c:v>
                </c:pt>
                <c:pt idx="213">
                  <c:v>12.867195308776749</c:v>
                </c:pt>
                <c:pt idx="214">
                  <c:v>12.781450197289683</c:v>
                </c:pt>
                <c:pt idx="215">
                  <c:v>12.679031126605086</c:v>
                </c:pt>
                <c:pt idx="216">
                  <c:v>12.57214933309454</c:v>
                </c:pt>
                <c:pt idx="217">
                  <c:v>12.493918807951051</c:v>
                </c:pt>
                <c:pt idx="218">
                  <c:v>12.470813009026367</c:v>
                </c:pt>
                <c:pt idx="219">
                  <c:v>12.382980054110622</c:v>
                </c:pt>
                <c:pt idx="220">
                  <c:v>12.278030961471611</c:v>
                </c:pt>
                <c:pt idx="221">
                  <c:v>12.088182297775734</c:v>
                </c:pt>
                <c:pt idx="222">
                  <c:v>12.064474056206127</c:v>
                </c:pt>
                <c:pt idx="223">
                  <c:v>11.974326651742542</c:v>
                </c:pt>
                <c:pt idx="224">
                  <c:v>11.866559047834331</c:v>
                </c:pt>
                <c:pt idx="225">
                  <c:v>11.671489554608629</c:v>
                </c:pt>
                <c:pt idx="226">
                  <c:v>11.647122314897278</c:v>
                </c:pt>
                <c:pt idx="227">
                  <c:v>11.554429984029349</c:v>
                </c:pt>
                <c:pt idx="228">
                  <c:v>11.4435741616683</c:v>
                </c:pt>
                <c:pt idx="229">
                  <c:v>11.242795314832811</c:v>
                </c:pt>
                <c:pt idx="230">
                  <c:v>11.217701574242543</c:v>
                </c:pt>
                <c:pt idx="231">
                  <c:v>11.1222336765597</c:v>
                </c:pt>
                <c:pt idx="232">
                  <c:v>11.008015839946333</c:v>
                </c:pt>
                <c:pt idx="233">
                  <c:v>10.801041464347362</c:v>
                </c:pt>
                <c:pt idx="234">
                  <c:v>10.676681497249421</c:v>
                </c:pt>
                <c:pt idx="235">
                  <c:v>10.558827930897008</c:v>
                </c:pt>
                <c:pt idx="236">
                  <c:v>10.34515547098397</c:v>
                </c:pt>
                <c:pt idx="237">
                  <c:v>10.216717320326886</c:v>
                </c:pt>
                <c:pt idx="238">
                  <c:v>10.09495372344599</c:v>
                </c:pt>
                <c:pt idx="239">
                  <c:v>9.8740972486706529</c:v>
                </c:pt>
                <c:pt idx="240">
                  <c:v>9.7412847376532845</c:v>
                </c:pt>
                <c:pt idx="241">
                  <c:v>9.6153372284869132</c:v>
                </c:pt>
                <c:pt idx="242">
                  <c:v>9.3868057798325353</c:v>
                </c:pt>
                <c:pt idx="243">
                  <c:v>9.1189224164038869</c:v>
                </c:pt>
                <c:pt idx="244">
                  <c:v>8.8822253158936864</c:v>
                </c:pt>
                <c:pt idx="245">
                  <c:v>8.3592989347912781</c:v>
                </c:pt>
                <c:pt idx="246">
                  <c:v>7.8169716102663269</c:v>
                </c:pt>
                <c:pt idx="247">
                  <c:v>7.2541856729445335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C5C7-4395-9B2A-B893CC119A7F}"/>
            </c:ext>
          </c:extLst>
        </c:ser>
        <c:ser>
          <c:idx val="1"/>
          <c:order val="1"/>
          <c:tx>
            <c:strRef>
              <c:f>AGING!$AG$4</c:f>
              <c:strCache>
                <c:ptCount val="1"/>
                <c:pt idx="0">
                  <c:v>12d@95°C </c:v>
                </c:pt>
              </c:strCache>
            </c:strRef>
          </c:tx>
          <c:spPr>
            <a:ln w="63500" cap="rnd">
              <a:solidFill>
                <a:srgbClr val="C00000"/>
              </a:solidFill>
              <a:prstDash val="lgDash"/>
              <a:round/>
            </a:ln>
            <a:effectLst/>
          </c:spPr>
          <c:marker>
            <c:symbol val="none"/>
          </c:marker>
          <c:dPt>
            <c:idx val="0"/>
            <c:marker>
              <c:symbol val="none"/>
            </c:marker>
            <c:bubble3D val="0"/>
            <c:extLst>
              <c:ext xmlns:c16="http://schemas.microsoft.com/office/drawing/2014/chart" uri="{C3380CC4-5D6E-409C-BE32-E72D297353CC}">
                <c16:uniqueId val="{00000001-C5C7-4395-9B2A-B893CC119A7F}"/>
              </c:ext>
            </c:extLst>
          </c:dPt>
          <c:xVal>
            <c:numRef>
              <c:f>AGING!$M$30:$M$266</c:f>
              <c:numCache>
                <c:formatCode>0.00E+00</c:formatCode>
                <c:ptCount val="237"/>
                <c:pt idx="0">
                  <c:v>1.4870200421642615E-5</c:v>
                </c:pt>
                <c:pt idx="1">
                  <c:v>1.8676171576364951E-5</c:v>
                </c:pt>
                <c:pt idx="2">
                  <c:v>2.9599675927528188E-5</c:v>
                </c:pt>
                <c:pt idx="3">
                  <c:v>4.6912315880361365E-5</c:v>
                </c:pt>
                <c:pt idx="4">
                  <c:v>7.4351014773354178E-5</c:v>
                </c:pt>
                <c:pt idx="5">
                  <c:v>1.1783895513418953E-4</c:v>
                </c:pt>
                <c:pt idx="6">
                  <c:v>1.8676171576364955E-4</c:v>
                </c:pt>
                <c:pt idx="7">
                  <c:v>2.8480178775681719E-4</c:v>
                </c:pt>
                <c:pt idx="8">
                  <c:v>2.9599523945835024E-4</c:v>
                </c:pt>
                <c:pt idx="9">
                  <c:v>3.5769575403780756E-4</c:v>
                </c:pt>
                <c:pt idx="10">
                  <c:v>4.691231588036136E-4</c:v>
                </c:pt>
                <c:pt idx="11">
                  <c:v>5.6690818018536974E-4</c:v>
                </c:pt>
                <c:pt idx="12">
                  <c:v>7.4351014773354162E-4</c:v>
                </c:pt>
                <c:pt idx="13">
                  <c:v>8.98488666583975E-4</c:v>
                </c:pt>
                <c:pt idx="14">
                  <c:v>1.1783839786798124E-3</c:v>
                </c:pt>
                <c:pt idx="15">
                  <c:v>1.424008685481264E-3</c:v>
                </c:pt>
                <c:pt idx="16">
                  <c:v>1.4826411962813827E-3</c:v>
                </c:pt>
                <c:pt idx="17">
                  <c:v>1.8621174467665319E-3</c:v>
                </c:pt>
                <c:pt idx="18">
                  <c:v>1.8676128514885223E-3</c:v>
                </c:pt>
                <c:pt idx="19">
                  <c:v>2.2569121854085082E-3</c:v>
                </c:pt>
                <c:pt idx="20">
                  <c:v>2.9512514426498597E-3</c:v>
                </c:pt>
                <c:pt idx="21">
                  <c:v>2.9599675927528186E-3</c:v>
                </c:pt>
                <c:pt idx="22">
                  <c:v>3.5769575403780756E-3</c:v>
                </c:pt>
                <c:pt idx="23">
                  <c:v>4.6774164521275231E-3</c:v>
                </c:pt>
                <c:pt idx="24">
                  <c:v>4.691231588036136E-3</c:v>
                </c:pt>
                <c:pt idx="25">
                  <c:v>5.6690539385432842E-3</c:v>
                </c:pt>
                <c:pt idx="26">
                  <c:v>7.1402063320327516E-3</c:v>
                </c:pt>
                <c:pt idx="27">
                  <c:v>7.4132059814069149E-3</c:v>
                </c:pt>
                <c:pt idx="28">
                  <c:v>8.9677152675404301E-3</c:v>
                </c:pt>
                <c:pt idx="29">
                  <c:v>8.9848866658397506E-3</c:v>
                </c:pt>
                <c:pt idx="30">
                  <c:v>1.1749193026813159E-2</c:v>
                </c:pt>
                <c:pt idx="31">
                  <c:v>1.4212839070256545E-2</c:v>
                </c:pt>
                <c:pt idx="32">
                  <c:v>1.4240086854812643E-2</c:v>
                </c:pt>
                <c:pt idx="33">
                  <c:v>1.862117446766532E-2</c:v>
                </c:pt>
                <c:pt idx="34">
                  <c:v>2.2525829868787303E-2</c:v>
                </c:pt>
                <c:pt idx="35">
                  <c:v>2.2569017999928088E-2</c:v>
                </c:pt>
                <c:pt idx="36">
                  <c:v>2.9512362444805436E-2</c:v>
                </c:pt>
                <c:pt idx="37">
                  <c:v>3.5623014391006215E-2</c:v>
                </c:pt>
                <c:pt idx="38">
                  <c:v>3.5701031660163765E-2</c:v>
                </c:pt>
                <c:pt idx="39">
                  <c:v>3.5769474082651978E-2</c:v>
                </c:pt>
                <c:pt idx="40">
                  <c:v>4.4740573475893532E-2</c:v>
                </c:pt>
                <c:pt idx="41">
                  <c:v>4.6774164521275231E-2</c:v>
                </c:pt>
                <c:pt idx="42">
                  <c:v>5.6582581722721979E-2</c:v>
                </c:pt>
                <c:pt idx="43">
                  <c:v>5.6690818018536988E-2</c:v>
                </c:pt>
                <c:pt idx="44">
                  <c:v>7.0908882726010147E-2</c:v>
                </c:pt>
                <c:pt idx="45">
                  <c:v>7.4132059814069146E-2</c:v>
                </c:pt>
                <c:pt idx="46">
                  <c:v>8.9677152675404298E-2</c:v>
                </c:pt>
                <c:pt idx="47">
                  <c:v>8.9848866658397489E-2</c:v>
                </c:pt>
                <c:pt idx="48">
                  <c:v>0.11238298966157512</c:v>
                </c:pt>
                <c:pt idx="49">
                  <c:v>0.11749139833220551</c:v>
                </c:pt>
                <c:pt idx="50">
                  <c:v>0.14212773211522839</c:v>
                </c:pt>
                <c:pt idx="51">
                  <c:v>0.14240086854812639</c:v>
                </c:pt>
                <c:pt idx="52">
                  <c:v>0.17811504662474889</c:v>
                </c:pt>
                <c:pt idx="53">
                  <c:v>0.1862113140618559</c:v>
                </c:pt>
                <c:pt idx="54">
                  <c:v>0.18625087996264295</c:v>
                </c:pt>
                <c:pt idx="55">
                  <c:v>0.22525829868787303</c:v>
                </c:pt>
                <c:pt idx="56">
                  <c:v>0.23392107788624905</c:v>
                </c:pt>
                <c:pt idx="57">
                  <c:v>0.28229459642525412</c:v>
                </c:pt>
                <c:pt idx="58">
                  <c:v>0.29512514426498598</c:v>
                </c:pt>
                <c:pt idx="59">
                  <c:v>0.35701031660163768</c:v>
                </c:pt>
                <c:pt idx="60">
                  <c:v>0.37073907624796909</c:v>
                </c:pt>
                <c:pt idx="61">
                  <c:v>0.4474057347589353</c:v>
                </c:pt>
                <c:pt idx="62">
                  <c:v>0.46774164521275235</c:v>
                </c:pt>
                <c:pt idx="63">
                  <c:v>0.56582328419900041</c:v>
                </c:pt>
                <c:pt idx="64">
                  <c:v>0.58758174330083301</c:v>
                </c:pt>
                <c:pt idx="65">
                  <c:v>0.70908553432341626</c:v>
                </c:pt>
                <c:pt idx="66">
                  <c:v>0.7413205981406914</c:v>
                </c:pt>
                <c:pt idx="67">
                  <c:v>0.89676950033146774</c:v>
                </c:pt>
                <c:pt idx="68">
                  <c:v>0.92589679182635964</c:v>
                </c:pt>
                <c:pt idx="69">
                  <c:v>0.93125439981321467</c:v>
                </c:pt>
                <c:pt idx="70">
                  <c:v>1.1238298966157512</c:v>
                </c:pt>
                <c:pt idx="71">
                  <c:v>1.1628765266178176</c:v>
                </c:pt>
                <c:pt idx="72">
                  <c:v>1.4212839070256547</c:v>
                </c:pt>
                <c:pt idx="73">
                  <c:v>1.4759456427890403</c:v>
                </c:pt>
                <c:pt idx="74">
                  <c:v>1.7811504662474889</c:v>
                </c:pt>
                <c:pt idx="75">
                  <c:v>1.8430308258305232</c:v>
                </c:pt>
                <c:pt idx="76">
                  <c:v>2.2525829868787302</c:v>
                </c:pt>
                <c:pt idx="77">
                  <c:v>2.3392107788624905</c:v>
                </c:pt>
                <c:pt idx="78">
                  <c:v>2.822933299111444</c:v>
                </c:pt>
                <c:pt idx="79">
                  <c:v>2.9210070857102122</c:v>
                </c:pt>
                <c:pt idx="80">
                  <c:v>3.5701031660163762</c:v>
                </c:pt>
                <c:pt idx="81">
                  <c:v>3.7073730312821551</c:v>
                </c:pt>
                <c:pt idx="82">
                  <c:v>4.4740472154764754</c:v>
                </c:pt>
                <c:pt idx="83">
                  <c:v>4.6294839591317984</c:v>
                </c:pt>
                <c:pt idx="84">
                  <c:v>5.8758174330083301</c:v>
                </c:pt>
                <c:pt idx="85">
                  <c:v>6.105932914628033</c:v>
                </c:pt>
                <c:pt idx="86">
                  <c:v>7.0908882726010161</c:v>
                </c:pt>
                <c:pt idx="87">
                  <c:v>7.3372708614457114</c:v>
                </c:pt>
                <c:pt idx="88">
                  <c:v>7.6687226700107711</c:v>
                </c:pt>
                <c:pt idx="89">
                  <c:v>9.3125439981321474</c:v>
                </c:pt>
                <c:pt idx="90">
                  <c:v>11.238298966157512</c:v>
                </c:pt>
                <c:pt idx="91">
                  <c:v>11.628765266178176</c:v>
                </c:pt>
                <c:pt idx="92">
                  <c:v>12.154079856486872</c:v>
                </c:pt>
                <c:pt idx="93">
                  <c:v>14.759388036128479</c:v>
                </c:pt>
                <c:pt idx="94">
                  <c:v>17.811504662474885</c:v>
                </c:pt>
                <c:pt idx="95">
                  <c:v>18.430222135345776</c:v>
                </c:pt>
                <c:pt idx="96">
                  <c:v>19.262917167050563</c:v>
                </c:pt>
                <c:pt idx="97">
                  <c:v>23.392054595032299</c:v>
                </c:pt>
                <c:pt idx="98">
                  <c:v>29.210070857102114</c:v>
                </c:pt>
                <c:pt idx="99">
                  <c:v>30.529677238281263</c:v>
                </c:pt>
                <c:pt idx="100">
                  <c:v>37.073907624796909</c:v>
                </c:pt>
                <c:pt idx="101">
                  <c:v>46.294839591317981</c:v>
                </c:pt>
                <c:pt idx="102">
                  <c:v>48.386487643488351</c:v>
                </c:pt>
                <c:pt idx="103">
                  <c:v>58.7581743300833</c:v>
                </c:pt>
                <c:pt idx="104">
                  <c:v>73.372379320788596</c:v>
                </c:pt>
                <c:pt idx="105">
                  <c:v>76.687226700107715</c:v>
                </c:pt>
                <c:pt idx="106">
                  <c:v>84.930941709866062</c:v>
                </c:pt>
                <c:pt idx="107">
                  <c:v>93.125439981321463</c:v>
                </c:pt>
                <c:pt idx="108">
                  <c:v>106.66868064086403</c:v>
                </c:pt>
                <c:pt idx="109">
                  <c:v>116.28737402867763</c:v>
                </c:pt>
                <c:pt idx="110">
                  <c:v>121.54024129866045</c:v>
                </c:pt>
                <c:pt idx="111">
                  <c:v>169.05807757486963</c:v>
                </c:pt>
                <c:pt idx="112">
                  <c:v>184.30308258305232</c:v>
                </c:pt>
                <c:pt idx="113">
                  <c:v>192.62917167050563</c:v>
                </c:pt>
                <c:pt idx="114">
                  <c:v>236.89690476868356</c:v>
                </c:pt>
                <c:pt idx="115">
                  <c:v>267.93891229462088</c:v>
                </c:pt>
                <c:pt idx="116">
                  <c:v>292.10070857102119</c:v>
                </c:pt>
                <c:pt idx="117">
                  <c:v>297.52974795366333</c:v>
                </c:pt>
                <c:pt idx="118">
                  <c:v>305.29677238281261</c:v>
                </c:pt>
                <c:pt idx="119">
                  <c:v>424.6545818979194</c:v>
                </c:pt>
                <c:pt idx="120">
                  <c:v>462.94839591317981</c:v>
                </c:pt>
                <c:pt idx="121">
                  <c:v>471.55182626037532</c:v>
                </c:pt>
                <c:pt idx="122">
                  <c:v>483.86259670948613</c:v>
                </c:pt>
                <c:pt idx="123">
                  <c:v>673.03547670490127</c:v>
                </c:pt>
                <c:pt idx="124">
                  <c:v>747.35908411292155</c:v>
                </c:pt>
                <c:pt idx="125">
                  <c:v>766.87049388132345</c:v>
                </c:pt>
                <c:pt idx="126">
                  <c:v>911.66066662768219</c:v>
                </c:pt>
                <c:pt idx="127">
                  <c:v>1066.68680640864</c:v>
                </c:pt>
                <c:pt idx="128">
                  <c:v>1144.9966403255316</c:v>
                </c:pt>
                <c:pt idx="129">
                  <c:v>1184.4845238434177</c:v>
                </c:pt>
                <c:pt idx="130">
                  <c:v>1215.4079856486871</c:v>
                </c:pt>
                <c:pt idx="131">
                  <c:v>1690.5729233612158</c:v>
                </c:pt>
                <c:pt idx="132">
                  <c:v>1814.6930792316189</c:v>
                </c:pt>
                <c:pt idx="133">
                  <c:v>1877.2900324979216</c:v>
                </c:pt>
                <c:pt idx="134">
                  <c:v>1926.2917167050564</c:v>
                </c:pt>
                <c:pt idx="135">
                  <c:v>2679.3891229462092</c:v>
                </c:pt>
                <c:pt idx="136">
                  <c:v>2876.0939623520126</c:v>
                </c:pt>
                <c:pt idx="137">
                  <c:v>2975.297479536634</c:v>
                </c:pt>
                <c:pt idx="138">
                  <c:v>3052.9677238281265</c:v>
                </c:pt>
                <c:pt idx="139">
                  <c:v>3089.2710842685815</c:v>
                </c:pt>
                <c:pt idx="140">
                  <c:v>3879.9583759828229</c:v>
                </c:pt>
                <c:pt idx="141">
                  <c:v>4246.5458189791934</c:v>
                </c:pt>
                <c:pt idx="142">
                  <c:v>4558.3033331384104</c:v>
                </c:pt>
                <c:pt idx="143">
                  <c:v>4715.495465349778</c:v>
                </c:pt>
                <c:pt idx="144">
                  <c:v>6149.3059568288363</c:v>
                </c:pt>
                <c:pt idx="145">
                  <c:v>6730.3243707103802</c:v>
                </c:pt>
                <c:pt idx="146">
                  <c:v>7224.4573836382488</c:v>
                </c:pt>
                <c:pt idx="147">
                  <c:v>7473.5908411292157</c:v>
                </c:pt>
                <c:pt idx="148">
                  <c:v>9030.5875609741815</c:v>
                </c:pt>
                <c:pt idx="149">
                  <c:v>9745.9932540078262</c:v>
                </c:pt>
                <c:pt idx="150">
                  <c:v>10666.842733804207</c:v>
                </c:pt>
                <c:pt idx="151">
                  <c:v>11341.930216669645</c:v>
                </c:pt>
                <c:pt idx="152">
                  <c:v>11449.966403255317</c:v>
                </c:pt>
                <c:pt idx="153">
                  <c:v>11844.845238434178</c:v>
                </c:pt>
                <c:pt idx="154">
                  <c:v>15446.357954371126</c:v>
                </c:pt>
                <c:pt idx="155">
                  <c:v>16905.807757486964</c:v>
                </c:pt>
                <c:pt idx="156">
                  <c:v>17975.705683769338</c:v>
                </c:pt>
                <c:pt idx="157">
                  <c:v>18146.847202384943</c:v>
                </c:pt>
                <c:pt idx="158">
                  <c:v>18772.814202019759</c:v>
                </c:pt>
                <c:pt idx="159">
                  <c:v>24480.942633875526</c:v>
                </c:pt>
                <c:pt idx="160">
                  <c:v>26793.89122946209</c:v>
                </c:pt>
                <c:pt idx="161">
                  <c:v>28489.576310375698</c:v>
                </c:pt>
                <c:pt idx="162">
                  <c:v>28760.939623520131</c:v>
                </c:pt>
                <c:pt idx="163">
                  <c:v>29752.898804519751</c:v>
                </c:pt>
                <c:pt idx="164">
                  <c:v>38799.583759828231</c:v>
                </c:pt>
                <c:pt idx="165">
                  <c:v>42465.458189791934</c:v>
                </c:pt>
                <c:pt idx="166">
                  <c:v>45152.925139729814</c:v>
                </c:pt>
                <c:pt idx="167">
                  <c:v>45583.033331384111</c:v>
                </c:pt>
                <c:pt idx="168">
                  <c:v>47155.182626037531</c:v>
                </c:pt>
                <c:pt idx="169">
                  <c:v>50419.065477582299</c:v>
                </c:pt>
                <c:pt idx="170">
                  <c:v>61492.780935184237</c:v>
                </c:pt>
                <c:pt idx="171">
                  <c:v>63323.628401885078</c:v>
                </c:pt>
                <c:pt idx="172">
                  <c:v>71562.910612259497</c:v>
                </c:pt>
                <c:pt idx="173">
                  <c:v>72244.219212431781</c:v>
                </c:pt>
                <c:pt idx="174">
                  <c:v>74735.908411292156</c:v>
                </c:pt>
                <c:pt idx="175">
                  <c:v>97459.932540078269</c:v>
                </c:pt>
                <c:pt idx="176">
                  <c:v>100360.95909919385</c:v>
                </c:pt>
                <c:pt idx="177">
                  <c:v>110779.20284446138</c:v>
                </c:pt>
                <c:pt idx="178">
                  <c:v>113419.30216669646</c:v>
                </c:pt>
                <c:pt idx="179">
                  <c:v>114499.38539944903</c:v>
                </c:pt>
                <c:pt idx="180">
                  <c:v>118448.45238434177</c:v>
                </c:pt>
                <c:pt idx="181">
                  <c:v>139132.73020917305</c:v>
                </c:pt>
                <c:pt idx="182">
                  <c:v>154463.57954371127</c:v>
                </c:pt>
                <c:pt idx="183">
                  <c:v>159061.3803858748</c:v>
                </c:pt>
                <c:pt idx="184">
                  <c:v>179756.24626866318</c:v>
                </c:pt>
                <c:pt idx="185">
                  <c:v>181469.30792316186</c:v>
                </c:pt>
                <c:pt idx="186">
                  <c:v>220509.98530891267</c:v>
                </c:pt>
                <c:pt idx="187">
                  <c:v>244808.2864760565</c:v>
                </c:pt>
                <c:pt idx="188">
                  <c:v>252095.32738791153</c:v>
                </c:pt>
                <c:pt idx="189">
                  <c:v>284895.763103757</c:v>
                </c:pt>
                <c:pt idx="190">
                  <c:v>287609.39623520127</c:v>
                </c:pt>
                <c:pt idx="191">
                  <c:v>349484.68976179732</c:v>
                </c:pt>
                <c:pt idx="192">
                  <c:v>387995.07768981648</c:v>
                </c:pt>
                <c:pt idx="193">
                  <c:v>399545.939673107</c:v>
                </c:pt>
                <c:pt idx="194">
                  <c:v>451529.25139729818</c:v>
                </c:pt>
                <c:pt idx="195">
                  <c:v>455830.33331384108</c:v>
                </c:pt>
                <c:pt idx="196">
                  <c:v>577224.95082016813</c:v>
                </c:pt>
                <c:pt idx="197">
                  <c:v>614930.59568288364</c:v>
                </c:pt>
                <c:pt idx="198">
                  <c:v>633236.28401885077</c:v>
                </c:pt>
                <c:pt idx="199">
                  <c:v>715625.81318590976</c:v>
                </c:pt>
                <c:pt idx="200">
                  <c:v>724963.31511108752</c:v>
                </c:pt>
                <c:pt idx="201">
                  <c:v>877870.0701808728</c:v>
                </c:pt>
                <c:pt idx="202">
                  <c:v>974599.32540078263</c:v>
                </c:pt>
                <c:pt idx="203">
                  <c:v>1003605.0315411435</c:v>
                </c:pt>
                <c:pt idx="204">
                  <c:v>1134190.4886387452</c:v>
                </c:pt>
                <c:pt idx="205">
                  <c:v>1148986.9196795542</c:v>
                </c:pt>
                <c:pt idx="206">
                  <c:v>1391327.3020917303</c:v>
                </c:pt>
                <c:pt idx="207">
                  <c:v>1544635.7954371127</c:v>
                </c:pt>
                <c:pt idx="208">
                  <c:v>1590613.8038587479</c:v>
                </c:pt>
                <c:pt idx="209">
                  <c:v>1797570.5683769337</c:v>
                </c:pt>
                <c:pt idx="210">
                  <c:v>2205089.7209762488</c:v>
                </c:pt>
                <c:pt idx="211">
                  <c:v>2520953.273879115</c:v>
                </c:pt>
                <c:pt idx="212">
                  <c:v>2848957.6310375696</c:v>
                </c:pt>
                <c:pt idx="213">
                  <c:v>2886124.7541008405</c:v>
                </c:pt>
                <c:pt idx="214">
                  <c:v>3494846.8976179725</c:v>
                </c:pt>
                <c:pt idx="215">
                  <c:v>3995441.6655335343</c:v>
                </c:pt>
                <c:pt idx="216">
                  <c:v>4515292.5139729818</c:v>
                </c:pt>
                <c:pt idx="217">
                  <c:v>4574220.882469126</c:v>
                </c:pt>
                <c:pt idx="218">
                  <c:v>5538960.1422230685</c:v>
                </c:pt>
                <c:pt idx="219">
                  <c:v>6332347.6420191927</c:v>
                </c:pt>
                <c:pt idx="220">
                  <c:v>7249633.1511108754</c:v>
                </c:pt>
                <c:pt idx="221">
                  <c:v>8778660.1733572166</c:v>
                </c:pt>
                <c:pt idx="222">
                  <c:v>10036095.909919385</c:v>
                </c:pt>
                <c:pt idx="223">
                  <c:v>11489816.003202936</c:v>
                </c:pt>
                <c:pt idx="224">
                  <c:v>13913240.091550453</c:v>
                </c:pt>
                <c:pt idx="225">
                  <c:v>15906138.038587481</c:v>
                </c:pt>
                <c:pt idx="226">
                  <c:v>18210213.436321482</c:v>
                </c:pt>
                <c:pt idx="227">
                  <c:v>22050998.530891266</c:v>
                </c:pt>
                <c:pt idx="228">
                  <c:v>25209532.738791149</c:v>
                </c:pt>
                <c:pt idx="229">
                  <c:v>28861247.541008409</c:v>
                </c:pt>
                <c:pt idx="230">
                  <c:v>34948468.976179726</c:v>
                </c:pt>
                <c:pt idx="231">
                  <c:v>45741980.852151521</c:v>
                </c:pt>
                <c:pt idx="232">
                  <c:v>55389601.422230691</c:v>
                </c:pt>
                <c:pt idx="233">
                  <c:v>72496179.529415593</c:v>
                </c:pt>
                <c:pt idx="234">
                  <c:v>114898691.96795543</c:v>
                </c:pt>
                <c:pt idx="235">
                  <c:v>182102134.36321482</c:v>
                </c:pt>
                <c:pt idx="236">
                  <c:v>288612475.41008407</c:v>
                </c:pt>
              </c:numCache>
            </c:numRef>
          </c:xVal>
          <c:yVal>
            <c:numRef>
              <c:f>AGING!$O$30:$O$266</c:f>
              <c:numCache>
                <c:formatCode>0.00E+00</c:formatCode>
                <c:ptCount val="237"/>
                <c:pt idx="0">
                  <c:v>55.800262979090675</c:v>
                </c:pt>
                <c:pt idx="1">
                  <c:v>54.950131713432597</c:v>
                </c:pt>
                <c:pt idx="2">
                  <c:v>53.274314296564718</c:v>
                </c:pt>
                <c:pt idx="3">
                  <c:v>51.653826856341169</c:v>
                </c:pt>
                <c:pt idx="4">
                  <c:v>50.087461858741008</c:v>
                </c:pt>
                <c:pt idx="5">
                  <c:v>48.573992041922054</c:v>
                </c:pt>
                <c:pt idx="6">
                  <c:v>47.11224093445464</c:v>
                </c:pt>
                <c:pt idx="7">
                  <c:v>45.81721808298515</c:v>
                </c:pt>
                <c:pt idx="8">
                  <c:v>45.700986309929313</c:v>
                </c:pt>
                <c:pt idx="9">
                  <c:v>45.135108015057909</c:v>
                </c:pt>
                <c:pt idx="10">
                  <c:v>44.338963681783312</c:v>
                </c:pt>
                <c:pt idx="11">
                  <c:v>43.793011319569253</c:v>
                </c:pt>
                <c:pt idx="12">
                  <c:v>43.025010937602133</c:v>
                </c:pt>
                <c:pt idx="13">
                  <c:v>42.498464358975106</c:v>
                </c:pt>
                <c:pt idx="14">
                  <c:v>41.757900366861755</c:v>
                </c:pt>
                <c:pt idx="15">
                  <c:v>41.250258980693381</c:v>
                </c:pt>
                <c:pt idx="16">
                  <c:v>41.143062677094314</c:v>
                </c:pt>
                <c:pt idx="17">
                  <c:v>40.544090795677221</c:v>
                </c:pt>
                <c:pt idx="18">
                  <c:v>40.536417106167889</c:v>
                </c:pt>
                <c:pt idx="19">
                  <c:v>40.047170834842994</c:v>
                </c:pt>
                <c:pt idx="20">
                  <c:v>39.366746576461424</c:v>
                </c:pt>
                <c:pt idx="21">
                  <c:v>39.359347690350653</c:v>
                </c:pt>
                <c:pt idx="22">
                  <c:v>38.888015382734899</c:v>
                </c:pt>
                <c:pt idx="23">
                  <c:v>38.232606607838875</c:v>
                </c:pt>
                <c:pt idx="24">
                  <c:v>38.225480003455644</c:v>
                </c:pt>
                <c:pt idx="25">
                  <c:v>37.771573947038007</c:v>
                </c:pt>
                <c:pt idx="26">
                  <c:v>37.227902190788825</c:v>
                </c:pt>
                <c:pt idx="27">
                  <c:v>37.140460275753917</c:v>
                </c:pt>
                <c:pt idx="28">
                  <c:v>36.700973034328548</c:v>
                </c:pt>
                <c:pt idx="29">
                  <c:v>36.696591785204276</c:v>
                </c:pt>
                <c:pt idx="30">
                  <c:v>36.089085096596229</c:v>
                </c:pt>
                <c:pt idx="31">
                  <c:v>35.666116479553338</c:v>
                </c:pt>
                <c:pt idx="32">
                  <c:v>35.661894908414638</c:v>
                </c:pt>
                <c:pt idx="33">
                  <c:v>35.077292807342062</c:v>
                </c:pt>
                <c:pt idx="34">
                  <c:v>34.670320832930088</c:v>
                </c:pt>
                <c:pt idx="35">
                  <c:v>34.666258891599092</c:v>
                </c:pt>
                <c:pt idx="36">
                  <c:v>34.103864172774692</c:v>
                </c:pt>
                <c:pt idx="37">
                  <c:v>33.716840495858399</c:v>
                </c:pt>
                <c:pt idx="38">
                  <c:v>33.712377358518957</c:v>
                </c:pt>
                <c:pt idx="39">
                  <c:v>33.70847067256399</c:v>
                </c:pt>
                <c:pt idx="40">
                  <c:v>33.256339448969783</c:v>
                </c:pt>
                <c:pt idx="41">
                  <c:v>33.167550995024421</c:v>
                </c:pt>
                <c:pt idx="42">
                  <c:v>32.791063298217836</c:v>
                </c:pt>
                <c:pt idx="43">
                  <c:v>32.787314696051595</c:v>
                </c:pt>
                <c:pt idx="44">
                  <c:v>32.352551947400684</c:v>
                </c:pt>
                <c:pt idx="45">
                  <c:v>32.267174170700422</c:v>
                </c:pt>
                <c:pt idx="46">
                  <c:v>31.905187656923296</c:v>
                </c:pt>
                <c:pt idx="47">
                  <c:v>31.901579935455288</c:v>
                </c:pt>
                <c:pt idx="48">
                  <c:v>31.483590689461259</c:v>
                </c:pt>
                <c:pt idx="49">
                  <c:v>31.401510455834664</c:v>
                </c:pt>
                <c:pt idx="50">
                  <c:v>31.053531499833664</c:v>
                </c:pt>
                <c:pt idx="51">
                  <c:v>31.050050754869062</c:v>
                </c:pt>
                <c:pt idx="52">
                  <c:v>30.648245563351132</c:v>
                </c:pt>
                <c:pt idx="53">
                  <c:v>30.569346163252209</c:v>
                </c:pt>
                <c:pt idx="54">
                  <c:v>30.568969794877862</c:v>
                </c:pt>
                <c:pt idx="55">
                  <c:v>30.234852159020441</c:v>
                </c:pt>
                <c:pt idx="56">
                  <c:v>30.169193379046977</c:v>
                </c:pt>
                <c:pt idx="57">
                  <c:v>29.845295740695398</c:v>
                </c:pt>
                <c:pt idx="58">
                  <c:v>29.769466995341411</c:v>
                </c:pt>
                <c:pt idx="59">
                  <c:v>29.447965238862928</c:v>
                </c:pt>
                <c:pt idx="60">
                  <c:v>29.384860822221608</c:v>
                </c:pt>
                <c:pt idx="61">
                  <c:v>29.07354702219796</c:v>
                </c:pt>
                <c:pt idx="62">
                  <c:v>29.000661186086756</c:v>
                </c:pt>
                <c:pt idx="63">
                  <c:v>28.691648423499746</c:v>
                </c:pt>
                <c:pt idx="64">
                  <c:v>28.630995530691198</c:v>
                </c:pt>
                <c:pt idx="65">
                  <c:v>28.331780529654342</c:v>
                </c:pt>
                <c:pt idx="66">
                  <c:v>28.261713065185564</c:v>
                </c:pt>
                <c:pt idx="67">
                  <c:v>27.964688535168605</c:v>
                </c:pt>
                <c:pt idx="68">
                  <c:v>27.915289614713544</c:v>
                </c:pt>
                <c:pt idx="69">
                  <c:v>27.906387159158559</c:v>
                </c:pt>
                <c:pt idx="70">
                  <c:v>27.618758153700298</c:v>
                </c:pt>
                <c:pt idx="71">
                  <c:v>27.566989541787308</c:v>
                </c:pt>
                <c:pt idx="72">
                  <c:v>27.265871823142671</c:v>
                </c:pt>
                <c:pt idx="73">
                  <c:v>27.209815748340784</c:v>
                </c:pt>
                <c:pt idx="74">
                  <c:v>26.933291151736046</c:v>
                </c:pt>
                <c:pt idx="75">
                  <c:v>26.883520785032548</c:v>
                </c:pt>
                <c:pt idx="76">
                  <c:v>26.593984797075166</c:v>
                </c:pt>
                <c:pt idx="77">
                  <c:v>26.540084908320477</c:v>
                </c:pt>
                <c:pt idx="78">
                  <c:v>26.274158946129695</c:v>
                </c:pt>
                <c:pt idx="79">
                  <c:v>26.226293211042364</c:v>
                </c:pt>
                <c:pt idx="80">
                  <c:v>25.94781363625254</c:v>
                </c:pt>
                <c:pt idx="81">
                  <c:v>25.895976771491085</c:v>
                </c:pt>
                <c:pt idx="82">
                  <c:v>25.640148026051115</c:v>
                </c:pt>
                <c:pt idx="83">
                  <c:v>25.594096847950773</c:v>
                </c:pt>
                <c:pt idx="84">
                  <c:v>25.276255283975921</c:v>
                </c:pt>
                <c:pt idx="85">
                  <c:v>25.225624111809523</c:v>
                </c:pt>
                <c:pt idx="86">
                  <c:v>25.030044155413883</c:v>
                </c:pt>
                <c:pt idx="87">
                  <c:v>24.985711982670772</c:v>
                </c:pt>
                <c:pt idx="88">
                  <c:v>24.928550255504334</c:v>
                </c:pt>
                <c:pt idx="89">
                  <c:v>24.679729192820979</c:v>
                </c:pt>
                <c:pt idx="90">
                  <c:v>24.442634536968239</c:v>
                </c:pt>
                <c:pt idx="91">
                  <c:v>24.399939756921164</c:v>
                </c:pt>
                <c:pt idx="92">
                  <c:v>24.344882876984414</c:v>
                </c:pt>
                <c:pt idx="93">
                  <c:v>24.105178753127728</c:v>
                </c:pt>
                <c:pt idx="94">
                  <c:v>23.876704854947203</c:v>
                </c:pt>
                <c:pt idx="95">
                  <c:v>23.835563297483716</c:v>
                </c:pt>
                <c:pt idx="96">
                  <c:v>23.782486510124254</c:v>
                </c:pt>
                <c:pt idx="97">
                  <c:v>23.551390225244695</c:v>
                </c:pt>
                <c:pt idx="98">
                  <c:v>23.291349235803981</c:v>
                </c:pt>
                <c:pt idx="99">
                  <c:v>23.240149764004709</c:v>
                </c:pt>
                <c:pt idx="100">
                  <c:v>23.017150052476879</c:v>
                </c:pt>
                <c:pt idx="101">
                  <c:v>22.766103826937226</c:v>
                </c:pt>
                <c:pt idx="102">
                  <c:v>22.716655083097979</c:v>
                </c:pt>
                <c:pt idx="103">
                  <c:v>22.501244700878193</c:v>
                </c:pt>
                <c:pt idx="104">
                  <c:v>22.258607596771331</c:v>
                </c:pt>
                <c:pt idx="105">
                  <c:v>22.21080091427482</c:v>
                </c:pt>
                <c:pt idx="106">
                  <c:v>22.100911477980418</c:v>
                </c:pt>
                <c:pt idx="107">
                  <c:v>22.002460083391121</c:v>
                </c:pt>
                <c:pt idx="108">
                  <c:v>21.858487977803204</c:v>
                </c:pt>
                <c:pt idx="109">
                  <c:v>21.767647175733281</c:v>
                </c:pt>
                <c:pt idx="110">
                  <c:v>21.721370294682899</c:v>
                </c:pt>
                <c:pt idx="111">
                  <c:v>21.380071731011132</c:v>
                </c:pt>
                <c:pt idx="112">
                  <c:v>21.292008607619255</c:v>
                </c:pt>
                <c:pt idx="113">
                  <c:v>21.247133384639866</c:v>
                </c:pt>
                <c:pt idx="114">
                  <c:v>21.038741215557277</c:v>
                </c:pt>
                <c:pt idx="115">
                  <c:v>20.915989309597936</c:v>
                </c:pt>
                <c:pt idx="116">
                  <c:v>20.830478501425926</c:v>
                </c:pt>
                <c:pt idx="117">
                  <c:v>20.812298622032785</c:v>
                </c:pt>
                <c:pt idx="118">
                  <c:v>20.786892805124506</c:v>
                </c:pt>
                <c:pt idx="119">
                  <c:v>20.465028819762733</c:v>
                </c:pt>
                <c:pt idx="120">
                  <c:v>20.381843250856203</c:v>
                </c:pt>
                <c:pt idx="121">
                  <c:v>20.3641558529477</c:v>
                </c:pt>
                <c:pt idx="122">
                  <c:v>20.339431269193351</c:v>
                </c:pt>
                <c:pt idx="123">
                  <c:v>20.025972415291406</c:v>
                </c:pt>
                <c:pt idx="124">
                  <c:v>19.927643751824508</c:v>
                </c:pt>
                <c:pt idx="125">
                  <c:v>19.903534111686049</c:v>
                </c:pt>
                <c:pt idx="126">
                  <c:v>19.742569242211989</c:v>
                </c:pt>
                <c:pt idx="127">
                  <c:v>19.597617994006328</c:v>
                </c:pt>
                <c:pt idx="128">
                  <c:v>19.532592993028317</c:v>
                </c:pt>
                <c:pt idx="129">
                  <c:v>19.501550226477118</c:v>
                </c:pt>
                <c:pt idx="130">
                  <c:v>19.477987842609142</c:v>
                </c:pt>
                <c:pt idx="131">
                  <c:v>19.178748983805843</c:v>
                </c:pt>
                <c:pt idx="132">
                  <c:v>19.115070736140062</c:v>
                </c:pt>
                <c:pt idx="133">
                  <c:v>19.084658113441854</c:v>
                </c:pt>
                <c:pt idx="134">
                  <c:v>19.061579184202198</c:v>
                </c:pt>
                <c:pt idx="135">
                  <c:v>18.768137554569755</c:v>
                </c:pt>
                <c:pt idx="136">
                  <c:v>18.70562761257456</c:v>
                </c:pt>
                <c:pt idx="137">
                  <c:v>18.675763868290915</c:v>
                </c:pt>
                <c:pt idx="138">
                  <c:v>18.653093947653417</c:v>
                </c:pt>
                <c:pt idx="139">
                  <c:v>18.642702056194125</c:v>
                </c:pt>
                <c:pt idx="140">
                  <c:v>18.443199842450408</c:v>
                </c:pt>
                <c:pt idx="141">
                  <c:v>18.364584121838845</c:v>
                </c:pt>
                <c:pt idx="142">
                  <c:v>18.303051399118534</c:v>
                </c:pt>
                <c:pt idx="143">
                  <c:v>18.273651791289954</c:v>
                </c:pt>
                <c:pt idx="144">
                  <c:v>18.04443952866588</c:v>
                </c:pt>
                <c:pt idx="145">
                  <c:v>17.966870894445318</c:v>
                </c:pt>
                <c:pt idx="146">
                  <c:v>17.906125338171186</c:v>
                </c:pt>
                <c:pt idx="147">
                  <c:v>17.87709405733316</c:v>
                </c:pt>
                <c:pt idx="148">
                  <c:v>17.715467234404695</c:v>
                </c:pt>
                <c:pt idx="149">
                  <c:v>17.650542081516754</c:v>
                </c:pt>
                <c:pt idx="150">
                  <c:v>17.573785113893987</c:v>
                </c:pt>
                <c:pt idx="151">
                  <c:v>17.521688482878282</c:v>
                </c:pt>
                <c:pt idx="152">
                  <c:v>17.51364545891089</c:v>
                </c:pt>
                <c:pt idx="153">
                  <c:v>17.484890964925931</c:v>
                </c:pt>
                <c:pt idx="154">
                  <c:v>17.260295846864036</c:v>
                </c:pt>
                <c:pt idx="155">
                  <c:v>17.184112312336037</c:v>
                </c:pt>
                <c:pt idx="156">
                  <c:v>17.132380927902176</c:v>
                </c:pt>
                <c:pt idx="157">
                  <c:v>17.124395986704208</c:v>
                </c:pt>
                <c:pt idx="158">
                  <c:v>17.095825221438709</c:v>
                </c:pt>
                <c:pt idx="159">
                  <c:v>16.872483189040629</c:v>
                </c:pt>
                <c:pt idx="160">
                  <c:v>16.796639458054131</c:v>
                </c:pt>
                <c:pt idx="161">
                  <c:v>16.745109196144774</c:v>
                </c:pt>
                <c:pt idx="162">
                  <c:v>16.73714987532535</c:v>
                </c:pt>
                <c:pt idx="163">
                  <c:v>16.708683203633228</c:v>
                </c:pt>
                <c:pt idx="164">
                  <c:v>16.485900470836881</c:v>
                </c:pt>
                <c:pt idx="165">
                  <c:v>16.410152278733943</c:v>
                </c:pt>
                <c:pt idx="166">
                  <c:v>16.358662007646782</c:v>
                </c:pt>
                <c:pt idx="167">
                  <c:v>16.350706419600733</c:v>
                </c:pt>
                <c:pt idx="168">
                  <c:v>16.322250640558515</c:v>
                </c:pt>
                <c:pt idx="169">
                  <c:v>16.266078527101698</c:v>
                </c:pt>
                <c:pt idx="170">
                  <c:v>16.099331636169229</c:v>
                </c:pt>
                <c:pt idx="171">
                  <c:v>16.074675697133085</c:v>
                </c:pt>
                <c:pt idx="172">
                  <c:v>15.971821184147036</c:v>
                </c:pt>
                <c:pt idx="173">
                  <c:v>15.963849142616606</c:v>
                </c:pt>
                <c:pt idx="174">
                  <c:v>15.935314871226872</c:v>
                </c:pt>
                <c:pt idx="175">
                  <c:v>15.71154996657123</c:v>
                </c:pt>
                <c:pt idx="176">
                  <c:v>15.686782000119267</c:v>
                </c:pt>
                <c:pt idx="177">
                  <c:v>15.603307680036842</c:v>
                </c:pt>
                <c:pt idx="178">
                  <c:v>15.583383418332001</c:v>
                </c:pt>
                <c:pt idx="179">
                  <c:v>15.575363549854877</c:v>
                </c:pt>
                <c:pt idx="180">
                  <c:v>15.546661400684837</c:v>
                </c:pt>
                <c:pt idx="181">
                  <c:v>15.410198086982483</c:v>
                </c:pt>
                <c:pt idx="182">
                  <c:v>15.321355156959331</c:v>
                </c:pt>
                <c:pt idx="183">
                  <c:v>15.296392219854834</c:v>
                </c:pt>
                <c:pt idx="184">
                  <c:v>15.19213289119196</c:v>
                </c:pt>
                <c:pt idx="185">
                  <c:v>15.184036396373898</c:v>
                </c:pt>
                <c:pt idx="186">
                  <c:v>15.017305275654648</c:v>
                </c:pt>
                <c:pt idx="187">
                  <c:v>14.927529676260182</c:v>
                </c:pt>
                <c:pt idx="188">
                  <c:v>14.902294322649475</c:v>
                </c:pt>
                <c:pt idx="189">
                  <c:v>14.796842332863804</c:v>
                </c:pt>
                <c:pt idx="190">
                  <c:v>14.788654277084472</c:v>
                </c:pt>
                <c:pt idx="191">
                  <c:v>14.619841866471802</c:v>
                </c:pt>
                <c:pt idx="192">
                  <c:v>14.528859785461616</c:v>
                </c:pt>
                <c:pt idx="193">
                  <c:v>14.503271108851855</c:v>
                </c:pt>
                <c:pt idx="194">
                  <c:v>14.396312016233056</c:v>
                </c:pt>
                <c:pt idx="195">
                  <c:v>14.388002756090728</c:v>
                </c:pt>
                <c:pt idx="196">
                  <c:v>14.180147715882439</c:v>
                </c:pt>
                <c:pt idx="197">
                  <c:v>14.124132453665105</c:v>
                </c:pt>
                <c:pt idx="198">
                  <c:v>14.098118423754354</c:v>
                </c:pt>
                <c:pt idx="199">
                  <c:v>13.98932375789987</c:v>
                </c:pt>
                <c:pt idx="200">
                  <c:v>13.977761654723833</c:v>
                </c:pt>
                <c:pt idx="201">
                  <c:v>13.80634949779996</c:v>
                </c:pt>
                <c:pt idx="202">
                  <c:v>13.7121333759751</c:v>
                </c:pt>
                <c:pt idx="203">
                  <c:v>13.685621225654311</c:v>
                </c:pt>
                <c:pt idx="204">
                  <c:v>13.574664553058529</c:v>
                </c:pt>
                <c:pt idx="205">
                  <c:v>13.562870932877955</c:v>
                </c:pt>
                <c:pt idx="206">
                  <c:v>13.387899691172134</c:v>
                </c:pt>
                <c:pt idx="207">
                  <c:v>13.291649193142913</c:v>
                </c:pt>
                <c:pt idx="208">
                  <c:v>13.264551467799761</c:v>
                </c:pt>
                <c:pt idx="209">
                  <c:v>13.151120679656504</c:v>
                </c:pt>
                <c:pt idx="210">
                  <c:v>12.960031239156049</c:v>
                </c:pt>
                <c:pt idx="211">
                  <c:v>12.833709525174729</c:v>
                </c:pt>
                <c:pt idx="212">
                  <c:v>12.717478186069076</c:v>
                </c:pt>
                <c:pt idx="213">
                  <c:v>12.705115099966129</c:v>
                </c:pt>
                <c:pt idx="214">
                  <c:v>12.521515244823782</c:v>
                </c:pt>
                <c:pt idx="215">
                  <c:v>12.391877987457095</c:v>
                </c:pt>
                <c:pt idx="216">
                  <c:v>12.27252395649618</c:v>
                </c:pt>
                <c:pt idx="217">
                  <c:v>12.259820113874618</c:v>
                </c:pt>
                <c:pt idx="218">
                  <c:v>12.071152595169877</c:v>
                </c:pt>
                <c:pt idx="219">
                  <c:v>11.93784321372047</c:v>
                </c:pt>
                <c:pt idx="220">
                  <c:v>11.801972297580742</c:v>
                </c:pt>
                <c:pt idx="221">
                  <c:v>11.607725954796143</c:v>
                </c:pt>
                <c:pt idx="222">
                  <c:v>11.470391245035673</c:v>
                </c:pt>
                <c:pt idx="223">
                  <c:v>11.330355596422281</c:v>
                </c:pt>
                <c:pt idx="224">
                  <c:v>11.130021389575445</c:v>
                </c:pt>
                <c:pt idx="225">
                  <c:v>10.988308937353594</c:v>
                </c:pt>
                <c:pt idx="226">
                  <c:v>10.843740082945006</c:v>
                </c:pt>
                <c:pt idx="227">
                  <c:v>10.636825521410159</c:v>
                </c:pt>
                <c:pt idx="228">
                  <c:v>10.490382141878579</c:v>
                </c:pt>
                <c:pt idx="229">
                  <c:v>10.340928367656495</c:v>
                </c:pt>
                <c:pt idx="230">
                  <c:v>10.126924798363339</c:v>
                </c:pt>
                <c:pt idx="231">
                  <c:v>9.8207027894965009</c:v>
                </c:pt>
                <c:pt idx="232">
                  <c:v>9.599104869493619</c:v>
                </c:pt>
                <c:pt idx="233">
                  <c:v>9.2818484545658553</c:v>
                </c:pt>
                <c:pt idx="234">
                  <c:v>8.7231529912212711</c:v>
                </c:pt>
                <c:pt idx="235">
                  <c:v>8.1434023077482234</c:v>
                </c:pt>
                <c:pt idx="236">
                  <c:v>7.5413823934549047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C5C7-4395-9B2A-B893CC119A7F}"/>
            </c:ext>
          </c:extLst>
        </c:ser>
        <c:ser>
          <c:idx val="2"/>
          <c:order val="2"/>
          <c:tx>
            <c:strRef>
              <c:f>AGING!$AG$5</c:f>
              <c:strCache>
                <c:ptCount val="1"/>
                <c:pt idx="0">
                  <c:v>5d@95°C</c:v>
                </c:pt>
              </c:strCache>
            </c:strRef>
          </c:tx>
          <c:spPr>
            <a:ln w="63500" cap="rnd">
              <a:solidFill>
                <a:srgbClr val="0070C0"/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AGING!$T$30:$T$298</c:f>
              <c:numCache>
                <c:formatCode>0.00E+00</c:formatCode>
                <c:ptCount val="269"/>
                <c:pt idx="0">
                  <c:v>2.1286799115267304E-5</c:v>
                </c:pt>
                <c:pt idx="1">
                  <c:v>2.6735074314207597E-5</c:v>
                </c:pt>
                <c:pt idx="2">
                  <c:v>4.2372141430189202E-5</c:v>
                </c:pt>
                <c:pt idx="3">
                  <c:v>6.7155314859090775E-5</c:v>
                </c:pt>
                <c:pt idx="4">
                  <c:v>1.0643399557633652E-4</c:v>
                </c:pt>
                <c:pt idx="5">
                  <c:v>1.6868729290411369E-4</c:v>
                </c:pt>
                <c:pt idx="6">
                  <c:v>2.67350743142076E-4</c:v>
                </c:pt>
                <c:pt idx="7">
                  <c:v>3.4130503503570754E-4</c:v>
                </c:pt>
                <c:pt idx="8">
                  <c:v>4.2371938787931653E-4</c:v>
                </c:pt>
                <c:pt idx="9">
                  <c:v>4.2866081932972405E-4</c:v>
                </c:pt>
                <c:pt idx="10">
                  <c:v>6.7155314859090778E-4</c:v>
                </c:pt>
                <c:pt idx="11">
                  <c:v>6.7938020578885692E-4</c:v>
                </c:pt>
                <c:pt idx="12">
                  <c:v>1.064339955763365E-3</c:v>
                </c:pt>
                <c:pt idx="13">
                  <c:v>1.0767449548622376E-3</c:v>
                </c:pt>
                <c:pt idx="14">
                  <c:v>1.6034289002263414E-3</c:v>
                </c:pt>
                <c:pt idx="15">
                  <c:v>1.6868653299564789E-3</c:v>
                </c:pt>
                <c:pt idx="16">
                  <c:v>1.7065256817841816E-3</c:v>
                </c:pt>
                <c:pt idx="17">
                  <c:v>2.0138202535236356E-3</c:v>
                </c:pt>
                <c:pt idx="18">
                  <c:v>2.6735023653643212E-3</c:v>
                </c:pt>
                <c:pt idx="19">
                  <c:v>2.7046738106322695E-3</c:v>
                </c:pt>
                <c:pt idx="20">
                  <c:v>3.1916839482071832E-3</c:v>
                </c:pt>
                <c:pt idx="21">
                  <c:v>4.2372141430189209E-3</c:v>
                </c:pt>
                <c:pt idx="22">
                  <c:v>4.2866081932972401E-3</c:v>
                </c:pt>
                <c:pt idx="23">
                  <c:v>5.0584750853413319E-3</c:v>
                </c:pt>
                <c:pt idx="24">
                  <c:v>6.715531485909078E-3</c:v>
                </c:pt>
                <c:pt idx="25">
                  <c:v>6.7937691285217166E-3</c:v>
                </c:pt>
                <c:pt idx="26">
                  <c:v>7.1199319741646668E-3</c:v>
                </c:pt>
                <c:pt idx="27">
                  <c:v>8.0171457676458183E-3</c:v>
                </c:pt>
                <c:pt idx="28">
                  <c:v>8.9422507348507919E-3</c:v>
                </c:pt>
                <c:pt idx="29">
                  <c:v>1.0643399557633652E-2</c:v>
                </c:pt>
                <c:pt idx="30">
                  <c:v>1.0767449548622377E-2</c:v>
                </c:pt>
                <c:pt idx="31">
                  <c:v>1.2706376263388627E-2</c:v>
                </c:pt>
                <c:pt idx="32">
                  <c:v>1.4172477798608609E-2</c:v>
                </c:pt>
                <c:pt idx="33">
                  <c:v>1.7065256817841816E-2</c:v>
                </c:pt>
                <c:pt idx="34">
                  <c:v>2.0138202535236356E-2</c:v>
                </c:pt>
                <c:pt idx="35">
                  <c:v>2.2461865840190987E-2</c:v>
                </c:pt>
                <c:pt idx="36">
                  <c:v>2.7046611454911725E-2</c:v>
                </c:pt>
                <c:pt idx="37">
                  <c:v>3.1916687500378675E-2</c:v>
                </c:pt>
                <c:pt idx="38">
                  <c:v>3.5599659870823336E-2</c:v>
                </c:pt>
                <c:pt idx="39">
                  <c:v>3.7331972539789489E-2</c:v>
                </c:pt>
                <c:pt idx="40">
                  <c:v>4.2865980611843629E-2</c:v>
                </c:pt>
                <c:pt idx="41">
                  <c:v>4.6886934937602973E-2</c:v>
                </c:pt>
                <c:pt idx="42">
                  <c:v>5.0584750853413317E-2</c:v>
                </c:pt>
                <c:pt idx="43">
                  <c:v>5.6421911742765368E-2</c:v>
                </c:pt>
                <c:pt idx="44">
                  <c:v>6.7938020578885691E-2</c:v>
                </c:pt>
                <c:pt idx="45">
                  <c:v>7.4310612973254725E-2</c:v>
                </c:pt>
                <c:pt idx="46">
                  <c:v>8.0171457676458183E-2</c:v>
                </c:pt>
                <c:pt idx="47">
                  <c:v>8.9422507348507915E-2</c:v>
                </c:pt>
                <c:pt idx="48">
                  <c:v>0.10767449548622376</c:v>
                </c:pt>
                <c:pt idx="49">
                  <c:v>0.1177743629145948</c:v>
                </c:pt>
                <c:pt idx="50">
                  <c:v>0.12706318003739583</c:v>
                </c:pt>
                <c:pt idx="51">
                  <c:v>0.14172414472903125</c:v>
                </c:pt>
                <c:pt idx="52">
                  <c:v>0.17065256817841817</c:v>
                </c:pt>
                <c:pt idx="53">
                  <c:v>0.18061795713862119</c:v>
                </c:pt>
                <c:pt idx="54">
                  <c:v>0.18665981203838306</c:v>
                </c:pt>
                <c:pt idx="55">
                  <c:v>0.20138156940728411</c:v>
                </c:pt>
                <c:pt idx="56">
                  <c:v>0.22461865840190989</c:v>
                </c:pt>
                <c:pt idx="57">
                  <c:v>0.22684640606030868</c:v>
                </c:pt>
                <c:pt idx="58">
                  <c:v>0.29583717849745961</c:v>
                </c:pt>
                <c:pt idx="59">
                  <c:v>0.31916839482071835</c:v>
                </c:pt>
                <c:pt idx="60">
                  <c:v>0.3559965987082333</c:v>
                </c:pt>
                <c:pt idx="61">
                  <c:v>0.35952662683479059</c:v>
                </c:pt>
                <c:pt idx="62">
                  <c:v>0.46886934937602964</c:v>
                </c:pt>
                <c:pt idx="63">
                  <c:v>0.50584750853413318</c:v>
                </c:pt>
                <c:pt idx="64">
                  <c:v>0.56421658439943434</c:v>
                </c:pt>
                <c:pt idx="65">
                  <c:v>0.56981103052480331</c:v>
                </c:pt>
                <c:pt idx="66">
                  <c:v>0.74310258349304015</c:v>
                </c:pt>
                <c:pt idx="67">
                  <c:v>0.80171457676458169</c:v>
                </c:pt>
                <c:pt idx="68">
                  <c:v>0.89422304706250355</c:v>
                </c:pt>
                <c:pt idx="69">
                  <c:v>0.90308965904169491</c:v>
                </c:pt>
                <c:pt idx="70">
                  <c:v>1.0381740275597748</c:v>
                </c:pt>
                <c:pt idx="71">
                  <c:v>1.177743629145948</c:v>
                </c:pt>
                <c:pt idx="72">
                  <c:v>1.3038904608946933</c:v>
                </c:pt>
                <c:pt idx="73">
                  <c:v>1.4172477798608609</c:v>
                </c:pt>
                <c:pt idx="74">
                  <c:v>1.4313073529926463</c:v>
                </c:pt>
                <c:pt idx="75">
                  <c:v>1.8665981203838304</c:v>
                </c:pt>
                <c:pt idx="76">
                  <c:v>2.0665224386564929</c:v>
                </c:pt>
                <c:pt idx="77">
                  <c:v>2.2461865840190987</c:v>
                </c:pt>
                <c:pt idx="78">
                  <c:v>2.2684640606030868</c:v>
                </c:pt>
                <c:pt idx="79">
                  <c:v>2.9583591198334989</c:v>
                </c:pt>
                <c:pt idx="80">
                  <c:v>3.2752181528265893</c:v>
                </c:pt>
                <c:pt idx="81">
                  <c:v>3.5287388151935581</c:v>
                </c:pt>
                <c:pt idx="82">
                  <c:v>3.5599659870823337</c:v>
                </c:pt>
                <c:pt idx="83">
                  <c:v>3.5952485371503697</c:v>
                </c:pt>
                <c:pt idx="84">
                  <c:v>4.4319052249903006</c:v>
                </c:pt>
                <c:pt idx="85">
                  <c:v>4.6886833616474188</c:v>
                </c:pt>
                <c:pt idx="86">
                  <c:v>5.1908688712847644</c:v>
                </c:pt>
                <c:pt idx="87">
                  <c:v>5.6981103052480329</c:v>
                </c:pt>
                <c:pt idx="88">
                  <c:v>7.0240796533143133</c:v>
                </c:pt>
                <c:pt idx="89">
                  <c:v>7.4310612973254715</c:v>
                </c:pt>
                <c:pt idx="90">
                  <c:v>8.2270122216796295</c:v>
                </c:pt>
                <c:pt idx="91">
                  <c:v>9.0308965904169494</c:v>
                </c:pt>
                <c:pt idx="92">
                  <c:v>11.132418386586549</c:v>
                </c:pt>
                <c:pt idx="93">
                  <c:v>11.777436291459479</c:v>
                </c:pt>
                <c:pt idx="94">
                  <c:v>13.038904608946931</c:v>
                </c:pt>
                <c:pt idx="95">
                  <c:v>14.313007671192757</c:v>
                </c:pt>
                <c:pt idx="96">
                  <c:v>17.643691542939571</c:v>
                </c:pt>
                <c:pt idx="97">
                  <c:v>18.665981203838303</c:v>
                </c:pt>
                <c:pt idx="98">
                  <c:v>20.66512813149259</c:v>
                </c:pt>
                <c:pt idx="99">
                  <c:v>22.684587412438258</c:v>
                </c:pt>
                <c:pt idx="100">
                  <c:v>27.216096373071849</c:v>
                </c:pt>
                <c:pt idx="101">
                  <c:v>27.963491679488303</c:v>
                </c:pt>
                <c:pt idx="102">
                  <c:v>32.752181528265893</c:v>
                </c:pt>
                <c:pt idx="103">
                  <c:v>34.181974636988983</c:v>
                </c:pt>
                <c:pt idx="104">
                  <c:v>35.952662683479062</c:v>
                </c:pt>
                <c:pt idx="105">
                  <c:v>44.319052249903002</c:v>
                </c:pt>
                <c:pt idx="106">
                  <c:v>51.908688712847642</c:v>
                </c:pt>
                <c:pt idx="107">
                  <c:v>54.174634436795003</c:v>
                </c:pt>
                <c:pt idx="108">
                  <c:v>56.981103052480343</c:v>
                </c:pt>
                <c:pt idx="109">
                  <c:v>70.24049256975681</c:v>
                </c:pt>
                <c:pt idx="110">
                  <c:v>74.666224804976437</c:v>
                </c:pt>
                <c:pt idx="111">
                  <c:v>82.269742262563383</c:v>
                </c:pt>
                <c:pt idx="112">
                  <c:v>85.861019011465743</c:v>
                </c:pt>
                <c:pt idx="113">
                  <c:v>90.308965904169497</c:v>
                </c:pt>
                <c:pt idx="114">
                  <c:v>93.776757527376049</c:v>
                </c:pt>
                <c:pt idx="115">
                  <c:v>111.32418386586551</c:v>
                </c:pt>
                <c:pt idx="116">
                  <c:v>130.388742126083</c:v>
                </c:pt>
                <c:pt idx="117">
                  <c:v>136.08053252592364</c:v>
                </c:pt>
                <c:pt idx="118">
                  <c:v>148.62578539730436</c:v>
                </c:pt>
                <c:pt idx="119">
                  <c:v>176.4369154293957</c:v>
                </c:pt>
                <c:pt idx="120">
                  <c:v>176.78287642360152</c:v>
                </c:pt>
                <c:pt idx="121">
                  <c:v>206.65224386564933</c:v>
                </c:pt>
                <c:pt idx="122">
                  <c:v>215.67413047468983</c:v>
                </c:pt>
                <c:pt idx="123">
                  <c:v>222.0297515799889</c:v>
                </c:pt>
                <c:pt idx="124">
                  <c:v>235.55599562017926</c:v>
                </c:pt>
                <c:pt idx="125">
                  <c:v>279.63365028077334</c:v>
                </c:pt>
                <c:pt idx="126">
                  <c:v>327.52181528265896</c:v>
                </c:pt>
                <c:pt idx="127">
                  <c:v>341.81974636988986</c:v>
                </c:pt>
                <c:pt idx="128">
                  <c:v>351.89258638715984</c:v>
                </c:pt>
                <c:pt idx="129">
                  <c:v>373.33112402488217</c:v>
                </c:pt>
                <c:pt idx="130">
                  <c:v>443.18950928774234</c:v>
                </c:pt>
                <c:pt idx="131">
                  <c:v>519.08688712847641</c:v>
                </c:pt>
                <c:pt idx="132">
                  <c:v>541.74381133973054</c:v>
                </c:pt>
                <c:pt idx="133">
                  <c:v>557.71227453765641</c:v>
                </c:pt>
                <c:pt idx="134">
                  <c:v>591.69259479809887</c:v>
                </c:pt>
                <c:pt idx="135">
                  <c:v>614.3599044250526</c:v>
                </c:pt>
                <c:pt idx="136">
                  <c:v>702.40796533143146</c:v>
                </c:pt>
                <c:pt idx="137">
                  <c:v>771.60269720080839</c:v>
                </c:pt>
                <c:pt idx="138">
                  <c:v>800.19374662165342</c:v>
                </c:pt>
                <c:pt idx="139">
                  <c:v>858.61019011465714</c:v>
                </c:pt>
                <c:pt idx="140">
                  <c:v>883.91438211800732</c:v>
                </c:pt>
                <c:pt idx="141">
                  <c:v>937.76757527376037</c:v>
                </c:pt>
                <c:pt idx="142">
                  <c:v>1005.0002234843895</c:v>
                </c:pt>
                <c:pt idx="143">
                  <c:v>1113.2418386586551</c:v>
                </c:pt>
                <c:pt idx="144">
                  <c:v>1222.9052425724703</c:v>
                </c:pt>
                <c:pt idx="145">
                  <c:v>1360.805325259236</c:v>
                </c:pt>
                <c:pt idx="146">
                  <c:v>1400.9163337190948</c:v>
                </c:pt>
                <c:pt idx="147">
                  <c:v>1486.2510147968515</c:v>
                </c:pt>
                <c:pt idx="148">
                  <c:v>1592.8142454729416</c:v>
                </c:pt>
                <c:pt idx="149">
                  <c:v>1764.3691542939569</c:v>
                </c:pt>
                <c:pt idx="150">
                  <c:v>1938.1741520822663</c:v>
                </c:pt>
                <c:pt idx="151">
                  <c:v>2156.7311726340208</c:v>
                </c:pt>
                <c:pt idx="152">
                  <c:v>2220.297515799889</c:v>
                </c:pt>
                <c:pt idx="153">
                  <c:v>2311.7732704927612</c:v>
                </c:pt>
                <c:pt idx="154">
                  <c:v>2355.5599562017928</c:v>
                </c:pt>
                <c:pt idx="155">
                  <c:v>2524.4404938287644</c:v>
                </c:pt>
                <c:pt idx="156">
                  <c:v>2903.4633322626405</c:v>
                </c:pt>
                <c:pt idx="157">
                  <c:v>3071.7982556111533</c:v>
                </c:pt>
                <c:pt idx="158">
                  <c:v>3418.1898646142399</c:v>
                </c:pt>
                <c:pt idx="159">
                  <c:v>3518.9106657022821</c:v>
                </c:pt>
                <c:pt idx="160">
                  <c:v>3733.3112402488214</c:v>
                </c:pt>
                <c:pt idx="161">
                  <c:v>4000.9687331082669</c:v>
                </c:pt>
                <c:pt idx="162">
                  <c:v>4601.6662432263365</c:v>
                </c:pt>
                <c:pt idx="163">
                  <c:v>4787.8615485498458</c:v>
                </c:pt>
                <c:pt idx="164">
                  <c:v>4868.495435858038</c:v>
                </c:pt>
                <c:pt idx="165">
                  <c:v>5417.4634436794995</c:v>
                </c:pt>
                <c:pt idx="166">
                  <c:v>5577.122745376565</c:v>
                </c:pt>
                <c:pt idx="167">
                  <c:v>5916.8980846705754</c:v>
                </c:pt>
                <c:pt idx="168">
                  <c:v>6013.2975396163201</c:v>
                </c:pt>
                <c:pt idx="169">
                  <c:v>6341.1372499405134</c:v>
                </c:pt>
                <c:pt idx="170">
                  <c:v>7293.1505759201855</c:v>
                </c:pt>
                <c:pt idx="171">
                  <c:v>7716.026972008086</c:v>
                </c:pt>
                <c:pt idx="172">
                  <c:v>8586.1019011465742</c:v>
                </c:pt>
                <c:pt idx="173">
                  <c:v>8839.1438211800742</c:v>
                </c:pt>
                <c:pt idx="174">
                  <c:v>9377.6529554836288</c:v>
                </c:pt>
                <c:pt idx="175">
                  <c:v>9530.409755282828</c:v>
                </c:pt>
                <c:pt idx="176">
                  <c:v>10050.002234843896</c:v>
                </c:pt>
                <c:pt idx="177">
                  <c:v>11442.582625995763</c:v>
                </c:pt>
                <c:pt idx="178">
                  <c:v>11558.866352463805</c:v>
                </c:pt>
                <c:pt idx="179">
                  <c:v>12228.996699103876</c:v>
                </c:pt>
                <c:pt idx="180">
                  <c:v>13608.053252592361</c:v>
                </c:pt>
                <c:pt idx="181">
                  <c:v>14009.097478457245</c:v>
                </c:pt>
                <c:pt idx="182">
                  <c:v>14371.264787210761</c:v>
                </c:pt>
                <c:pt idx="183">
                  <c:v>14862.578539730437</c:v>
                </c:pt>
                <c:pt idx="184">
                  <c:v>15104.682843912566</c:v>
                </c:pt>
                <c:pt idx="185">
                  <c:v>15928.068996911054</c:v>
                </c:pt>
                <c:pt idx="186">
                  <c:v>18319.652920540702</c:v>
                </c:pt>
                <c:pt idx="187">
                  <c:v>19381.741520822663</c:v>
                </c:pt>
                <c:pt idx="188">
                  <c:v>22202.924497434502</c:v>
                </c:pt>
                <c:pt idx="189">
                  <c:v>22709.023535670825</c:v>
                </c:pt>
                <c:pt idx="190">
                  <c:v>22776.868163499257</c:v>
                </c:pt>
                <c:pt idx="191">
                  <c:v>23555.599562017927</c:v>
                </c:pt>
                <c:pt idx="192">
                  <c:v>23939.31027577745</c:v>
                </c:pt>
                <c:pt idx="193">
                  <c:v>25244.404938287644</c:v>
                </c:pt>
                <c:pt idx="194">
                  <c:v>28521.315153964795</c:v>
                </c:pt>
                <c:pt idx="195">
                  <c:v>29034.633322626407</c:v>
                </c:pt>
                <c:pt idx="196">
                  <c:v>30717.982556111532</c:v>
                </c:pt>
                <c:pt idx="197">
                  <c:v>35189.258638715983</c:v>
                </c:pt>
                <c:pt idx="198">
                  <c:v>36098.89440258508</c:v>
                </c:pt>
                <c:pt idx="199">
                  <c:v>37333.112402488216</c:v>
                </c:pt>
                <c:pt idx="200">
                  <c:v>37941.419129377369</c:v>
                </c:pt>
                <c:pt idx="201">
                  <c:v>40009.68733108267</c:v>
                </c:pt>
                <c:pt idx="202">
                  <c:v>46016.459790005807</c:v>
                </c:pt>
                <c:pt idx="203">
                  <c:v>48684.726386040631</c:v>
                </c:pt>
                <c:pt idx="204">
                  <c:v>55771.227453765641</c:v>
                </c:pt>
                <c:pt idx="205">
                  <c:v>57212.900464837723</c:v>
                </c:pt>
                <c:pt idx="206">
                  <c:v>60132.975396163194</c:v>
                </c:pt>
                <c:pt idx="207">
                  <c:v>63411.068536018807</c:v>
                </c:pt>
                <c:pt idx="208">
                  <c:v>71642.11840468015</c:v>
                </c:pt>
                <c:pt idx="209">
                  <c:v>72931.505759201857</c:v>
                </c:pt>
                <c:pt idx="210">
                  <c:v>77160.092408105498</c:v>
                </c:pt>
                <c:pt idx="211">
                  <c:v>88391.438211800749</c:v>
                </c:pt>
                <c:pt idx="212">
                  <c:v>90676.761601626509</c:v>
                </c:pt>
                <c:pt idx="213">
                  <c:v>95303.666938030976</c:v>
                </c:pt>
                <c:pt idx="214">
                  <c:v>100499.79437589922</c:v>
                </c:pt>
                <c:pt idx="215">
                  <c:v>113545.11767835412</c:v>
                </c:pt>
                <c:pt idx="216">
                  <c:v>115588.66352463805</c:v>
                </c:pt>
                <c:pt idx="217">
                  <c:v>122290.52425724702</c:v>
                </c:pt>
                <c:pt idx="218">
                  <c:v>143712.6478721076</c:v>
                </c:pt>
                <c:pt idx="219">
                  <c:v>151046.82843912565</c:v>
                </c:pt>
                <c:pt idx="220">
                  <c:v>159281.42454729415</c:v>
                </c:pt>
                <c:pt idx="221">
                  <c:v>179957.69800295212</c:v>
                </c:pt>
                <c:pt idx="222">
                  <c:v>183195.69330609462</c:v>
                </c:pt>
                <c:pt idx="223">
                  <c:v>193817.41520822665</c:v>
                </c:pt>
                <c:pt idx="224">
                  <c:v>227767.64309342264</c:v>
                </c:pt>
                <c:pt idx="225">
                  <c:v>239393.10275777447</c:v>
                </c:pt>
                <c:pt idx="226">
                  <c:v>252444.04938287646</c:v>
                </c:pt>
                <c:pt idx="227">
                  <c:v>285213.15153964789</c:v>
                </c:pt>
                <c:pt idx="228">
                  <c:v>290345.57331779826</c:v>
                </c:pt>
                <c:pt idx="229">
                  <c:v>307179.82556111534</c:v>
                </c:pt>
                <c:pt idx="230">
                  <c:v>360988.9440258508</c:v>
                </c:pt>
                <c:pt idx="231">
                  <c:v>379412.41817402007</c:v>
                </c:pt>
                <c:pt idx="232">
                  <c:v>400096.87331082666</c:v>
                </c:pt>
                <c:pt idx="233">
                  <c:v>452029.01786498597</c:v>
                </c:pt>
                <c:pt idx="234">
                  <c:v>460166.62432263361</c:v>
                </c:pt>
                <c:pt idx="235">
                  <c:v>572129.00464837719</c:v>
                </c:pt>
                <c:pt idx="236">
                  <c:v>601328.23414470034</c:v>
                </c:pt>
                <c:pt idx="237">
                  <c:v>716421.18404680153</c:v>
                </c:pt>
                <c:pt idx="238">
                  <c:v>729315.05759201851</c:v>
                </c:pt>
                <c:pt idx="239">
                  <c:v>906763.56317111419</c:v>
                </c:pt>
                <c:pt idx="240">
                  <c:v>953040.9755282827</c:v>
                </c:pt>
                <c:pt idx="241">
                  <c:v>1104783.0442227875</c:v>
                </c:pt>
                <c:pt idx="242">
                  <c:v>1135451.176783541</c:v>
                </c:pt>
                <c:pt idx="243">
                  <c:v>1155886.6352463805</c:v>
                </c:pt>
                <c:pt idx="244">
                  <c:v>1387548.0239883843</c:v>
                </c:pt>
                <c:pt idx="245">
                  <c:v>1437123.1857843909</c:v>
                </c:pt>
                <c:pt idx="246">
                  <c:v>1510468.2843912565</c:v>
                </c:pt>
                <c:pt idx="247">
                  <c:v>1799568.6210363971</c:v>
                </c:pt>
                <c:pt idx="248">
                  <c:v>2199110.2545615314</c:v>
                </c:pt>
                <c:pt idx="249">
                  <c:v>2277686.8163499259</c:v>
                </c:pt>
                <c:pt idx="250">
                  <c:v>2393931.0275777448</c:v>
                </c:pt>
                <c:pt idx="252" formatCode="General">
                  <c:v>137596400</c:v>
                </c:pt>
                <c:pt idx="253" formatCode="General">
                  <c:v>142512800</c:v>
                </c:pt>
                <c:pt idx="254" formatCode="General">
                  <c:v>178454900</c:v>
                </c:pt>
                <c:pt idx="255" formatCode="General">
                  <c:v>218075600</c:v>
                </c:pt>
                <c:pt idx="256" formatCode="General">
                  <c:v>225867600</c:v>
                </c:pt>
                <c:pt idx="257" formatCode="General">
                  <c:v>282831900</c:v>
                </c:pt>
                <c:pt idx="258" formatCode="General">
                  <c:v>345628100</c:v>
                </c:pt>
                <c:pt idx="259" formatCode="General">
                  <c:v>448258400</c:v>
                </c:pt>
                <c:pt idx="260" formatCode="General">
                  <c:v>547782300</c:v>
                </c:pt>
                <c:pt idx="261" formatCode="General">
                  <c:v>868170400</c:v>
                </c:pt>
                <c:pt idx="262" formatCode="General">
                  <c:v>1375964000</c:v>
                </c:pt>
                <c:pt idx="263" formatCode="General">
                  <c:v>2180756000</c:v>
                </c:pt>
                <c:pt idx="264" formatCode="General">
                  <c:v>3456265000</c:v>
                </c:pt>
                <c:pt idx="265" formatCode="General">
                  <c:v>5477810000</c:v>
                </c:pt>
                <c:pt idx="266" formatCode="General">
                  <c:v>8681744000</c:v>
                </c:pt>
                <c:pt idx="267" formatCode="General">
                  <c:v>13759640000</c:v>
                </c:pt>
                <c:pt idx="268" formatCode="General">
                  <c:v>21807560000</c:v>
                </c:pt>
              </c:numCache>
            </c:numRef>
          </c:xVal>
          <c:yVal>
            <c:numRef>
              <c:f>AGING!$V$30:$V$298</c:f>
              <c:numCache>
                <c:formatCode>0.00E+00</c:formatCode>
                <c:ptCount val="269"/>
                <c:pt idx="0">
                  <c:v>59.139367421396145</c:v>
                </c:pt>
                <c:pt idx="1">
                  <c:v>58.41543521650479</c:v>
                </c:pt>
                <c:pt idx="2">
                  <c:v>56.97668010341981</c:v>
                </c:pt>
                <c:pt idx="3">
                  <c:v>55.569785760139666</c:v>
                </c:pt>
                <c:pt idx="4">
                  <c:v>54.194217962128882</c:v>
                </c:pt>
                <c:pt idx="5">
                  <c:v>52.849422039110877</c:v>
                </c:pt>
                <c:pt idx="6">
                  <c:v>51.534890205365365</c:v>
                </c:pt>
                <c:pt idx="7">
                  <c:v>50.84986882291777</c:v>
                </c:pt>
                <c:pt idx="8">
                  <c:v>50.250074282152426</c:v>
                </c:pt>
                <c:pt idx="9">
                  <c:v>50.218104246360696</c:v>
                </c:pt>
                <c:pt idx="10">
                  <c:v>48.994387492612525</c:v>
                </c:pt>
                <c:pt idx="11">
                  <c:v>48.963163015473839</c:v>
                </c:pt>
                <c:pt idx="12">
                  <c:v>47.767334439571727</c:v>
                </c:pt>
                <c:pt idx="13">
                  <c:v>47.736823268625024</c:v>
                </c:pt>
                <c:pt idx="14">
                  <c:v>46.699072058565307</c:v>
                </c:pt>
                <c:pt idx="15">
                  <c:v>46.568360318650761</c:v>
                </c:pt>
                <c:pt idx="16">
                  <c:v>46.538549086524228</c:v>
                </c:pt>
                <c:pt idx="17">
                  <c:v>46.11447763704178</c:v>
                </c:pt>
                <c:pt idx="18">
                  <c:v>45.396923702061471</c:v>
                </c:pt>
                <c:pt idx="19">
                  <c:v>45.367787374183244</c:v>
                </c:pt>
                <c:pt idx="20">
                  <c:v>44.953496501659409</c:v>
                </c:pt>
                <c:pt idx="21">
                  <c:v>44.252485889707323</c:v>
                </c:pt>
                <c:pt idx="22">
                  <c:v>44.224027485608566</c:v>
                </c:pt>
                <c:pt idx="23">
                  <c:v>43.819300756408218</c:v>
                </c:pt>
                <c:pt idx="24">
                  <c:v>43.134503036726059</c:v>
                </c:pt>
                <c:pt idx="25">
                  <c:v>43.106719924296733</c:v>
                </c:pt>
                <c:pt idx="26">
                  <c:v>42.994410067043034</c:v>
                </c:pt>
                <c:pt idx="27">
                  <c:v>42.711350148721856</c:v>
                </c:pt>
                <c:pt idx="28">
                  <c:v>42.452407054904832</c:v>
                </c:pt>
                <c:pt idx="29">
                  <c:v>42.042434730251152</c:v>
                </c:pt>
                <c:pt idx="30">
                  <c:v>42.015285198175036</c:v>
                </c:pt>
                <c:pt idx="31">
                  <c:v>41.629096488884613</c:v>
                </c:pt>
                <c:pt idx="32">
                  <c:v>41.376185848813186</c:v>
                </c:pt>
                <c:pt idx="33">
                  <c:v>40.949221678085728</c:v>
                </c:pt>
                <c:pt idx="34">
                  <c:v>40.57202381495869</c:v>
                </c:pt>
                <c:pt idx="35">
                  <c:v>40.324995476983489</c:v>
                </c:pt>
                <c:pt idx="36">
                  <c:v>39.907976427234914</c:v>
                </c:pt>
                <c:pt idx="37">
                  <c:v>39.539584465173192</c:v>
                </c:pt>
                <c:pt idx="38">
                  <c:v>39.2983008571141</c:v>
                </c:pt>
                <c:pt idx="39">
                  <c:v>39.19374365371165</c:v>
                </c:pt>
                <c:pt idx="40">
                  <c:v>38.891009185336209</c:v>
                </c:pt>
                <c:pt idx="41">
                  <c:v>38.695787670521952</c:v>
                </c:pt>
                <c:pt idx="42">
                  <c:v>38.531203776270139</c:v>
                </c:pt>
                <c:pt idx="43">
                  <c:v>38.295551103882836</c:v>
                </c:pt>
                <c:pt idx="44">
                  <c:v>37.897776950788163</c:v>
                </c:pt>
                <c:pt idx="45">
                  <c:v>37.707119311720326</c:v>
                </c:pt>
                <c:pt idx="46">
                  <c:v>37.546373043472592</c:v>
                </c:pt>
                <c:pt idx="47">
                  <c:v>37.316229068135101</c:v>
                </c:pt>
                <c:pt idx="48">
                  <c:v>36.927740493724762</c:v>
                </c:pt>
                <c:pt idx="49">
                  <c:v>36.741535903770547</c:v>
                </c:pt>
                <c:pt idx="50">
                  <c:v>36.584543769527919</c:v>
                </c:pt>
                <c:pt idx="51">
                  <c:v>36.359788490918682</c:v>
                </c:pt>
                <c:pt idx="52">
                  <c:v>35.98035763680376</c:v>
                </c:pt>
                <c:pt idx="53">
                  <c:v>35.865143153830246</c:v>
                </c:pt>
                <c:pt idx="54">
                  <c:v>35.798500191313828</c:v>
                </c:pt>
                <c:pt idx="55">
                  <c:v>35.645173356218052</c:v>
                </c:pt>
                <c:pt idx="56">
                  <c:v>35.425655071938557</c:v>
                </c:pt>
                <c:pt idx="57">
                  <c:v>35.40587686296864</c:v>
                </c:pt>
                <c:pt idx="58">
                  <c:v>34.877463163270257</c:v>
                </c:pt>
                <c:pt idx="59">
                  <c:v>34.727720183266698</c:v>
                </c:pt>
                <c:pt idx="60">
                  <c:v>34.513320561106099</c:v>
                </c:pt>
                <c:pt idx="61">
                  <c:v>34.494007275388093</c:v>
                </c:pt>
                <c:pt idx="62">
                  <c:v>33.97790511938156</c:v>
                </c:pt>
                <c:pt idx="63">
                  <c:v>33.831645669157567</c:v>
                </c:pt>
                <c:pt idx="64">
                  <c:v>33.622234565360728</c:v>
                </c:pt>
                <c:pt idx="65">
                  <c:v>33.60337153776743</c:v>
                </c:pt>
                <c:pt idx="66">
                  <c:v>33.099281044488635</c:v>
                </c:pt>
                <c:pt idx="67">
                  <c:v>32.956404800105922</c:v>
                </c:pt>
                <c:pt idx="68">
                  <c:v>32.751855735355448</c:v>
                </c:pt>
                <c:pt idx="69">
                  <c:v>32.733430413465072</c:v>
                </c:pt>
                <c:pt idx="70">
                  <c:v>32.474100808540733</c:v>
                </c:pt>
                <c:pt idx="71">
                  <c:v>32.241018437692745</c:v>
                </c:pt>
                <c:pt idx="72">
                  <c:v>32.054081156572558</c:v>
                </c:pt>
                <c:pt idx="73">
                  <c:v>31.901643283804006</c:v>
                </c:pt>
                <c:pt idx="74">
                  <c:v>31.883635251614354</c:v>
                </c:pt>
                <c:pt idx="75">
                  <c:v>31.402606599650035</c:v>
                </c:pt>
                <c:pt idx="76">
                  <c:v>31.219984825861175</c:v>
                </c:pt>
                <c:pt idx="77">
                  <c:v>31.071055156563737</c:v>
                </c:pt>
                <c:pt idx="78">
                  <c:v>31.053466147879405</c:v>
                </c:pt>
                <c:pt idx="79">
                  <c:v>30.58349590992222</c:v>
                </c:pt>
                <c:pt idx="80">
                  <c:v>30.405065509191999</c:v>
                </c:pt>
                <c:pt idx="81">
                  <c:v>30.27490048109614</c:v>
                </c:pt>
                <c:pt idx="82">
                  <c:v>30.259550753438898</c:v>
                </c:pt>
                <c:pt idx="83">
                  <c:v>30.242376834764482</c:v>
                </c:pt>
                <c:pt idx="84">
                  <c:v>29.880041335727796</c:v>
                </c:pt>
                <c:pt idx="85">
                  <c:v>29.783145423509286</c:v>
                </c:pt>
                <c:pt idx="86">
                  <c:v>29.608787711828391</c:v>
                </c:pt>
                <c:pt idx="87">
                  <c:v>29.449798529174558</c:v>
                </c:pt>
                <c:pt idx="88">
                  <c:v>29.095714538096814</c:v>
                </c:pt>
                <c:pt idx="89">
                  <c:v>29.001013990675467</c:v>
                </c:pt>
                <c:pt idx="90">
                  <c:v>28.830600387418482</c:v>
                </c:pt>
                <c:pt idx="91">
                  <c:v>28.675217534528855</c:v>
                </c:pt>
                <c:pt idx="92">
                  <c:v>28.32912703990679</c:v>
                </c:pt>
                <c:pt idx="93">
                  <c:v>28.23656018745363</c:v>
                </c:pt>
                <c:pt idx="94">
                  <c:v>28.069983142537083</c:v>
                </c:pt>
                <c:pt idx="95">
                  <c:v>27.918084901707708</c:v>
                </c:pt>
                <c:pt idx="96">
                  <c:v>27.579742694213671</c:v>
                </c:pt>
                <c:pt idx="97">
                  <c:v>27.489242219731196</c:v>
                </c:pt>
                <c:pt idx="98">
                  <c:v>27.326389758441838</c:v>
                </c:pt>
                <c:pt idx="99">
                  <c:v>27.17785969659198</c:v>
                </c:pt>
                <c:pt idx="100">
                  <c:v>26.889665385001535</c:v>
                </c:pt>
                <c:pt idx="101">
                  <c:v>26.847012432589832</c:v>
                </c:pt>
                <c:pt idx="102">
                  <c:v>26.599253012307393</c:v>
                </c:pt>
                <c:pt idx="103">
                  <c:v>26.532602783609452</c:v>
                </c:pt>
                <c:pt idx="104">
                  <c:v>26.453999815598877</c:v>
                </c:pt>
                <c:pt idx="105">
                  <c:v>26.130412833651217</c:v>
                </c:pt>
                <c:pt idx="106">
                  <c:v>25.888059101640291</c:v>
                </c:pt>
                <c:pt idx="107">
                  <c:v>25.822863353743628</c:v>
                </c:pt>
                <c:pt idx="108">
                  <c:v>25.745966128433668</c:v>
                </c:pt>
                <c:pt idx="109">
                  <c:v>25.42939891821004</c:v>
                </c:pt>
                <c:pt idx="110">
                  <c:v>25.337526515428731</c:v>
                </c:pt>
                <c:pt idx="111">
                  <c:v>25.192257486268456</c:v>
                </c:pt>
                <c:pt idx="112">
                  <c:v>25.128462580189684</c:v>
                </c:pt>
                <c:pt idx="113">
                  <c:v>25.053215262280808</c:v>
                </c:pt>
                <c:pt idx="114">
                  <c:v>24.997193008406914</c:v>
                </c:pt>
                <c:pt idx="115">
                  <c:v>24.743405745563837</c:v>
                </c:pt>
                <c:pt idx="116">
                  <c:v>24.511308277928233</c:v>
                </c:pt>
                <c:pt idx="117">
                  <c:v>24.448863887346214</c:v>
                </c:pt>
                <c:pt idx="118">
                  <c:v>24.320370439188562</c:v>
                </c:pt>
                <c:pt idx="119">
                  <c:v>24.07191617942204</c:v>
                </c:pt>
                <c:pt idx="120">
                  <c:v>24.069090056187843</c:v>
                </c:pt>
                <c:pt idx="121">
                  <c:v>23.844669622827904</c:v>
                </c:pt>
                <c:pt idx="122">
                  <c:v>23.783518875891883</c:v>
                </c:pt>
                <c:pt idx="123">
                  <c:v>23.742024497491453</c:v>
                </c:pt>
                <c:pt idx="124">
                  <c:v>23.657701224157265</c:v>
                </c:pt>
                <c:pt idx="125">
                  <c:v>23.414381839511353</c:v>
                </c:pt>
                <c:pt idx="126">
                  <c:v>23.191800313701407</c:v>
                </c:pt>
                <c:pt idx="127">
                  <c:v>23.131903078396363</c:v>
                </c:pt>
                <c:pt idx="128">
                  <c:v>23.091256249965248</c:v>
                </c:pt>
                <c:pt idx="129">
                  <c:v>23.008647642501369</c:v>
                </c:pt>
                <c:pt idx="130">
                  <c:v>22.770261451899199</c:v>
                </c:pt>
                <c:pt idx="131">
                  <c:v>22.552160301520217</c:v>
                </c:pt>
                <c:pt idx="132">
                  <c:v>22.493472545155129</c:v>
                </c:pt>
                <c:pt idx="133">
                  <c:v>22.453628307743845</c:v>
                </c:pt>
                <c:pt idx="134">
                  <c:v>22.372662625749303</c:v>
                </c:pt>
                <c:pt idx="135">
                  <c:v>22.321306001484007</c:v>
                </c:pt>
                <c:pt idx="136">
                  <c:v>22.139014291550293</c:v>
                </c:pt>
                <c:pt idx="137">
                  <c:v>22.011758504024414</c:v>
                </c:pt>
                <c:pt idx="138">
                  <c:v>21.962615759249765</c:v>
                </c:pt>
                <c:pt idx="139">
                  <c:v>21.867662271245557</c:v>
                </c:pt>
                <c:pt idx="140">
                  <c:v>21.828603494943696</c:v>
                </c:pt>
                <c:pt idx="141">
                  <c:v>21.749220013048202</c:v>
                </c:pt>
                <c:pt idx="142">
                  <c:v>21.656532374419164</c:v>
                </c:pt>
                <c:pt idx="143">
                  <c:v>21.520098470197116</c:v>
                </c:pt>
                <c:pt idx="144">
                  <c:v>21.395295277789678</c:v>
                </c:pt>
                <c:pt idx="145">
                  <c:v>21.253954465640522</c:v>
                </c:pt>
                <c:pt idx="146">
                  <c:v>21.215634253416919</c:v>
                </c:pt>
                <c:pt idx="147">
                  <c:v>21.13777587132045</c:v>
                </c:pt>
                <c:pt idx="148">
                  <c:v>21.046838375998657</c:v>
                </c:pt>
                <c:pt idx="149">
                  <c:v>20.912973687892141</c:v>
                </c:pt>
                <c:pt idx="150">
                  <c:v>20.79050933132994</c:v>
                </c:pt>
                <c:pt idx="151">
                  <c:v>20.651801075502355</c:v>
                </c:pt>
                <c:pt idx="152">
                  <c:v>20.614194693452177</c:v>
                </c:pt>
                <c:pt idx="153">
                  <c:v>20.561997336597983</c:v>
                </c:pt>
                <c:pt idx="154">
                  <c:v>20.537767330629144</c:v>
                </c:pt>
                <c:pt idx="155">
                  <c:v>20.448510769323729</c:v>
                </c:pt>
                <c:pt idx="156">
                  <c:v>20.268934169161245</c:v>
                </c:pt>
                <c:pt idx="157">
                  <c:v>20.196862620935086</c:v>
                </c:pt>
                <c:pt idx="158">
                  <c:v>20.060660624142074</c:v>
                </c:pt>
                <c:pt idx="159">
                  <c:v>20.023739839460504</c:v>
                </c:pt>
                <c:pt idx="160">
                  <c:v>19.948674485218731</c:v>
                </c:pt>
                <c:pt idx="161">
                  <c:v>19.861011499435961</c:v>
                </c:pt>
                <c:pt idx="162">
                  <c:v>19.684620535943711</c:v>
                </c:pt>
                <c:pt idx="163">
                  <c:v>19.634773136385881</c:v>
                </c:pt>
                <c:pt idx="164">
                  <c:v>19.61380733040621</c:v>
                </c:pt>
                <c:pt idx="165">
                  <c:v>19.479993403690717</c:v>
                </c:pt>
                <c:pt idx="166">
                  <c:v>19.443708664512087</c:v>
                </c:pt>
                <c:pt idx="167">
                  <c:v>19.369950601805527</c:v>
                </c:pt>
                <c:pt idx="168">
                  <c:v>19.349823068693407</c:v>
                </c:pt>
                <c:pt idx="169">
                  <c:v>19.283793749779644</c:v>
                </c:pt>
                <c:pt idx="170">
                  <c:v>19.110425880446854</c:v>
                </c:pt>
                <c:pt idx="171">
                  <c:v>19.040817619201235</c:v>
                </c:pt>
                <c:pt idx="172">
                  <c:v>18.909256460300554</c:v>
                </c:pt>
                <c:pt idx="173">
                  <c:v>18.873580080989917</c:v>
                </c:pt>
                <c:pt idx="174">
                  <c:v>18.801053554733283</c:v>
                </c:pt>
                <c:pt idx="175">
                  <c:v>18.781264411953511</c:v>
                </c:pt>
                <c:pt idx="176">
                  <c:v>18.716330578190814</c:v>
                </c:pt>
                <c:pt idx="177">
                  <c:v>18.558110372809068</c:v>
                </c:pt>
                <c:pt idx="178">
                  <c:v>18.545812819600464</c:v>
                </c:pt>
                <c:pt idx="179">
                  <c:v>18.477348405963976</c:v>
                </c:pt>
                <c:pt idx="180">
                  <c:v>18.347909544525447</c:v>
                </c:pt>
                <c:pt idx="181">
                  <c:v>18.312807256124788</c:v>
                </c:pt>
                <c:pt idx="182">
                  <c:v>18.281989669806507</c:v>
                </c:pt>
                <c:pt idx="183">
                  <c:v>18.241442829936297</c:v>
                </c:pt>
                <c:pt idx="184">
                  <c:v>18.221969596384774</c:v>
                </c:pt>
                <c:pt idx="185">
                  <c:v>18.158077720847093</c:v>
                </c:pt>
                <c:pt idx="186">
                  <c:v>17.990234809130541</c:v>
                </c:pt>
                <c:pt idx="187">
                  <c:v>17.922839662094479</c:v>
                </c:pt>
                <c:pt idx="188">
                  <c:v>17.760848687381344</c:v>
                </c:pt>
                <c:pt idx="189">
                  <c:v>17.734051834598503</c:v>
                </c:pt>
                <c:pt idx="190">
                  <c:v>17.73050656391322</c:v>
                </c:pt>
                <c:pt idx="191">
                  <c:v>17.690577066985092</c:v>
                </c:pt>
                <c:pt idx="192">
                  <c:v>17.671400779731506</c:v>
                </c:pt>
                <c:pt idx="193">
                  <c:v>17.608474435139087</c:v>
                </c:pt>
                <c:pt idx="194">
                  <c:v>17.464202696022447</c:v>
                </c:pt>
                <c:pt idx="195">
                  <c:v>17.443164005787608</c:v>
                </c:pt>
                <c:pt idx="196">
                  <c:v>17.37676966219173</c:v>
                </c:pt>
                <c:pt idx="197">
                  <c:v>17.217163608705039</c:v>
                </c:pt>
                <c:pt idx="198">
                  <c:v>17.187264267544542</c:v>
                </c:pt>
                <c:pt idx="199">
                  <c:v>17.147914955449568</c:v>
                </c:pt>
                <c:pt idx="200">
                  <c:v>17.129011566844529</c:v>
                </c:pt>
                <c:pt idx="201">
                  <c:v>17.066999035290738</c:v>
                </c:pt>
                <c:pt idx="202">
                  <c:v>16.904057123820209</c:v>
                </c:pt>
                <c:pt idx="203">
                  <c:v>16.838590994678764</c:v>
                </c:pt>
                <c:pt idx="204">
                  <c:v>16.68121017105646</c:v>
                </c:pt>
                <c:pt idx="205">
                  <c:v>16.651723560844015</c:v>
                </c:pt>
                <c:pt idx="206">
                  <c:v>16.594273527057442</c:v>
                </c:pt>
                <c:pt idx="207">
                  <c:v>16.533105089566781</c:v>
                </c:pt>
                <c:pt idx="208">
                  <c:v>16.392816499647605</c:v>
                </c:pt>
                <c:pt idx="209">
                  <c:v>16.372353280993085</c:v>
                </c:pt>
                <c:pt idx="210">
                  <c:v>16.307762979447887</c:v>
                </c:pt>
                <c:pt idx="211">
                  <c:v>16.152447816983404</c:v>
                </c:pt>
                <c:pt idx="212">
                  <c:v>16.123338536108371</c:v>
                </c:pt>
                <c:pt idx="213">
                  <c:v>16.066643557782452</c:v>
                </c:pt>
                <c:pt idx="214">
                  <c:v>16.006250620046362</c:v>
                </c:pt>
                <c:pt idx="215">
                  <c:v>15.867737169189386</c:v>
                </c:pt>
                <c:pt idx="216">
                  <c:v>15.847530149695439</c:v>
                </c:pt>
                <c:pt idx="217">
                  <c:v>15.783744149883594</c:v>
                </c:pt>
                <c:pt idx="218">
                  <c:v>15.601581193841069</c:v>
                </c:pt>
                <c:pt idx="219">
                  <c:v>15.545561385707179</c:v>
                </c:pt>
                <c:pt idx="220">
                  <c:v>15.485895301749402</c:v>
                </c:pt>
                <c:pt idx="221">
                  <c:v>15.349008240072724</c:v>
                </c:pt>
                <c:pt idx="222">
                  <c:v>15.329041520803598</c:v>
                </c:pt>
                <c:pt idx="223">
                  <c:v>15.265993670113149</c:v>
                </c:pt>
                <c:pt idx="224">
                  <c:v>15.085907248883329</c:v>
                </c:pt>
                <c:pt idx="225">
                  <c:v>15.030504352871452</c:v>
                </c:pt>
                <c:pt idx="226">
                  <c:v>14.97149742937197</c:v>
                </c:pt>
                <c:pt idx="227">
                  <c:v>14.836100825674112</c:v>
                </c:pt>
                <c:pt idx="228">
                  <c:v>14.81634624998609</c:v>
                </c:pt>
                <c:pt idx="229">
                  <c:v>14.753970388008096</c:v>
                </c:pt>
                <c:pt idx="230">
                  <c:v>14.575758124069749</c:v>
                </c:pt>
                <c:pt idx="231">
                  <c:v>14.520926369458582</c:v>
                </c:pt>
                <c:pt idx="232">
                  <c:v>14.462515898243712</c:v>
                </c:pt>
                <c:pt idx="233">
                  <c:v>14.328472245953524</c:v>
                </c:pt>
                <c:pt idx="234">
                  <c:v>14.308903066176184</c:v>
                </c:pt>
                <c:pt idx="235">
                  <c:v>14.07060969422473</c:v>
                </c:pt>
                <c:pt idx="236">
                  <c:v>14.016285568745898</c:v>
                </c:pt>
                <c:pt idx="237">
                  <c:v>13.825561904963669</c:v>
                </c:pt>
                <c:pt idx="238">
                  <c:v>13.806170269599415</c:v>
                </c:pt>
                <c:pt idx="239">
                  <c:v>13.569916043861651</c:v>
                </c:pt>
                <c:pt idx="240">
                  <c:v>13.516041318043207</c:v>
                </c:pt>
                <c:pt idx="241">
                  <c:v>13.356392155415204</c:v>
                </c:pt>
                <c:pt idx="242">
                  <c:v>13.326847311498803</c:v>
                </c:pt>
                <c:pt idx="243">
                  <c:v>13.307607063648721</c:v>
                </c:pt>
                <c:pt idx="244">
                  <c:v>13.110880320074596</c:v>
                </c:pt>
                <c:pt idx="245">
                  <c:v>13.073136444644435</c:v>
                </c:pt>
                <c:pt idx="246">
                  <c:v>13.019652074563309</c:v>
                </c:pt>
                <c:pt idx="247">
                  <c:v>12.831782309004776</c:v>
                </c:pt>
                <c:pt idx="248">
                  <c:v>12.61723749638336</c:v>
                </c:pt>
                <c:pt idx="249">
                  <c:v>12.579729109150485</c:v>
                </c:pt>
                <c:pt idx="250">
                  <c:v>12.526576823996088</c:v>
                </c:pt>
                <c:pt idx="251">
                  <c:v>0</c:v>
                </c:pt>
                <c:pt idx="252">
                  <c:v>8.247632851305557</c:v>
                </c:pt>
                <c:pt idx="253">
                  <c:v>8.2104135085190908</c:v>
                </c:pt>
                <c:pt idx="254">
                  <c:v>7.9716875417836368</c:v>
                </c:pt>
                <c:pt idx="255">
                  <c:v>7.7583998108379708</c:v>
                </c:pt>
                <c:pt idx="256">
                  <c:v>7.7210065335117291</c:v>
                </c:pt>
                <c:pt idx="257">
                  <c:v>7.4810929935401971</c:v>
                </c:pt>
                <c:pt idx="258">
                  <c:v>7.2666322900679656</c:v>
                </c:pt>
                <c:pt idx="259">
                  <c:v>6.987662917532127</c:v>
                </c:pt>
                <c:pt idx="260">
                  <c:v>6.7718013543609912</c:v>
                </c:pt>
                <c:pt idx="261">
                  <c:v>6.2733633490582719</c:v>
                </c:pt>
                <c:pt idx="262">
                  <c:v>5.7707593185744006</c:v>
                </c:pt>
                <c:pt idx="263">
                  <c:v>5.2634660839798872</c:v>
                </c:pt>
                <c:pt idx="264">
                  <c:v>4.7509373320627013</c:v>
                </c:pt>
                <c:pt idx="265">
                  <c:v>4.232631812765641</c:v>
                </c:pt>
                <c:pt idx="266">
                  <c:v>3.7080080480922621</c:v>
                </c:pt>
                <c:pt idx="267">
                  <c:v>3.176524817463358</c:v>
                </c:pt>
                <c:pt idx="268">
                  <c:v>2.6376413884276264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C5C7-4395-9B2A-B893CC119A7F}"/>
            </c:ext>
          </c:extLst>
        </c:ser>
        <c:ser>
          <c:idx val="6"/>
          <c:order val="6"/>
          <c:tx>
            <c:strRef>
              <c:f>AGING!$AG$6</c:f>
              <c:strCache>
                <c:ptCount val="1"/>
                <c:pt idx="0">
                  <c:v>STA</c:v>
                </c:pt>
              </c:strCache>
            </c:strRef>
          </c:tx>
          <c:spPr>
            <a:ln w="63500" cap="rnd">
              <a:solidFill>
                <a:srgbClr val="7030A0"/>
              </a:solidFill>
              <a:prstDash val="lgDashDotDot"/>
              <a:round/>
            </a:ln>
            <a:effectLst/>
          </c:spPr>
          <c:marker>
            <c:symbol val="none"/>
          </c:marker>
          <c:xVal>
            <c:numRef>
              <c:f>AGING!$BC$30:$BC$284</c:f>
              <c:numCache>
                <c:formatCode>0.00E+00</c:formatCode>
                <c:ptCount val="255"/>
                <c:pt idx="0">
                  <c:v>7.637571496120999E-6</c:v>
                </c:pt>
                <c:pt idx="1">
                  <c:v>9.5923788229789984E-6</c:v>
                </c:pt>
                <c:pt idx="2">
                  <c:v>1.5202859611308998E-5</c:v>
                </c:pt>
                <c:pt idx="3">
                  <c:v>2.4094905944719999E-5</c:v>
                </c:pt>
                <c:pt idx="4">
                  <c:v>3.8187865438349998E-5</c:v>
                </c:pt>
                <c:pt idx="5">
                  <c:v>6.0523950583170002E-5</c:v>
                </c:pt>
                <c:pt idx="6">
                  <c:v>9.2305942704949996E-5</c:v>
                </c:pt>
                <c:pt idx="7">
                  <c:v>9.5923788229789988E-5</c:v>
                </c:pt>
                <c:pt idx="8">
                  <c:v>1.1593127803270999E-4</c:v>
                </c:pt>
                <c:pt idx="9">
                  <c:v>1.5202789583153E-4</c:v>
                </c:pt>
                <c:pt idx="10">
                  <c:v>1.8373828416379999E-4</c:v>
                </c:pt>
                <c:pt idx="11">
                  <c:v>2.409490594472E-4</c:v>
                </c:pt>
                <c:pt idx="12">
                  <c:v>2.9120556137509994E-4</c:v>
                </c:pt>
                <c:pt idx="13">
                  <c:v>3.5890575865279994E-4</c:v>
                </c:pt>
                <c:pt idx="14">
                  <c:v>3.8187865438349996E-4</c:v>
                </c:pt>
                <c:pt idx="15">
                  <c:v>4.5076630637009993E-4</c:v>
                </c:pt>
                <c:pt idx="16">
                  <c:v>4.6152963394729995E-4</c:v>
                </c:pt>
                <c:pt idx="17">
                  <c:v>6.0523680019839994E-4</c:v>
                </c:pt>
                <c:pt idx="18">
                  <c:v>7.1441483342979991E-4</c:v>
                </c:pt>
                <c:pt idx="19">
                  <c:v>7.3147862603329999E-4</c:v>
                </c:pt>
                <c:pt idx="20">
                  <c:v>9.5923565412929989E-4</c:v>
                </c:pt>
                <c:pt idx="21">
                  <c:v>1.1322712487327998E-3</c:v>
                </c:pt>
                <c:pt idx="22">
                  <c:v>1.1593127803270998E-3</c:v>
                </c:pt>
                <c:pt idx="23">
                  <c:v>1.4817095190042E-3</c:v>
                </c:pt>
                <c:pt idx="24">
                  <c:v>1.5202859611308998E-3</c:v>
                </c:pt>
                <c:pt idx="25">
                  <c:v>1.7945287932639999E-3</c:v>
                </c:pt>
                <c:pt idx="26">
                  <c:v>1.8373748838929999E-3</c:v>
                </c:pt>
                <c:pt idx="27">
                  <c:v>1.8609473161319999E-3</c:v>
                </c:pt>
                <c:pt idx="28">
                  <c:v>2.4094905944719996E-3</c:v>
                </c:pt>
                <c:pt idx="29">
                  <c:v>2.8441489925679995E-3</c:v>
                </c:pt>
                <c:pt idx="30">
                  <c:v>2.9120556137509994E-3</c:v>
                </c:pt>
                <c:pt idx="31">
                  <c:v>2.949396536389E-3</c:v>
                </c:pt>
                <c:pt idx="32">
                  <c:v>3.8187865438349994E-3</c:v>
                </c:pt>
                <c:pt idx="33">
                  <c:v>4.5076630637009996E-3</c:v>
                </c:pt>
                <c:pt idx="34">
                  <c:v>4.6152963394729997E-3</c:v>
                </c:pt>
                <c:pt idx="35">
                  <c:v>4.6744780890379993E-3</c:v>
                </c:pt>
                <c:pt idx="36">
                  <c:v>6.5676972442429999E-3</c:v>
                </c:pt>
                <c:pt idx="37">
                  <c:v>7.1441149117689997E-3</c:v>
                </c:pt>
                <c:pt idx="38">
                  <c:v>7.3147528378039997E-3</c:v>
                </c:pt>
                <c:pt idx="39">
                  <c:v>7.4085475950209992E-3</c:v>
                </c:pt>
                <c:pt idx="40">
                  <c:v>8.2486737910039999E-3</c:v>
                </c:pt>
                <c:pt idx="41">
                  <c:v>1.1322712487328E-2</c:v>
                </c:pt>
                <c:pt idx="42">
                  <c:v>1.1593100746937998E-2</c:v>
                </c:pt>
                <c:pt idx="43">
                  <c:v>1.1741810310851E-2</c:v>
                </c:pt>
                <c:pt idx="44">
                  <c:v>1.3073238133839999E-2</c:v>
                </c:pt>
                <c:pt idx="45">
                  <c:v>1.7945287932639997E-2</c:v>
                </c:pt>
                <c:pt idx="46">
                  <c:v>1.8373828416379998E-2</c:v>
                </c:pt>
                <c:pt idx="47">
                  <c:v>1.8609473161319997E-2</c:v>
                </c:pt>
                <c:pt idx="48">
                  <c:v>2.0719692064929997E-2</c:v>
                </c:pt>
                <c:pt idx="49">
                  <c:v>2.8441362601760001E-2</c:v>
                </c:pt>
                <c:pt idx="50">
                  <c:v>2.9120556137509995E-2</c:v>
                </c:pt>
                <c:pt idx="51">
                  <c:v>2.9493822124479999E-2</c:v>
                </c:pt>
                <c:pt idx="52">
                  <c:v>3.1830980000000002E-2</c:v>
                </c:pt>
                <c:pt idx="53">
                  <c:v>3.2838494178959995E-2</c:v>
                </c:pt>
                <c:pt idx="54">
                  <c:v>3.997799200708E-2</c:v>
                </c:pt>
                <c:pt idx="55">
                  <c:v>4.5076535144069993E-2</c:v>
                </c:pt>
                <c:pt idx="56">
                  <c:v>4.6152963394729997E-2</c:v>
                </c:pt>
                <c:pt idx="57">
                  <c:v>4.6744780890379992E-2</c:v>
                </c:pt>
                <c:pt idx="58">
                  <c:v>5.2045737229189995E-2</c:v>
                </c:pt>
                <c:pt idx="59">
                  <c:v>6.3360711605279993E-2</c:v>
                </c:pt>
                <c:pt idx="60">
                  <c:v>7.1441483342979992E-2</c:v>
                </c:pt>
                <c:pt idx="61">
                  <c:v>7.4085475950209992E-2</c:v>
                </c:pt>
                <c:pt idx="62">
                  <c:v>8.2486737910039992E-2</c:v>
                </c:pt>
                <c:pt idx="63">
                  <c:v>0.10041994598577</c:v>
                </c:pt>
                <c:pt idx="64">
                  <c:v>0.11322712487328</c:v>
                </c:pt>
                <c:pt idx="65">
                  <c:v>0.11741756198184999</c:v>
                </c:pt>
                <c:pt idx="66">
                  <c:v>0.13073177654977999</c:v>
                </c:pt>
                <c:pt idx="67">
                  <c:v>0.15915489999999999</c:v>
                </c:pt>
                <c:pt idx="68">
                  <c:v>0.16433284551659999</c:v>
                </c:pt>
                <c:pt idx="69">
                  <c:v>0.1794528793264</c:v>
                </c:pt>
                <c:pt idx="70">
                  <c:v>0.18609425414849998</c:v>
                </c:pt>
                <c:pt idx="71">
                  <c:v>0.20639318840429999</c:v>
                </c:pt>
                <c:pt idx="72">
                  <c:v>0.20719692064929998</c:v>
                </c:pt>
                <c:pt idx="73">
                  <c:v>0.25224460100999996</c:v>
                </c:pt>
                <c:pt idx="74">
                  <c:v>0.29493965363890001</c:v>
                </c:pt>
                <c:pt idx="75">
                  <c:v>0.32711027019549999</c:v>
                </c:pt>
                <c:pt idx="76">
                  <c:v>0.32838494178959998</c:v>
                </c:pt>
                <c:pt idx="77">
                  <c:v>0.39977992007079999</c:v>
                </c:pt>
                <c:pt idx="78">
                  <c:v>0.4674478089038</c:v>
                </c:pt>
                <c:pt idx="79">
                  <c:v>0.51843499097759993</c:v>
                </c:pt>
                <c:pt idx="80">
                  <c:v>0.52045498496839993</c:v>
                </c:pt>
                <c:pt idx="81">
                  <c:v>0.63360409210970003</c:v>
                </c:pt>
                <c:pt idx="82">
                  <c:v>0.7408547595021</c:v>
                </c:pt>
                <c:pt idx="83">
                  <c:v>0.82166390927319999</c:v>
                </c:pt>
                <c:pt idx="84">
                  <c:v>0.82486546924159987</c:v>
                </c:pt>
                <c:pt idx="85">
                  <c:v>0.9692550917038999</c:v>
                </c:pt>
                <c:pt idx="86">
                  <c:v>1.0041994598577</c:v>
                </c:pt>
                <c:pt idx="87">
                  <c:v>1.2173320625024999</c:v>
                </c:pt>
                <c:pt idx="88">
                  <c:v>1.3022556847483999</c:v>
                </c:pt>
                <c:pt idx="89">
                  <c:v>1.3073238133839999</c:v>
                </c:pt>
                <c:pt idx="90">
                  <c:v>1.5915489999999999</c:v>
                </c:pt>
                <c:pt idx="91">
                  <c:v>1.9293361766619999</c:v>
                </c:pt>
                <c:pt idx="92">
                  <c:v>2.0639318840429999</c:v>
                </c:pt>
                <c:pt idx="93">
                  <c:v>2.0719692064929998</c:v>
                </c:pt>
                <c:pt idx="94">
                  <c:v>2.5224348692569998</c:v>
                </c:pt>
                <c:pt idx="95">
                  <c:v>3.0577921641319996</c:v>
                </c:pt>
                <c:pt idx="96">
                  <c:v>3.2710883780139994</c:v>
                </c:pt>
                <c:pt idx="97">
                  <c:v>3.283849417896</c:v>
                </c:pt>
                <c:pt idx="98">
                  <c:v>3.9977896514140001</c:v>
                </c:pt>
                <c:pt idx="99">
                  <c:v>4.8462746627449995</c:v>
                </c:pt>
                <c:pt idx="100">
                  <c:v>5.1843499097760004</c:v>
                </c:pt>
                <c:pt idx="101">
                  <c:v>6.3360711605280002</c:v>
                </c:pt>
                <c:pt idx="102">
                  <c:v>7.6808632204699991</c:v>
                </c:pt>
                <c:pt idx="103">
                  <c:v>8.2166390927319988</c:v>
                </c:pt>
                <c:pt idx="104">
                  <c:v>9.1863953632159987</c:v>
                </c:pt>
                <c:pt idx="105">
                  <c:v>10.041994598577</c:v>
                </c:pt>
                <c:pt idx="106">
                  <c:v>11.537617757248999</c:v>
                </c:pt>
                <c:pt idx="107">
                  <c:v>12.173320625024999</c:v>
                </c:pt>
                <c:pt idx="108">
                  <c:v>13.022496368621999</c:v>
                </c:pt>
                <c:pt idx="109">
                  <c:v>15.915489999999998</c:v>
                </c:pt>
                <c:pt idx="110">
                  <c:v>18.285847587659998</c:v>
                </c:pt>
                <c:pt idx="111">
                  <c:v>19.293282189169997</c:v>
                </c:pt>
                <c:pt idx="112">
                  <c:v>20.639271093959998</c:v>
                </c:pt>
                <c:pt idx="113">
                  <c:v>28.981120529619997</c:v>
                </c:pt>
                <c:pt idx="114">
                  <c:v>30.57792164132</c:v>
                </c:pt>
                <c:pt idx="115">
                  <c:v>31.334878261209997</c:v>
                </c:pt>
                <c:pt idx="116">
                  <c:v>32.711027019550002</c:v>
                </c:pt>
                <c:pt idx="117">
                  <c:v>39.35491648907</c:v>
                </c:pt>
                <c:pt idx="118">
                  <c:v>45.931976816079995</c:v>
                </c:pt>
                <c:pt idx="119">
                  <c:v>48.462746627449995</c:v>
                </c:pt>
                <c:pt idx="120">
                  <c:v>51.843499097759995</c:v>
                </c:pt>
                <c:pt idx="121">
                  <c:v>62.373187281759996</c:v>
                </c:pt>
                <c:pt idx="122">
                  <c:v>72.797610414899992</c:v>
                </c:pt>
                <c:pt idx="123">
                  <c:v>76.808282063919989</c:v>
                </c:pt>
                <c:pt idx="124">
                  <c:v>82.166390927319995</c:v>
                </c:pt>
                <c:pt idx="125">
                  <c:v>96.152159595800001</c:v>
                </c:pt>
                <c:pt idx="126">
                  <c:v>98.854848530149994</c:v>
                </c:pt>
                <c:pt idx="127">
                  <c:v>115.37617757248999</c:v>
                </c:pt>
                <c:pt idx="128">
                  <c:v>120.76193164202</c:v>
                </c:pt>
                <c:pt idx="129">
                  <c:v>121.73293568692</c:v>
                </c:pt>
                <c:pt idx="130">
                  <c:v>156.67437539055999</c:v>
                </c:pt>
                <c:pt idx="131">
                  <c:v>182.85768010210001</c:v>
                </c:pt>
                <c:pt idx="132">
                  <c:v>191.39427147339998</c:v>
                </c:pt>
                <c:pt idx="133">
                  <c:v>192.93361766620001</c:v>
                </c:pt>
                <c:pt idx="134">
                  <c:v>248.31331582510001</c:v>
                </c:pt>
                <c:pt idx="135">
                  <c:v>289.8112052962</c:v>
                </c:pt>
                <c:pt idx="136">
                  <c:v>301.58389324919995</c:v>
                </c:pt>
                <c:pt idx="137">
                  <c:v>303.33953095110002</c:v>
                </c:pt>
                <c:pt idx="138">
                  <c:v>305.7792164132</c:v>
                </c:pt>
                <c:pt idx="139">
                  <c:v>378.77322397469993</c:v>
                </c:pt>
                <c:pt idx="140">
                  <c:v>393.54916489069996</c:v>
                </c:pt>
                <c:pt idx="141">
                  <c:v>459.31976816079998</c:v>
                </c:pt>
                <c:pt idx="142">
                  <c:v>480.76079797899996</c:v>
                </c:pt>
                <c:pt idx="143">
                  <c:v>484.62746627449997</c:v>
                </c:pt>
                <c:pt idx="144">
                  <c:v>600.31366167669989</c:v>
                </c:pt>
                <c:pt idx="145">
                  <c:v>623.72900802939989</c:v>
                </c:pt>
                <c:pt idx="146">
                  <c:v>727.97276189609988</c:v>
                </c:pt>
                <c:pt idx="147">
                  <c:v>761.95806262249994</c:v>
                </c:pt>
                <c:pt idx="148">
                  <c:v>951.43292600189989</c:v>
                </c:pt>
                <c:pt idx="149">
                  <c:v>988.54848530149991</c:v>
                </c:pt>
                <c:pt idx="150">
                  <c:v>1121.6567309870998</c:v>
                </c:pt>
                <c:pt idx="151">
                  <c:v>1153.7592292464999</c:v>
                </c:pt>
                <c:pt idx="152">
                  <c:v>1207.6193164202</c:v>
                </c:pt>
                <c:pt idx="153">
                  <c:v>1408.7403396070999</c:v>
                </c:pt>
                <c:pt idx="154">
                  <c:v>1507.9196254008998</c:v>
                </c:pt>
                <c:pt idx="155">
                  <c:v>1566.7437539056</c:v>
                </c:pt>
                <c:pt idx="156">
                  <c:v>1828.5847587659998</c:v>
                </c:pt>
                <c:pt idx="157">
                  <c:v>1913.9347569889999</c:v>
                </c:pt>
                <c:pt idx="158">
                  <c:v>2232.6981484539997</c:v>
                </c:pt>
                <c:pt idx="159">
                  <c:v>2389.90180938</c:v>
                </c:pt>
                <c:pt idx="160">
                  <c:v>2483.1220174079999</c:v>
                </c:pt>
                <c:pt idx="161">
                  <c:v>2898.1120529619998</c:v>
                </c:pt>
                <c:pt idx="162">
                  <c:v>3033.3953095109996</c:v>
                </c:pt>
                <c:pt idx="163">
                  <c:v>3538.5879761889996</c:v>
                </c:pt>
                <c:pt idx="164">
                  <c:v>3787.7322397469993</c:v>
                </c:pt>
                <c:pt idx="165">
                  <c:v>3915.3283146260001</c:v>
                </c:pt>
                <c:pt idx="166">
                  <c:v>3935.4820996129997</c:v>
                </c:pt>
                <c:pt idx="167">
                  <c:v>4593.1976816079996</c:v>
                </c:pt>
                <c:pt idx="168">
                  <c:v>4807.6079797899993</c:v>
                </c:pt>
                <c:pt idx="169">
                  <c:v>4917.4407762800001</c:v>
                </c:pt>
                <c:pt idx="170">
                  <c:v>5608.2828591609996</c:v>
                </c:pt>
                <c:pt idx="171">
                  <c:v>6003.1079688849995</c:v>
                </c:pt>
                <c:pt idx="172">
                  <c:v>6237.3187281759992</c:v>
                </c:pt>
                <c:pt idx="173">
                  <c:v>7619.5456121469988</c:v>
                </c:pt>
                <c:pt idx="174">
                  <c:v>7793.6005938849994</c:v>
                </c:pt>
                <c:pt idx="175">
                  <c:v>8888.5703903949998</c:v>
                </c:pt>
                <c:pt idx="176">
                  <c:v>9514.3292600189998</c:v>
                </c:pt>
                <c:pt idx="177">
                  <c:v>9885.4848530149993</c:v>
                </c:pt>
                <c:pt idx="178">
                  <c:v>11888.450861063999</c:v>
                </c:pt>
                <c:pt idx="179">
                  <c:v>12076.166107868999</c:v>
                </c:pt>
                <c:pt idx="180">
                  <c:v>12352.026112940999</c:v>
                </c:pt>
                <c:pt idx="181">
                  <c:v>14087.403396070998</c:v>
                </c:pt>
                <c:pt idx="182">
                  <c:v>14931.253816713999</c:v>
                </c:pt>
                <c:pt idx="183">
                  <c:v>15079.196254008999</c:v>
                </c:pt>
                <c:pt idx="184">
                  <c:v>15667.437539056</c:v>
                </c:pt>
                <c:pt idx="185">
                  <c:v>19139.42714734</c:v>
                </c:pt>
                <c:pt idx="186">
                  <c:v>19576.641573129997</c:v>
                </c:pt>
                <c:pt idx="187">
                  <c:v>22326.870076109997</c:v>
                </c:pt>
                <c:pt idx="188">
                  <c:v>23664.391940219997</c:v>
                </c:pt>
                <c:pt idx="189">
                  <c:v>23898.922600859998</c:v>
                </c:pt>
                <c:pt idx="190">
                  <c:v>30333.953095109995</c:v>
                </c:pt>
                <c:pt idx="191">
                  <c:v>31027.024938139999</c:v>
                </c:pt>
                <c:pt idx="192">
                  <c:v>35385.879761889999</c:v>
                </c:pt>
                <c:pt idx="193">
                  <c:v>37505.520635579996</c:v>
                </c:pt>
                <c:pt idx="194">
                  <c:v>37877.226904529998</c:v>
                </c:pt>
                <c:pt idx="195">
                  <c:v>48076.079797899998</c:v>
                </c:pt>
                <c:pt idx="196">
                  <c:v>49174.407762799994</c:v>
                </c:pt>
                <c:pt idx="197">
                  <c:v>56082.828591609999</c:v>
                </c:pt>
                <c:pt idx="198">
                  <c:v>59442.254305319992</c:v>
                </c:pt>
                <c:pt idx="199">
                  <c:v>60031.366167669992</c:v>
                </c:pt>
                <c:pt idx="200">
                  <c:v>77935.655798069987</c:v>
                </c:pt>
                <c:pt idx="201">
                  <c:v>88885.306016699993</c:v>
                </c:pt>
                <c:pt idx="202">
                  <c:v>94210.056013059992</c:v>
                </c:pt>
                <c:pt idx="203">
                  <c:v>95143.29260018999</c:v>
                </c:pt>
                <c:pt idx="204">
                  <c:v>123520.26112940999</c:v>
                </c:pt>
                <c:pt idx="205">
                  <c:v>135472.45989411999</c:v>
                </c:pt>
                <c:pt idx="206">
                  <c:v>140873.69973542</c:v>
                </c:pt>
                <c:pt idx="207">
                  <c:v>149312.53816713998</c:v>
                </c:pt>
                <c:pt idx="208">
                  <c:v>150791.96254009</c:v>
                </c:pt>
                <c:pt idx="209">
                  <c:v>170146.13739399999</c:v>
                </c:pt>
                <c:pt idx="210">
                  <c:v>195766.41573129999</c:v>
                </c:pt>
                <c:pt idx="211">
                  <c:v>223118.29938059999</c:v>
                </c:pt>
                <c:pt idx="212">
                  <c:v>223269.81484539999</c:v>
                </c:pt>
                <c:pt idx="213">
                  <c:v>236642.80531789997</c:v>
                </c:pt>
                <c:pt idx="214">
                  <c:v>269662.83157579997</c:v>
                </c:pt>
                <c:pt idx="215">
                  <c:v>280224.50989469996</c:v>
                </c:pt>
                <c:pt idx="216">
                  <c:v>310268.8169873</c:v>
                </c:pt>
                <c:pt idx="217">
                  <c:v>353858.79761889996</c:v>
                </c:pt>
                <c:pt idx="218">
                  <c:v>375055.20635579998</c:v>
                </c:pt>
                <c:pt idx="219">
                  <c:v>427386.76986989996</c:v>
                </c:pt>
                <c:pt idx="220">
                  <c:v>444125.09070289996</c:v>
                </c:pt>
                <c:pt idx="221">
                  <c:v>491742.96354369994</c:v>
                </c:pt>
                <c:pt idx="222">
                  <c:v>560828.28591609991</c:v>
                </c:pt>
                <c:pt idx="223">
                  <c:v>594422.5430532</c:v>
                </c:pt>
                <c:pt idx="224">
                  <c:v>677362.29947059997</c:v>
                </c:pt>
                <c:pt idx="225">
                  <c:v>703890.71566729993</c:v>
                </c:pt>
                <c:pt idx="226">
                  <c:v>779360.05938849994</c:v>
                </c:pt>
                <c:pt idx="227">
                  <c:v>942096.26294829987</c:v>
                </c:pt>
                <c:pt idx="228">
                  <c:v>1073551.8441522999</c:v>
                </c:pt>
                <c:pt idx="229">
                  <c:v>1115591.6560578998</c:v>
                </c:pt>
                <c:pt idx="230">
                  <c:v>1235202.6112940998</c:v>
                </c:pt>
                <c:pt idx="231">
                  <c:v>1493121.8802635998</c:v>
                </c:pt>
                <c:pt idx="232">
                  <c:v>1701461.3739399998</c:v>
                </c:pt>
                <c:pt idx="233">
                  <c:v>1768101.1221189999</c:v>
                </c:pt>
                <c:pt idx="234">
                  <c:v>1957664.1573129999</c:v>
                </c:pt>
                <c:pt idx="235">
                  <c:v>2366439.1940219998</c:v>
                </c:pt>
                <c:pt idx="236">
                  <c:v>2696615.5833659996</c:v>
                </c:pt>
                <c:pt idx="237">
                  <c:v>2802245.0989469998</c:v>
                </c:pt>
                <c:pt idx="238">
                  <c:v>3750552.0635579997</c:v>
                </c:pt>
                <c:pt idx="239">
                  <c:v>4273867.6986989994</c:v>
                </c:pt>
                <c:pt idx="240">
                  <c:v>4441230.2168919994</c:v>
                </c:pt>
                <c:pt idx="241">
                  <c:v>5944225.4305319991</c:v>
                </c:pt>
                <c:pt idx="242">
                  <c:v>6773622.9947059993</c:v>
                </c:pt>
                <c:pt idx="243">
                  <c:v>7038907.1566729993</c:v>
                </c:pt>
                <c:pt idx="244">
                  <c:v>10735469.103503998</c:v>
                </c:pt>
                <c:pt idx="245">
                  <c:v>11155916.560579</c:v>
                </c:pt>
                <c:pt idx="246">
                  <c:v>17014565.992929999</c:v>
                </c:pt>
                <c:pt idx="247">
                  <c:v>17680931.643739998</c:v>
                </c:pt>
                <c:pt idx="248">
                  <c:v>26966283.157579999</c:v>
                </c:pt>
                <c:pt idx="249">
                  <c:v>28022387.327509999</c:v>
                </c:pt>
                <c:pt idx="250">
                  <c:v>42738676.986989997</c:v>
                </c:pt>
                <c:pt idx="251">
                  <c:v>44412509.070289999</c:v>
                </c:pt>
                <c:pt idx="252">
                  <c:v>67736229.947059989</c:v>
                </c:pt>
                <c:pt idx="253">
                  <c:v>70389071.566729993</c:v>
                </c:pt>
                <c:pt idx="254">
                  <c:v>111559165.60578999</c:v>
                </c:pt>
              </c:numCache>
            </c:numRef>
          </c:xVal>
          <c:yVal>
            <c:numRef>
              <c:f>AGING!$BE$30:$BE$284</c:f>
              <c:numCache>
                <c:formatCode>0.00E+00</c:formatCode>
                <c:ptCount val="255"/>
                <c:pt idx="0">
                  <c:v>78.934379170116003</c:v>
                </c:pt>
                <c:pt idx="1">
                  <c:v>78.053434307168416</c:v>
                </c:pt>
                <c:pt idx="2">
                  <c:v>76.287602003257177</c:v>
                </c:pt>
                <c:pt idx="3">
                  <c:v>74.541092612720519</c:v>
                </c:pt>
                <c:pt idx="4">
                  <c:v>72.814046669451187</c:v>
                </c:pt>
                <c:pt idx="5">
                  <c:v>71.106584648761014</c:v>
                </c:pt>
                <c:pt idx="6">
                  <c:v>69.559016617614589</c:v>
                </c:pt>
                <c:pt idx="7">
                  <c:v>69.418878852806088</c:v>
                </c:pt>
                <c:pt idx="8">
                  <c:v>68.730360822147816</c:v>
                </c:pt>
                <c:pt idx="9">
                  <c:v>67.751055776961039</c:v>
                </c:pt>
                <c:pt idx="10">
                  <c:v>67.070731429012653</c:v>
                </c:pt>
                <c:pt idx="11">
                  <c:v>66.103190298743087</c:v>
                </c:pt>
                <c:pt idx="12">
                  <c:v>65.431147852091186</c:v>
                </c:pt>
                <c:pt idx="13">
                  <c:v>64.693587805990049</c:v>
                </c:pt>
                <c:pt idx="14">
                  <c:v>64.475472316737935</c:v>
                </c:pt>
                <c:pt idx="15">
                  <c:v>63.894238582997254</c:v>
                </c:pt>
                <c:pt idx="16">
                  <c:v>63.811752365861452</c:v>
                </c:pt>
                <c:pt idx="17">
                  <c:v>62.868022002411294</c:v>
                </c:pt>
                <c:pt idx="18">
                  <c:v>62.294126716742035</c:v>
                </c:pt>
                <c:pt idx="19">
                  <c:v>62.212660910263097</c:v>
                </c:pt>
                <c:pt idx="20">
                  <c:v>61.280970807020516</c:v>
                </c:pt>
                <c:pt idx="21">
                  <c:v>60.714454347293866</c:v>
                </c:pt>
                <c:pt idx="22">
                  <c:v>60.634048296051709</c:v>
                </c:pt>
                <c:pt idx="23">
                  <c:v>59.801338447208813</c:v>
                </c:pt>
                <c:pt idx="24">
                  <c:v>59.714452663239449</c:v>
                </c:pt>
                <c:pt idx="25">
                  <c:v>59.155363497124206</c:v>
                </c:pt>
                <c:pt idx="26">
                  <c:v>59.076037496794044</c:v>
                </c:pt>
                <c:pt idx="27">
                  <c:v>59.033202902881833</c:v>
                </c:pt>
                <c:pt idx="28">
                  <c:v>58.168601101777391</c:v>
                </c:pt>
                <c:pt idx="29">
                  <c:v>57.616972140951084</c:v>
                </c:pt>
                <c:pt idx="30">
                  <c:v>57.538711264519797</c:v>
                </c:pt>
                <c:pt idx="31">
                  <c:v>57.496473554047206</c:v>
                </c:pt>
                <c:pt idx="32">
                  <c:v>56.643547923509466</c:v>
                </c:pt>
                <c:pt idx="33">
                  <c:v>56.099450316844575</c:v>
                </c:pt>
                <c:pt idx="34">
                  <c:v>56.02225500445666</c:v>
                </c:pt>
                <c:pt idx="35">
                  <c:v>55.980595922034382</c:v>
                </c:pt>
                <c:pt idx="36">
                  <c:v>54.874737232694621</c:v>
                </c:pt>
                <c:pt idx="37">
                  <c:v>54.602925471432087</c:v>
                </c:pt>
                <c:pt idx="38">
                  <c:v>54.526785978742694</c:v>
                </c:pt>
                <c:pt idx="39">
                  <c:v>54.485710364920756</c:v>
                </c:pt>
                <c:pt idx="40">
                  <c:v>54.140053939896518</c:v>
                </c:pt>
                <c:pt idx="41">
                  <c:v>53.127477814435927</c:v>
                </c:pt>
                <c:pt idx="42">
                  <c:v>53.052439524010694</c:v>
                </c:pt>
                <c:pt idx="43">
                  <c:v>53.011935327597939</c:v>
                </c:pt>
                <c:pt idx="44">
                  <c:v>52.671247217277497</c:v>
                </c:pt>
                <c:pt idx="45">
                  <c:v>51.6732941068042</c:v>
                </c:pt>
                <c:pt idx="46">
                  <c:v>51.599347613230705</c:v>
                </c:pt>
                <c:pt idx="47">
                  <c:v>51.55944101323562</c:v>
                </c:pt>
                <c:pt idx="48">
                  <c:v>51.223722567985668</c:v>
                </c:pt>
                <c:pt idx="49">
                  <c:v>50.240492123285534</c:v>
                </c:pt>
                <c:pt idx="50">
                  <c:v>50.16764467699543</c:v>
                </c:pt>
                <c:pt idx="51">
                  <c:v>50.128353363560713</c:v>
                </c:pt>
                <c:pt idx="52">
                  <c:v>49.893442972436468</c:v>
                </c:pt>
                <c:pt idx="53">
                  <c:v>49.797622789212774</c:v>
                </c:pt>
                <c:pt idx="54">
                  <c:v>49.194972521340269</c:v>
                </c:pt>
                <c:pt idx="55">
                  <c:v>48.82920434988845</c:v>
                </c:pt>
                <c:pt idx="56">
                  <c:v>48.757464481876141</c:v>
                </c:pt>
                <c:pt idx="57">
                  <c:v>48.718755300883146</c:v>
                </c:pt>
                <c:pt idx="58">
                  <c:v>48.393066102062775</c:v>
                </c:pt>
                <c:pt idx="59">
                  <c:v>47.799685321828498</c:v>
                </c:pt>
                <c:pt idx="60">
                  <c:v>47.439566714115855</c:v>
                </c:pt>
                <c:pt idx="61">
                  <c:v>47.330831651550234</c:v>
                </c:pt>
                <c:pt idx="62">
                  <c:v>47.010220650283742</c:v>
                </c:pt>
                <c:pt idx="63">
                  <c:v>46.426139491808954</c:v>
                </c:pt>
                <c:pt idx="64">
                  <c:v>46.071710802169804</c:v>
                </c:pt>
                <c:pt idx="65">
                  <c:v>45.964700551623309</c:v>
                </c:pt>
                <c:pt idx="66">
                  <c:v>45.649211943881454</c:v>
                </c:pt>
                <c:pt idx="67">
                  <c:v>45.074473980860738</c:v>
                </c:pt>
                <c:pt idx="68">
                  <c:v>44.981320670596936</c:v>
                </c:pt>
                <c:pt idx="69">
                  <c:v>44.725771076264948</c:v>
                </c:pt>
                <c:pt idx="70">
                  <c:v>44.620496248635199</c:v>
                </c:pt>
                <c:pt idx="71">
                  <c:v>44.321335227955068</c:v>
                </c:pt>
                <c:pt idx="72">
                  <c:v>44.310126136087703</c:v>
                </c:pt>
                <c:pt idx="73">
                  <c:v>43.744810812107026</c:v>
                </c:pt>
                <c:pt idx="74">
                  <c:v>43.298349736955146</c:v>
                </c:pt>
                <c:pt idx="75">
                  <c:v>43.004175421341955</c:v>
                </c:pt>
                <c:pt idx="76">
                  <c:v>42.99314602755895</c:v>
                </c:pt>
                <c:pt idx="77">
                  <c:v>42.437313905823835</c:v>
                </c:pt>
                <c:pt idx="78">
                  <c:v>41.998398041193212</c:v>
                </c:pt>
                <c:pt idx="79">
                  <c:v>41.709230200330076</c:v>
                </c:pt>
                <c:pt idx="80">
                  <c:v>41.698390260899828</c:v>
                </c:pt>
                <c:pt idx="81">
                  <c:v>41.152111560430114</c:v>
                </c:pt>
                <c:pt idx="82">
                  <c:v>40.720773138754311</c:v>
                </c:pt>
                <c:pt idx="83">
                  <c:v>40.436643106640304</c:v>
                </c:pt>
                <c:pt idx="84">
                  <c:v>40.425992237602301</c:v>
                </c:pt>
                <c:pt idx="85">
                  <c:v>39.985615105643696</c:v>
                </c:pt>
                <c:pt idx="86">
                  <c:v>39.889292021217663</c:v>
                </c:pt>
                <c:pt idx="87">
                  <c:v>39.368181435355524</c:v>
                </c:pt>
                <c:pt idx="88">
                  <c:v>39.186532887713206</c:v>
                </c:pt>
                <c:pt idx="89">
                  <c:v>39.176084906036529</c:v>
                </c:pt>
                <c:pt idx="90">
                  <c:v>38.649033424368334</c:v>
                </c:pt>
                <c:pt idx="91">
                  <c:v>38.137393575641305</c:v>
                </c:pt>
                <c:pt idx="92">
                  <c:v>37.959064740685861</c:v>
                </c:pt>
                <c:pt idx="93">
                  <c:v>37.948801906387835</c:v>
                </c:pt>
                <c:pt idx="94">
                  <c:v>37.431457137390524</c:v>
                </c:pt>
                <c:pt idx="95">
                  <c:v>36.929335806292478</c:v>
                </c:pt>
                <c:pt idx="96">
                  <c:v>36.754366527221322</c:v>
                </c:pt>
                <c:pt idx="97">
                  <c:v>36.744278307060704</c:v>
                </c:pt>
                <c:pt idx="98">
                  <c:v>36.236695929516237</c:v>
                </c:pt>
                <c:pt idx="99">
                  <c:v>35.744149077469025</c:v>
                </c:pt>
                <c:pt idx="100">
                  <c:v>35.5725283071449</c:v>
                </c:pt>
                <c:pt idx="101">
                  <c:v>35.064882717941167</c:v>
                </c:pt>
                <c:pt idx="102">
                  <c:v>34.581955695787492</c:v>
                </c:pt>
                <c:pt idx="103">
                  <c:v>34.413726804120202</c:v>
                </c:pt>
                <c:pt idx="104">
                  <c:v>34.136481134678846</c:v>
                </c:pt>
                <c:pt idx="105">
                  <c:v>33.916152715594066</c:v>
                </c:pt>
                <c:pt idx="106">
                  <c:v>33.574381038831113</c:v>
                </c:pt>
                <c:pt idx="107">
                  <c:v>33.442917570932565</c:v>
                </c:pt>
                <c:pt idx="108">
                  <c:v>33.278082109670343</c:v>
                </c:pt>
                <c:pt idx="109">
                  <c:v>32.79063787335442</c:v>
                </c:pt>
                <c:pt idx="110">
                  <c:v>32.455897455713917</c:v>
                </c:pt>
                <c:pt idx="111">
                  <c:v>32.327161595338673</c:v>
                </c:pt>
                <c:pt idx="112">
                  <c:v>32.165728022855056</c:v>
                </c:pt>
                <c:pt idx="113">
                  <c:v>31.360796921188879</c:v>
                </c:pt>
                <c:pt idx="114">
                  <c:v>31.234783994013036</c:v>
                </c:pt>
                <c:pt idx="115">
                  <c:v>31.177435975671955</c:v>
                </c:pt>
                <c:pt idx="116">
                  <c:v>31.076800000260665</c:v>
                </c:pt>
                <c:pt idx="117">
                  <c:v>30.64618987356528</c:v>
                </c:pt>
                <c:pt idx="118">
                  <c:v>30.289219887705883</c:v>
                </c:pt>
                <c:pt idx="119">
                  <c:v>30.165954693340215</c:v>
                </c:pt>
                <c:pt idx="120">
                  <c:v>30.011428316698119</c:v>
                </c:pt>
                <c:pt idx="121">
                  <c:v>29.590321025530297</c:v>
                </c:pt>
                <c:pt idx="122">
                  <c:v>29.241288720531752</c:v>
                </c:pt>
                <c:pt idx="123">
                  <c:v>29.120797478696243</c:v>
                </c:pt>
                <c:pt idx="124">
                  <c:v>28.969749242762969</c:v>
                </c:pt>
                <c:pt idx="125">
                  <c:v>28.61964596941365</c:v>
                </c:pt>
                <c:pt idx="126">
                  <c:v>28.558191372391491</c:v>
                </c:pt>
                <c:pt idx="127">
                  <c:v>28.217162856317042</c:v>
                </c:pt>
                <c:pt idx="128">
                  <c:v>28.117002948094587</c:v>
                </c:pt>
                <c:pt idx="129">
                  <c:v>28.099445560053933</c:v>
                </c:pt>
                <c:pt idx="130">
                  <c:v>27.549940441640587</c:v>
                </c:pt>
                <c:pt idx="131">
                  <c:v>27.216969763976866</c:v>
                </c:pt>
                <c:pt idx="132">
                  <c:v>27.11917816256182</c:v>
                </c:pt>
                <c:pt idx="133">
                  <c:v>27.10203364009238</c:v>
                </c:pt>
                <c:pt idx="134">
                  <c:v>26.565691575849911</c:v>
                </c:pt>
                <c:pt idx="135">
                  <c:v>26.240809077319149</c:v>
                </c:pt>
                <c:pt idx="136">
                  <c:v>26.157540648368514</c:v>
                </c:pt>
                <c:pt idx="137">
                  <c:v>26.145417374785037</c:v>
                </c:pt>
                <c:pt idx="138">
                  <c:v>26.128692825276648</c:v>
                </c:pt>
                <c:pt idx="139">
                  <c:v>25.684462452278705</c:v>
                </c:pt>
                <c:pt idx="140">
                  <c:v>25.605603123490756</c:v>
                </c:pt>
                <c:pt idx="141">
                  <c:v>25.288848530561172</c:v>
                </c:pt>
                <c:pt idx="142">
                  <c:v>25.195860262220531</c:v>
                </c:pt>
                <c:pt idx="143">
                  <c:v>25.179557793767927</c:v>
                </c:pt>
                <c:pt idx="144">
                  <c:v>24.746630200978636</c:v>
                </c:pt>
                <c:pt idx="145">
                  <c:v>24.669802770892534</c:v>
                </c:pt>
                <c:pt idx="146">
                  <c:v>24.361211564385567</c:v>
                </c:pt>
                <c:pt idx="147">
                  <c:v>24.270631042303748</c:v>
                </c:pt>
                <c:pt idx="148">
                  <c:v>23.833194531217234</c:v>
                </c:pt>
                <c:pt idx="149">
                  <c:v>23.758391213700246</c:v>
                </c:pt>
                <c:pt idx="150">
                  <c:v>23.512668956729822</c:v>
                </c:pt>
                <c:pt idx="151">
                  <c:v>23.458031501849117</c:v>
                </c:pt>
                <c:pt idx="152">
                  <c:v>23.369886239099678</c:v>
                </c:pt>
                <c:pt idx="153">
                  <c:v>23.07406644887714</c:v>
                </c:pt>
                <c:pt idx="154">
                  <c:v>22.944293342835067</c:v>
                </c:pt>
                <c:pt idx="155">
                  <c:v>22.871534934158916</c:v>
                </c:pt>
                <c:pt idx="156">
                  <c:v>22.579442775975295</c:v>
                </c:pt>
                <c:pt idx="157">
                  <c:v>22.493753302903048</c:v>
                </c:pt>
                <c:pt idx="158">
                  <c:v>22.206184812661462</c:v>
                </c:pt>
                <c:pt idx="159">
                  <c:v>22.080052548022447</c:v>
                </c:pt>
                <c:pt idx="160">
                  <c:v>22.00935761533092</c:v>
                </c:pt>
                <c:pt idx="161">
                  <c:v>21.725577455420041</c:v>
                </c:pt>
                <c:pt idx="162">
                  <c:v>21.642336858610726</c:v>
                </c:pt>
                <c:pt idx="163">
                  <c:v>21.363081120382802</c:v>
                </c:pt>
                <c:pt idx="164">
                  <c:v>21.240624916429248</c:v>
                </c:pt>
                <c:pt idx="165">
                  <c:v>21.181192329479153</c:v>
                </c:pt>
                <c:pt idx="166">
                  <c:v>21.171994002107841</c:v>
                </c:pt>
                <c:pt idx="167">
                  <c:v>20.896570234784281</c:v>
                </c:pt>
                <c:pt idx="168">
                  <c:v>20.815799232539376</c:v>
                </c:pt>
                <c:pt idx="169">
                  <c:v>20.775899421722382</c:v>
                </c:pt>
                <c:pt idx="170">
                  <c:v>20.544893206759681</c:v>
                </c:pt>
                <c:pt idx="171">
                  <c:v>20.426141633558856</c:v>
                </c:pt>
                <c:pt idx="172">
                  <c:v>20.359576197077594</c:v>
                </c:pt>
                <c:pt idx="173">
                  <c:v>20.014265971228941</c:v>
                </c:pt>
                <c:pt idx="174">
                  <c:v>19.975600079753846</c:v>
                </c:pt>
                <c:pt idx="175">
                  <c:v>19.751746058219368</c:v>
                </c:pt>
                <c:pt idx="176">
                  <c:v>19.636706289603666</c:v>
                </c:pt>
                <c:pt idx="177">
                  <c:v>19.572238000223461</c:v>
                </c:pt>
                <c:pt idx="178">
                  <c:v>19.263868347262278</c:v>
                </c:pt>
                <c:pt idx="179">
                  <c:v>19.237870583355878</c:v>
                </c:pt>
                <c:pt idx="180">
                  <c:v>19.200440823540074</c:v>
                </c:pt>
                <c:pt idx="181">
                  <c:v>18.983793073536681</c:v>
                </c:pt>
                <c:pt idx="182">
                  <c:v>18.888577952904633</c:v>
                </c:pt>
                <c:pt idx="183">
                  <c:v>18.872481147079803</c:v>
                </c:pt>
                <c:pt idx="184">
                  <c:v>18.81011321184145</c:v>
                </c:pt>
                <c:pt idx="185">
                  <c:v>18.486747004331029</c:v>
                </c:pt>
                <c:pt idx="186">
                  <c:v>18.450559637276299</c:v>
                </c:pt>
                <c:pt idx="187">
                  <c:v>18.241163566151364</c:v>
                </c:pt>
                <c:pt idx="188">
                  <c:v>18.149148053257232</c:v>
                </c:pt>
                <c:pt idx="189">
                  <c:v>18.133591228092595</c:v>
                </c:pt>
                <c:pt idx="190">
                  <c:v>17.761027342439885</c:v>
                </c:pt>
                <c:pt idx="191">
                  <c:v>17.726082764625637</c:v>
                </c:pt>
                <c:pt idx="192">
                  <c:v>17.523964129355274</c:v>
                </c:pt>
                <c:pt idx="193">
                  <c:v>17.4351814354251</c:v>
                </c:pt>
                <c:pt idx="194">
                  <c:v>17.420171411686521</c:v>
                </c:pt>
                <c:pt idx="195">
                  <c:v>17.060846043470136</c:v>
                </c:pt>
                <c:pt idx="196">
                  <c:v>17.027161236910292</c:v>
                </c:pt>
                <c:pt idx="197">
                  <c:v>16.83235570183647</c:v>
                </c:pt>
                <c:pt idx="198">
                  <c:v>16.746813739056702</c:v>
                </c:pt>
                <c:pt idx="199">
                  <c:v>16.732353462840766</c:v>
                </c:pt>
                <c:pt idx="200">
                  <c:v>16.353924111713255</c:v>
                </c:pt>
                <c:pt idx="201">
                  <c:v>16.166463090128339</c:v>
                </c:pt>
                <c:pt idx="202">
                  <c:v>16.084173021695339</c:v>
                </c:pt>
                <c:pt idx="203">
                  <c:v>16.070271905168539</c:v>
                </c:pt>
                <c:pt idx="204">
                  <c:v>15.706482220408931</c:v>
                </c:pt>
                <c:pt idx="205">
                  <c:v>15.57974935089805</c:v>
                </c:pt>
                <c:pt idx="206">
                  <c:v>15.526420654133906</c:v>
                </c:pt>
                <c:pt idx="207">
                  <c:v>15.44740876198831</c:v>
                </c:pt>
                <c:pt idx="208">
                  <c:v>15.434059648781201</c:v>
                </c:pt>
                <c:pt idx="209">
                  <c:v>15.271530185804854</c:v>
                </c:pt>
                <c:pt idx="210">
                  <c:v>15.084992166328437</c:v>
                </c:pt>
                <c:pt idx="211">
                  <c:v>14.913247051198693</c:v>
                </c:pt>
                <c:pt idx="212">
                  <c:v>14.912361051031539</c:v>
                </c:pt>
                <c:pt idx="213">
                  <c:v>14.836650329456447</c:v>
                </c:pt>
                <c:pt idx="214">
                  <c:v>14.668164523420181</c:v>
                </c:pt>
                <c:pt idx="215">
                  <c:v>14.61900931086732</c:v>
                </c:pt>
                <c:pt idx="216">
                  <c:v>14.489580897624595</c:v>
                </c:pt>
                <c:pt idx="217">
                  <c:v>14.324418527771744</c:v>
                </c:pt>
                <c:pt idx="218">
                  <c:v>14.252010823430183</c:v>
                </c:pt>
                <c:pt idx="219">
                  <c:v>14.090967281673157</c:v>
                </c:pt>
                <c:pt idx="220">
                  <c:v>14.044003686176239</c:v>
                </c:pt>
                <c:pt idx="221">
                  <c:v>13.920381501788919</c:v>
                </c:pt>
                <c:pt idx="222">
                  <c:v>13.762726424890536</c:v>
                </c:pt>
                <c:pt idx="223">
                  <c:v>13.693643862354721</c:v>
                </c:pt>
                <c:pt idx="224">
                  <c:v>13.540075075730321</c:v>
                </c:pt>
                <c:pt idx="225">
                  <c:v>13.495311952227553</c:v>
                </c:pt>
                <c:pt idx="226">
                  <c:v>13.377527796578903</c:v>
                </c:pt>
                <c:pt idx="227">
                  <c:v>13.161677642724154</c:v>
                </c:pt>
                <c:pt idx="228">
                  <c:v>13.015616020689988</c:v>
                </c:pt>
                <c:pt idx="229">
                  <c:v>12.973069512952646</c:v>
                </c:pt>
                <c:pt idx="230">
                  <c:v>12.861152995772873</c:v>
                </c:pt>
                <c:pt idx="231">
                  <c:v>12.656245534147356</c:v>
                </c:pt>
                <c:pt idx="232">
                  <c:v>12.517736484451964</c:v>
                </c:pt>
                <c:pt idx="233">
                  <c:v>12.477405708731414</c:v>
                </c:pt>
                <c:pt idx="234">
                  <c:v>12.371390913680839</c:v>
                </c:pt>
                <c:pt idx="235">
                  <c:v>12.177480666253221</c:v>
                </c:pt>
                <c:pt idx="236">
                  <c:v>12.046566930836802</c:v>
                </c:pt>
                <c:pt idx="237">
                  <c:v>12.008465327123742</c:v>
                </c:pt>
                <c:pt idx="238">
                  <c:v>11.725517330546587</c:v>
                </c:pt>
                <c:pt idx="239">
                  <c:v>11.602224429663011</c:v>
                </c:pt>
                <c:pt idx="240">
                  <c:v>11.566378619708249</c:v>
                </c:pt>
                <c:pt idx="241">
                  <c:v>11.300487945979413</c:v>
                </c:pt>
                <c:pt idx="242">
                  <c:v>11.184859001248146</c:v>
                </c:pt>
                <c:pt idx="243">
                  <c:v>11.151264986960406</c:v>
                </c:pt>
                <c:pt idx="244">
                  <c:v>10.794599232068599</c:v>
                </c:pt>
                <c:pt idx="245">
                  <c:v>10.763272414829014</c:v>
                </c:pt>
                <c:pt idx="246">
                  <c:v>10.431578993923598</c:v>
                </c:pt>
                <c:pt idx="247">
                  <c:v>10.402530470016734</c:v>
                </c:pt>
                <c:pt idx="248">
                  <c:v>10.095930856406897</c:v>
                </c:pt>
                <c:pt idx="249">
                  <c:v>10.069172201716736</c:v>
                </c:pt>
                <c:pt idx="250">
                  <c:v>9.7877893226168826</c:v>
                </c:pt>
                <c:pt idx="251">
                  <c:v>9.7633309893171774</c:v>
                </c:pt>
                <c:pt idx="252">
                  <c:v>9.5072875108459431</c:v>
                </c:pt>
                <c:pt idx="253">
                  <c:v>9.485140968566542</c:v>
                </c:pt>
                <c:pt idx="254">
                  <c:v>9.2347351039200589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C5C7-4395-9B2A-B893CC119A7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07402112"/>
        <c:axId val="607400472"/>
        <c:extLst>
          <c:ext xmlns:c15="http://schemas.microsoft.com/office/drawing/2012/chart" uri="{02D57815-91ED-43cb-92C2-25804820EDAC}">
            <c15:filteredScatterSeries>
              <c15:ser>
                <c:idx val="4"/>
                <c:order val="3"/>
                <c:tx>
                  <c:strRef>
                    <c:extLst>
                      <c:ext uri="{02D57815-91ED-43cb-92C2-25804820EDAC}">
                        <c15:formulaRef>
                          <c15:sqref>AGING!$AI$3</c15:sqref>
                        </c15:formulaRef>
                      </c:ext>
                    </c:extLst>
                    <c:strCache>
                      <c:ptCount val="1"/>
                      <c:pt idx="0">
                        <c:v>Field Core L1</c:v>
                      </c:pt>
                    </c:strCache>
                  </c:strRef>
                </c:tx>
                <c:spPr>
                  <a:ln w="15875" cap="rnd">
                    <a:solidFill>
                      <a:schemeClr val="tx1"/>
                    </a:solidFill>
                    <a:round/>
                  </a:ln>
                  <a:effectLst/>
                </c:spPr>
                <c:marker>
                  <c:symbol val="none"/>
                </c:marker>
                <c:dPt>
                  <c:idx val="6"/>
                  <c:marker>
                    <c:symbol val="none"/>
                  </c:marker>
                  <c:bubble3D val="0"/>
                  <c:extLst>
                    <c:ext xmlns:c16="http://schemas.microsoft.com/office/drawing/2014/chart" uri="{C3380CC4-5D6E-409C-BE32-E72D297353CC}">
                      <c16:uniqueId val="{00000005-C5C7-4395-9B2A-B893CC119A7F}"/>
                    </c:ext>
                  </c:extLst>
                </c:dPt>
                <c:xVal>
                  <c:numRef>
                    <c:extLst>
                      <c:ext uri="{02D57815-91ED-43cb-92C2-25804820EDAC}">
                        <c15:formulaRef>
                          <c15:sqref>AGING!$AO$30:$AO$280</c15:sqref>
                        </c15:formulaRef>
                      </c:ext>
                    </c:extLst>
                    <c:numCache>
                      <c:formatCode>0.00E+00</c:formatCode>
                      <c:ptCount val="251"/>
                      <c:pt idx="0">
                        <c:v>3.6285569692543949E-6</c:v>
                      </c:pt>
                      <c:pt idx="1">
                        <c:v>4.5572716279512384E-6</c:v>
                      </c:pt>
                      <c:pt idx="2">
                        <c:v>7.22277210857348E-6</c:v>
                      </c:pt>
                      <c:pt idx="3">
                        <c:v>1.1447324504946715E-5</c:v>
                      </c:pt>
                      <c:pt idx="4">
                        <c:v>1.8142780857951782E-5</c:v>
                      </c:pt>
                      <c:pt idx="5">
                        <c:v>2.875450442064047E-5</c:v>
                      </c:pt>
                      <c:pt idx="6">
                        <c:v>4.4535625400626034E-5</c:v>
                      </c:pt>
                      <c:pt idx="7">
                        <c:v>4.5572716279512431E-5</c:v>
                      </c:pt>
                      <c:pt idx="8">
                        <c:v>5.5934340258945162E-5</c:v>
                      </c:pt>
                      <c:pt idx="9">
                        <c:v>7.2227386066837826E-5</c:v>
                      </c:pt>
                      <c:pt idx="10">
                        <c:v>8.8649749168975077E-5</c:v>
                      </c:pt>
                      <c:pt idx="11">
                        <c:v>1.1447324504946725E-4</c:v>
                      </c:pt>
                      <c:pt idx="12">
                        <c:v>1.4050038455949696E-4</c:v>
                      </c:pt>
                      <c:pt idx="13">
                        <c:v>1.8142780857951802E-4</c:v>
                      </c:pt>
                      <c:pt idx="14">
                        <c:v>1.8723591952395831E-4</c:v>
                      </c:pt>
                      <c:pt idx="15">
                        <c:v>2.226781270031304E-4</c:v>
                      </c:pt>
                      <c:pt idx="16">
                        <c:v>2.3515813928145986E-4</c:v>
                      </c:pt>
                      <c:pt idx="17">
                        <c:v>2.8754376794393963E-4</c:v>
                      </c:pt>
                      <c:pt idx="18">
                        <c:v>3.5292262592840219E-4</c:v>
                      </c:pt>
                      <c:pt idx="19">
                        <c:v>3.7269974861555924E-4</c:v>
                      </c:pt>
                      <c:pt idx="20">
                        <c:v>4.5572612583187161E-4</c:v>
                      </c:pt>
                      <c:pt idx="21">
                        <c:v>5.5934340258945181E-4</c:v>
                      </c:pt>
                      <c:pt idx="22">
                        <c:v>5.9068928615507959E-4</c:v>
                      </c:pt>
                      <c:pt idx="23">
                        <c:v>7.0042472586963919E-4</c:v>
                      </c:pt>
                      <c:pt idx="24">
                        <c:v>7.2227721085734841E-4</c:v>
                      </c:pt>
                      <c:pt idx="25">
                        <c:v>8.796958104164746E-4</c:v>
                      </c:pt>
                      <c:pt idx="26">
                        <c:v>8.8649350336954908E-4</c:v>
                      </c:pt>
                      <c:pt idx="27">
                        <c:v>9.3617919878777073E-4</c:v>
                      </c:pt>
                      <c:pt idx="28">
                        <c:v>1.1447324504946729E-3</c:v>
                      </c:pt>
                      <c:pt idx="29">
                        <c:v>1.3942202254315569E-3</c:v>
                      </c:pt>
                      <c:pt idx="30">
                        <c:v>1.4050038455949699E-3</c:v>
                      </c:pt>
                      <c:pt idx="31">
                        <c:v>1.4837508350004471E-3</c:v>
                      </c:pt>
                      <c:pt idx="32">
                        <c:v>1.8142780857951805E-3</c:v>
                      </c:pt>
                      <c:pt idx="33">
                        <c:v>2.2096905202997176E-3</c:v>
                      </c:pt>
                      <c:pt idx="34">
                        <c:v>2.2267812700313026E-3</c:v>
                      </c:pt>
                      <c:pt idx="35">
                        <c:v>2.3515813928145991E-3</c:v>
                      </c:pt>
                      <c:pt idx="36">
                        <c:v>3.4971442115754245E-3</c:v>
                      </c:pt>
                      <c:pt idx="37">
                        <c:v>3.5021232305161784E-3</c:v>
                      </c:pt>
                      <c:pt idx="38">
                        <c:v>3.5292103060032137E-3</c:v>
                      </c:pt>
                      <c:pt idx="39">
                        <c:v>3.7269799375467009E-3</c:v>
                      </c:pt>
                      <c:pt idx="40">
                        <c:v>4.3922245683408745E-3</c:v>
                      </c:pt>
                      <c:pt idx="41">
                        <c:v>5.5505173075239113E-3</c:v>
                      </c:pt>
                      <c:pt idx="42">
                        <c:v>5.5934212632698646E-3</c:v>
                      </c:pt>
                      <c:pt idx="43">
                        <c:v>5.9068928615507972E-3</c:v>
                      </c:pt>
                      <c:pt idx="44">
                        <c:v>6.9611909491186985E-3</c:v>
                      </c:pt>
                      <c:pt idx="45">
                        <c:v>8.7969581041647399E-3</c:v>
                      </c:pt>
                      <c:pt idx="46">
                        <c:v>8.8649749168975209E-3</c:v>
                      </c:pt>
                      <c:pt idx="47">
                        <c:v>9.3617919878777097E-3</c:v>
                      </c:pt>
                      <c:pt idx="48">
                        <c:v>1.1032746596541278E-2</c:v>
                      </c:pt>
                      <c:pt idx="49">
                        <c:v>1.3942138441192315E-2</c:v>
                      </c:pt>
                      <c:pt idx="50">
                        <c:v>1.4050038455949701E-2</c:v>
                      </c:pt>
                      <c:pt idx="51">
                        <c:v>1.483744453688122E-2</c:v>
                      </c:pt>
                      <c:pt idx="52">
                        <c:v>1.5953280809845021E-2</c:v>
                      </c:pt>
                      <c:pt idx="53">
                        <c:v>1.7485721057877126E-2</c:v>
                      </c:pt>
                      <c:pt idx="54">
                        <c:v>2.0036459220001614E-2</c:v>
                      </c:pt>
                      <c:pt idx="55">
                        <c:v>2.209690520299715E-2</c:v>
                      </c:pt>
                      <c:pt idx="56">
                        <c:v>2.2267812700313021E-2</c:v>
                      </c:pt>
                      <c:pt idx="57">
                        <c:v>2.3515766068303551E-2</c:v>
                      </c:pt>
                      <c:pt idx="58">
                        <c:v>2.7713130085856616E-2</c:v>
                      </c:pt>
                      <c:pt idx="59">
                        <c:v>3.1755579770105666E-2</c:v>
                      </c:pt>
                      <c:pt idx="60">
                        <c:v>3.5021232305161749E-2</c:v>
                      </c:pt>
                      <c:pt idx="61">
                        <c:v>3.7269974861555907E-2</c:v>
                      </c:pt>
                      <c:pt idx="62">
                        <c:v>4.3922245683408717E-2</c:v>
                      </c:pt>
                      <c:pt idx="63">
                        <c:v>5.0329194929608155E-2</c:v>
                      </c:pt>
                      <c:pt idx="64">
                        <c:v>5.5504917822746178E-2</c:v>
                      </c:pt>
                      <c:pt idx="65">
                        <c:v>5.9068928615507992E-2</c:v>
                      </c:pt>
                      <c:pt idx="66">
                        <c:v>6.9611590425570816E-2</c:v>
                      </c:pt>
                      <c:pt idx="67">
                        <c:v>7.9766404049225165E-2</c:v>
                      </c:pt>
                      <c:pt idx="68">
                        <c:v>8.7969341742435286E-2</c:v>
                      </c:pt>
                      <c:pt idx="69">
                        <c:v>9.3617919878777101E-2</c:v>
                      </c:pt>
                      <c:pt idx="70">
                        <c:v>0.11032746596541283</c:v>
                      </c:pt>
                      <c:pt idx="71">
                        <c:v>0.11378980649957354</c:v>
                      </c:pt>
                      <c:pt idx="72">
                        <c:v>0.12642177377761687</c:v>
                      </c:pt>
                      <c:pt idx="73">
                        <c:v>0.13942202254315558</c:v>
                      </c:pt>
                      <c:pt idx="74">
                        <c:v>0.14291387664681449</c:v>
                      </c:pt>
                      <c:pt idx="75">
                        <c:v>0.17485721057877124</c:v>
                      </c:pt>
                      <c:pt idx="76">
                        <c:v>0.20036459220001626</c:v>
                      </c:pt>
                      <c:pt idx="77">
                        <c:v>0.22096905202997161</c:v>
                      </c:pt>
                      <c:pt idx="78">
                        <c:v>0.22650268677807847</c:v>
                      </c:pt>
                      <c:pt idx="79">
                        <c:v>0.27713002459610148</c:v>
                      </c:pt>
                      <c:pt idx="80">
                        <c:v>0.31755428213937997</c:v>
                      </c:pt>
                      <c:pt idx="81">
                        <c:v>0.3502123230516177</c:v>
                      </c:pt>
                      <c:pt idx="82">
                        <c:v>0.35898255941042601</c:v>
                      </c:pt>
                      <c:pt idx="83">
                        <c:v>0.43922141987083463</c:v>
                      </c:pt>
                      <c:pt idx="84">
                        <c:v>0.50329194929608168</c:v>
                      </c:pt>
                      <c:pt idx="85">
                        <c:v>0.56894903249786777</c:v>
                      </c:pt>
                      <c:pt idx="86">
                        <c:v>0.65593477471197204</c:v>
                      </c:pt>
                      <c:pt idx="87">
                        <c:v>0.69611909491187052</c:v>
                      </c:pt>
                      <c:pt idx="88">
                        <c:v>0.79766404049225148</c:v>
                      </c:pt>
                      <c:pt idx="89">
                        <c:v>0.82381864671595195</c:v>
                      </c:pt>
                      <c:pt idx="90">
                        <c:v>0.90172729121487061</c:v>
                      </c:pt>
                      <c:pt idx="91">
                        <c:v>1.1032746596541287</c:v>
                      </c:pt>
                      <c:pt idx="92">
                        <c:v>1.2642121541278861</c:v>
                      </c:pt>
                      <c:pt idx="93">
                        <c:v>1.3056619683280253</c:v>
                      </c:pt>
                      <c:pt idx="94">
                        <c:v>1.429138766468145</c:v>
                      </c:pt>
                      <c:pt idx="95">
                        <c:v>1.7485721057877126</c:v>
                      </c:pt>
                      <c:pt idx="96">
                        <c:v>2.0036411360159199</c:v>
                      </c:pt>
                      <c:pt idx="97">
                        <c:v>2.0693343533987405</c:v>
                      </c:pt>
                      <c:pt idx="98">
                        <c:v>2.2650164981482592</c:v>
                      </c:pt>
                      <c:pt idx="99">
                        <c:v>3.1755579770105697</c:v>
                      </c:pt>
                      <c:pt idx="100">
                        <c:v>3.2796738735598603</c:v>
                      </c:pt>
                      <c:pt idx="101">
                        <c:v>3.5898255941042603</c:v>
                      </c:pt>
                      <c:pt idx="102">
                        <c:v>5.0329194929608185</c:v>
                      </c:pt>
                      <c:pt idx="103">
                        <c:v>5.1979569806027053</c:v>
                      </c:pt>
                      <c:pt idx="104">
                        <c:v>5.6894903249786752</c:v>
                      </c:pt>
                      <c:pt idx="105">
                        <c:v>7.9766404049225157</c:v>
                      </c:pt>
                      <c:pt idx="106">
                        <c:v>8.2381864671595171</c:v>
                      </c:pt>
                      <c:pt idx="107">
                        <c:v>9.017233028946686</c:v>
                      </c:pt>
                      <c:pt idx="108">
                        <c:v>11.45999938655015</c:v>
                      </c:pt>
                      <c:pt idx="109">
                        <c:v>13.056555870157014</c:v>
                      </c:pt>
                      <c:pt idx="110">
                        <c:v>14.291355758119828</c:v>
                      </c:pt>
                      <c:pt idx="111">
                        <c:v>14.393145666327047</c:v>
                      </c:pt>
                      <c:pt idx="112">
                        <c:v>20.693343533987406</c:v>
                      </c:pt>
                      <c:pt idx="113">
                        <c:v>22.650268677807851</c:v>
                      </c:pt>
                      <c:pt idx="114">
                        <c:v>22.811548370154977</c:v>
                      </c:pt>
                      <c:pt idx="115">
                        <c:v>32.796738735598609</c:v>
                      </c:pt>
                      <c:pt idx="116">
                        <c:v>35.898255941042599</c:v>
                      </c:pt>
                      <c:pt idx="117">
                        <c:v>36.153867382818348</c:v>
                      </c:pt>
                      <c:pt idx="118">
                        <c:v>37.653045040361917</c:v>
                      </c:pt>
                      <c:pt idx="119">
                        <c:v>47.290198631657965</c:v>
                      </c:pt>
                      <c:pt idx="120">
                        <c:v>51.979330506814897</c:v>
                      </c:pt>
                      <c:pt idx="121">
                        <c:v>56.894903249786807</c:v>
                      </c:pt>
                      <c:pt idx="122">
                        <c:v>57.300012886031574</c:v>
                      </c:pt>
                      <c:pt idx="123">
                        <c:v>74.949741647274408</c:v>
                      </c:pt>
                      <c:pt idx="124">
                        <c:v>82.381705138787126</c:v>
                      </c:pt>
                      <c:pt idx="125">
                        <c:v>90.814848674083365</c:v>
                      </c:pt>
                      <c:pt idx="126">
                        <c:v>118.78733124606576</c:v>
                      </c:pt>
                      <c:pt idx="127">
                        <c:v>130.56619683280263</c:v>
                      </c:pt>
                      <c:pt idx="128">
                        <c:v>143.93145666327064</c:v>
                      </c:pt>
                      <c:pt idx="129">
                        <c:v>168.29315342315661</c:v>
                      </c:pt>
                      <c:pt idx="130">
                        <c:v>188.26522520180961</c:v>
                      </c:pt>
                      <c:pt idx="131">
                        <c:v>206.93343533987419</c:v>
                      </c:pt>
                      <c:pt idx="132">
                        <c:v>211.36709137614241</c:v>
                      </c:pt>
                      <c:pt idx="133">
                        <c:v>228.11444673829735</c:v>
                      </c:pt>
                      <c:pt idx="134">
                        <c:v>298.38170902851255</c:v>
                      </c:pt>
                      <c:pt idx="135">
                        <c:v>327.96738735598649</c:v>
                      </c:pt>
                      <c:pt idx="136">
                        <c:v>334.99353129025849</c:v>
                      </c:pt>
                      <c:pt idx="137">
                        <c:v>361.53867382818356</c:v>
                      </c:pt>
                      <c:pt idx="138">
                        <c:v>472.90198631657995</c:v>
                      </c:pt>
                      <c:pt idx="139">
                        <c:v>530.9290141390378</c:v>
                      </c:pt>
                      <c:pt idx="140">
                        <c:v>573.00012886031584</c:v>
                      </c:pt>
                      <c:pt idx="141">
                        <c:v>644.81390219223749</c:v>
                      </c:pt>
                      <c:pt idx="142">
                        <c:v>749.49398651737022</c:v>
                      </c:pt>
                      <c:pt idx="143">
                        <c:v>809.85154936693334</c:v>
                      </c:pt>
                      <c:pt idx="144">
                        <c:v>841.46536828376281</c:v>
                      </c:pt>
                      <c:pt idx="145">
                        <c:v>908.14370075659156</c:v>
                      </c:pt>
                      <c:pt idx="146">
                        <c:v>1187.8733124606579</c:v>
                      </c:pt>
                      <c:pt idx="147">
                        <c:v>1283.5251958762863</c:v>
                      </c:pt>
                      <c:pt idx="148">
                        <c:v>1333.6392368842517</c:v>
                      </c:pt>
                      <c:pt idx="149">
                        <c:v>1439.3113759765433</c:v>
                      </c:pt>
                      <c:pt idx="150">
                        <c:v>1882.6522520180965</c:v>
                      </c:pt>
                      <c:pt idx="151">
                        <c:v>2034.2498982417301</c:v>
                      </c:pt>
                      <c:pt idx="152">
                        <c:v>2113.6709137614248</c:v>
                      </c:pt>
                      <c:pt idx="153">
                        <c:v>2281.1548370154997</c:v>
                      </c:pt>
                      <c:pt idx="154">
                        <c:v>2429.8577604361867</c:v>
                      </c:pt>
                      <c:pt idx="155">
                        <c:v>2983.802732332399</c:v>
                      </c:pt>
                      <c:pt idx="156">
                        <c:v>3051.77008989466</c:v>
                      </c:pt>
                      <c:pt idx="157">
                        <c:v>3224.0695109611906</c:v>
                      </c:pt>
                      <c:pt idx="158">
                        <c:v>3349.9201572858133</c:v>
                      </c:pt>
                      <c:pt idx="159">
                        <c:v>3615.386738281843</c:v>
                      </c:pt>
                      <c:pt idx="160">
                        <c:v>4729.0086958692364</c:v>
                      </c:pt>
                      <c:pt idx="161">
                        <c:v>4836.7188665849853</c:v>
                      </c:pt>
                      <c:pt idx="162">
                        <c:v>5109.8294620810366</c:v>
                      </c:pt>
                      <c:pt idx="163">
                        <c:v>5309.2901413903737</c:v>
                      </c:pt>
                      <c:pt idx="164">
                        <c:v>5730.0012886031654</c:v>
                      </c:pt>
                      <c:pt idx="165">
                        <c:v>7494.9741647274368</c:v>
                      </c:pt>
                      <c:pt idx="166">
                        <c:v>7665.6822460331841</c:v>
                      </c:pt>
                      <c:pt idx="167">
                        <c:v>8098.515493669328</c:v>
                      </c:pt>
                      <c:pt idx="168">
                        <c:v>8414.6536828376302</c:v>
                      </c:pt>
                      <c:pt idx="169">
                        <c:v>8486.7704887385462</c:v>
                      </c:pt>
                      <c:pt idx="170">
                        <c:v>10658.929320605022</c:v>
                      </c:pt>
                      <c:pt idx="171">
                        <c:v>11878.733124606581</c:v>
                      </c:pt>
                      <c:pt idx="172">
                        <c:v>12149.284813860741</c:v>
                      </c:pt>
                      <c:pt idx="173">
                        <c:v>12835.196122280038</c:v>
                      </c:pt>
                      <c:pt idx="174">
                        <c:v>13336.336532359708</c:v>
                      </c:pt>
                      <c:pt idx="175">
                        <c:v>16893.22418523992</c:v>
                      </c:pt>
                      <c:pt idx="176">
                        <c:v>18826.522520181003</c:v>
                      </c:pt>
                      <c:pt idx="177">
                        <c:v>19255.410521472855</c:v>
                      </c:pt>
                      <c:pt idx="178">
                        <c:v>20342.498982417324</c:v>
                      </c:pt>
                      <c:pt idx="179">
                        <c:v>21136.661277771829</c:v>
                      </c:pt>
                      <c:pt idx="180">
                        <c:v>22826.464687712254</c:v>
                      </c:pt>
                      <c:pt idx="181">
                        <c:v>26773.952467940704</c:v>
                      </c:pt>
                      <c:pt idx="182">
                        <c:v>28668.803396130021</c:v>
                      </c:pt>
                      <c:pt idx="183">
                        <c:v>30517.700898946583</c:v>
                      </c:pt>
                      <c:pt idx="184">
                        <c:v>32240.695109611941</c:v>
                      </c:pt>
                      <c:pt idx="185">
                        <c:v>33499.353129025832</c:v>
                      </c:pt>
                      <c:pt idx="186">
                        <c:v>42433.852443692696</c:v>
                      </c:pt>
                      <c:pt idx="187">
                        <c:v>45436.890046697539</c:v>
                      </c:pt>
                      <c:pt idx="188">
                        <c:v>48366.965319918476</c:v>
                      </c:pt>
                      <c:pt idx="189">
                        <c:v>51098.055321598287</c:v>
                      </c:pt>
                      <c:pt idx="190">
                        <c:v>53092.901413903797</c:v>
                      </c:pt>
                      <c:pt idx="191">
                        <c:v>67253.432292742509</c:v>
                      </c:pt>
                      <c:pt idx="192">
                        <c:v>72012.61502393549</c:v>
                      </c:pt>
                      <c:pt idx="193">
                        <c:v>76656.822460331925</c:v>
                      </c:pt>
                      <c:pt idx="194">
                        <c:v>80984.995403885245</c:v>
                      </c:pt>
                      <c:pt idx="195">
                        <c:v>84146.536828376251</c:v>
                      </c:pt>
                      <c:pt idx="196">
                        <c:v>101561.29769321124</c:v>
                      </c:pt>
                      <c:pt idx="197">
                        <c:v>106589.29320605016</c:v>
                      </c:pt>
                      <c:pt idx="198">
                        <c:v>121492.84813860733</c:v>
                      </c:pt>
                      <c:pt idx="199">
                        <c:v>127555.49367836869</c:v>
                      </c:pt>
                      <c:pt idx="200">
                        <c:v>128352.51958762844</c:v>
                      </c:pt>
                      <c:pt idx="201">
                        <c:v>168931.44418835879</c:v>
                      </c:pt>
                      <c:pt idx="202">
                        <c:v>180888.34838893349</c:v>
                      </c:pt>
                      <c:pt idx="203">
                        <c:v>192553.22778428384</c:v>
                      </c:pt>
                      <c:pt idx="204">
                        <c:v>202161.41021762928</c:v>
                      </c:pt>
                      <c:pt idx="205">
                        <c:v>203424.98982417345</c:v>
                      </c:pt>
                      <c:pt idx="206">
                        <c:v>267739.52467940684</c:v>
                      </c:pt>
                      <c:pt idx="207">
                        <c:v>286688.03396130051</c:v>
                      </c:pt>
                      <c:pt idx="208">
                        <c:v>305176.29109182971</c:v>
                      </c:pt>
                      <c:pt idx="209">
                        <c:v>320404.25598965527</c:v>
                      </c:pt>
                      <c:pt idx="210">
                        <c:v>322406.95109611918</c:v>
                      </c:pt>
                      <c:pt idx="211">
                        <c:v>416819.74319124705</c:v>
                      </c:pt>
                      <c:pt idx="212">
                        <c:v>424338.52443692746</c:v>
                      </c:pt>
                      <c:pt idx="213">
                        <c:v>454366.82654046937</c:v>
                      </c:pt>
                      <c:pt idx="214">
                        <c:v>483671.88665849878</c:v>
                      </c:pt>
                      <c:pt idx="215">
                        <c:v>672531.21203766635</c:v>
                      </c:pt>
                      <c:pt idx="216">
                        <c:v>720126.15023935563</c:v>
                      </c:pt>
                      <c:pt idx="217">
                        <c:v>766568.22460331873</c:v>
                      </c:pt>
                      <c:pt idx="218">
                        <c:v>804823.07525566989</c:v>
                      </c:pt>
                      <c:pt idx="219">
                        <c:v>829694.24003821868</c:v>
                      </c:pt>
                      <c:pt idx="220">
                        <c:v>1065890.5390683806</c:v>
                      </c:pt>
                      <c:pt idx="221">
                        <c:v>1141323.2343856131</c:v>
                      </c:pt>
                      <c:pt idx="222">
                        <c:v>1214928.4813860746</c:v>
                      </c:pt>
                      <c:pt idx="223">
                        <c:v>1275554.9367836881</c:v>
                      </c:pt>
                      <c:pt idx="224">
                        <c:v>1314977.0889928972</c:v>
                      </c:pt>
                      <c:pt idx="225">
                        <c:v>1689322.4185239929</c:v>
                      </c:pt>
                      <c:pt idx="226">
                        <c:v>1808875.5072489297</c:v>
                      </c:pt>
                      <c:pt idx="227">
                        <c:v>2021605.3278718495</c:v>
                      </c:pt>
                      <c:pt idx="228">
                        <c:v>2084098.3171242129</c:v>
                      </c:pt>
                      <c:pt idx="229">
                        <c:v>2677395.2467940715</c:v>
                      </c:pt>
                      <c:pt idx="230">
                        <c:v>2866873.9583006832</c:v>
                      </c:pt>
                      <c:pt idx="231">
                        <c:v>3204042.5598965562</c:v>
                      </c:pt>
                      <c:pt idx="232">
                        <c:v>3303088.5038044783</c:v>
                      </c:pt>
                      <c:pt idx="233">
                        <c:v>4243385.2443692712</c:v>
                      </c:pt>
                      <c:pt idx="234">
                        <c:v>4543689.0046697557</c:v>
                      </c:pt>
                      <c:pt idx="235">
                        <c:v>5078065.6823246041</c:v>
                      </c:pt>
                      <c:pt idx="236">
                        <c:v>5235030.8098767083</c:v>
                      </c:pt>
                      <c:pt idx="237">
                        <c:v>7201261.5023935521</c:v>
                      </c:pt>
                      <c:pt idx="238">
                        <c:v>8048190.8693546867</c:v>
                      </c:pt>
                      <c:pt idx="239">
                        <c:v>8296910.4938205816</c:v>
                      </c:pt>
                      <c:pt idx="240">
                        <c:v>11413232.343856143</c:v>
                      </c:pt>
                      <c:pt idx="241">
                        <c:v>12755525.437915659</c:v>
                      </c:pt>
                      <c:pt idx="242">
                        <c:v>13149770.889928987</c:v>
                      </c:pt>
                      <c:pt idx="243">
                        <c:v>20216141.0217629</c:v>
                      </c:pt>
                      <c:pt idx="244">
                        <c:v>20840983.171242151</c:v>
                      </c:pt>
                      <c:pt idx="245">
                        <c:v>32040425.598965541</c:v>
                      </c:pt>
                      <c:pt idx="246">
                        <c:v>33030733.481877126</c:v>
                      </c:pt>
                      <c:pt idx="247">
                        <c:v>50780656.823246099</c:v>
                      </c:pt>
                      <c:pt idx="248">
                        <c:v>52350188.449160986</c:v>
                      </c:pt>
                      <c:pt idx="249">
                        <c:v>82969424.003821909</c:v>
                      </c:pt>
                      <c:pt idx="250">
                        <c:v>131497708.89928955</c:v>
                      </c:pt>
                    </c:numCache>
                  </c:numRef>
                </c:xVal>
                <c:yVal>
                  <c:numRef>
                    <c:extLst>
                      <c:ext uri="{02D57815-91ED-43cb-92C2-25804820EDAC}">
                        <c15:formulaRef>
                          <c15:sqref>AGING!$AM$30:$AM$281</c15:sqref>
                        </c15:formulaRef>
                      </c:ext>
                    </c:extLst>
                    <c:numCache>
                      <c:formatCode>0.00E+00</c:formatCode>
                      <c:ptCount val="252"/>
                      <c:pt idx="0">
                        <c:v>73.545544700657146</c:v>
                      </c:pt>
                      <c:pt idx="1">
                        <c:v>72.67364949765016</c:v>
                      </c:pt>
                      <c:pt idx="2">
                        <c:v>70.936916836068974</c:v>
                      </c:pt>
                      <c:pt idx="3">
                        <c:v>69.233484199994578</c:v>
                      </c:pt>
                      <c:pt idx="4">
                        <c:v>67.562906974171</c:v>
                      </c:pt>
                      <c:pt idx="5">
                        <c:v>65.924709692235098</c:v>
                      </c:pt>
                      <c:pt idx="6">
                        <c:v>64.398017949785512</c:v>
                      </c:pt>
                      <c:pt idx="7">
                        <c:v>64.318478595679835</c:v>
                      </c:pt>
                      <c:pt idx="8">
                        <c:v>63.614060463382771</c:v>
                      </c:pt>
                      <c:pt idx="9">
                        <c:v>62.743748826424635</c:v>
                      </c:pt>
                      <c:pt idx="10">
                        <c:v>62.053175412649779</c:v>
                      </c:pt>
                      <c:pt idx="11">
                        <c:v>61.2000087970791</c:v>
                      </c:pt>
                      <c:pt idx="12">
                        <c:v>60.523109302739478</c:v>
                      </c:pt>
                      <c:pt idx="13">
                        <c:v>59.68685994726372</c:v>
                      </c:pt>
                      <c:pt idx="14">
                        <c:v>59.584426410734899</c:v>
                      </c:pt>
                      <c:pt idx="15">
                        <c:v>59.0234138144613</c:v>
                      </c:pt>
                      <c:pt idx="16">
                        <c:v>58.847821248790268</c:v>
                      </c:pt>
                      <c:pt idx="17">
                        <c:v>58.203827106527712</c:v>
                      </c:pt>
                      <c:pt idx="18">
                        <c:v>57.553619553386298</c:v>
                      </c:pt>
                      <c:pt idx="19">
                        <c:v>57.381559871875695</c:v>
                      </c:pt>
                      <c:pt idx="20">
                        <c:v>56.750457174348369</c:v>
                      </c:pt>
                      <c:pt idx="21">
                        <c:v>56.113305756522358</c:v>
                      </c:pt>
                      <c:pt idx="22">
                        <c:v>55.94469682218481</c:v>
                      </c:pt>
                      <c:pt idx="23">
                        <c:v>55.420402133726583</c:v>
                      </c:pt>
                      <c:pt idx="24">
                        <c:v>55.326293037866733</c:v>
                      </c:pt>
                      <c:pt idx="25">
                        <c:v>54.725363161623243</c:v>
                      </c:pt>
                      <c:pt idx="26">
                        <c:v>54.702008606666794</c:v>
                      </c:pt>
                      <c:pt idx="27">
                        <c:v>54.536783581313117</c:v>
                      </c:pt>
                      <c:pt idx="28">
                        <c:v>53.930878218716501</c:v>
                      </c:pt>
                      <c:pt idx="29">
                        <c:v>53.342126457412157</c:v>
                      </c:pt>
                      <c:pt idx="30">
                        <c:v>53.319224104129631</c:v>
                      </c:pt>
                      <c:pt idx="31">
                        <c:v>53.157349161939244</c:v>
                      </c:pt>
                      <c:pt idx="32">
                        <c:v>52.563758952852048</c:v>
                      </c:pt>
                      <c:pt idx="33">
                        <c:v>51.986980079771001</c:v>
                      </c:pt>
                      <c:pt idx="34">
                        <c:v>51.964544143056663</c:v>
                      </c:pt>
                      <c:pt idx="35">
                        <c:v>51.805972233554435</c:v>
                      </c:pt>
                      <c:pt idx="36">
                        <c:v>50.663536369198056</c:v>
                      </c:pt>
                      <c:pt idx="37">
                        <c:v>50.659477268686736</c:v>
                      </c:pt>
                      <c:pt idx="38">
                        <c:v>50.637499881947953</c:v>
                      </c:pt>
                      <c:pt idx="39">
                        <c:v>50.482189386997312</c:v>
                      </c:pt>
                      <c:pt idx="40">
                        <c:v>50.016657482742275</c:v>
                      </c:pt>
                      <c:pt idx="41">
                        <c:v>49.359148073146983</c:v>
                      </c:pt>
                      <c:pt idx="42">
                        <c:v>49.337634833940243</c:v>
                      </c:pt>
                      <c:pt idx="43">
                        <c:v>49.185498969305037</c:v>
                      </c:pt>
                      <c:pt idx="44">
                        <c:v>48.729550050353538</c:v>
                      </c:pt>
                      <c:pt idx="45">
                        <c:v>48.085569133072944</c:v>
                      </c:pt>
                      <c:pt idx="46">
                        <c:v>48.064493173531481</c:v>
                      </c:pt>
                      <c:pt idx="47">
                        <c:v>47.915491927527945</c:v>
                      </c:pt>
                      <c:pt idx="48">
                        <c:v>47.468942326406669</c:v>
                      </c:pt>
                      <c:pt idx="49">
                        <c:v>46.838278507271767</c:v>
                      </c:pt>
                      <c:pt idx="50">
                        <c:v>46.817618773347419</c:v>
                      </c:pt>
                      <c:pt idx="51">
                        <c:v>46.671696853829381</c:v>
                      </c:pt>
                      <c:pt idx="52">
                        <c:v>46.478214605139769</c:v>
                      </c:pt>
                      <c:pt idx="53">
                        <c:v>46.23438660648312</c:v>
                      </c:pt>
                      <c:pt idx="54">
                        <c:v>45.8742675881861</c:v>
                      </c:pt>
                      <c:pt idx="55">
                        <c:v>45.616774746399102</c:v>
                      </c:pt>
                      <c:pt idx="56">
                        <c:v>45.596555536814499</c:v>
                      </c:pt>
                      <c:pt idx="57">
                        <c:v>45.45365985239718</c:v>
                      </c:pt>
                      <c:pt idx="58">
                        <c:v>45.025412954782496</c:v>
                      </c:pt>
                      <c:pt idx="59">
                        <c:v>44.672792362190364</c:v>
                      </c:pt>
                      <c:pt idx="60">
                        <c:v>44.420646991174642</c:v>
                      </c:pt>
                      <c:pt idx="61">
                        <c:v>44.260924670236875</c:v>
                      </c:pt>
                      <c:pt idx="62">
                        <c:v>43.841596728562934</c:v>
                      </c:pt>
                      <c:pt idx="63">
                        <c:v>43.49631592647161</c:v>
                      </c:pt>
                      <c:pt idx="64">
                        <c:v>43.249425987123146</c:v>
                      </c:pt>
                      <c:pt idx="65">
                        <c:v>43.093034876235926</c:v>
                      </c:pt>
                      <c:pt idx="66">
                        <c:v>42.682474291361324</c:v>
                      </c:pt>
                      <c:pt idx="67">
                        <c:v>42.344387066190023</c:v>
                      </c:pt>
                      <c:pt idx="68">
                        <c:v>42.102657119268088</c:v>
                      </c:pt>
                      <c:pt idx="69">
                        <c:v>41.949535239626577</c:v>
                      </c:pt>
                      <c:pt idx="70">
                        <c:v>41.54754967072131</c:v>
                      </c:pt>
                      <c:pt idx="71">
                        <c:v>41.472254734070845</c:v>
                      </c:pt>
                      <c:pt idx="72">
                        <c:v>41.216540146488093</c:v>
                      </c:pt>
                      <c:pt idx="73">
                        <c:v>40.979882599127961</c:v>
                      </c:pt>
                      <c:pt idx="74">
                        <c:v>40.920242894325071</c:v>
                      </c:pt>
                      <c:pt idx="75">
                        <c:v>40.436408589004017</c:v>
                      </c:pt>
                      <c:pt idx="76">
                        <c:v>40.11234500317196</c:v>
                      </c:pt>
                      <c:pt idx="77">
                        <c:v>39.88064718622131</c:v>
                      </c:pt>
                      <c:pt idx="78">
                        <c:v>39.822265055996311</c:v>
                      </c:pt>
                      <c:pt idx="79">
                        <c:v>39.348581860114813</c:v>
                      </c:pt>
                      <c:pt idx="80">
                        <c:v>39.031341149674823</c:v>
                      </c:pt>
                      <c:pt idx="81">
                        <c:v>38.804495688500303</c:v>
                      </c:pt>
                      <c:pt idx="82">
                        <c:v>38.74734034311772</c:v>
                      </c:pt>
                      <c:pt idx="83">
                        <c:v>38.283614813787025</c:v>
                      </c:pt>
                      <c:pt idx="84">
                        <c:v>37.973034686222299</c:v>
                      </c:pt>
                      <c:pt idx="85">
                        <c:v>37.695018423589545</c:v>
                      </c:pt>
                      <c:pt idx="86">
                        <c:v>37.374416943725237</c:v>
                      </c:pt>
                      <c:pt idx="87">
                        <c:v>37.241050395225038</c:v>
                      </c:pt>
                      <c:pt idx="88">
                        <c:v>36.93700717788127</c:v>
                      </c:pt>
                      <c:pt idx="89">
                        <c:v>36.86524804859426</c:v>
                      </c:pt>
                      <c:pt idx="90">
                        <c:v>36.664834102557947</c:v>
                      </c:pt>
                      <c:pt idx="91">
                        <c:v>36.220432903470488</c:v>
                      </c:pt>
                      <c:pt idx="92">
                        <c:v>35.922792505238597</c:v>
                      </c:pt>
                      <c:pt idx="93">
                        <c:v>35.852548482211901</c:v>
                      </c:pt>
                      <c:pt idx="94">
                        <c:v>35.656354479402289</c:v>
                      </c:pt>
                      <c:pt idx="95">
                        <c:v>35.221307665504398</c:v>
                      </c:pt>
                      <c:pt idx="96">
                        <c:v>34.929934128631359</c:v>
                      </c:pt>
                      <c:pt idx="97">
                        <c:v>34.861169437287778</c:v>
                      </c:pt>
                      <c:pt idx="98">
                        <c:v>34.669120558578875</c:v>
                      </c:pt>
                      <c:pt idx="99">
                        <c:v>33.957975636095469</c:v>
                      </c:pt>
                      <c:pt idx="100">
                        <c:v>33.890658560849097</c:v>
                      </c:pt>
                      <c:pt idx="101">
                        <c:v>33.702641160458768</c:v>
                      </c:pt>
                      <c:pt idx="102">
                        <c:v>33.00646251783688</c:v>
                      </c:pt>
                      <c:pt idx="103">
                        <c:v>32.940550764264238</c:v>
                      </c:pt>
                      <c:pt idx="104">
                        <c:v>32.756494517999428</c:v>
                      </c:pt>
                      <c:pt idx="105">
                        <c:v>32.074937559691492</c:v>
                      </c:pt>
                      <c:pt idx="106">
                        <c:v>32.01041421846363</c:v>
                      </c:pt>
                      <c:pt idx="107">
                        <c:v>31.83021546000689</c:v>
                      </c:pt>
                      <c:pt idx="108">
                        <c:v>31.355745883616393</c:v>
                      </c:pt>
                      <c:pt idx="109">
                        <c:v>31.099786837479819</c:v>
                      </c:pt>
                      <c:pt idx="110">
                        <c:v>30.923346704287109</c:v>
                      </c:pt>
                      <c:pt idx="111">
                        <c:v>30.909520036122878</c:v>
                      </c:pt>
                      <c:pt idx="112">
                        <c:v>30.208181495636218</c:v>
                      </c:pt>
                      <c:pt idx="113">
                        <c:v>30.035434189107288</c:v>
                      </c:pt>
                      <c:pt idx="114">
                        <c:v>30.021899962332292</c:v>
                      </c:pt>
                      <c:pt idx="115">
                        <c:v>29.33517416500629</c:v>
                      </c:pt>
                      <c:pt idx="116">
                        <c:v>29.166020727313125</c:v>
                      </c:pt>
                      <c:pt idx="117">
                        <c:v>29.152767935351491</c:v>
                      </c:pt>
                      <c:pt idx="118">
                        <c:v>29.076959763528706</c:v>
                      </c:pt>
                      <c:pt idx="119">
                        <c:v>28.654346408088035</c:v>
                      </c:pt>
                      <c:pt idx="120">
                        <c:v>28.480299565407357</c:v>
                      </c:pt>
                      <c:pt idx="121">
                        <c:v>28.314650561144919</c:v>
                      </c:pt>
                      <c:pt idx="122">
                        <c:v>28.301672428293418</c:v>
                      </c:pt>
                      <c:pt idx="123">
                        <c:v>27.813561121166298</c:v>
                      </c:pt>
                      <c:pt idx="124">
                        <c:v>27.643101565056366</c:v>
                      </c:pt>
                      <c:pt idx="125">
                        <c:v>27.468148315526189</c:v>
                      </c:pt>
                      <c:pt idx="126">
                        <c:v>26.990086213344153</c:v>
                      </c:pt>
                      <c:pt idx="127">
                        <c:v>26.82312500937601</c:v>
                      </c:pt>
                      <c:pt idx="128">
                        <c:v>26.651762304871017</c:v>
                      </c:pt>
                      <c:pt idx="129">
                        <c:v>26.378367530994058</c:v>
                      </c:pt>
                      <c:pt idx="130">
                        <c:v>26.183469918229612</c:v>
                      </c:pt>
                      <c:pt idx="131">
                        <c:v>26.019913700914703</c:v>
                      </c:pt>
                      <c:pt idx="132">
                        <c:v>25.983335195200873</c:v>
                      </c:pt>
                      <c:pt idx="133">
                        <c:v>25.852051684269544</c:v>
                      </c:pt>
                      <c:pt idx="134">
                        <c:v>25.393248037641872</c:v>
                      </c:pt>
                      <c:pt idx="135">
                        <c:v>25.233011116516682</c:v>
                      </c:pt>
                      <c:pt idx="136">
                        <c:v>25.197176064106593</c:v>
                      </c:pt>
                      <c:pt idx="137">
                        <c:v>25.068534147697108</c:v>
                      </c:pt>
                      <c:pt idx="138">
                        <c:v>24.618985251059719</c:v>
                      </c:pt>
                      <c:pt idx="139">
                        <c:v>24.426845120364767</c:v>
                      </c:pt>
                      <c:pt idx="140">
                        <c:v>24.300781169299807</c:v>
                      </c:pt>
                      <c:pt idx="141">
                        <c:v>24.106413189409384</c:v>
                      </c:pt>
                      <c:pt idx="142">
                        <c:v>23.860220284147953</c:v>
                      </c:pt>
                      <c:pt idx="143">
                        <c:v>23.734093855069712</c:v>
                      </c:pt>
                      <c:pt idx="144">
                        <c:v>23.671891275177227</c:v>
                      </c:pt>
                      <c:pt idx="145">
                        <c:v>23.548329224375173</c:v>
                      </c:pt>
                      <c:pt idx="146">
                        <c:v>23.11647141578807</c:v>
                      </c:pt>
                      <c:pt idx="147">
                        <c:v>22.992839846106126</c:v>
                      </c:pt>
                      <c:pt idx="148">
                        <c:v>22.931849064375285</c:v>
                      </c:pt>
                      <c:pt idx="149">
                        <c:v>22.810720762098711</c:v>
                      </c:pt>
                      <c:pt idx="150">
                        <c:v>22.387308864419886</c:v>
                      </c:pt>
                      <c:pt idx="151">
                        <c:v>22.266084534085898</c:v>
                      </c:pt>
                      <c:pt idx="152">
                        <c:v>22.206282582222393</c:v>
                      </c:pt>
                      <c:pt idx="153">
                        <c:v>22.087501706863325</c:v>
                      </c:pt>
                      <c:pt idx="154">
                        <c:v>21.989422898826092</c:v>
                      </c:pt>
                      <c:pt idx="155">
                        <c:v>21.67226914687101</c:v>
                      </c:pt>
                      <c:pt idx="156">
                        <c:v>21.637651877827562</c:v>
                      </c:pt>
                      <c:pt idx="157">
                        <c:v>21.553374757406939</c:v>
                      </c:pt>
                      <c:pt idx="158">
                        <c:v>21.494731029261715</c:v>
                      </c:pt>
                      <c:pt idx="159">
                        <c:v>21.378215487614824</c:v>
                      </c:pt>
                      <c:pt idx="160">
                        <c:v>20.970896350025587</c:v>
                      </c:pt>
                      <c:pt idx="161">
                        <c:v>20.936939191159873</c:v>
                      </c:pt>
                      <c:pt idx="162">
                        <c:v>20.854248624524402</c:v>
                      </c:pt>
                      <c:pt idx="163">
                        <c:v>20.79671443087793</c:v>
                      </c:pt>
                      <c:pt idx="164">
                        <c:v>20.682406240215339</c:v>
                      </c:pt>
                      <c:pt idx="165">
                        <c:v>20.282734468120346</c:v>
                      </c:pt>
                      <c:pt idx="166">
                        <c:v>20.249411882820031</c:v>
                      </c:pt>
                      <c:pt idx="167">
                        <c:v>20.168267249794528</c:v>
                      </c:pt>
                      <c:pt idx="168">
                        <c:v>20.111802006859218</c:v>
                      </c:pt>
                      <c:pt idx="169">
                        <c:v>20.099230542373444</c:v>
                      </c:pt>
                      <c:pt idx="170">
                        <c:v>19.765115958114613</c:v>
                      </c:pt>
                      <c:pt idx="171">
                        <c:v>19.607327769710782</c:v>
                      </c:pt>
                      <c:pt idx="172">
                        <c:v>19.57461753873411</c:v>
                      </c:pt>
                      <c:pt idx="173">
                        <c:v>19.494970510664555</c:v>
                      </c:pt>
                      <c:pt idx="174">
                        <c:v>19.439528294187575</c:v>
                      </c:pt>
                      <c:pt idx="175">
                        <c:v>19.099158972586896</c:v>
                      </c:pt>
                      <c:pt idx="176">
                        <c:v>18.944220163067218</c:v>
                      </c:pt>
                      <c:pt idx="177">
                        <c:v>18.912092851946326</c:v>
                      </c:pt>
                      <c:pt idx="178">
                        <c:v>18.833880425878881</c:v>
                      </c:pt>
                      <c:pt idx="179">
                        <c:v>18.779440605674665</c:v>
                      </c:pt>
                      <c:pt idx="180">
                        <c:v>18.670353701353672</c:v>
                      </c:pt>
                      <c:pt idx="181">
                        <c:v>18.445149102833199</c:v>
                      </c:pt>
                      <c:pt idx="182">
                        <c:v>18.349029292311581</c:v>
                      </c:pt>
                      <c:pt idx="183">
                        <c:v>18.261399040689547</c:v>
                      </c:pt>
                      <c:pt idx="184">
                        <c:v>18.184562479391239</c:v>
                      </c:pt>
                      <c:pt idx="185">
                        <c:v>18.131080822373516</c:v>
                      </c:pt>
                      <c:pt idx="186">
                        <c:v>17.802633589061617</c:v>
                      </c:pt>
                      <c:pt idx="187">
                        <c:v>17.708184652694889</c:v>
                      </c:pt>
                      <c:pt idx="188">
                        <c:v>17.622076348724335</c:v>
                      </c:pt>
                      <c:pt idx="189">
                        <c:v>17.546555421119805</c:v>
                      </c:pt>
                      <c:pt idx="190">
                        <c:v>17.493993613432178</c:v>
                      </c:pt>
                      <c:pt idx="191">
                        <c:v>17.171150265618433</c:v>
                      </c:pt>
                      <c:pt idx="192">
                        <c:v>17.078307744533028</c:v>
                      </c:pt>
                      <c:pt idx="193">
                        <c:v>16.993646857729544</c:v>
                      </c:pt>
                      <c:pt idx="194">
                        <c:v>16.919402246297214</c:v>
                      </c:pt>
                      <c:pt idx="195">
                        <c:v>16.867723822698711</c:v>
                      </c:pt>
                      <c:pt idx="196">
                        <c:v>16.614923515360744</c:v>
                      </c:pt>
                      <c:pt idx="197">
                        <c:v>16.550258520626869</c:v>
                      </c:pt>
                      <c:pt idx="198">
                        <c:v>16.37567690803267</c:v>
                      </c:pt>
                      <c:pt idx="199">
                        <c:v>16.31092371832348</c:v>
                      </c:pt>
                      <c:pt idx="200">
                        <c:v>16.302648771113656</c:v>
                      </c:pt>
                      <c:pt idx="201">
                        <c:v>15.939500005294661</c:v>
                      </c:pt>
                      <c:pt idx="202">
                        <c:v>15.849636368452495</c:v>
                      </c:pt>
                      <c:pt idx="203">
                        <c:v>15.767703404936162</c:v>
                      </c:pt>
                      <c:pt idx="204">
                        <c:v>15.703983677109237</c:v>
                      </c:pt>
                      <c:pt idx="205">
                        <c:v>15.695837722829921</c:v>
                      </c:pt>
                      <c:pt idx="206">
                        <c:v>15.338396698886907</c:v>
                      </c:pt>
                      <c:pt idx="207">
                        <c:v>15.249939277337781</c:v>
                      </c:pt>
                      <c:pt idx="208">
                        <c:v>15.169271290867453</c:v>
                      </c:pt>
                      <c:pt idx="209">
                        <c:v>15.106533665972725</c:v>
                      </c:pt>
                      <c:pt idx="210">
                        <c:v>15.09851280119423</c:v>
                      </c:pt>
                      <c:pt idx="211">
                        <c:v>14.769325267101527</c:v>
                      </c:pt>
                      <c:pt idx="212">
                        <c:v>14.746514209527829</c:v>
                      </c:pt>
                      <c:pt idx="213">
                        <c:v>14.65939472906105</c:v>
                      </c:pt>
                      <c:pt idx="214">
                        <c:v>14.57992410484111</c:v>
                      </c:pt>
                      <c:pt idx="215">
                        <c:v>14.163390442131519</c:v>
                      </c:pt>
                      <c:pt idx="216">
                        <c:v>14.077526778502879</c:v>
                      </c:pt>
                      <c:pt idx="217">
                        <c:v>13.999206343595121</c:v>
                      </c:pt>
                      <c:pt idx="218">
                        <c:v>13.938282369339237</c:v>
                      </c:pt>
                      <c:pt idx="219">
                        <c:v>13.90025349939209</c:v>
                      </c:pt>
                      <c:pt idx="220">
                        <c:v>13.588568958028855</c:v>
                      </c:pt>
                      <c:pt idx="221">
                        <c:v>13.503899469908861</c:v>
                      </c:pt>
                      <c:pt idx="222">
                        <c:v>13.426661993978477</c:v>
                      </c:pt>
                      <c:pt idx="223">
                        <c:v>13.366578933958303</c:v>
                      </c:pt>
                      <c:pt idx="224">
                        <c:v>13.329067100869462</c:v>
                      </c:pt>
                      <c:pt idx="225">
                        <c:v>13.021594965148724</c:v>
                      </c:pt>
                      <c:pt idx="226">
                        <c:v>12.938051472650882</c:v>
                      </c:pt>
                      <c:pt idx="227">
                        <c:v>12.80254878034815</c:v>
                      </c:pt>
                      <c:pt idx="228">
                        <c:v>12.76551989369292</c:v>
                      </c:pt>
                      <c:pt idx="229">
                        <c:v>12.46201184939693</c:v>
                      </c:pt>
                      <c:pt idx="230">
                        <c:v>12.379526944164491</c:v>
                      </c:pt>
                      <c:pt idx="231">
                        <c:v>12.245718538215527</c:v>
                      </c:pt>
                      <c:pt idx="232">
                        <c:v>12.209150151073354</c:v>
                      </c:pt>
                      <c:pt idx="233">
                        <c:v>11.909363585942495</c:v>
                      </c:pt>
                      <c:pt idx="234">
                        <c:v>11.827869440873556</c:v>
                      </c:pt>
                      <c:pt idx="235">
                        <c:v>11.695650677483496</c:v>
                      </c:pt>
                      <c:pt idx="236">
                        <c:v>11.659515684760621</c:v>
                      </c:pt>
                      <c:pt idx="237">
                        <c:v>11.28262326775463</c:v>
                      </c:pt>
                      <c:pt idx="238">
                        <c:v>11.151884247953904</c:v>
                      </c:pt>
                      <c:pt idx="239">
                        <c:v>11.116157267006873</c:v>
                      </c:pt>
                      <c:pt idx="240">
                        <c:v>10.743332182921943</c:v>
                      </c:pt>
                      <c:pt idx="241">
                        <c:v>10.613962711297471</c:v>
                      </c:pt>
                      <c:pt idx="242">
                        <c:v>10.578601450654052</c:v>
                      </c:pt>
                      <c:pt idx="243">
                        <c:v>10.081430954628331</c:v>
                      </c:pt>
                      <c:pt idx="244">
                        <c:v>10.046409561392981</c:v>
                      </c:pt>
                      <c:pt idx="245">
                        <c:v>9.5538322429008673</c:v>
                      </c:pt>
                      <c:pt idx="246">
                        <c:v>9.5191208850607367</c:v>
                      </c:pt>
                      <c:pt idx="247">
                        <c:v>9.0307108735216097</c:v>
                      </c:pt>
                      <c:pt idx="248">
                        <c:v>8.9962794207261823</c:v>
                      </c:pt>
                      <c:pt idx="249">
                        <c:v>8.4774297928234148</c:v>
                      </c:pt>
                      <c:pt idx="250">
                        <c:v>7.9621147773385879</c:v>
                      </c:pt>
                      <c:pt idx="251">
                        <c:v>7.4498794050364907</c:v>
                      </c:pt>
                    </c:numCache>
                  </c:numRef>
                </c:yVal>
                <c:smooth val="1"/>
                <c:extLst>
                  <c:ext xmlns:c16="http://schemas.microsoft.com/office/drawing/2014/chart" uri="{C3380CC4-5D6E-409C-BE32-E72D297353CC}">
                    <c16:uniqueId val="{00000006-C5C7-4395-9B2A-B893CC119A7F}"/>
                  </c:ext>
                </c:extLst>
              </c15:ser>
            </c15:filteredScatterSeries>
            <c15:filteredScatterSeries>
              <c15:ser>
                <c:idx val="5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AGING!$AI$4</c15:sqref>
                        </c15:formulaRef>
                      </c:ext>
                    </c:extLst>
                    <c:strCache>
                      <c:ptCount val="1"/>
                      <c:pt idx="0">
                        <c:v>Field Core L2</c:v>
                      </c:pt>
                    </c:strCache>
                  </c:strRef>
                </c:tx>
                <c:spPr>
                  <a:ln w="15875" cap="rnd">
                    <a:solidFill>
                      <a:schemeClr val="tx1">
                        <a:lumMod val="50000"/>
                        <a:lumOff val="50000"/>
                      </a:schemeClr>
                    </a:solidFill>
                    <a:prstDash val="lgDash"/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AGING!$AT$30:$AT$268</c15:sqref>
                        </c15:formulaRef>
                      </c:ext>
                    </c:extLst>
                    <c:numCache>
                      <c:formatCode>0.00E+00</c:formatCode>
                      <c:ptCount val="239"/>
                      <c:pt idx="0">
                        <c:v>8.2407685671209995E-5</c:v>
                      </c:pt>
                      <c:pt idx="1">
                        <c:v>1.0349960921625998E-4</c:v>
                      </c:pt>
                      <c:pt idx="2">
                        <c:v>1.640353850085E-4</c:v>
                      </c:pt>
                      <c:pt idx="3">
                        <c:v>2.5997873337549999E-4</c:v>
                      </c:pt>
                      <c:pt idx="4">
                        <c:v>3.2779431795570003E-4</c:v>
                      </c:pt>
                      <c:pt idx="5">
                        <c:v>4.1169186856129998E-4</c:v>
                      </c:pt>
                      <c:pt idx="6">
                        <c:v>4.1203834877859996E-4</c:v>
                      </c:pt>
                      <c:pt idx="7">
                        <c:v>6.5248622944569993E-4</c:v>
                      </c:pt>
                      <c:pt idx="8">
                        <c:v>6.5303992934279999E-4</c:v>
                      </c:pt>
                      <c:pt idx="9">
                        <c:v>1.0341208993674999E-3</c:v>
                      </c:pt>
                      <c:pt idx="10">
                        <c:v>1.0349960921625999E-3</c:v>
                      </c:pt>
                      <c:pt idx="11">
                        <c:v>1.3950157759604999E-3</c:v>
                      </c:pt>
                      <c:pt idx="12">
                        <c:v>1.6389707940039999E-3</c:v>
                      </c:pt>
                      <c:pt idx="13">
                        <c:v>1.6403474838889999E-3</c:v>
                      </c:pt>
                      <c:pt idx="14">
                        <c:v>1.7520646743949999E-3</c:v>
                      </c:pt>
                      <c:pt idx="15">
                        <c:v>2.5976069116249996E-3</c:v>
                      </c:pt>
                      <c:pt idx="16">
                        <c:v>2.5997873337549999E-3</c:v>
                      </c:pt>
                      <c:pt idx="17">
                        <c:v>2.7768296529659996E-3</c:v>
                      </c:pt>
                      <c:pt idx="18">
                        <c:v>4.1169186856130002E-3</c:v>
                      </c:pt>
                      <c:pt idx="19">
                        <c:v>4.120383487786E-3</c:v>
                      </c:pt>
                      <c:pt idx="20">
                        <c:v>4.400976759583999E-3</c:v>
                      </c:pt>
                      <c:pt idx="21">
                        <c:v>6.3105745455479994E-3</c:v>
                      </c:pt>
                      <c:pt idx="22">
                        <c:v>6.5248320550259989E-3</c:v>
                      </c:pt>
                      <c:pt idx="23">
                        <c:v>6.530369053996999E-3</c:v>
                      </c:pt>
                      <c:pt idx="24">
                        <c:v>6.9750796755769992E-3</c:v>
                      </c:pt>
                      <c:pt idx="25">
                        <c:v>7.9257405411590001E-3</c:v>
                      </c:pt>
                      <c:pt idx="26">
                        <c:v>1.0341208993674999E-2</c:v>
                      </c:pt>
                      <c:pt idx="27">
                        <c:v>1.0349937048391E-2</c:v>
                      </c:pt>
                      <c:pt idx="28">
                        <c:v>1.1054805452609E-2</c:v>
                      </c:pt>
                      <c:pt idx="29">
                        <c:v>1.2561424623322E-2</c:v>
                      </c:pt>
                      <c:pt idx="30">
                        <c:v>1.6389707940040001E-2</c:v>
                      </c:pt>
                      <c:pt idx="31">
                        <c:v>1.6403538500849999E-2</c:v>
                      </c:pt>
                      <c:pt idx="32">
                        <c:v>1.752064674395E-2</c:v>
                      </c:pt>
                      <c:pt idx="33">
                        <c:v>1.9908511370609998E-2</c:v>
                      </c:pt>
                      <c:pt idx="34">
                        <c:v>2.5975941792329996E-2</c:v>
                      </c:pt>
                      <c:pt idx="35">
                        <c:v>2.599787333755E-2</c:v>
                      </c:pt>
                      <c:pt idx="36">
                        <c:v>2.776816920574E-2</c:v>
                      </c:pt>
                      <c:pt idx="37">
                        <c:v>3.1552872727739996E-2</c:v>
                      </c:pt>
                      <c:pt idx="38">
                        <c:v>3.1830980000000002E-2</c:v>
                      </c:pt>
                      <c:pt idx="39">
                        <c:v>3.997799200708E-2</c:v>
                      </c:pt>
                      <c:pt idx="40">
                        <c:v>4.1169091363189997E-2</c:v>
                      </c:pt>
                      <c:pt idx="41">
                        <c:v>4.1203834877859995E-2</c:v>
                      </c:pt>
                      <c:pt idx="42">
                        <c:v>4.4009767595839994E-2</c:v>
                      </c:pt>
                      <c:pt idx="43">
                        <c:v>5.0008156621939998E-2</c:v>
                      </c:pt>
                      <c:pt idx="44">
                        <c:v>6.3360711605279993E-2</c:v>
                      </c:pt>
                      <c:pt idx="45">
                        <c:v>6.5248622944569998E-2</c:v>
                      </c:pt>
                      <c:pt idx="46">
                        <c:v>6.9750796755769992E-2</c:v>
                      </c:pt>
                      <c:pt idx="47">
                        <c:v>7.9257405411590001E-2</c:v>
                      </c:pt>
                      <c:pt idx="48">
                        <c:v>0.10041994598577</c:v>
                      </c:pt>
                      <c:pt idx="49">
                        <c:v>0.10341208993675</c:v>
                      </c:pt>
                      <c:pt idx="50">
                        <c:v>0.11054754523040999</c:v>
                      </c:pt>
                      <c:pt idx="51">
                        <c:v>0.12561365736008998</c:v>
                      </c:pt>
                      <c:pt idx="52">
                        <c:v>0.15915489999999999</c:v>
                      </c:pt>
                      <c:pt idx="53">
                        <c:v>0.16389707940039996</c:v>
                      </c:pt>
                      <c:pt idx="54">
                        <c:v>0.1716918497828</c:v>
                      </c:pt>
                      <c:pt idx="55">
                        <c:v>0.17520598997479997</c:v>
                      </c:pt>
                      <c:pt idx="56">
                        <c:v>0.19908511370609996</c:v>
                      </c:pt>
                      <c:pt idx="57">
                        <c:v>0.21563563175709999</c:v>
                      </c:pt>
                      <c:pt idx="58">
                        <c:v>0.25224460100999996</c:v>
                      </c:pt>
                      <c:pt idx="59">
                        <c:v>0.27768296529659997</c:v>
                      </c:pt>
                      <c:pt idx="60">
                        <c:v>0.3155287272774</c:v>
                      </c:pt>
                      <c:pt idx="61">
                        <c:v>0.34175872803659996</c:v>
                      </c:pt>
                      <c:pt idx="62">
                        <c:v>0.39977992007079999</c:v>
                      </c:pt>
                      <c:pt idx="63">
                        <c:v>0.44009767595839999</c:v>
                      </c:pt>
                      <c:pt idx="64">
                        <c:v>0.50007933805079996</c:v>
                      </c:pt>
                      <c:pt idx="65">
                        <c:v>0.54165107539549995</c:v>
                      </c:pt>
                      <c:pt idx="66">
                        <c:v>0.63360409210970003</c:v>
                      </c:pt>
                      <c:pt idx="67">
                        <c:v>0.69750796755769995</c:v>
                      </c:pt>
                      <c:pt idx="68">
                        <c:v>0.79257230341199991</c:v>
                      </c:pt>
                      <c:pt idx="69">
                        <c:v>0.8584590897590999</c:v>
                      </c:pt>
                      <c:pt idx="70">
                        <c:v>1.001144799862</c:v>
                      </c:pt>
                      <c:pt idx="71">
                        <c:v>1.0041994598577</c:v>
                      </c:pt>
                      <c:pt idx="72">
                        <c:v>1.2561424623321999</c:v>
                      </c:pt>
                      <c:pt idx="73">
                        <c:v>1.2573840297070999</c:v>
                      </c:pt>
                      <c:pt idx="74">
                        <c:v>1.3605722682770001</c:v>
                      </c:pt>
                      <c:pt idx="75">
                        <c:v>1.5915489999999999</c:v>
                      </c:pt>
                      <c:pt idx="76">
                        <c:v>1.9908511370609998</c:v>
                      </c:pt>
                      <c:pt idx="77">
                        <c:v>1.9928151085269996</c:v>
                      </c:pt>
                      <c:pt idx="78">
                        <c:v>2.1563563175709999</c:v>
                      </c:pt>
                      <c:pt idx="79">
                        <c:v>2.5224348692569998</c:v>
                      </c:pt>
                      <c:pt idx="80">
                        <c:v>3.1552872727739998</c:v>
                      </c:pt>
                      <c:pt idx="81">
                        <c:v>3.1583987510689995</c:v>
                      </c:pt>
                      <c:pt idx="82">
                        <c:v>3.4175713648759998</c:v>
                      </c:pt>
                      <c:pt idx="83">
                        <c:v>3.9977896514140001</c:v>
                      </c:pt>
                      <c:pt idx="84">
                        <c:v>5.0057239993099998</c:v>
                      </c:pt>
                      <c:pt idx="85">
                        <c:v>5.4165107539549995</c:v>
                      </c:pt>
                      <c:pt idx="86">
                        <c:v>6.3360711605280002</c:v>
                      </c:pt>
                      <c:pt idx="87">
                        <c:v>7.9335741453369995</c:v>
                      </c:pt>
                      <c:pt idx="88">
                        <c:v>8.5845908975909992</c:v>
                      </c:pt>
                      <c:pt idx="89">
                        <c:v>9.6966825782429993</c:v>
                      </c:pt>
                      <c:pt idx="90">
                        <c:v>10.041994598577</c:v>
                      </c:pt>
                      <c:pt idx="91">
                        <c:v>12.178510666313999</c:v>
                      </c:pt>
                      <c:pt idx="92">
                        <c:v>12.573840297070998</c:v>
                      </c:pt>
                      <c:pt idx="93">
                        <c:v>13.605660612358998</c:v>
                      </c:pt>
                      <c:pt idx="94">
                        <c:v>15.915489999999998</c:v>
                      </c:pt>
                      <c:pt idx="95">
                        <c:v>19.301590074949999</c:v>
                      </c:pt>
                      <c:pt idx="96">
                        <c:v>19.928055592329997</c:v>
                      </c:pt>
                      <c:pt idx="97">
                        <c:v>21.563515429239995</c:v>
                      </c:pt>
                      <c:pt idx="98">
                        <c:v>30.590972343119997</c:v>
                      </c:pt>
                      <c:pt idx="99">
                        <c:v>31.21987293047</c:v>
                      </c:pt>
                      <c:pt idx="100">
                        <c:v>31.583987510690001</c:v>
                      </c:pt>
                      <c:pt idx="101">
                        <c:v>34.175872803659999</c:v>
                      </c:pt>
                      <c:pt idx="102">
                        <c:v>39.210483417319999</c:v>
                      </c:pt>
                      <c:pt idx="103">
                        <c:v>48.483420848959994</c:v>
                      </c:pt>
                      <c:pt idx="104">
                        <c:v>50.057239993099998</c:v>
                      </c:pt>
                      <c:pt idx="105">
                        <c:v>54.165107539549993</c:v>
                      </c:pt>
                      <c:pt idx="106">
                        <c:v>62.144290704579994</c:v>
                      </c:pt>
                      <c:pt idx="107">
                        <c:v>76.841386283120002</c:v>
                      </c:pt>
                      <c:pt idx="108">
                        <c:v>79.335375397099995</c:v>
                      </c:pt>
                      <c:pt idx="109">
                        <c:v>85.845908975909992</c:v>
                      </c:pt>
                      <c:pt idx="110">
                        <c:v>98.248786670949997</c:v>
                      </c:pt>
                      <c:pt idx="111">
                        <c:v>98.492054935599995</c:v>
                      </c:pt>
                      <c:pt idx="112">
                        <c:v>121.78510666314</c:v>
                      </c:pt>
                      <c:pt idx="113">
                        <c:v>123.3951812935</c:v>
                      </c:pt>
                      <c:pt idx="114">
                        <c:v>125.73810057639999</c:v>
                      </c:pt>
                      <c:pt idx="115">
                        <c:v>156.09939648333</c:v>
                      </c:pt>
                      <c:pt idx="116">
                        <c:v>193.01510497499999</c:v>
                      </c:pt>
                      <c:pt idx="117">
                        <c:v>195.5677904161</c:v>
                      </c:pt>
                      <c:pt idx="118">
                        <c:v>199.28151085269999</c:v>
                      </c:pt>
                      <c:pt idx="119">
                        <c:v>247.40199486769998</c:v>
                      </c:pt>
                      <c:pt idx="120">
                        <c:v>305.90972343119995</c:v>
                      </c:pt>
                      <c:pt idx="121">
                        <c:v>309.95400859509999</c:v>
                      </c:pt>
                      <c:pt idx="122">
                        <c:v>315.83987510689997</c:v>
                      </c:pt>
                      <c:pt idx="123">
                        <c:v>334.29770547949994</c:v>
                      </c:pt>
                      <c:pt idx="124">
                        <c:v>392.1048341732</c:v>
                      </c:pt>
                      <c:pt idx="125">
                        <c:v>419.86001633910001</c:v>
                      </c:pt>
                      <c:pt idx="126">
                        <c:v>484.83420848959997</c:v>
                      </c:pt>
                      <c:pt idx="127">
                        <c:v>491.24401293219995</c:v>
                      </c:pt>
                      <c:pt idx="128">
                        <c:v>500.57239993099995</c:v>
                      </c:pt>
                      <c:pt idx="129">
                        <c:v>621.44004225759988</c:v>
                      </c:pt>
                      <c:pt idx="130">
                        <c:v>665.43172985679996</c:v>
                      </c:pt>
                      <c:pt idx="131">
                        <c:v>768.41036142339988</c:v>
                      </c:pt>
                      <c:pt idx="132">
                        <c:v>778.57272009819985</c:v>
                      </c:pt>
                      <c:pt idx="133">
                        <c:v>984.92054935599981</c:v>
                      </c:pt>
                      <c:pt idx="134">
                        <c:v>1054.6380349911999</c:v>
                      </c:pt>
                      <c:pt idx="135">
                        <c:v>1162.5802304240999</c:v>
                      </c:pt>
                      <c:pt idx="136">
                        <c:v>1217.8483609980999</c:v>
                      </c:pt>
                      <c:pt idx="137">
                        <c:v>1233.9518129349999</c:v>
                      </c:pt>
                      <c:pt idx="138">
                        <c:v>1460.1381413228999</c:v>
                      </c:pt>
                      <c:pt idx="139">
                        <c:v>1560.9939648332997</c:v>
                      </c:pt>
                      <c:pt idx="140">
                        <c:v>1671.489323172</c:v>
                      </c:pt>
                      <c:pt idx="141">
                        <c:v>1930.1590074949997</c:v>
                      </c:pt>
                      <c:pt idx="142">
                        <c:v>1955.6683548669998</c:v>
                      </c:pt>
                      <c:pt idx="143">
                        <c:v>2314.1584009210001</c:v>
                      </c:pt>
                      <c:pt idx="144">
                        <c:v>2474.008807834</c:v>
                      </c:pt>
                      <c:pt idx="145">
                        <c:v>2649.1428597939998</c:v>
                      </c:pt>
                      <c:pt idx="146">
                        <c:v>3059.0972343119997</c:v>
                      </c:pt>
                      <c:pt idx="147">
                        <c:v>3099.540085951</c:v>
                      </c:pt>
                      <c:pt idx="148">
                        <c:v>3667.6928395199998</c:v>
                      </c:pt>
                      <c:pt idx="149">
                        <c:v>3882.8686727709996</c:v>
                      </c:pt>
                      <c:pt idx="150">
                        <c:v>3921.0387924379997</c:v>
                      </c:pt>
                      <c:pt idx="151">
                        <c:v>4198.600163391</c:v>
                      </c:pt>
                      <c:pt idx="152">
                        <c:v>4848.3420848959995</c:v>
                      </c:pt>
                      <c:pt idx="153">
                        <c:v>4876.6732486449991</c:v>
                      </c:pt>
                      <c:pt idx="154">
                        <c:v>4912.4401293219998</c:v>
                      </c:pt>
                      <c:pt idx="155">
                        <c:v>5812.9019478950004</c:v>
                      </c:pt>
                      <c:pt idx="156">
                        <c:v>6214.4290704579989</c:v>
                      </c:pt>
                      <c:pt idx="157">
                        <c:v>6654.2854675879998</c:v>
                      </c:pt>
                      <c:pt idx="158">
                        <c:v>7728.9884791319992</c:v>
                      </c:pt>
                      <c:pt idx="159">
                        <c:v>7785.6921869039988</c:v>
                      </c:pt>
                      <c:pt idx="160">
                        <c:v>9212.8707808309991</c:v>
                      </c:pt>
                      <c:pt idx="161">
                        <c:v>9849.205493559999</c:v>
                      </c:pt>
                      <c:pt idx="162">
                        <c:v>10546.380349912</c:v>
                      </c:pt>
                      <c:pt idx="163">
                        <c:v>12249.619484084998</c:v>
                      </c:pt>
                      <c:pt idx="164">
                        <c:v>12339.491073017</c:v>
                      </c:pt>
                      <c:pt idx="165">
                        <c:v>14601.381413229001</c:v>
                      </c:pt>
                      <c:pt idx="166">
                        <c:v>15478.999729004998</c:v>
                      </c:pt>
                      <c:pt idx="167">
                        <c:v>15609.939648332998</c:v>
                      </c:pt>
                      <c:pt idx="168">
                        <c:v>16714.893231719998</c:v>
                      </c:pt>
                      <c:pt idx="169">
                        <c:v>19414.335406109996</c:v>
                      </c:pt>
                      <c:pt idx="170">
                        <c:v>19440.786950490001</c:v>
                      </c:pt>
                      <c:pt idx="171">
                        <c:v>19556.779041609996</c:v>
                      </c:pt>
                      <c:pt idx="172">
                        <c:v>23141.472600780002</c:v>
                      </c:pt>
                      <c:pt idx="173">
                        <c:v>26491.317189509999</c:v>
                      </c:pt>
                      <c:pt idx="174">
                        <c:v>30769.798788759996</c:v>
                      </c:pt>
                      <c:pt idx="175">
                        <c:v>30811.497372559996</c:v>
                      </c:pt>
                      <c:pt idx="176">
                        <c:v>30995.400859509999</c:v>
                      </c:pt>
                      <c:pt idx="177">
                        <c:v>36676.928395199997</c:v>
                      </c:pt>
                      <c:pt idx="178">
                        <c:v>37856.695922430001</c:v>
                      </c:pt>
                      <c:pt idx="179">
                        <c:v>41985.906140969993</c:v>
                      </c:pt>
                      <c:pt idx="180">
                        <c:v>47545.966656979996</c:v>
                      </c:pt>
                      <c:pt idx="181">
                        <c:v>48766.732486449997</c:v>
                      </c:pt>
                      <c:pt idx="182">
                        <c:v>48832.940924849994</c:v>
                      </c:pt>
                      <c:pt idx="183">
                        <c:v>49124.401293219991</c:v>
                      </c:pt>
                      <c:pt idx="184">
                        <c:v>58129.019478949995</c:v>
                      </c:pt>
                      <c:pt idx="185">
                        <c:v>66543.172985679994</c:v>
                      </c:pt>
                      <c:pt idx="186">
                        <c:v>75355.102333980001</c:v>
                      </c:pt>
                      <c:pt idx="187">
                        <c:v>77289.518735049991</c:v>
                      </c:pt>
                      <c:pt idx="188">
                        <c:v>77395.006602769994</c:v>
                      </c:pt>
                      <c:pt idx="189">
                        <c:v>92128.278090079984</c:v>
                      </c:pt>
                      <c:pt idx="190">
                        <c:v>105463.80349912</c:v>
                      </c:pt>
                      <c:pt idx="191">
                        <c:v>122496.19484084999</c:v>
                      </c:pt>
                      <c:pt idx="192">
                        <c:v>122663.37114781</c:v>
                      </c:pt>
                      <c:pt idx="193">
                        <c:v>146013.479907</c:v>
                      </c:pt>
                      <c:pt idx="194">
                        <c:v>167148.9323172</c:v>
                      </c:pt>
                      <c:pt idx="195">
                        <c:v>189283.4000347</c:v>
                      </c:pt>
                      <c:pt idx="196">
                        <c:v>194143.35406109999</c:v>
                      </c:pt>
                      <c:pt idx="197">
                        <c:v>194407.86950489998</c:v>
                      </c:pt>
                      <c:pt idx="198">
                        <c:v>231415.84009209997</c:v>
                      </c:pt>
                      <c:pt idx="199">
                        <c:v>299995.52734719997</c:v>
                      </c:pt>
                      <c:pt idx="200">
                        <c:v>307696.55549349997</c:v>
                      </c:pt>
                      <c:pt idx="201">
                        <c:v>308113.70048639999</c:v>
                      </c:pt>
                      <c:pt idx="202">
                        <c:v>366769.28395199997</c:v>
                      </c:pt>
                      <c:pt idx="203">
                        <c:v>475459.66656979994</c:v>
                      </c:pt>
                      <c:pt idx="204">
                        <c:v>487666.21078019997</c:v>
                      </c:pt>
                      <c:pt idx="205">
                        <c:v>488329.40924849996</c:v>
                      </c:pt>
                      <c:pt idx="206">
                        <c:v>581290.19478949998</c:v>
                      </c:pt>
                      <c:pt idx="207">
                        <c:v>753547.68108689995</c:v>
                      </c:pt>
                      <c:pt idx="208">
                        <c:v>772898.84791319992</c:v>
                      </c:pt>
                      <c:pt idx="209">
                        <c:v>773950.06602769997</c:v>
                      </c:pt>
                      <c:pt idx="210">
                        <c:v>823730.05818499997</c:v>
                      </c:pt>
                      <c:pt idx="211">
                        <c:v>1194298.0512901999</c:v>
                      </c:pt>
                      <c:pt idx="212">
                        <c:v>1224961.9484084998</c:v>
                      </c:pt>
                      <c:pt idx="213">
                        <c:v>1226628.1410565998</c:v>
                      </c:pt>
                      <c:pt idx="214">
                        <c:v>1305521.0658316999</c:v>
                      </c:pt>
                      <c:pt idx="215">
                        <c:v>1892834.0003469998</c:v>
                      </c:pt>
                      <c:pt idx="216">
                        <c:v>1941433.5406109998</c:v>
                      </c:pt>
                      <c:pt idx="217">
                        <c:v>1944073.920402</c:v>
                      </c:pt>
                      <c:pt idx="218">
                        <c:v>2069110.7844889998</c:v>
                      </c:pt>
                      <c:pt idx="219">
                        <c:v>2999940.9495309996</c:v>
                      </c:pt>
                      <c:pt idx="220">
                        <c:v>3081149.7372559998</c:v>
                      </c:pt>
                      <c:pt idx="221">
                        <c:v>3279319.8694419996</c:v>
                      </c:pt>
                      <c:pt idx="222">
                        <c:v>4754585.524855</c:v>
                      </c:pt>
                      <c:pt idx="223">
                        <c:v>4883294.0924849994</c:v>
                      </c:pt>
                      <c:pt idx="224">
                        <c:v>5197397.4284779998</c:v>
                      </c:pt>
                      <c:pt idx="225">
                        <c:v>7535510.2333979998</c:v>
                      </c:pt>
                      <c:pt idx="226">
                        <c:v>7739500.6602769997</c:v>
                      </c:pt>
                      <c:pt idx="227">
                        <c:v>8237300.5818499997</c:v>
                      </c:pt>
                      <c:pt idx="228">
                        <c:v>11942980.512901999</c:v>
                      </c:pt>
                      <c:pt idx="229">
                        <c:v>13055150.179454999</c:v>
                      </c:pt>
                      <c:pt idx="230">
                        <c:v>18928340.00347</c:v>
                      </c:pt>
                      <c:pt idx="231">
                        <c:v>20691107.844889998</c:v>
                      </c:pt>
                      <c:pt idx="232">
                        <c:v>32793198.694419999</c:v>
                      </c:pt>
                      <c:pt idx="233">
                        <c:v>51973735.552429996</c:v>
                      </c:pt>
                      <c:pt idx="234">
                        <c:v>82372814.832619995</c:v>
                      </c:pt>
                      <c:pt idx="235">
                        <c:v>130552106.58317</c:v>
                      </c:pt>
                      <c:pt idx="236">
                        <c:v>206911078.44889998</c:v>
                      </c:pt>
                      <c:pt idx="237">
                        <c:v>327931986.94419998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AGING!$AV$30:$AV$268</c15:sqref>
                        </c15:formulaRef>
                      </c:ext>
                    </c:extLst>
                    <c:numCache>
                      <c:formatCode>0.00E+00</c:formatCode>
                      <c:ptCount val="239"/>
                      <c:pt idx="0">
                        <c:v>64.659048677688489</c:v>
                      </c:pt>
                      <c:pt idx="1">
                        <c:v>63.872544668812452</c:v>
                      </c:pt>
                      <c:pt idx="2">
                        <c:v>62.306571111646491</c:v>
                      </c:pt>
                      <c:pt idx="3">
                        <c:v>60.771487729031399</c:v>
                      </c:pt>
                      <c:pt idx="4">
                        <c:v>60.010400588529407</c:v>
                      </c:pt>
                      <c:pt idx="5">
                        <c:v>59.269574605281605</c:v>
                      </c:pt>
                      <c:pt idx="6">
                        <c:v>59.266853501057419</c:v>
                      </c:pt>
                      <c:pt idx="7">
                        <c:v>57.794881094671034</c:v>
                      </c:pt>
                      <c:pt idx="8">
                        <c:v>57.792192189411502</c:v>
                      </c:pt>
                      <c:pt idx="9">
                        <c:v>56.349715368650337</c:v>
                      </c:pt>
                      <c:pt idx="10">
                        <c:v>56.347087533175504</c:v>
                      </c:pt>
                      <c:pt idx="11">
                        <c:v>55.425924305172188</c:v>
                      </c:pt>
                      <c:pt idx="12">
                        <c:v>54.933628663405926</c:v>
                      </c:pt>
                      <c:pt idx="13">
                        <c:v>54.931073116153641</c:v>
                      </c:pt>
                      <c:pt idx="14">
                        <c:v>54.730830120745281</c:v>
                      </c:pt>
                      <c:pt idx="15">
                        <c:v>53.546148639909617</c:v>
                      </c:pt>
                      <c:pt idx="16">
                        <c:v>53.543646577169135</c:v>
                      </c:pt>
                      <c:pt idx="17">
                        <c:v>53.347480888501657</c:v>
                      </c:pt>
                      <c:pt idx="18">
                        <c:v>52.186858496905948</c:v>
                      </c:pt>
                      <c:pt idx="19">
                        <c:v>52.184400902187861</c:v>
                      </c:pt>
                      <c:pt idx="20">
                        <c:v>51.99222710339501</c:v>
                      </c:pt>
                      <c:pt idx="21">
                        <c:v>50.950911825265564</c:v>
                      </c:pt>
                      <c:pt idx="22">
                        <c:v>50.855290676065231</c:v>
                      </c:pt>
                      <c:pt idx="23">
                        <c:v>50.852863259977497</c:v>
                      </c:pt>
                      <c:pt idx="24">
                        <c:v>50.664616213550154</c:v>
                      </c:pt>
                      <c:pt idx="25">
                        <c:v>50.301104010436802</c:v>
                      </c:pt>
                      <c:pt idx="26">
                        <c:v>49.550945006749764</c:v>
                      </c:pt>
                      <c:pt idx="27">
                        <c:v>49.548580246004718</c:v>
                      </c:pt>
                      <c:pt idx="28">
                        <c:v>49.364182254216281</c:v>
                      </c:pt>
                      <c:pt idx="29">
                        <c:v>49.008151379761259</c:v>
                      </c:pt>
                      <c:pt idx="30">
                        <c:v>48.273411816890388</c:v>
                      </c:pt>
                      <c:pt idx="31">
                        <c:v>48.271096145663343</c:v>
                      </c:pt>
                      <c:pt idx="32">
                        <c:v>48.090499846112245</c:v>
                      </c:pt>
                      <c:pt idx="33">
                        <c:v>47.741799445593514</c:v>
                      </c:pt>
                      <c:pt idx="34">
                        <c:v>47.022220295386475</c:v>
                      </c:pt>
                      <c:pt idx="35">
                        <c:v>47.019951258992776</c:v>
                      </c:pt>
                      <c:pt idx="36">
                        <c:v>46.84310580221873</c:v>
                      </c:pt>
                      <c:pt idx="37">
                        <c:v>46.501596383521054</c:v>
                      </c:pt>
                      <c:pt idx="38">
                        <c:v>46.478214605139769</c:v>
                      </c:pt>
                      <c:pt idx="39">
                        <c:v>45.8742675881861</c:v>
                      </c:pt>
                      <c:pt idx="40">
                        <c:v>45.796916362649135</c:v>
                      </c:pt>
                      <c:pt idx="41">
                        <c:v>45.794695347572926</c:v>
                      </c:pt>
                      <c:pt idx="42">
                        <c:v>45.621503369075022</c:v>
                      </c:pt>
                      <c:pt idx="43">
                        <c:v>45.28707674487341</c:v>
                      </c:pt>
                      <c:pt idx="44">
                        <c:v>44.672792362190364</c:v>
                      </c:pt>
                      <c:pt idx="45">
                        <c:v>44.597042852336962</c:v>
                      </c:pt>
                      <c:pt idx="46">
                        <c:v>44.42527653565638</c:v>
                      </c:pt>
                      <c:pt idx="47">
                        <c:v>44.097813254585503</c:v>
                      </c:pt>
                      <c:pt idx="48">
                        <c:v>43.49631592647161</c:v>
                      </c:pt>
                      <c:pt idx="49">
                        <c:v>43.422144967309713</c:v>
                      </c:pt>
                      <c:pt idx="50">
                        <c:v>43.253959638432434</c:v>
                      </c:pt>
                      <c:pt idx="51">
                        <c:v>42.933343450437981</c:v>
                      </c:pt>
                      <c:pt idx="52">
                        <c:v>42.344387066190023</c:v>
                      </c:pt>
                      <c:pt idx="53">
                        <c:v>42.27176649856797</c:v>
                      </c:pt>
                      <c:pt idx="54">
                        <c:v>42.157046033361368</c:v>
                      </c:pt>
                      <c:pt idx="55">
                        <c:v>42.10709619041782</c:v>
                      </c:pt>
                      <c:pt idx="56">
                        <c:v>41.793171673836589</c:v>
                      </c:pt>
                      <c:pt idx="57">
                        <c:v>41.597899265562482</c:v>
                      </c:pt>
                      <c:pt idx="58">
                        <c:v>41.216540146488093</c:v>
                      </c:pt>
                      <c:pt idx="59">
                        <c:v>40.984227288993367</c:v>
                      </c:pt>
                      <c:pt idx="60">
                        <c:v>40.676880880964575</c:v>
                      </c:pt>
                      <c:pt idx="61">
                        <c:v>40.485707106914425</c:v>
                      </c:pt>
                      <c:pt idx="62">
                        <c:v>40.11234500317196</c:v>
                      </c:pt>
                      <c:pt idx="63">
                        <c:v>39.884901998764654</c:v>
                      </c:pt>
                      <c:pt idx="64">
                        <c:v>39.584005308709258</c:v>
                      </c:pt>
                      <c:pt idx="65">
                        <c:v>39.396845374985645</c:v>
                      </c:pt>
                      <c:pt idx="66">
                        <c:v>39.031341149674823</c:v>
                      </c:pt>
                      <c:pt idx="67">
                        <c:v>38.808660416203907</c:v>
                      </c:pt>
                      <c:pt idx="68">
                        <c:v>38.514088499024453</c:v>
                      </c:pt>
                      <c:pt idx="69">
                        <c:v>38.330863216258344</c:v>
                      </c:pt>
                      <c:pt idx="70">
                        <c:v>37.979962102706786</c:v>
                      </c:pt>
                      <c:pt idx="71">
                        <c:v>37.973034686222299</c:v>
                      </c:pt>
                      <c:pt idx="72">
                        <c:v>37.466674238988091</c:v>
                      </c:pt>
                      <c:pt idx="73">
                        <c:v>37.464451169719759</c:v>
                      </c:pt>
                      <c:pt idx="74">
                        <c:v>37.287294256252927</c:v>
                      </c:pt>
                      <c:pt idx="75">
                        <c:v>36.93700717788127</c:v>
                      </c:pt>
                      <c:pt idx="76">
                        <c:v>36.441307285423967</c:v>
                      </c:pt>
                      <c:pt idx="77">
                        <c:v>36.439135199114205</c:v>
                      </c:pt>
                      <c:pt idx="78">
                        <c:v>36.265709066126085</c:v>
                      </c:pt>
                      <c:pt idx="79">
                        <c:v>35.922792505238597</c:v>
                      </c:pt>
                      <c:pt idx="80">
                        <c:v>35.437529955018199</c:v>
                      </c:pt>
                      <c:pt idx="81">
                        <c:v>35.435404432025898</c:v>
                      </c:pt>
                      <c:pt idx="82">
                        <c:v>35.265644474526056</c:v>
                      </c:pt>
                      <c:pt idx="83">
                        <c:v>34.929934128631359</c:v>
                      </c:pt>
                      <c:pt idx="84">
                        <c:v>34.452807556158419</c:v>
                      </c:pt>
                      <c:pt idx="85">
                        <c:v>34.286611050775186</c:v>
                      </c:pt>
                      <c:pt idx="86">
                        <c:v>33.957975636095469</c:v>
                      </c:pt>
                      <c:pt idx="87">
                        <c:v>33.490878838128353</c:v>
                      </c:pt>
                      <c:pt idx="88">
                        <c:v>33.328187445642897</c:v>
                      </c:pt>
                      <c:pt idx="89">
                        <c:v>33.07805488858223</c:v>
                      </c:pt>
                      <c:pt idx="90">
                        <c:v>33.00646251783688</c:v>
                      </c:pt>
                      <c:pt idx="91">
                        <c:v>32.613867250674737</c:v>
                      </c:pt>
                      <c:pt idx="92">
                        <c:v>32.549186108363372</c:v>
                      </c:pt>
                      <c:pt idx="93">
                        <c:v>32.389907526625272</c:v>
                      </c:pt>
                      <c:pt idx="94">
                        <c:v>32.074937559691492</c:v>
                      </c:pt>
                      <c:pt idx="95">
                        <c:v>31.690584580100193</c:v>
                      </c:pt>
                      <c:pt idx="96">
                        <c:v>31.627268617518716</c:v>
                      </c:pt>
                      <c:pt idx="97">
                        <c:v>31.471315969160436</c:v>
                      </c:pt>
                      <c:pt idx="98">
                        <c:v>30.786637613288143</c:v>
                      </c:pt>
                      <c:pt idx="99">
                        <c:v>30.747131978418544</c:v>
                      </c:pt>
                      <c:pt idx="100">
                        <c:v>30.724638050143842</c:v>
                      </c:pt>
                      <c:pt idx="101">
                        <c:v>30.571955814408994</c:v>
                      </c:pt>
                      <c:pt idx="102">
                        <c:v>30.307233364082268</c:v>
                      </c:pt>
                      <c:pt idx="103">
                        <c:v>29.901577362610677</c:v>
                      </c:pt>
                      <c:pt idx="104">
                        <c:v>29.840871101470061</c:v>
                      </c:pt>
                      <c:pt idx="105">
                        <c:v>29.691371911127618</c:v>
                      </c:pt>
                      <c:pt idx="106">
                        <c:v>29.432168269079384</c:v>
                      </c:pt>
                      <c:pt idx="107">
                        <c:v>29.0349384535239</c:v>
                      </c:pt>
                      <c:pt idx="108">
                        <c:v>28.975502106616524</c:v>
                      </c:pt>
                      <c:pt idx="109">
                        <c:v>28.829108059945685</c:v>
                      </c:pt>
                      <c:pt idx="110">
                        <c:v>28.579836802458924</c:v>
                      </c:pt>
                      <c:pt idx="111">
                        <c:v>28.575283067937868</c:v>
                      </c:pt>
                      <c:pt idx="112">
                        <c:v>28.186286074663947</c:v>
                      </c:pt>
                      <c:pt idx="113">
                        <c:v>28.16234139777254</c:v>
                      </c:pt>
                      <c:pt idx="114">
                        <c:v>28.1280751506835</c:v>
                      </c:pt>
                      <c:pt idx="115">
                        <c:v>27.736125637850797</c:v>
                      </c:pt>
                      <c:pt idx="116">
                        <c:v>27.355159079653191</c:v>
                      </c:pt>
                      <c:pt idx="117">
                        <c:v>27.331699049308597</c:v>
                      </c:pt>
                      <c:pt idx="118">
                        <c:v>27.298134029661156</c:v>
                      </c:pt>
                      <c:pt idx="119">
                        <c:v>26.914232373942848</c:v>
                      </c:pt>
                      <c:pt idx="120">
                        <c:v>26.541073896344582</c:v>
                      </c:pt>
                      <c:pt idx="121">
                        <c:v>26.518102236216599</c:v>
                      </c:pt>
                      <c:pt idx="122">
                        <c:v>26.485223848385967</c:v>
                      </c:pt>
                      <c:pt idx="123">
                        <c:v>26.386123195671875</c:v>
                      </c:pt>
                      <c:pt idx="124">
                        <c:v>26.109167416152005</c:v>
                      </c:pt>
                      <c:pt idx="125">
                        <c:v>25.991011612567203</c:v>
                      </c:pt>
                      <c:pt idx="126">
                        <c:v>25.743602933477899</c:v>
                      </c:pt>
                      <c:pt idx="127">
                        <c:v>25.721098029622688</c:v>
                      </c:pt>
                      <c:pt idx="128">
                        <c:v>25.688888030269986</c:v>
                      </c:pt>
                      <c:pt idx="129">
                        <c:v>25.320470133473215</c:v>
                      </c:pt>
                      <c:pt idx="130">
                        <c:v>25.204697495642193</c:v>
                      </c:pt>
                      <c:pt idx="131">
                        <c:v>24.962282031516917</c:v>
                      </c:pt>
                      <c:pt idx="132">
                        <c:v>24.940223485180525</c:v>
                      </c:pt>
                      <c:pt idx="133">
                        <c:v>24.547657760214232</c:v>
                      </c:pt>
                      <c:pt idx="134">
                        <c:v>24.434216157985826</c:v>
                      </c:pt>
                      <c:pt idx="135">
                        <c:v>24.273171081758164</c:v>
                      </c:pt>
                      <c:pt idx="136">
                        <c:v>24.196655000361972</c:v>
                      </c:pt>
                      <c:pt idx="137">
                        <c:v>24.175041247490451</c:v>
                      </c:pt>
                      <c:pt idx="138">
                        <c:v>23.899205161752821</c:v>
                      </c:pt>
                      <c:pt idx="139">
                        <c:v>23.79030123875966</c:v>
                      </c:pt>
                      <c:pt idx="140">
                        <c:v>23.679114426280179</c:v>
                      </c:pt>
                      <c:pt idx="141">
                        <c:v>23.446266559053502</c:v>
                      </c:pt>
                      <c:pt idx="142">
                        <c:v>23.425091415267772</c:v>
                      </c:pt>
                      <c:pt idx="143">
                        <c:v>23.154698078768153</c:v>
                      </c:pt>
                      <c:pt idx="144">
                        <c:v>23.047937073629168</c:v>
                      </c:pt>
                      <c:pt idx="145">
                        <c:v>22.938931484722115</c:v>
                      </c:pt>
                      <c:pt idx="146">
                        <c:v>22.710659075921885</c:v>
                      </c:pt>
                      <c:pt idx="147">
                        <c:v>22.68989194177832</c:v>
                      </c:pt>
                      <c:pt idx="148">
                        <c:v>22.424790705777077</c:v>
                      </c:pt>
                      <c:pt idx="149">
                        <c:v>22.335422379979835</c:v>
                      </c:pt>
                      <c:pt idx="150">
                        <c:v>22.320109714832999</c:v>
                      </c:pt>
                      <c:pt idx="151">
                        <c:v>22.213226913236156</c:v>
                      </c:pt>
                      <c:pt idx="152">
                        <c:v>21.989378602381453</c:v>
                      </c:pt>
                      <c:pt idx="153">
                        <c:v>21.980342765285968</c:v>
                      </c:pt>
                      <c:pt idx="154">
                        <c:v>21.969013220890481</c:v>
                      </c:pt>
                      <c:pt idx="155">
                        <c:v>21.70902928173772</c:v>
                      </c:pt>
                      <c:pt idx="156">
                        <c:v>21.606362058169715</c:v>
                      </c:pt>
                      <c:pt idx="157">
                        <c:v>21.501542781788189</c:v>
                      </c:pt>
                      <c:pt idx="158">
                        <c:v>21.273108498489716</c:v>
                      </c:pt>
                      <c:pt idx="159">
                        <c:v>21.261991930593748</c:v>
                      </c:pt>
                      <c:pt idx="160">
                        <c:v>21.006951708559136</c:v>
                      </c:pt>
                      <c:pt idx="161">
                        <c:v>20.906239344574622</c:v>
                      </c:pt>
                      <c:pt idx="162">
                        <c:v>20.803397383581398</c:v>
                      </c:pt>
                      <c:pt idx="163">
                        <c:v>20.579279407291651</c:v>
                      </c:pt>
                      <c:pt idx="164">
                        <c:v>20.56837171892851</c:v>
                      </c:pt>
                      <c:pt idx="165">
                        <c:v>20.318119333091534</c:v>
                      </c:pt>
                      <c:pt idx="166">
                        <c:v>20.231734933264512</c:v>
                      </c:pt>
                      <c:pt idx="167">
                        <c:v>20.219284930308898</c:v>
                      </c:pt>
                      <c:pt idx="168">
                        <c:v>20.118359241476483</c:v>
                      </c:pt>
                      <c:pt idx="169">
                        <c:v>19.898402909261836</c:v>
                      </c:pt>
                      <c:pt idx="170">
                        <c:v>19.896408607136614</c:v>
                      </c:pt>
                      <c:pt idx="171">
                        <c:v>19.887696635772105</c:v>
                      </c:pt>
                      <c:pt idx="172">
                        <c:v>19.642071948158183</c:v>
                      </c:pt>
                      <c:pt idx="173">
                        <c:v>19.445966741027899</c:v>
                      </c:pt>
                      <c:pt idx="174">
                        <c:v>19.230015746190784</c:v>
                      </c:pt>
                      <c:pt idx="175">
                        <c:v>19.228068193173268</c:v>
                      </c:pt>
                      <c:pt idx="176">
                        <c:v>19.219511451451883</c:v>
                      </c:pt>
                      <c:pt idx="177">
                        <c:v>18.978330768360784</c:v>
                      </c:pt>
                      <c:pt idx="178">
                        <c:v>18.933141003607322</c:v>
                      </c:pt>
                      <c:pt idx="179">
                        <c:v>18.785763026253463</c:v>
                      </c:pt>
                      <c:pt idx="180">
                        <c:v>18.609505592319241</c:v>
                      </c:pt>
                      <c:pt idx="181">
                        <c:v>18.573679673465932</c:v>
                      </c:pt>
                      <c:pt idx="182">
                        <c:v>18.571763362767232</c:v>
                      </c:pt>
                      <c:pt idx="183">
                        <c:v>18.563359415527735</c:v>
                      </c:pt>
                      <c:pt idx="184">
                        <c:v>18.326462834408559</c:v>
                      </c:pt>
                      <c:pt idx="185">
                        <c:v>18.137292263981426</c:v>
                      </c:pt>
                      <c:pt idx="186">
                        <c:v>17.96412830421237</c:v>
                      </c:pt>
                      <c:pt idx="187">
                        <c:v>17.928934769664497</c:v>
                      </c:pt>
                      <c:pt idx="188">
                        <c:v>17.927041957712937</c:v>
                      </c:pt>
                      <c:pt idx="189">
                        <c:v>17.686006008378893</c:v>
                      </c:pt>
                      <c:pt idx="190">
                        <c:v>17.500098652293808</c:v>
                      </c:pt>
                      <c:pt idx="191">
                        <c:v>17.295302434728839</c:v>
                      </c:pt>
                      <c:pt idx="192">
                        <c:v>17.293442033389091</c:v>
                      </c:pt>
                      <c:pt idx="193">
                        <c:v>17.056503938363399</c:v>
                      </c:pt>
                      <c:pt idx="194">
                        <c:v>16.873725289705</c:v>
                      </c:pt>
                      <c:pt idx="195">
                        <c:v>16.706373166770927</c:v>
                      </c:pt>
                      <c:pt idx="196">
                        <c:v>16.672349504982538</c:v>
                      </c:pt>
                      <c:pt idx="197">
                        <c:v>16.670523077503571</c:v>
                      </c:pt>
                      <c:pt idx="198">
                        <c:v>16.437500393677514</c:v>
                      </c:pt>
                      <c:pt idx="199">
                        <c:v>16.093079452391372</c:v>
                      </c:pt>
                      <c:pt idx="200">
                        <c:v>16.059612894586838</c:v>
                      </c:pt>
                      <c:pt idx="201">
                        <c:v>16.05782492336937</c:v>
                      </c:pt>
                      <c:pt idx="202">
                        <c:v>15.82854061873047</c:v>
                      </c:pt>
                      <c:pt idx="203">
                        <c:v>15.489581991714028</c:v>
                      </c:pt>
                      <c:pt idx="204">
                        <c:v>15.456637429672462</c:v>
                      </c:pt>
                      <c:pt idx="205">
                        <c:v>15.454871999623126</c:v>
                      </c:pt>
                      <c:pt idx="206">
                        <c:v>15.229167372589387</c:v>
                      </c:pt>
                      <c:pt idx="207">
                        <c:v>14.895419924574062</c:v>
                      </c:pt>
                      <c:pt idx="208">
                        <c:v>14.862967032094826</c:v>
                      </c:pt>
                      <c:pt idx="209">
                        <c:v>14.861228189551491</c:v>
                      </c:pt>
                      <c:pt idx="210">
                        <c:v>14.781562632358902</c:v>
                      </c:pt>
                      <c:pt idx="211">
                        <c:v>14.310117385099179</c:v>
                      </c:pt>
                      <c:pt idx="212">
                        <c:v>14.27814580280374</c:v>
                      </c:pt>
                      <c:pt idx="213">
                        <c:v>14.276432274548862</c:v>
                      </c:pt>
                      <c:pt idx="214">
                        <c:v>14.197932231674349</c:v>
                      </c:pt>
                      <c:pt idx="215">
                        <c:v>13.73323941349607</c:v>
                      </c:pt>
                      <c:pt idx="216">
                        <c:v>13.701717645324456</c:v>
                      </c:pt>
                      <c:pt idx="217">
                        <c:v>13.700028443694967</c:v>
                      </c:pt>
                      <c:pt idx="218">
                        <c:v>13.622629194935815</c:v>
                      </c:pt>
                      <c:pt idx="219">
                        <c:v>13.164322574408267</c:v>
                      </c:pt>
                      <c:pt idx="220">
                        <c:v>13.131559848908548</c:v>
                      </c:pt>
                      <c:pt idx="221">
                        <c:v>13.055199692707296</c:v>
                      </c:pt>
                      <c:pt idx="222">
                        <c:v>12.602912612158267</c:v>
                      </c:pt>
                      <c:pt idx="223">
                        <c:v>12.570570934590036</c:v>
                      </c:pt>
                      <c:pt idx="224">
                        <c:v>12.49518240944964</c:v>
                      </c:pt>
                      <c:pt idx="225">
                        <c:v>12.048552827502203</c:v>
                      </c:pt>
                      <c:pt idx="226">
                        <c:v>12.016605915994875</c:v>
                      </c:pt>
                      <c:pt idx="227">
                        <c:v>11.942136093588228</c:v>
                      </c:pt>
                      <c:pt idx="228">
                        <c:v>11.500787226191798</c:v>
                      </c:pt>
                      <c:pt idx="229">
                        <c:v>11.395601405446319</c:v>
                      </c:pt>
                      <c:pt idx="230">
                        <c:v>10.959160708775244</c:v>
                      </c:pt>
                      <c:pt idx="231">
                        <c:v>10.85510356112264</c:v>
                      </c:pt>
                      <c:pt idx="232">
                        <c:v>10.320204988816933</c:v>
                      </c:pt>
                      <c:pt idx="233">
                        <c:v>9.7904444417366641</c:v>
                      </c:pt>
                      <c:pt idx="234">
                        <c:v>9.265366742011345</c:v>
                      </c:pt>
                      <c:pt idx="235">
                        <c:v>8.7445154590613114</c:v>
                      </c:pt>
                      <c:pt idx="236">
                        <c:v>8.2274349485858629</c:v>
                      </c:pt>
                      <c:pt idx="237">
                        <c:v>7.7136685041449633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7-C5C7-4395-9B2A-B893CC119A7F}"/>
                  </c:ext>
                </c:extLst>
              </c15:ser>
            </c15:filteredScatterSeries>
            <c15:filteredScatterSeries>
              <c15:ser>
                <c:idx val="3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AGING!$AI$5</c15:sqref>
                        </c15:formulaRef>
                      </c:ext>
                    </c:extLst>
                    <c:strCache>
                      <c:ptCount val="1"/>
                      <c:pt idx="0">
                        <c:v>Field Core L3</c:v>
                      </c:pt>
                    </c:strCache>
                  </c:strRef>
                </c:tx>
                <c:spPr>
                  <a:ln w="15875" cap="rnd">
                    <a:solidFill>
                      <a:schemeClr val="accent2"/>
                    </a:solidFill>
                    <a:prstDash val="dash"/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AGING!$AF$30:$AF$291</c15:sqref>
                        </c15:formulaRef>
                      </c:ext>
                    </c:extLst>
                    <c:numCache>
                      <c:formatCode>0.00E+00</c:formatCode>
                      <c:ptCount val="262"/>
                      <c:pt idx="0">
                        <c:v>7.2714000545199545E-6</c:v>
                      </c:pt>
                      <c:pt idx="1">
                        <c:v>9.1324859642357459E-6</c:v>
                      </c:pt>
                      <c:pt idx="2">
                        <c:v>1.4473982824561861E-5</c:v>
                      </c:pt>
                      <c:pt idx="3">
                        <c:v>2.293970931289282E-5</c:v>
                      </c:pt>
                      <c:pt idx="4">
                        <c:v>3.6357000272599805E-5</c:v>
                      </c:pt>
                      <c:pt idx="5">
                        <c:v>5.7622240342482263E-5</c:v>
                      </c:pt>
                      <c:pt idx="6">
                        <c:v>9.0772405965978408E-5</c:v>
                      </c:pt>
                      <c:pt idx="7">
                        <c:v>9.1324859642357415E-5</c:v>
                      </c:pt>
                      <c:pt idx="8">
                        <c:v>1.1400527048111666E-4</c:v>
                      </c:pt>
                      <c:pt idx="9">
                        <c:v>1.4473915380880357E-4</c:v>
                      </c:pt>
                      <c:pt idx="10">
                        <c:v>1.8068573679825965E-4</c:v>
                      </c:pt>
                      <c:pt idx="11">
                        <c:v>2.2939709312892764E-4</c:v>
                      </c:pt>
                      <c:pt idx="12">
                        <c:v>2.863676701395472E-4</c:v>
                      </c:pt>
                      <c:pt idx="13">
                        <c:v>3.5320503294108236E-4</c:v>
                      </c:pt>
                      <c:pt idx="14">
                        <c:v>3.6357000272599816E-4</c:v>
                      </c:pt>
                      <c:pt idx="15">
                        <c:v>4.4360654362127477E-4</c:v>
                      </c:pt>
                      <c:pt idx="16">
                        <c:v>4.5386202982989168E-4</c:v>
                      </c:pt>
                      <c:pt idx="17">
                        <c:v>5.7621970567756358E-4</c:v>
                      </c:pt>
                      <c:pt idx="18">
                        <c:v>7.030675570271136E-4</c:v>
                      </c:pt>
                      <c:pt idx="19">
                        <c:v>7.1932620532588548E-4</c:v>
                      </c:pt>
                      <c:pt idx="20">
                        <c:v>9.1324657311312851E-4</c:v>
                      </c:pt>
                      <c:pt idx="21">
                        <c:v>1.1142869703561359E-3</c:v>
                      </c:pt>
                      <c:pt idx="22">
                        <c:v>1.1400527048111659E-3</c:v>
                      </c:pt>
                      <c:pt idx="23">
                        <c:v>1.4473982824561868E-3</c:v>
                      </c:pt>
                      <c:pt idx="24">
                        <c:v>1.571118995106937E-3</c:v>
                      </c:pt>
                      <c:pt idx="25">
                        <c:v>1.7660256143299546E-3</c:v>
                      </c:pt>
                      <c:pt idx="26">
                        <c:v>1.8068490499285449E-3</c:v>
                      </c:pt>
                      <c:pt idx="27">
                        <c:v>1.9732407054263955E-3</c:v>
                      </c:pt>
                      <c:pt idx="28">
                        <c:v>2.2939709312892768E-3</c:v>
                      </c:pt>
                      <c:pt idx="29">
                        <c:v>2.7989757296115287E-3</c:v>
                      </c:pt>
                      <c:pt idx="30">
                        <c:v>2.8636767013954724E-3</c:v>
                      </c:pt>
                      <c:pt idx="31">
                        <c:v>3.1273680073171488E-3</c:v>
                      </c:pt>
                      <c:pt idx="32">
                        <c:v>3.635700027259982E-3</c:v>
                      </c:pt>
                      <c:pt idx="33">
                        <c:v>4.4360654362127485E-3</c:v>
                      </c:pt>
                      <c:pt idx="34">
                        <c:v>4.5386202982989178E-3</c:v>
                      </c:pt>
                      <c:pt idx="35">
                        <c:v>4.9565463113161222E-3</c:v>
                      </c:pt>
                      <c:pt idx="36">
                        <c:v>7.03064184843039E-3</c:v>
                      </c:pt>
                      <c:pt idx="37">
                        <c:v>7.1932283314181051E-3</c:v>
                      </c:pt>
                      <c:pt idx="38">
                        <c:v>7.7920765162996725E-3</c:v>
                      </c:pt>
                      <c:pt idx="39">
                        <c:v>7.8555949755346847E-3</c:v>
                      </c:pt>
                      <c:pt idx="40">
                        <c:v>9.786428892533186E-3</c:v>
                      </c:pt>
                      <c:pt idx="41">
                        <c:v>1.114286970356136E-2</c:v>
                      </c:pt>
                      <c:pt idx="42">
                        <c:v>1.1400500070639063E-2</c:v>
                      </c:pt>
                      <c:pt idx="43">
                        <c:v>1.245033516120826E-2</c:v>
                      </c:pt>
                      <c:pt idx="44">
                        <c:v>1.551041011124922E-2</c:v>
                      </c:pt>
                      <c:pt idx="45">
                        <c:v>1.7660256143299548E-2</c:v>
                      </c:pt>
                      <c:pt idx="46">
                        <c:v>1.8068573679825971E-2</c:v>
                      </c:pt>
                      <c:pt idx="47">
                        <c:v>1.9732407054263951E-2</c:v>
                      </c:pt>
                      <c:pt idx="48">
                        <c:v>2.4582345138235869E-2</c:v>
                      </c:pt>
                      <c:pt idx="49">
                        <c:v>2.7989622408752291E-2</c:v>
                      </c:pt>
                      <c:pt idx="50">
                        <c:v>2.8636767013954734E-2</c:v>
                      </c:pt>
                      <c:pt idx="51">
                        <c:v>3.1273545185808514E-2</c:v>
                      </c:pt>
                      <c:pt idx="52">
                        <c:v>3.8960393822111965E-2</c:v>
                      </c:pt>
                      <c:pt idx="53">
                        <c:v>4.4360564437218829E-2</c:v>
                      </c:pt>
                      <c:pt idx="54">
                        <c:v>4.4962454332135977E-2</c:v>
                      </c:pt>
                      <c:pt idx="55">
                        <c:v>4.5386202982989191E-2</c:v>
                      </c:pt>
                      <c:pt idx="56">
                        <c:v>4.9565463113161227E-2</c:v>
                      </c:pt>
                      <c:pt idx="57">
                        <c:v>5.6470414668628843E-2</c:v>
                      </c:pt>
                      <c:pt idx="58">
                        <c:v>6.174833237040666E-2</c:v>
                      </c:pt>
                      <c:pt idx="59">
                        <c:v>7.030675570271136E-2</c:v>
                      </c:pt>
                      <c:pt idx="60">
                        <c:v>7.8555949755346868E-2</c:v>
                      </c:pt>
                      <c:pt idx="61">
                        <c:v>8.9499383996472601E-2</c:v>
                      </c:pt>
                      <c:pt idx="62">
                        <c:v>9.7864288925331847E-2</c:v>
                      </c:pt>
                      <c:pt idx="63">
                        <c:v>0.11142869703561362</c:v>
                      </c:pt>
                      <c:pt idx="64">
                        <c:v>0.1245027895814035</c:v>
                      </c:pt>
                      <c:pt idx="65">
                        <c:v>0.14184694393388916</c:v>
                      </c:pt>
                      <c:pt idx="66">
                        <c:v>0.15510338171322294</c:v>
                      </c:pt>
                      <c:pt idx="67">
                        <c:v>0.1766025614329956</c:v>
                      </c:pt>
                      <c:pt idx="68">
                        <c:v>0.19732362091809635</c:v>
                      </c:pt>
                      <c:pt idx="69">
                        <c:v>0.22481227166067999</c:v>
                      </c:pt>
                      <c:pt idx="70">
                        <c:v>0.24582345138235878</c:v>
                      </c:pt>
                      <c:pt idx="71">
                        <c:v>0.28089573944732649</c:v>
                      </c:pt>
                      <c:pt idx="72">
                        <c:v>0.31273680073171528</c:v>
                      </c:pt>
                      <c:pt idx="73">
                        <c:v>0.35279002948759697</c:v>
                      </c:pt>
                      <c:pt idx="74">
                        <c:v>0.3563049693550116</c:v>
                      </c:pt>
                      <c:pt idx="75">
                        <c:v>0.38960393822111994</c:v>
                      </c:pt>
                      <c:pt idx="76">
                        <c:v>0.4956546311316124</c:v>
                      </c:pt>
                      <c:pt idx="77">
                        <c:v>0.55913329859453709</c:v>
                      </c:pt>
                      <c:pt idx="78">
                        <c:v>0.56470414668628877</c:v>
                      </c:pt>
                      <c:pt idx="79">
                        <c:v>0.61748040114453495</c:v>
                      </c:pt>
                      <c:pt idx="80">
                        <c:v>0.78555949755346921</c:v>
                      </c:pt>
                      <c:pt idx="81">
                        <c:v>0.88616636130569837</c:v>
                      </c:pt>
                      <c:pt idx="82">
                        <c:v>0.89498956853156508</c:v>
                      </c:pt>
                      <c:pt idx="83">
                        <c:v>0.97864064113060234</c:v>
                      </c:pt>
                      <c:pt idx="84">
                        <c:v>1.4044791468611757</c:v>
                      </c:pt>
                      <c:pt idx="85">
                        <c:v>1.4184694393388917</c:v>
                      </c:pt>
                      <c:pt idx="86">
                        <c:v>1.5510410111249229</c:v>
                      </c:pt>
                      <c:pt idx="87">
                        <c:v>1.6116443296333076</c:v>
                      </c:pt>
                      <c:pt idx="88">
                        <c:v>2.0241384285426465</c:v>
                      </c:pt>
                      <c:pt idx="89">
                        <c:v>2.2259595988051317</c:v>
                      </c:pt>
                      <c:pt idx="90">
                        <c:v>2.2481227166068001</c:v>
                      </c:pt>
                      <c:pt idx="91">
                        <c:v>2.4582345138235877</c:v>
                      </c:pt>
                      <c:pt idx="92">
                        <c:v>3.2080351466344377</c:v>
                      </c:pt>
                      <c:pt idx="93">
                        <c:v>3.5279002948759706</c:v>
                      </c:pt>
                      <c:pt idx="94">
                        <c:v>3.5630339566911009</c:v>
                      </c:pt>
                      <c:pt idx="95">
                        <c:v>3.8960393822112005</c:v>
                      </c:pt>
                      <c:pt idx="96">
                        <c:v>5.0843948020868384</c:v>
                      </c:pt>
                      <c:pt idx="97">
                        <c:v>5.5913060084727721</c:v>
                      </c:pt>
                      <c:pt idx="98">
                        <c:v>5.64702797812659</c:v>
                      </c:pt>
                      <c:pt idx="99">
                        <c:v>8.0582227722279001</c:v>
                      </c:pt>
                      <c:pt idx="100">
                        <c:v>8.8616636130569866</c:v>
                      </c:pt>
                      <c:pt idx="101">
                        <c:v>8.9499383996472712</c:v>
                      </c:pt>
                      <c:pt idx="102">
                        <c:v>12.566194413531315</c:v>
                      </c:pt>
                      <c:pt idx="103">
                        <c:v>12.771479491275551</c:v>
                      </c:pt>
                      <c:pt idx="104">
                        <c:v>14.044791468611757</c:v>
                      </c:pt>
                      <c:pt idx="105">
                        <c:v>14.184694393388918</c:v>
                      </c:pt>
                      <c:pt idx="106">
                        <c:v>15.782462185553968</c:v>
                      </c:pt>
                      <c:pt idx="107">
                        <c:v>20.241384285426467</c:v>
                      </c:pt>
                      <c:pt idx="108">
                        <c:v>22.259494822529071</c:v>
                      </c:pt>
                      <c:pt idx="109">
                        <c:v>22.481227166067992</c:v>
                      </c:pt>
                      <c:pt idx="110">
                        <c:v>25.013467631599564</c:v>
                      </c:pt>
                      <c:pt idx="111">
                        <c:v>32.080216578981386</c:v>
                      </c:pt>
                      <c:pt idx="112">
                        <c:v>33.508988490293667</c:v>
                      </c:pt>
                      <c:pt idx="113">
                        <c:v>35.278913023851032</c:v>
                      </c:pt>
                      <c:pt idx="114">
                        <c:v>39.6436657593703</c:v>
                      </c:pt>
                      <c:pt idx="115">
                        <c:v>42.085486729239953</c:v>
                      </c:pt>
                      <c:pt idx="116">
                        <c:v>50.843948020868382</c:v>
                      </c:pt>
                      <c:pt idx="117">
                        <c:v>55.913329859453725</c:v>
                      </c:pt>
                      <c:pt idx="118">
                        <c:v>62.830960827042993</c:v>
                      </c:pt>
                      <c:pt idx="119">
                        <c:v>66.700856790182826</c:v>
                      </c:pt>
                      <c:pt idx="120">
                        <c:v>80.582227722278944</c:v>
                      </c:pt>
                      <c:pt idx="121">
                        <c:v>88.616636130569844</c:v>
                      </c:pt>
                      <c:pt idx="122">
                        <c:v>99.580820544369914</c:v>
                      </c:pt>
                      <c:pt idx="123">
                        <c:v>105.71372179650045</c:v>
                      </c:pt>
                      <c:pt idx="124">
                        <c:v>114.38338224082288</c:v>
                      </c:pt>
                      <c:pt idx="125">
                        <c:v>127.7142104008493</c:v>
                      </c:pt>
                      <c:pt idx="126">
                        <c:v>140.4479146861176</c:v>
                      </c:pt>
                      <c:pt idx="127">
                        <c:v>143.65935798679033</c:v>
                      </c:pt>
                      <c:pt idx="128">
                        <c:v>157.82462185553965</c:v>
                      </c:pt>
                      <c:pt idx="129">
                        <c:v>167.54496493269548</c:v>
                      </c:pt>
                      <c:pt idx="130">
                        <c:v>202.41339322972149</c:v>
                      </c:pt>
                      <c:pt idx="131">
                        <c:v>227.68424843114516</c:v>
                      </c:pt>
                      <c:pt idx="132">
                        <c:v>250.13332744236581</c:v>
                      </c:pt>
                      <c:pt idx="133">
                        <c:v>265.54218535426054</c:v>
                      </c:pt>
                      <c:pt idx="134">
                        <c:v>320.80351466344371</c:v>
                      </c:pt>
                      <c:pt idx="135">
                        <c:v>360.85516973342402</c:v>
                      </c:pt>
                      <c:pt idx="136">
                        <c:v>396.43665759370327</c:v>
                      </c:pt>
                      <c:pt idx="137">
                        <c:v>420.85486729239983</c:v>
                      </c:pt>
                      <c:pt idx="138">
                        <c:v>445.07906400065252</c:v>
                      </c:pt>
                      <c:pt idx="139">
                        <c:v>508.43948020868436</c:v>
                      </c:pt>
                      <c:pt idx="140">
                        <c:v>558.9954886720094</c:v>
                      </c:pt>
                      <c:pt idx="141">
                        <c:v>571.91679879797857</c:v>
                      </c:pt>
                      <c:pt idx="142">
                        <c:v>628.30960827043009</c:v>
                      </c:pt>
                      <c:pt idx="143">
                        <c:v>667.00542053002482</c:v>
                      </c:pt>
                      <c:pt idx="144">
                        <c:v>805.82227722278969</c:v>
                      </c:pt>
                      <c:pt idx="145">
                        <c:v>885.94604527947126</c:v>
                      </c:pt>
                      <c:pt idx="146">
                        <c:v>906.43138909773631</c:v>
                      </c:pt>
                      <c:pt idx="147">
                        <c:v>995.80370919826566</c:v>
                      </c:pt>
                      <c:pt idx="148">
                        <c:v>1057.1372179650039</c:v>
                      </c:pt>
                      <c:pt idx="149">
                        <c:v>1404.1297885910155</c:v>
                      </c:pt>
                      <c:pt idx="150">
                        <c:v>1436.5935798679034</c:v>
                      </c:pt>
                      <c:pt idx="151">
                        <c:v>1578.2423967467796</c:v>
                      </c:pt>
                      <c:pt idx="152">
                        <c:v>1675.4496493269553</c:v>
                      </c:pt>
                      <c:pt idx="153">
                        <c:v>1766.3999267622712</c:v>
                      </c:pt>
                      <c:pt idx="154">
                        <c:v>2218.5030253786927</c:v>
                      </c:pt>
                      <c:pt idx="155">
                        <c:v>2225.3955448155366</c:v>
                      </c:pt>
                      <c:pt idx="156">
                        <c:v>2276.8312436978704</c:v>
                      </c:pt>
                      <c:pt idx="157">
                        <c:v>2501.3467631599574</c:v>
                      </c:pt>
                      <c:pt idx="158">
                        <c:v>2655.4083648063061</c:v>
                      </c:pt>
                      <c:pt idx="159">
                        <c:v>3314.5871709107314</c:v>
                      </c:pt>
                      <c:pt idx="160">
                        <c:v>3516.0819137547674</c:v>
                      </c:pt>
                      <c:pt idx="161">
                        <c:v>3527.030271384649</c:v>
                      </c:pt>
                      <c:pt idx="162">
                        <c:v>3608.5516973342442</c:v>
                      </c:pt>
                      <c:pt idx="163">
                        <c:v>3964.3665759370301</c:v>
                      </c:pt>
                      <c:pt idx="164">
                        <c:v>4162.9432554949108</c:v>
                      </c:pt>
                      <c:pt idx="165">
                        <c:v>4208.5396804331358</c:v>
                      </c:pt>
                      <c:pt idx="166">
                        <c:v>5572.6151162069054</c:v>
                      </c:pt>
                      <c:pt idx="167">
                        <c:v>5589.9548867200901</c:v>
                      </c:pt>
                      <c:pt idx="168">
                        <c:v>5719.1679879797866</c:v>
                      </c:pt>
                      <c:pt idx="169">
                        <c:v>6283.0960827042964</c:v>
                      </c:pt>
                      <c:pt idx="170">
                        <c:v>6597.8062855566604</c:v>
                      </c:pt>
                      <c:pt idx="171">
                        <c:v>6670.0856790182797</c:v>
                      </c:pt>
                      <c:pt idx="172">
                        <c:v>6706.017424397809</c:v>
                      </c:pt>
                      <c:pt idx="173">
                        <c:v>8422.3984192137468</c:v>
                      </c:pt>
                      <c:pt idx="174">
                        <c:v>8831.9996338113724</c:v>
                      </c:pt>
                      <c:pt idx="175">
                        <c:v>8859.4177384631039</c:v>
                      </c:pt>
                      <c:pt idx="176">
                        <c:v>9064.2711766457523</c:v>
                      </c:pt>
                      <c:pt idx="177">
                        <c:v>10456.81683850264</c:v>
                      </c:pt>
                      <c:pt idx="178">
                        <c:v>10571.372179650059</c:v>
                      </c:pt>
                      <c:pt idx="179">
                        <c:v>13348.57034450583</c:v>
                      </c:pt>
                      <c:pt idx="180">
                        <c:v>13997.839425675447</c:v>
                      </c:pt>
                      <c:pt idx="181">
                        <c:v>14041.297885910169</c:v>
                      </c:pt>
                      <c:pt idx="182">
                        <c:v>14365.902076838305</c:v>
                      </c:pt>
                      <c:pt idx="183">
                        <c:v>16572.938102676428</c:v>
                      </c:pt>
                      <c:pt idx="184">
                        <c:v>16754.496493269588</c:v>
                      </c:pt>
                      <c:pt idx="185">
                        <c:v>21156.057742027864</c:v>
                      </c:pt>
                      <c:pt idx="186">
                        <c:v>22185.030253786914</c:v>
                      </c:pt>
                      <c:pt idx="187">
                        <c:v>22253.95544815539</c:v>
                      </c:pt>
                      <c:pt idx="188">
                        <c:v>22768.424843114586</c:v>
                      </c:pt>
                      <c:pt idx="189">
                        <c:v>26266.458827700415</c:v>
                      </c:pt>
                      <c:pt idx="190">
                        <c:v>33530.098362602694</c:v>
                      </c:pt>
                      <c:pt idx="191">
                        <c:v>35160.661768957601</c:v>
                      </c:pt>
                      <c:pt idx="192">
                        <c:v>35270.145345256387</c:v>
                      </c:pt>
                      <c:pt idx="193">
                        <c:v>36085.516973342485</c:v>
                      </c:pt>
                      <c:pt idx="194">
                        <c:v>41629.432554949155</c:v>
                      </c:pt>
                      <c:pt idx="195">
                        <c:v>46636.676281647458</c:v>
                      </c:pt>
                      <c:pt idx="196">
                        <c:v>53141.86665564814</c:v>
                      </c:pt>
                      <c:pt idx="197">
                        <c:v>55726.151162069109</c:v>
                      </c:pt>
                      <c:pt idx="198">
                        <c:v>55899.413979837991</c:v>
                      </c:pt>
                      <c:pt idx="199">
                        <c:v>57191.679879797935</c:v>
                      </c:pt>
                      <c:pt idx="200">
                        <c:v>58573.128807925685</c:v>
                      </c:pt>
                      <c:pt idx="201">
                        <c:v>65977.748118386342</c:v>
                      </c:pt>
                      <c:pt idx="202">
                        <c:v>84223.984192137563</c:v>
                      </c:pt>
                      <c:pt idx="203">
                        <c:v>88319.996338113677</c:v>
                      </c:pt>
                      <c:pt idx="204">
                        <c:v>88594.604527947318</c:v>
                      </c:pt>
                      <c:pt idx="205">
                        <c:v>92831.956149116391</c:v>
                      </c:pt>
                      <c:pt idx="206">
                        <c:v>104568.16838502632</c:v>
                      </c:pt>
                      <c:pt idx="207">
                        <c:v>133485.07397069753</c:v>
                      </c:pt>
                      <c:pt idx="208">
                        <c:v>139977.76478239408</c:v>
                      </c:pt>
                      <c:pt idx="209">
                        <c:v>140412.9788591016</c:v>
                      </c:pt>
                      <c:pt idx="210">
                        <c:v>147128.72840674003</c:v>
                      </c:pt>
                      <c:pt idx="211">
                        <c:v>165729.38102676414</c:v>
                      </c:pt>
                      <c:pt idx="212">
                        <c:v>187725.8230102231</c:v>
                      </c:pt>
                      <c:pt idx="213">
                        <c:v>211560.57742027889</c:v>
                      </c:pt>
                      <c:pt idx="214">
                        <c:v>221849.78546964491</c:v>
                      </c:pt>
                      <c:pt idx="215">
                        <c:v>222539.55448155376</c:v>
                      </c:pt>
                      <c:pt idx="216">
                        <c:v>233183.38140823753</c:v>
                      </c:pt>
                      <c:pt idx="217">
                        <c:v>235773.44359004052</c:v>
                      </c:pt>
                      <c:pt idx="218">
                        <c:v>262663.46421564592</c:v>
                      </c:pt>
                      <c:pt idx="219">
                        <c:v>335300.98362602672</c:v>
                      </c:pt>
                      <c:pt idx="220">
                        <c:v>351608.19137547753</c:v>
                      </c:pt>
                      <c:pt idx="221">
                        <c:v>369572.26556706795</c:v>
                      </c:pt>
                      <c:pt idx="222">
                        <c:v>373675.08952487528</c:v>
                      </c:pt>
                      <c:pt idx="223">
                        <c:v>416293.42630040506</c:v>
                      </c:pt>
                      <c:pt idx="224">
                        <c:v>531416.1936214926</c:v>
                      </c:pt>
                      <c:pt idx="225">
                        <c:v>557261.5116206907</c:v>
                      </c:pt>
                      <c:pt idx="226">
                        <c:v>585731.28807925642</c:v>
                      </c:pt>
                      <c:pt idx="227">
                        <c:v>592234.88228612905</c:v>
                      </c:pt>
                      <c:pt idx="228">
                        <c:v>659780.62855566747</c:v>
                      </c:pt>
                      <c:pt idx="229">
                        <c:v>842237.81861093151</c:v>
                      </c:pt>
                      <c:pt idx="230">
                        <c:v>883199.9633811377</c:v>
                      </c:pt>
                      <c:pt idx="231">
                        <c:v>928315.29005800304</c:v>
                      </c:pt>
                      <c:pt idx="232">
                        <c:v>938629.22745725198</c:v>
                      </c:pt>
                      <c:pt idx="233">
                        <c:v>1045681.6838502644</c:v>
                      </c:pt>
                      <c:pt idx="234">
                        <c:v>1334857.0344505834</c:v>
                      </c:pt>
                      <c:pt idx="235">
                        <c:v>1471287.2840673993</c:v>
                      </c:pt>
                      <c:pt idx="236">
                        <c:v>1487633.8339643909</c:v>
                      </c:pt>
                      <c:pt idx="237">
                        <c:v>1657293.8102676433</c:v>
                      </c:pt>
                      <c:pt idx="238">
                        <c:v>1666764.9264604365</c:v>
                      </c:pt>
                      <c:pt idx="239">
                        <c:v>2093366.8946655709</c:v>
                      </c:pt>
                      <c:pt idx="240">
                        <c:v>2115605.7742027873</c:v>
                      </c:pt>
                      <c:pt idx="241">
                        <c:v>2331833.8140823739</c:v>
                      </c:pt>
                      <c:pt idx="242">
                        <c:v>2357734.4359004037</c:v>
                      </c:pt>
                      <c:pt idx="243">
                        <c:v>3317754.7758184373</c:v>
                      </c:pt>
                      <c:pt idx="244">
                        <c:v>3353009.8362602708</c:v>
                      </c:pt>
                      <c:pt idx="245">
                        <c:v>3695706.9188116589</c:v>
                      </c:pt>
                      <c:pt idx="246">
                        <c:v>3736732.9102670182</c:v>
                      </c:pt>
                      <c:pt idx="247">
                        <c:v>5258287.0942163831</c:v>
                      </c:pt>
                      <c:pt idx="248">
                        <c:v>5857299.392056277</c:v>
                      </c:pt>
                      <c:pt idx="249">
                        <c:v>5922348.8228612868</c:v>
                      </c:pt>
                      <c:pt idx="250">
                        <c:v>9283195.6149116419</c:v>
                      </c:pt>
                      <c:pt idx="251">
                        <c:v>9386292.274572514</c:v>
                      </c:pt>
                      <c:pt idx="252">
                        <c:v>14712872.840673983</c:v>
                      </c:pt>
                      <c:pt idx="253">
                        <c:v>14876268.647839652</c:v>
                      </c:pt>
                      <c:pt idx="254">
                        <c:v>23318338.140823763</c:v>
                      </c:pt>
                      <c:pt idx="255">
                        <c:v>23577299.396549717</c:v>
                      </c:pt>
                      <c:pt idx="256">
                        <c:v>33177390.389594268</c:v>
                      </c:pt>
                      <c:pt idx="257">
                        <c:v>37367508.952487484</c:v>
                      </c:pt>
                      <c:pt idx="258">
                        <c:v>52582870.942163795</c:v>
                      </c:pt>
                      <c:pt idx="259">
                        <c:v>59223488.228612825</c:v>
                      </c:pt>
                      <c:pt idx="260">
                        <c:v>83338246.323021859</c:v>
                      </c:pt>
                      <c:pt idx="261">
                        <c:v>93862922.745725244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AGING!$AD$30:$AD$290</c15:sqref>
                        </c15:formulaRef>
                      </c:ext>
                    </c:extLst>
                    <c:numCache>
                      <c:formatCode>0.00E+00</c:formatCode>
                      <c:ptCount val="261"/>
                      <c:pt idx="0">
                        <c:v>74.865954370380891</c:v>
                      </c:pt>
                      <c:pt idx="1">
                        <c:v>73.981581556156044</c:v>
                      </c:pt>
                      <c:pt idx="2">
                        <c:v>72.219886448394504</c:v>
                      </c:pt>
                      <c:pt idx="3">
                        <c:v>70.491831192945668</c:v>
                      </c:pt>
                      <c:pt idx="4">
                        <c:v>68.796964798038644</c:v>
                      </c:pt>
                      <c:pt idx="5">
                        <c:v>67.134817562046635</c:v>
                      </c:pt>
                      <c:pt idx="6">
                        <c:v>65.526243067169418</c:v>
                      </c:pt>
                      <c:pt idx="7">
                        <c:v>65.504976317159674</c:v>
                      </c:pt>
                      <c:pt idx="8">
                        <c:v>64.731294803369579</c:v>
                      </c:pt>
                      <c:pt idx="9">
                        <c:v>63.906972776685897</c:v>
                      </c:pt>
                      <c:pt idx="10">
                        <c:v>63.148441906191742</c:v>
                      </c:pt>
                      <c:pt idx="11">
                        <c:v>62.340297985959573</c:v>
                      </c:pt>
                      <c:pt idx="12">
                        <c:v>61.596727457140481</c:v>
                      </c:pt>
                      <c:pt idx="13">
                        <c:v>60.900101357625289</c:v>
                      </c:pt>
                      <c:pt idx="14">
                        <c:v>60.804548526743204</c:v>
                      </c:pt>
                      <c:pt idx="15">
                        <c:v>60.150477547688823</c:v>
                      </c:pt>
                      <c:pt idx="16">
                        <c:v>60.075706765873946</c:v>
                      </c:pt>
                      <c:pt idx="17">
                        <c:v>59.299255141673775</c:v>
                      </c:pt>
                      <c:pt idx="18">
                        <c:v>58.658208409575209</c:v>
                      </c:pt>
                      <c:pt idx="19">
                        <c:v>58.58490593781562</c:v>
                      </c:pt>
                      <c:pt idx="20">
                        <c:v>57.823962194021931</c:v>
                      </c:pt>
                      <c:pt idx="21">
                        <c:v>57.195735202304455</c:v>
                      </c:pt>
                      <c:pt idx="22">
                        <c:v>57.123907221994031</c:v>
                      </c:pt>
                      <c:pt idx="23">
                        <c:v>56.37821242969526</c:v>
                      </c:pt>
                      <c:pt idx="24">
                        <c:v>56.123781765757812</c:v>
                      </c:pt>
                      <c:pt idx="25">
                        <c:v>55.762608949714334</c:v>
                      </c:pt>
                      <c:pt idx="26">
                        <c:v>55.692247121943147</c:v>
                      </c:pt>
                      <c:pt idx="27">
                        <c:v>55.421682517184166</c:v>
                      </c:pt>
                      <c:pt idx="28">
                        <c:v>54.961551331613087</c:v>
                      </c:pt>
                      <c:pt idx="29">
                        <c:v>54.358358135348055</c:v>
                      </c:pt>
                      <c:pt idx="30">
                        <c:v>54.28941826719619</c:v>
                      </c:pt>
                      <c:pt idx="31">
                        <c:v>54.024346031409216</c:v>
                      </c:pt>
                      <c:pt idx="32">
                        <c:v>53.573520000499393</c:v>
                      </c:pt>
                      <c:pt idx="33">
                        <c:v>52.982565259960687</c:v>
                      </c:pt>
                      <c:pt idx="34">
                        <c:v>52.91501739257459</c:v>
                      </c:pt>
                      <c:pt idx="35">
                        <c:v>52.6553255975981</c:v>
                      </c:pt>
                      <c:pt idx="36">
                        <c:v>51.634762680696163</c:v>
                      </c:pt>
                      <c:pt idx="37">
                        <c:v>51.568571740955704</c:v>
                      </c:pt>
                      <c:pt idx="38">
                        <c:v>51.3375808060919</c:v>
                      </c:pt>
                      <c:pt idx="39">
                        <c:v>51.314175879893121</c:v>
                      </c:pt>
                      <c:pt idx="40">
                        <c:v>50.683835019074941</c:v>
                      </c:pt>
                      <c:pt idx="41">
                        <c:v>50.314449125558468</c:v>
                      </c:pt>
                      <c:pt idx="42">
                        <c:v>50.24962586864482</c:v>
                      </c:pt>
                      <c:pt idx="43">
                        <c:v>50.000425815532715</c:v>
                      </c:pt>
                      <c:pt idx="44">
                        <c:v>49.38302535058903</c:v>
                      </c:pt>
                      <c:pt idx="45">
                        <c:v>49.021216625531629</c:v>
                      </c:pt>
                      <c:pt idx="46">
                        <c:v>48.957724784728626</c:v>
                      </c:pt>
                      <c:pt idx="47">
                        <c:v>48.713651979380302</c:v>
                      </c:pt>
                      <c:pt idx="48">
                        <c:v>48.108948575515221</c:v>
                      </c:pt>
                      <c:pt idx="49">
                        <c:v>47.754594415407162</c:v>
                      </c:pt>
                      <c:pt idx="50">
                        <c:v>47.692411051585374</c:v>
                      </c:pt>
                      <c:pt idx="51">
                        <c:v>47.453391244195252</c:v>
                      </c:pt>
                      <c:pt idx="52">
                        <c:v>46.86115530471546</c:v>
                      </c:pt>
                      <c:pt idx="53">
                        <c:v>46.514127274897476</c:v>
                      </c:pt>
                      <c:pt idx="54">
                        <c:v>46.478214605139769</c:v>
                      </c:pt>
                      <c:pt idx="55">
                        <c:v>46.453231201304689</c:v>
                      </c:pt>
                      <c:pt idx="56">
                        <c:v>46.219144303011383</c:v>
                      </c:pt>
                      <c:pt idx="57">
                        <c:v>45.8742675881861</c:v>
                      </c:pt>
                      <c:pt idx="58">
                        <c:v>45.639178259191439</c:v>
                      </c:pt>
                      <c:pt idx="59">
                        <c:v>45.299359313925841</c:v>
                      </c:pt>
                      <c:pt idx="60">
                        <c:v>45.010499821393687</c:v>
                      </c:pt>
                      <c:pt idx="61">
                        <c:v>44.672792362190364</c:v>
                      </c:pt>
                      <c:pt idx="62">
                        <c:v>44.442590324154594</c:v>
                      </c:pt>
                      <c:pt idx="63">
                        <c:v>44.109834398817597</c:v>
                      </c:pt>
                      <c:pt idx="64">
                        <c:v>43.826988033729307</c:v>
                      </c:pt>
                      <c:pt idx="65">
                        <c:v>43.49631592647161</c:v>
                      </c:pt>
                      <c:pt idx="66">
                        <c:v>43.270929288078541</c:v>
                      </c:pt>
                      <c:pt idx="67">
                        <c:v>42.945096854429607</c:v>
                      </c:pt>
                      <c:pt idx="68">
                        <c:v>42.668153522454077</c:v>
                      </c:pt>
                      <c:pt idx="69">
                        <c:v>42.344387066190023</c:v>
                      </c:pt>
                      <c:pt idx="70">
                        <c:v>42.123698678843525</c:v>
                      </c:pt>
                      <c:pt idx="71">
                        <c:v>41.795956219715187</c:v>
                      </c:pt>
                      <c:pt idx="72">
                        <c:v>41.533540763843575</c:v>
                      </c:pt>
                      <c:pt idx="73">
                        <c:v>41.24056949840724</c:v>
                      </c:pt>
                      <c:pt idx="74">
                        <c:v>41.216540146488093</c:v>
                      </c:pt>
                      <c:pt idx="75">
                        <c:v>41.000483487257256</c:v>
                      </c:pt>
                      <c:pt idx="76">
                        <c:v>40.422691866903818</c:v>
                      </c:pt>
                      <c:pt idx="77">
                        <c:v>40.135870557022976</c:v>
                      </c:pt>
                      <c:pt idx="78">
                        <c:v>40.11234500317196</c:v>
                      </c:pt>
                      <c:pt idx="79">
                        <c:v>39.900817074916525</c:v>
                      </c:pt>
                      <c:pt idx="80">
                        <c:v>39.335153826198649</c:v>
                      </c:pt>
                      <c:pt idx="81">
                        <c:v>39.054356934428661</c:v>
                      </c:pt>
                      <c:pt idx="82">
                        <c:v>39.031341149674823</c:v>
                      </c:pt>
                      <c:pt idx="83">
                        <c:v>38.824241204441243</c:v>
                      </c:pt>
                      <c:pt idx="84">
                        <c:v>37.995576728227348</c:v>
                      </c:pt>
                      <c:pt idx="85">
                        <c:v>37.973034686222299</c:v>
                      </c:pt>
                      <c:pt idx="86">
                        <c:v>37.770301388613383</c:v>
                      </c:pt>
                      <c:pt idx="87">
                        <c:v>37.683588511916945</c:v>
                      </c:pt>
                      <c:pt idx="88">
                        <c:v>37.171181308557586</c:v>
                      </c:pt>
                      <c:pt idx="89">
                        <c:v>36.959064722035308</c:v>
                      </c:pt>
                      <c:pt idx="90">
                        <c:v>36.93700717788127</c:v>
                      </c:pt>
                      <c:pt idx="91">
                        <c:v>36.738541497132751</c:v>
                      </c:pt>
                      <c:pt idx="92">
                        <c:v>36.152040966744615</c:v>
                      </c:pt>
                      <c:pt idx="93">
                        <c:v>35.944390212556435</c:v>
                      </c:pt>
                      <c:pt idx="94">
                        <c:v>35.922792505238597</c:v>
                      </c:pt>
                      <c:pt idx="95">
                        <c:v>35.728505583262042</c:v>
                      </c:pt>
                      <c:pt idx="96">
                        <c:v>35.154354638911776</c:v>
                      </c:pt>
                      <c:pt idx="97">
                        <c:v>34.951091917747753</c:v>
                      </c:pt>
                      <c:pt idx="98">
                        <c:v>34.929934128631359</c:v>
                      </c:pt>
                      <c:pt idx="99">
                        <c:v>34.177673462783737</c:v>
                      </c:pt>
                      <c:pt idx="100">
                        <c:v>33.978679068185258</c:v>
                      </c:pt>
                      <c:pt idx="101">
                        <c:v>33.957975636095469</c:v>
                      </c:pt>
                      <c:pt idx="102">
                        <c:v>33.254831464857411</c:v>
                      </c:pt>
                      <c:pt idx="103">
                        <c:v>33.221531590796644</c:v>
                      </c:pt>
                      <c:pt idx="104">
                        <c:v>33.026730243572302</c:v>
                      </c:pt>
                      <c:pt idx="105">
                        <c:v>33.00646251783688</c:v>
                      </c:pt>
                      <c:pt idx="106">
                        <c:v>32.788796540010928</c:v>
                      </c:pt>
                      <c:pt idx="107">
                        <c:v>32.28549623978536</c:v>
                      </c:pt>
                      <c:pt idx="108">
                        <c:v>32.094779965157095</c:v>
                      </c:pt>
                      <c:pt idx="109">
                        <c:v>32.074937559691492</c:v>
                      </c:pt>
                      <c:pt idx="110">
                        <c:v>31.861843394320424</c:v>
                      </c:pt>
                      <c:pt idx="111">
                        <c:v>31.36910595093924</c:v>
                      </c:pt>
                      <c:pt idx="112">
                        <c:v>31.283396124663302</c:v>
                      </c:pt>
                      <c:pt idx="113">
                        <c:v>31.182372679497465</c:v>
                      </c:pt>
                      <c:pt idx="114">
                        <c:v>30.954313651914266</c:v>
                      </c:pt>
                      <c:pt idx="115">
                        <c:v>30.837923462892373</c:v>
                      </c:pt>
                      <c:pt idx="116">
                        <c:v>30.471873999505473</c:v>
                      </c:pt>
                      <c:pt idx="117">
                        <c:v>30.289050694791662</c:v>
                      </c:pt>
                      <c:pt idx="118">
                        <c:v>30.065754950843818</c:v>
                      </c:pt>
                      <c:pt idx="119">
                        <c:v>29.951797300640777</c:v>
                      </c:pt>
                      <c:pt idx="120">
                        <c:v>29.593375644868928</c:v>
                      </c:pt>
                      <c:pt idx="121">
                        <c:v>29.414360417197553</c:v>
                      </c:pt>
                      <c:pt idx="122">
                        <c:v>29.195702243931265</c:v>
                      </c:pt>
                      <c:pt idx="123">
                        <c:v>29.084123028838036</c:v>
                      </c:pt>
                      <c:pt idx="124">
                        <c:v>28.937430419329907</c:v>
                      </c:pt>
                      <c:pt idx="125">
                        <c:v>28.733146212178042</c:v>
                      </c:pt>
                      <c:pt idx="126">
                        <c:v>28.557844172173699</c:v>
                      </c:pt>
                      <c:pt idx="127">
                        <c:v>28.516255122779977</c:v>
                      </c:pt>
                      <c:pt idx="128">
                        <c:v>28.343721417357891</c:v>
                      </c:pt>
                      <c:pt idx="129">
                        <c:v>28.234448406801526</c:v>
                      </c:pt>
                      <c:pt idx="130">
                        <c:v>27.890729237671323</c:v>
                      </c:pt>
                      <c:pt idx="131">
                        <c:v>27.678319684720002</c:v>
                      </c:pt>
                      <c:pt idx="132">
                        <c:v>27.509352895572956</c:v>
                      </c:pt>
                      <c:pt idx="133">
                        <c:v>27.402309023230213</c:v>
                      </c:pt>
                      <c:pt idx="134">
                        <c:v>27.065669685202383</c:v>
                      </c:pt>
                      <c:pt idx="135">
                        <c:v>26.857620834777734</c:v>
                      </c:pt>
                      <c:pt idx="136">
                        <c:v>26.692109036230505</c:v>
                      </c:pt>
                      <c:pt idx="137">
                        <c:v>26.587271409500868</c:v>
                      </c:pt>
                      <c:pt idx="138">
                        <c:v>26.489366654389521</c:v>
                      </c:pt>
                      <c:pt idx="139">
                        <c:v>26.257509859369463</c:v>
                      </c:pt>
                      <c:pt idx="140">
                        <c:v>26.093210110723572</c:v>
                      </c:pt>
                      <c:pt idx="141">
                        <c:v>26.05370643948968</c:v>
                      </c:pt>
                      <c:pt idx="142">
                        <c:v>25.891566126066316</c:v>
                      </c:pt>
                      <c:pt idx="143">
                        <c:v>25.788872876907138</c:v>
                      </c:pt>
                      <c:pt idx="144">
                        <c:v>25.465795526032068</c:v>
                      </c:pt>
                      <c:pt idx="145">
                        <c:v>25.304828321819471</c:v>
                      </c:pt>
                      <c:pt idx="146">
                        <c:v>25.266112024604297</c:v>
                      </c:pt>
                      <c:pt idx="147">
                        <c:v>25.107257954208954</c:v>
                      </c:pt>
                      <c:pt idx="148">
                        <c:v>25.006630677878864</c:v>
                      </c:pt>
                      <c:pt idx="149">
                        <c:v>24.532337609168124</c:v>
                      </c:pt>
                      <c:pt idx="150">
                        <c:v>24.49440223748206</c:v>
                      </c:pt>
                      <c:pt idx="151">
                        <c:v>24.338729423079947</c:v>
                      </c:pt>
                      <c:pt idx="152">
                        <c:v>24.24011649460455</c:v>
                      </c:pt>
                      <c:pt idx="153">
                        <c:v>24.153114902507493</c:v>
                      </c:pt>
                      <c:pt idx="154">
                        <c:v>23.780334926339737</c:v>
                      </c:pt>
                      <c:pt idx="155">
                        <c:v>23.775286103079363</c:v>
                      </c:pt>
                      <c:pt idx="156">
                        <c:v>23.738116532088178</c:v>
                      </c:pt>
                      <c:pt idx="157">
                        <c:v>23.585523434961821</c:v>
                      </c:pt>
                      <c:pt idx="158">
                        <c:v>23.488866841241691</c:v>
                      </c:pt>
                      <c:pt idx="159">
                        <c:v>23.132456714759936</c:v>
                      </c:pt>
                      <c:pt idx="160">
                        <c:v>23.038170887486146</c:v>
                      </c:pt>
                      <c:pt idx="161">
                        <c:v>23.033210392369476</c:v>
                      </c:pt>
                      <c:pt idx="162">
                        <c:v>22.996771966588177</c:v>
                      </c:pt>
                      <c:pt idx="163">
                        <c:v>22.847186002653832</c:v>
                      </c:pt>
                      <c:pt idx="164">
                        <c:v>22.769677596451817</c:v>
                      </c:pt>
                      <c:pt idx="165">
                        <c:v>22.752424840028073</c:v>
                      </c:pt>
                      <c:pt idx="166">
                        <c:v>22.310533027154623</c:v>
                      </c:pt>
                      <c:pt idx="167">
                        <c:v>22.305672493888824</c:v>
                      </c:pt>
                      <c:pt idx="168">
                        <c:v>22.269940114930012</c:v>
                      </c:pt>
                      <c:pt idx="169">
                        <c:v>22.123260089367832</c:v>
                      </c:pt>
                      <c:pt idx="170">
                        <c:v>22.04725741537338</c:v>
                      </c:pt>
                      <c:pt idx="171">
                        <c:v>22.030335613057389</c:v>
                      </c:pt>
                      <c:pt idx="172">
                        <c:v>22.021994376952165</c:v>
                      </c:pt>
                      <c:pt idx="173">
                        <c:v>21.669912301503498</c:v>
                      </c:pt>
                      <c:pt idx="174">
                        <c:v>21.596969786289353</c:v>
                      </c:pt>
                      <c:pt idx="175">
                        <c:v>21.592213665139433</c:v>
                      </c:pt>
                      <c:pt idx="176">
                        <c:v>21.557156505050674</c:v>
                      </c:pt>
                      <c:pt idx="177">
                        <c:v>21.338741208920641</c:v>
                      </c:pt>
                      <c:pt idx="178">
                        <c:v>21.322142884015236</c:v>
                      </c:pt>
                      <c:pt idx="179">
                        <c:v>20.968587818372054</c:v>
                      </c:pt>
                      <c:pt idx="180">
                        <c:v>20.897018120050127</c:v>
                      </c:pt>
                      <c:pt idx="181">
                        <c:v>20.892351741462267</c:v>
                      </c:pt>
                      <c:pt idx="182">
                        <c:v>20.857965692728367</c:v>
                      </c:pt>
                      <c:pt idx="183">
                        <c:v>20.643675974715968</c:v>
                      </c:pt>
                      <c:pt idx="184">
                        <c:v>20.627390338482623</c:v>
                      </c:pt>
                      <c:pt idx="185">
                        <c:v>20.280469209955715</c:v>
                      </c:pt>
                      <c:pt idx="186">
                        <c:v>20.21023918882209</c:v>
                      </c:pt>
                      <c:pt idx="187">
                        <c:v>20.205656656174575</c:v>
                      </c:pt>
                      <c:pt idx="188">
                        <c:v>20.171911389565313</c:v>
                      </c:pt>
                      <c:pt idx="189">
                        <c:v>19.961599206033132</c:v>
                      </c:pt>
                      <c:pt idx="190">
                        <c:v>19.605103806632744</c:v>
                      </c:pt>
                      <c:pt idx="191">
                        <c:v>19.53617332340762</c:v>
                      </c:pt>
                      <c:pt idx="192">
                        <c:v>19.531664750400871</c:v>
                      </c:pt>
                      <c:pt idx="193">
                        <c:v>19.498538365299098</c:v>
                      </c:pt>
                      <c:pt idx="194">
                        <c:v>19.292072119275399</c:v>
                      </c:pt>
                      <c:pt idx="195">
                        <c:v>19.12881731136801</c:v>
                      </c:pt>
                      <c:pt idx="196">
                        <c:v>18.942029761557475</c:v>
                      </c:pt>
                      <c:pt idx="197">
                        <c:v>18.874341275800642</c:v>
                      </c:pt>
                      <c:pt idx="198">
                        <c:v>18.869920424376364</c:v>
                      </c:pt>
                      <c:pt idx="199">
                        <c:v>18.837390261736253</c:v>
                      </c:pt>
                      <c:pt idx="200">
                        <c:v>18.803449075357719</c:v>
                      </c:pt>
                      <c:pt idx="201">
                        <c:v>18.634634668053721</c:v>
                      </c:pt>
                      <c:pt idx="202">
                        <c:v>18.290807251382972</c:v>
                      </c:pt>
                      <c:pt idx="203">
                        <c:v>18.224310555086699</c:v>
                      </c:pt>
                      <c:pt idx="204">
                        <c:v>18.219967583225824</c:v>
                      </c:pt>
                      <c:pt idx="205">
                        <c:v>18.154670100831893</c:v>
                      </c:pt>
                      <c:pt idx="206">
                        <c:v>17.98880822236212</c:v>
                      </c:pt>
                      <c:pt idx="207">
                        <c:v>17.650976796102292</c:v>
                      </c:pt>
                      <c:pt idx="208">
                        <c:v>17.585618424559271</c:v>
                      </c:pt>
                      <c:pt idx="209">
                        <c:v>17.581350444779162</c:v>
                      </c:pt>
                      <c:pt idx="210">
                        <c:v>17.517177493202087</c:v>
                      </c:pt>
                      <c:pt idx="211">
                        <c:v>17.354159759304334</c:v>
                      </c:pt>
                      <c:pt idx="212">
                        <c:v>17.184270954261862</c:v>
                      </c:pt>
                      <c:pt idx="213">
                        <c:v>17.022059783664325</c:v>
                      </c:pt>
                      <c:pt idx="214">
                        <c:v>16.957809156841922</c:v>
                      </c:pt>
                      <c:pt idx="215">
                        <c:v>16.95361298249987</c:v>
                      </c:pt>
                      <c:pt idx="216">
                        <c:v>16.890517830768591</c:v>
                      </c:pt>
                      <c:pt idx="217">
                        <c:v>16.875615761728778</c:v>
                      </c:pt>
                      <c:pt idx="218">
                        <c:v>16.73022632427546</c:v>
                      </c:pt>
                      <c:pt idx="219">
                        <c:v>16.403622738153512</c:v>
                      </c:pt>
                      <c:pt idx="220">
                        <c:v>16.340426591649759</c:v>
                      </c:pt>
                      <c:pt idx="221">
                        <c:v>16.274230513585309</c:v>
                      </c:pt>
                      <c:pt idx="222">
                        <c:v>16.259579450756608</c:v>
                      </c:pt>
                      <c:pt idx="223">
                        <c:v>16.11655328569443</c:v>
                      </c:pt>
                      <c:pt idx="224">
                        <c:v>15.795203894654085</c:v>
                      </c:pt>
                      <c:pt idx="225">
                        <c:v>15.733014535026406</c:v>
                      </c:pt>
                      <c:pt idx="226">
                        <c:v>15.667873027703575</c:v>
                      </c:pt>
                      <c:pt idx="227">
                        <c:v>15.653451862506486</c:v>
                      </c:pt>
                      <c:pt idx="228">
                        <c:v>15.512683463656421</c:v>
                      </c:pt>
                      <c:pt idx="229">
                        <c:v>15.196346914125442</c:v>
                      </c:pt>
                      <c:pt idx="230">
                        <c:v>15.13511753482272</c:v>
                      </c:pt>
                      <c:pt idx="231">
                        <c:v>15.070986796705649</c:v>
                      </c:pt>
                      <c:pt idx="232">
                        <c:v>15.056778083134832</c:v>
                      </c:pt>
                      <c:pt idx="233">
                        <c:v>14.918161480644313</c:v>
                      </c:pt>
                      <c:pt idx="234">
                        <c:v>14.606595655021929</c:v>
                      </c:pt>
                      <c:pt idx="235">
                        <c:v>14.483095575710893</c:v>
                      </c:pt>
                      <c:pt idx="236">
                        <c:v>14.469097439886466</c:v>
                      </c:pt>
                      <c:pt idx="237">
                        <c:v>14.33253098831444</c:v>
                      </c:pt>
                      <c:pt idx="238">
                        <c:v>14.325338044778285</c:v>
                      </c:pt>
                      <c:pt idx="239">
                        <c:v>14.038735337349484</c:v>
                      </c:pt>
                      <c:pt idx="240">
                        <c:v>14.025494429591351</c:v>
                      </c:pt>
                      <c:pt idx="241">
                        <c:v>13.903763489608831</c:v>
                      </c:pt>
                      <c:pt idx="242">
                        <c:v>13.889968643147984</c:v>
                      </c:pt>
                      <c:pt idx="243">
                        <c:v>13.46564820848738</c:v>
                      </c:pt>
                      <c:pt idx="244">
                        <c:v>13.452586937118014</c:v>
                      </c:pt>
                      <c:pt idx="245">
                        <c:v>13.332529596932808</c:v>
                      </c:pt>
                      <c:pt idx="246">
                        <c:v>13.318931202849818</c:v>
                      </c:pt>
                      <c:pt idx="247">
                        <c:v>12.900306480122591</c:v>
                      </c:pt>
                      <c:pt idx="248">
                        <c:v>12.768937476094951</c:v>
                      </c:pt>
                      <c:pt idx="249">
                        <c:v>12.75551100676638</c:v>
                      </c:pt>
                      <c:pt idx="250">
                        <c:v>12.212530604917216</c:v>
                      </c:pt>
                      <c:pt idx="251">
                        <c:v>12.19927084062776</c:v>
                      </c:pt>
                      <c:pt idx="252">
                        <c:v>11.662853807959118</c:v>
                      </c:pt>
                      <c:pt idx="253">
                        <c:v>11.649749954775864</c:v>
                      </c:pt>
                      <c:pt idx="254">
                        <c:v>11.119450491677213</c:v>
                      </c:pt>
                      <c:pt idx="255">
                        <c:v>11.106491688316382</c:v>
                      </c:pt>
                      <c:pt idx="256">
                        <c:v>10.707311366171151</c:v>
                      </c:pt>
                      <c:pt idx="257">
                        <c:v>10.569040268494096</c:v>
                      </c:pt>
                      <c:pt idx="258">
                        <c:v>10.17386741802402</c:v>
                      </c:pt>
                      <c:pt idx="259">
                        <c:v>10.036940528930895</c:v>
                      </c:pt>
                      <c:pt idx="260">
                        <c:v>9.6454416594141321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8-C5C7-4395-9B2A-B893CC119A7F}"/>
                  </c:ext>
                </c:extLst>
              </c15:ser>
            </c15:filteredScatterSeries>
          </c:ext>
        </c:extLst>
      </c:scatterChart>
      <c:valAx>
        <c:axId val="607402112"/>
        <c:scaling>
          <c:logBase val="10"/>
          <c:orientation val="minMax"/>
          <c:max val="100000000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 sz="2400" b="1"/>
                  <a:t>Frequency (Hz)</a:t>
                </a:r>
                <a:endParaRPr lang="zh-CN" sz="2400" b="1"/>
              </a:p>
            </c:rich>
          </c:tx>
          <c:layout>
            <c:manualLayout>
              <c:xMode val="edge"/>
              <c:yMode val="edge"/>
              <c:x val="0.42066991885048433"/>
              <c:y val="0.9179495809245862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400" b="1" i="0" u="none" strike="noStrik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0.E+0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2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607400472"/>
        <c:crossesAt val="1.0000000000000004E-6"/>
        <c:crossBetween val="midCat"/>
        <c:majorUnit val="1000"/>
      </c:valAx>
      <c:valAx>
        <c:axId val="607400472"/>
        <c:scaling>
          <c:orientation val="minMax"/>
          <c:max val="8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 sz="2400" b="1"/>
                  <a:t>Phase Angle (Degree)</a:t>
                </a:r>
                <a:endParaRPr lang="zh-CN" sz="2400" b="1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400" b="1" i="0" u="none" strike="noStrik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2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607402112"/>
        <c:crossesAt val="1.0000000000000004E-6"/>
        <c:crossBetween val="midCat"/>
        <c:majorUnit val="20"/>
      </c:valAx>
      <c:spPr>
        <a:noFill/>
        <a:ln w="38100">
          <a:solidFill>
            <a:srgbClr val="000000"/>
          </a:solidFill>
        </a:ln>
        <a:effectLst/>
      </c:spPr>
    </c:plotArea>
    <c:legend>
      <c:legendPos val="r"/>
      <c:layout>
        <c:manualLayout>
          <c:xMode val="edge"/>
          <c:yMode val="edge"/>
          <c:x val="0.67275758860868051"/>
          <c:y val="5.9028991824477267E-2"/>
          <c:w val="0.23381195576539024"/>
          <c:h val="0.46339809523529651"/>
        </c:manualLayout>
      </c:layout>
      <c:overlay val="0"/>
      <c:spPr>
        <a:solidFill>
          <a:schemeClr val="bg1"/>
        </a:solidFill>
        <a:ln>
          <a:solidFill>
            <a:schemeClr val="tx1"/>
          </a:solidFill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200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22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277832953821586"/>
          <c:y val="4.6858359957401494E-2"/>
          <c:w val="0.80170441884785681"/>
          <c:h val="0.7639901721549982"/>
        </c:manualLayout>
      </c:layout>
      <c:scatterChart>
        <c:scatterStyle val="lineMarker"/>
        <c:varyColors val="0"/>
        <c:ser>
          <c:idx val="2"/>
          <c:order val="0"/>
          <c:tx>
            <c:strRef>
              <c:f>RE!$B$28</c:f>
              <c:strCache>
                <c:ptCount val="1"/>
                <c:pt idx="0">
                  <c:v>B1</c:v>
                </c:pt>
              </c:strCache>
            </c:strRef>
          </c:tx>
          <c:spPr>
            <a:ln w="63500" cap="rnd">
              <a:solidFill>
                <a:srgbClr val="0070C0"/>
              </a:solidFill>
              <a:prstDash val="lgDashDotDot"/>
              <a:round/>
            </a:ln>
            <a:effectLst/>
          </c:spPr>
          <c:marker>
            <c:symbol val="none"/>
          </c:marker>
          <c:xVal>
            <c:numRef>
              <c:f>RE!$S$51:$S$287</c:f>
              <c:numCache>
                <c:formatCode>0.00E+00</c:formatCode>
                <c:ptCount val="237"/>
                <c:pt idx="0">
                  <c:v>1.404433767168E-3</c:v>
                </c:pt>
                <c:pt idx="1">
                  <c:v>1.4576847685393998E-3</c:v>
                </c:pt>
                <c:pt idx="2">
                  <c:v>1.888992001061E-3</c:v>
                </c:pt>
                <c:pt idx="3">
                  <c:v>2.0481675911979999E-3</c:v>
                </c:pt>
                <c:pt idx="4">
                  <c:v>2.2258719947929996E-3</c:v>
                </c:pt>
                <c:pt idx="5">
                  <c:v>2.3102750213609999E-3</c:v>
                </c:pt>
                <c:pt idx="6">
                  <c:v>2.5723888177199999E-3</c:v>
                </c:pt>
                <c:pt idx="7">
                  <c:v>2.9938500915079997E-3</c:v>
                </c:pt>
                <c:pt idx="8">
                  <c:v>3.5277463444009995E-3</c:v>
                </c:pt>
                <c:pt idx="9">
                  <c:v>3.6615383195369995E-3</c:v>
                </c:pt>
                <c:pt idx="10">
                  <c:v>4.0769517071249997E-3</c:v>
                </c:pt>
                <c:pt idx="11">
                  <c:v>4.7449550618559998E-3</c:v>
                </c:pt>
                <c:pt idx="12">
                  <c:v>5.5911259609410001E-3</c:v>
                </c:pt>
                <c:pt idx="13">
                  <c:v>5.803147344074E-3</c:v>
                </c:pt>
                <c:pt idx="14">
                  <c:v>6.4615313766489988E-3</c:v>
                </c:pt>
                <c:pt idx="15">
                  <c:v>7.5202281798999997E-3</c:v>
                </c:pt>
                <c:pt idx="16">
                  <c:v>7.6417827347750001E-3</c:v>
                </c:pt>
                <c:pt idx="17">
                  <c:v>8.8613373954559999E-3</c:v>
                </c:pt>
                <c:pt idx="18">
                  <c:v>9.1973690935709985E-3</c:v>
                </c:pt>
                <c:pt idx="19">
                  <c:v>9.5976675403059986E-3</c:v>
                </c:pt>
                <c:pt idx="20">
                  <c:v>1.024083795599E-2</c:v>
                </c:pt>
                <c:pt idx="21">
                  <c:v>1.1918677559671999E-2</c:v>
                </c:pt>
                <c:pt idx="22">
                  <c:v>1.4044274009719998E-2</c:v>
                </c:pt>
                <c:pt idx="23">
                  <c:v>1.5211242299892E-2</c:v>
                </c:pt>
                <c:pt idx="24">
                  <c:v>1.6230712194939999E-2</c:v>
                </c:pt>
                <c:pt idx="25">
                  <c:v>1.888992001061E-2</c:v>
                </c:pt>
                <c:pt idx="26">
                  <c:v>2.2258672201459998E-2</c:v>
                </c:pt>
                <c:pt idx="27">
                  <c:v>2.410819537887E-2</c:v>
                </c:pt>
                <c:pt idx="28">
                  <c:v>2.5723888177199998E-2</c:v>
                </c:pt>
                <c:pt idx="29">
                  <c:v>2.9938500915079998E-2</c:v>
                </c:pt>
                <c:pt idx="30">
                  <c:v>3.1830980000000002E-2</c:v>
                </c:pt>
                <c:pt idx="31">
                  <c:v>3.5277622598909993E-2</c:v>
                </c:pt>
                <c:pt idx="32">
                  <c:v>3.8208905716129997E-2</c:v>
                </c:pt>
                <c:pt idx="33">
                  <c:v>3.997799200708E-2</c:v>
                </c:pt>
                <c:pt idx="34">
                  <c:v>4.076932608536999E-2</c:v>
                </c:pt>
                <c:pt idx="35">
                  <c:v>4.7449327801699991E-2</c:v>
                </c:pt>
                <c:pt idx="36">
                  <c:v>5.591125960941E-2</c:v>
                </c:pt>
                <c:pt idx="37">
                  <c:v>6.05573253657E-2</c:v>
                </c:pt>
                <c:pt idx="38">
                  <c:v>6.3360711605279993E-2</c:v>
                </c:pt>
                <c:pt idx="39">
                  <c:v>6.4615313766490004E-2</c:v>
                </c:pt>
                <c:pt idx="40">
                  <c:v>7.5202122644099992E-2</c:v>
                </c:pt>
                <c:pt idx="41">
                  <c:v>8.8613373954559996E-2</c:v>
                </c:pt>
                <c:pt idx="42">
                  <c:v>9.5976675403059999E-2</c:v>
                </c:pt>
                <c:pt idx="43">
                  <c:v>0.10041994598577</c:v>
                </c:pt>
                <c:pt idx="44">
                  <c:v>0.1024083795599</c:v>
                </c:pt>
                <c:pt idx="45">
                  <c:v>0.11918731672338</c:v>
                </c:pt>
                <c:pt idx="46">
                  <c:v>0.15211172271735998</c:v>
                </c:pt>
                <c:pt idx="47">
                  <c:v>0.15328795700580999</c:v>
                </c:pt>
                <c:pt idx="48">
                  <c:v>0.15915489999999999</c:v>
                </c:pt>
                <c:pt idx="49">
                  <c:v>0.16230632617489998</c:v>
                </c:pt>
                <c:pt idx="50">
                  <c:v>0.18889920010610001</c:v>
                </c:pt>
                <c:pt idx="51">
                  <c:v>0.1925214064752</c:v>
                </c:pt>
                <c:pt idx="52">
                  <c:v>0.24108195378869998</c:v>
                </c:pt>
                <c:pt idx="53">
                  <c:v>0.25224460100999996</c:v>
                </c:pt>
                <c:pt idx="54">
                  <c:v>0.25723824515240001</c:v>
                </c:pt>
                <c:pt idx="55">
                  <c:v>0.29938500915079996</c:v>
                </c:pt>
                <c:pt idx="56">
                  <c:v>0.30512524892909998</c:v>
                </c:pt>
                <c:pt idx="57">
                  <c:v>0.38208905716129993</c:v>
                </c:pt>
                <c:pt idx="58">
                  <c:v>0.39977992007079999</c:v>
                </c:pt>
                <c:pt idx="59">
                  <c:v>0.40769517071249994</c:v>
                </c:pt>
                <c:pt idx="60">
                  <c:v>0.48359073125589996</c:v>
                </c:pt>
                <c:pt idx="61">
                  <c:v>0.60557038886879988</c:v>
                </c:pt>
                <c:pt idx="62">
                  <c:v>0.63360409210970003</c:v>
                </c:pt>
                <c:pt idx="63">
                  <c:v>0.6461531376648999</c:v>
                </c:pt>
                <c:pt idx="64">
                  <c:v>0.7150721431667999</c:v>
                </c:pt>
                <c:pt idx="65">
                  <c:v>0.76643970545160001</c:v>
                </c:pt>
                <c:pt idx="66">
                  <c:v>0.89809200211199991</c:v>
                </c:pt>
                <c:pt idx="67">
                  <c:v>0.9597645258619999</c:v>
                </c:pt>
                <c:pt idx="68">
                  <c:v>1.0041994598577</c:v>
                </c:pt>
                <c:pt idx="69">
                  <c:v>1.0240837955990001</c:v>
                </c:pt>
                <c:pt idx="70">
                  <c:v>1.2147308348168999</c:v>
                </c:pt>
                <c:pt idx="71">
                  <c:v>1.4233767016757999</c:v>
                </c:pt>
                <c:pt idx="72">
                  <c:v>1.5211242299892</c:v>
                </c:pt>
                <c:pt idx="73">
                  <c:v>1.5915489999999999</c:v>
                </c:pt>
                <c:pt idx="74">
                  <c:v>1.9252140647519997</c:v>
                </c:pt>
                <c:pt idx="75">
                  <c:v>2.2558997497759998</c:v>
                </c:pt>
                <c:pt idx="76">
                  <c:v>2.4108195378869999</c:v>
                </c:pt>
                <c:pt idx="77">
                  <c:v>2.5224348692569998</c:v>
                </c:pt>
                <c:pt idx="78">
                  <c:v>3.05123816535</c:v>
                </c:pt>
                <c:pt idx="79">
                  <c:v>3.5753607158339995</c:v>
                </c:pt>
                <c:pt idx="80">
                  <c:v>3.8208905716129999</c:v>
                </c:pt>
                <c:pt idx="81">
                  <c:v>3.9977896514140001</c:v>
                </c:pt>
                <c:pt idx="82">
                  <c:v>4.8359073125589997</c:v>
                </c:pt>
                <c:pt idx="83">
                  <c:v>5.6665908483249998</c:v>
                </c:pt>
                <c:pt idx="84">
                  <c:v>6.0158658256689996</c:v>
                </c:pt>
                <c:pt idx="85">
                  <c:v>6.3360711605280002</c:v>
                </c:pt>
                <c:pt idx="86">
                  <c:v>7.5556035395229992</c:v>
                </c:pt>
                <c:pt idx="87">
                  <c:v>7.6643970545159998</c:v>
                </c:pt>
                <c:pt idx="88">
                  <c:v>8.9809200211199993</c:v>
                </c:pt>
                <c:pt idx="89">
                  <c:v>10.041994598577</c:v>
                </c:pt>
                <c:pt idx="90">
                  <c:v>11.974797168960999</c:v>
                </c:pt>
                <c:pt idx="91">
                  <c:v>12.147251052404998</c:v>
                </c:pt>
                <c:pt idx="92">
                  <c:v>14.233701763248998</c:v>
                </c:pt>
                <c:pt idx="93">
                  <c:v>15.915489999999998</c:v>
                </c:pt>
                <c:pt idx="94">
                  <c:v>18.58291020851</c:v>
                </c:pt>
                <c:pt idx="95">
                  <c:v>18.978776191279998</c:v>
                </c:pt>
                <c:pt idx="96">
                  <c:v>19.252092901049998</c:v>
                </c:pt>
                <c:pt idx="97">
                  <c:v>22.55899749776</c:v>
                </c:pt>
                <c:pt idx="98">
                  <c:v>23.339127071090001</c:v>
                </c:pt>
                <c:pt idx="99">
                  <c:v>30.07933708609</c:v>
                </c:pt>
                <c:pt idx="100">
                  <c:v>30.512524892909997</c:v>
                </c:pt>
                <c:pt idx="101">
                  <c:v>35.753607158339996</c:v>
                </c:pt>
                <c:pt idx="102">
                  <c:v>36.989938337029997</c:v>
                </c:pt>
                <c:pt idx="103">
                  <c:v>42.805299228130004</c:v>
                </c:pt>
                <c:pt idx="104">
                  <c:v>47.672749450319998</c:v>
                </c:pt>
                <c:pt idx="105">
                  <c:v>48.359073125590001</c:v>
                </c:pt>
                <c:pt idx="106">
                  <c:v>53.761156487859999</c:v>
                </c:pt>
                <c:pt idx="107">
                  <c:v>56.665653835409998</c:v>
                </c:pt>
                <c:pt idx="108">
                  <c:v>58.625105302249999</c:v>
                </c:pt>
                <c:pt idx="109">
                  <c:v>75.556035395229998</c:v>
                </c:pt>
                <c:pt idx="110">
                  <c:v>76.643970545159988</c:v>
                </c:pt>
                <c:pt idx="111">
                  <c:v>85.20548557379999</c:v>
                </c:pt>
                <c:pt idx="112">
                  <c:v>89.808993309829987</c:v>
                </c:pt>
                <c:pt idx="113">
                  <c:v>92.914535127059992</c:v>
                </c:pt>
                <c:pt idx="114">
                  <c:v>119.74741464745999</c:v>
                </c:pt>
                <c:pt idx="115">
                  <c:v>125.01098550025999</c:v>
                </c:pt>
                <c:pt idx="116">
                  <c:v>135.04159574884</c:v>
                </c:pt>
                <c:pt idx="117">
                  <c:v>142.33767016758</c:v>
                </c:pt>
                <c:pt idx="118">
                  <c:v>147.26029939359998</c:v>
                </c:pt>
                <c:pt idx="119">
                  <c:v>157.00707279352</c:v>
                </c:pt>
                <c:pt idx="120">
                  <c:v>189.78776191279999</c:v>
                </c:pt>
                <c:pt idx="121">
                  <c:v>214.02657571809999</c:v>
                </c:pt>
                <c:pt idx="122">
                  <c:v>225.58997497759998</c:v>
                </c:pt>
                <c:pt idx="123">
                  <c:v>233.39127071089999</c:v>
                </c:pt>
                <c:pt idx="124">
                  <c:v>248.83884530489999</c:v>
                </c:pt>
                <c:pt idx="125">
                  <c:v>300.79337086089998</c:v>
                </c:pt>
                <c:pt idx="126">
                  <c:v>339.2106580876</c:v>
                </c:pt>
                <c:pt idx="127">
                  <c:v>357.53607158339997</c:v>
                </c:pt>
                <c:pt idx="128">
                  <c:v>369.89779182130002</c:v>
                </c:pt>
                <c:pt idx="129">
                  <c:v>394.38297741179997</c:v>
                </c:pt>
                <c:pt idx="130">
                  <c:v>467.91047219809997</c:v>
                </c:pt>
                <c:pt idx="131">
                  <c:v>476.72526633459995</c:v>
                </c:pt>
                <c:pt idx="132">
                  <c:v>537.61156487860001</c:v>
                </c:pt>
                <c:pt idx="133">
                  <c:v>586.25105302249995</c:v>
                </c:pt>
                <c:pt idx="134">
                  <c:v>587.67039642069994</c:v>
                </c:pt>
                <c:pt idx="135">
                  <c:v>625.05492750129997</c:v>
                </c:pt>
                <c:pt idx="136">
                  <c:v>755.55860324839989</c:v>
                </c:pt>
                <c:pt idx="137">
                  <c:v>852.05103602039992</c:v>
                </c:pt>
                <c:pt idx="138">
                  <c:v>929.14535127059992</c:v>
                </c:pt>
                <c:pt idx="139">
                  <c:v>931.39261845859983</c:v>
                </c:pt>
                <c:pt idx="140">
                  <c:v>990.6499666011</c:v>
                </c:pt>
                <c:pt idx="141">
                  <c:v>1197.4797168960999</c:v>
                </c:pt>
                <c:pt idx="142">
                  <c:v>1350.4159574883997</c:v>
                </c:pt>
                <c:pt idx="143">
                  <c:v>1450.8105500985998</c:v>
                </c:pt>
                <c:pt idx="144">
                  <c:v>1472.5963094301999</c:v>
                </c:pt>
                <c:pt idx="145">
                  <c:v>1476.1577186274999</c:v>
                </c:pt>
                <c:pt idx="146">
                  <c:v>1570.0707279352</c:v>
                </c:pt>
                <c:pt idx="147">
                  <c:v>1822.140576865</c:v>
                </c:pt>
                <c:pt idx="148">
                  <c:v>1897.8776191279997</c:v>
                </c:pt>
                <c:pt idx="149">
                  <c:v>2140.265757181</c:v>
                </c:pt>
                <c:pt idx="150">
                  <c:v>2333.9079324619997</c:v>
                </c:pt>
                <c:pt idx="151">
                  <c:v>2339.5515652159997</c:v>
                </c:pt>
                <c:pt idx="152">
                  <c:v>2488.3773122059997</c:v>
                </c:pt>
                <c:pt idx="153">
                  <c:v>2887.8911252839998</c:v>
                </c:pt>
                <c:pt idx="154">
                  <c:v>3007.933708609</c:v>
                </c:pt>
                <c:pt idx="155">
                  <c:v>3392.092256935</c:v>
                </c:pt>
                <c:pt idx="156">
                  <c:v>3698.9938337029998</c:v>
                </c:pt>
                <c:pt idx="157">
                  <c:v>3707.9574376709998</c:v>
                </c:pt>
                <c:pt idx="158">
                  <c:v>3943.8297741179995</c:v>
                </c:pt>
                <c:pt idx="159">
                  <c:v>4576.9973043370001</c:v>
                </c:pt>
                <c:pt idx="160">
                  <c:v>5376.1029163939993</c:v>
                </c:pt>
                <c:pt idx="161">
                  <c:v>5862.5105302249995</c:v>
                </c:pt>
                <c:pt idx="162">
                  <c:v>5876.7039642069994</c:v>
                </c:pt>
                <c:pt idx="163">
                  <c:v>6250.5492750129997</c:v>
                </c:pt>
                <c:pt idx="164">
                  <c:v>6371.258717368999</c:v>
                </c:pt>
                <c:pt idx="165">
                  <c:v>7254.0527504929996</c:v>
                </c:pt>
                <c:pt idx="166">
                  <c:v>8001.9566396709997</c:v>
                </c:pt>
                <c:pt idx="167">
                  <c:v>8520.5485573799997</c:v>
                </c:pt>
                <c:pt idx="168">
                  <c:v>9291.4535127059989</c:v>
                </c:pt>
                <c:pt idx="169">
                  <c:v>9313.8832127629994</c:v>
                </c:pt>
                <c:pt idx="170">
                  <c:v>9906.4535110899997</c:v>
                </c:pt>
                <c:pt idx="171">
                  <c:v>11496.952088749998</c:v>
                </c:pt>
                <c:pt idx="172">
                  <c:v>12682.218417774999</c:v>
                </c:pt>
                <c:pt idx="173">
                  <c:v>13504.159574883999</c:v>
                </c:pt>
                <c:pt idx="174">
                  <c:v>14761.577186274999</c:v>
                </c:pt>
                <c:pt idx="175">
                  <c:v>15700.670673724999</c:v>
                </c:pt>
                <c:pt idx="176">
                  <c:v>18221.405768649998</c:v>
                </c:pt>
                <c:pt idx="177">
                  <c:v>20099.95879982</c:v>
                </c:pt>
                <c:pt idx="178">
                  <c:v>21402.657571809996</c:v>
                </c:pt>
                <c:pt idx="179">
                  <c:v>23395.515652159997</c:v>
                </c:pt>
                <c:pt idx="180">
                  <c:v>24883.884530489999</c:v>
                </c:pt>
                <c:pt idx="181">
                  <c:v>25725.591134629998</c:v>
                </c:pt>
                <c:pt idx="182">
                  <c:v>28878.768013429999</c:v>
                </c:pt>
                <c:pt idx="183">
                  <c:v>31856.285629099999</c:v>
                </c:pt>
                <c:pt idx="184">
                  <c:v>32309.956671549997</c:v>
                </c:pt>
                <c:pt idx="185">
                  <c:v>37079.399306319996</c:v>
                </c:pt>
                <c:pt idx="186">
                  <c:v>39438.297741180002</c:v>
                </c:pt>
                <c:pt idx="187">
                  <c:v>45769.973043369995</c:v>
                </c:pt>
                <c:pt idx="188">
                  <c:v>50489.043152289989</c:v>
                </c:pt>
                <c:pt idx="189">
                  <c:v>51207.707103239991</c:v>
                </c:pt>
                <c:pt idx="190">
                  <c:v>58766.896402660001</c:v>
                </c:pt>
                <c:pt idx="191">
                  <c:v>62505.492750129997</c:v>
                </c:pt>
                <c:pt idx="192">
                  <c:v>72540.527504929996</c:v>
                </c:pt>
                <c:pt idx="193">
                  <c:v>80019.566396709997</c:v>
                </c:pt>
                <c:pt idx="194">
                  <c:v>81158.749424439986</c:v>
                </c:pt>
                <c:pt idx="195">
                  <c:v>93139.26184585999</c:v>
                </c:pt>
                <c:pt idx="196">
                  <c:v>114968.97976083998</c:v>
                </c:pt>
                <c:pt idx="197">
                  <c:v>126821.59530462</c:v>
                </c:pt>
                <c:pt idx="198">
                  <c:v>128627.93975765999</c:v>
                </c:pt>
                <c:pt idx="199">
                  <c:v>147615.77186275</c:v>
                </c:pt>
                <c:pt idx="200">
                  <c:v>182213.58022179999</c:v>
                </c:pt>
                <c:pt idx="201">
                  <c:v>200999.58799819998</c:v>
                </c:pt>
                <c:pt idx="202">
                  <c:v>203862.46633939998</c:v>
                </c:pt>
                <c:pt idx="203">
                  <c:v>233955.15652159997</c:v>
                </c:pt>
                <c:pt idx="204">
                  <c:v>288789.11252839997</c:v>
                </c:pt>
                <c:pt idx="205">
                  <c:v>318562.85629099997</c:v>
                </c:pt>
                <c:pt idx="206">
                  <c:v>323099.56671549997</c:v>
                </c:pt>
                <c:pt idx="207">
                  <c:v>457699.73043369997</c:v>
                </c:pt>
                <c:pt idx="208">
                  <c:v>504888.20335429994</c:v>
                </c:pt>
                <c:pt idx="209">
                  <c:v>512074.68370889995</c:v>
                </c:pt>
                <c:pt idx="210">
                  <c:v>725405.27504929993</c:v>
                </c:pt>
                <c:pt idx="211">
                  <c:v>800193.91326319997</c:v>
                </c:pt>
                <c:pt idx="212">
                  <c:v>811587.49424439995</c:v>
                </c:pt>
                <c:pt idx="213">
                  <c:v>968767.91855499998</c:v>
                </c:pt>
                <c:pt idx="214">
                  <c:v>1106029.7888207999</c:v>
                </c:pt>
                <c:pt idx="215">
                  <c:v>1276775.1444132999</c:v>
                </c:pt>
                <c:pt idx="216">
                  <c:v>1535389.1245213</c:v>
                </c:pt>
                <c:pt idx="217">
                  <c:v>1752928.8855019999</c:v>
                </c:pt>
                <c:pt idx="218">
                  <c:v>2023546.3281679999</c:v>
                </c:pt>
                <c:pt idx="219">
                  <c:v>2433440.223824</c:v>
                </c:pt>
                <c:pt idx="220">
                  <c:v>2778187.2442629999</c:v>
                </c:pt>
                <c:pt idx="221">
                  <c:v>3207082.6434299997</c:v>
                </c:pt>
                <c:pt idx="222">
                  <c:v>3856744.9874849999</c:v>
                </c:pt>
                <c:pt idx="223">
                  <c:v>4403115.8014399996</c:v>
                </c:pt>
                <c:pt idx="224">
                  <c:v>5082909.3511629999</c:v>
                </c:pt>
                <c:pt idx="225">
                  <c:v>6978504.6890249997</c:v>
                </c:pt>
                <c:pt idx="226">
                  <c:v>8055951.5310449991</c:v>
                </c:pt>
                <c:pt idx="227">
                  <c:v>11060188.071326999</c:v>
                </c:pt>
                <c:pt idx="228">
                  <c:v>12767753.035681998</c:v>
                </c:pt>
                <c:pt idx="229">
                  <c:v>20235383.704229999</c:v>
                </c:pt>
                <c:pt idx="230">
                  <c:v>32070826.434299998</c:v>
                </c:pt>
                <c:pt idx="231">
                  <c:v>50829093.511629999</c:v>
                </c:pt>
                <c:pt idx="232">
                  <c:v>80558719.53594999</c:v>
                </c:pt>
              </c:numCache>
            </c:numRef>
          </c:xVal>
          <c:yVal>
            <c:numRef>
              <c:f>RE!$U$51:$U$287</c:f>
              <c:numCache>
                <c:formatCode>0.00E+00</c:formatCode>
                <c:ptCount val="237"/>
                <c:pt idx="0">
                  <c:v>63.769642416844647</c:v>
                </c:pt>
                <c:pt idx="1">
                  <c:v>63.697428739952151</c:v>
                </c:pt>
                <c:pt idx="2">
                  <c:v>63.184548703345534</c:v>
                </c:pt>
                <c:pt idx="3">
                  <c:v>63.020963808709361</c:v>
                </c:pt>
                <c:pt idx="4">
                  <c:v>62.851021161805335</c:v>
                </c:pt>
                <c:pt idx="5">
                  <c:v>62.774448990159641</c:v>
                </c:pt>
                <c:pt idx="6">
                  <c:v>62.551437779746642</c:v>
                </c:pt>
                <c:pt idx="7">
                  <c:v>62.231833267364827</c:v>
                </c:pt>
                <c:pt idx="8">
                  <c:v>61.880018324897385</c:v>
                </c:pt>
                <c:pt idx="9">
                  <c:v>61.799338698370704</c:v>
                </c:pt>
                <c:pt idx="10">
                  <c:v>61.564628876967589</c:v>
                </c:pt>
                <c:pt idx="11">
                  <c:v>61.228783296867711</c:v>
                </c:pt>
                <c:pt idx="12">
                  <c:v>60.859812820273689</c:v>
                </c:pt>
                <c:pt idx="13">
                  <c:v>60.775308253698043</c:v>
                </c:pt>
                <c:pt idx="14">
                  <c:v>60.529645403878391</c:v>
                </c:pt>
                <c:pt idx="15">
                  <c:v>60.178637280329909</c:v>
                </c:pt>
                <c:pt idx="16">
                  <c:v>60.141263254541713</c:v>
                </c:pt>
                <c:pt idx="17">
                  <c:v>59.793649470983901</c:v>
                </c:pt>
                <c:pt idx="18">
                  <c:v>59.705569901840221</c:v>
                </c:pt>
                <c:pt idx="19">
                  <c:v>59.604411341419151</c:v>
                </c:pt>
                <c:pt idx="20">
                  <c:v>59.44970278031645</c:v>
                </c:pt>
                <c:pt idx="21">
                  <c:v>59.084601918428667</c:v>
                </c:pt>
                <c:pt idx="22">
                  <c:v>58.684730249962215</c:v>
                </c:pt>
                <c:pt idx="23">
                  <c:v>58.488413674995627</c:v>
                </c:pt>
                <c:pt idx="24">
                  <c:v>58.32800179805087</c:v>
                </c:pt>
                <c:pt idx="25">
                  <c:v>57.949850410491266</c:v>
                </c:pt>
                <c:pt idx="26">
                  <c:v>57.536267379676339</c:v>
                </c:pt>
                <c:pt idx="27">
                  <c:v>57.333423004402633</c:v>
                </c:pt>
                <c:pt idx="28">
                  <c:v>57.167783058802982</c:v>
                </c:pt>
                <c:pt idx="29">
                  <c:v>56.777633967027164</c:v>
                </c:pt>
                <c:pt idx="30">
                  <c:v>56.618958313804555</c:v>
                </c:pt>
                <c:pt idx="31">
                  <c:v>56.351471669933758</c:v>
                </c:pt>
                <c:pt idx="32">
                  <c:v>56.142657461616182</c:v>
                </c:pt>
                <c:pt idx="33">
                  <c:v>56.023817128079834</c:v>
                </c:pt>
                <c:pt idx="34">
                  <c:v>55.972254295628943</c:v>
                </c:pt>
                <c:pt idx="35">
                  <c:v>55.571152011353234</c:v>
                </c:pt>
                <c:pt idx="36">
                  <c:v>55.133555947339381</c:v>
                </c:pt>
                <c:pt idx="37">
                  <c:v>54.919314533695079</c:v>
                </c:pt>
                <c:pt idx="38">
                  <c:v>54.797465792470753</c:v>
                </c:pt>
                <c:pt idx="39">
                  <c:v>54.744583909154805</c:v>
                </c:pt>
                <c:pt idx="40">
                  <c:v>54.333616615216464</c:v>
                </c:pt>
                <c:pt idx="41">
                  <c:v>53.885731230283717</c:v>
                </c:pt>
                <c:pt idx="42">
                  <c:v>53.666638317601588</c:v>
                </c:pt>
                <c:pt idx="43">
                  <c:v>53.542072720387665</c:v>
                </c:pt>
                <c:pt idx="44">
                  <c:v>53.488025201659028</c:v>
                </c:pt>
                <c:pt idx="45">
                  <c:v>53.068240216751207</c:v>
                </c:pt>
                <c:pt idx="46">
                  <c:v>52.387835090202209</c:v>
                </c:pt>
                <c:pt idx="47">
                  <c:v>52.366240621172714</c:v>
                </c:pt>
                <c:pt idx="48">
                  <c:v>52.260854287394373</c:v>
                </c:pt>
                <c:pt idx="49">
                  <c:v>52.205778997809723</c:v>
                </c:pt>
                <c:pt idx="50">
                  <c:v>51.778233118553374</c:v>
                </c:pt>
                <c:pt idx="51">
                  <c:v>51.724545448938372</c:v>
                </c:pt>
                <c:pt idx="52">
                  <c:v>51.086070808269916</c:v>
                </c:pt>
                <c:pt idx="53">
                  <c:v>50.957010747237639</c:v>
                </c:pt>
                <c:pt idx="54">
                  <c:v>50.901055602772246</c:v>
                </c:pt>
                <c:pt idx="55">
                  <c:v>50.46680884014183</c:v>
                </c:pt>
                <c:pt idx="56">
                  <c:v>50.412312112793465</c:v>
                </c:pt>
                <c:pt idx="57">
                  <c:v>49.764603275270638</c:v>
                </c:pt>
                <c:pt idx="58">
                  <c:v>49.633783991360936</c:v>
                </c:pt>
                <c:pt idx="59">
                  <c:v>49.577068032507427</c:v>
                </c:pt>
                <c:pt idx="60">
                  <c:v>49.082000307205007</c:v>
                </c:pt>
                <c:pt idx="61">
                  <c:v>48.426629632528261</c:v>
                </c:pt>
                <c:pt idx="62">
                  <c:v>48.294381950539069</c:v>
                </c:pt>
                <c:pt idx="63">
                  <c:v>48.237028549237408</c:v>
                </c:pt>
                <c:pt idx="64">
                  <c:v>47.940287165157216</c:v>
                </c:pt>
                <c:pt idx="65">
                  <c:v>47.736824925957251</c:v>
                </c:pt>
                <c:pt idx="66">
                  <c:v>47.270938815325316</c:v>
                </c:pt>
                <c:pt idx="67">
                  <c:v>47.075362269693862</c:v>
                </c:pt>
                <c:pt idx="68">
                  <c:v>46.941968369723611</c:v>
                </c:pt>
                <c:pt idx="69">
                  <c:v>46.884146972522259</c:v>
                </c:pt>
                <c:pt idx="70">
                  <c:v>46.379985211102472</c:v>
                </c:pt>
                <c:pt idx="71">
                  <c:v>45.910852552505453</c:v>
                </c:pt>
                <c:pt idx="72">
                  <c:v>45.714013624224471</c:v>
                </c:pt>
                <c:pt idx="73">
                  <c:v>45.579801977862097</c:v>
                </c:pt>
                <c:pt idx="74">
                  <c:v>45.014727742585499</c:v>
                </c:pt>
                <c:pt idx="75">
                  <c:v>44.543426813165084</c:v>
                </c:pt>
                <c:pt idx="76">
                  <c:v>44.345794746567648</c:v>
                </c:pt>
                <c:pt idx="77">
                  <c:v>44.211081750310001</c:v>
                </c:pt>
                <c:pt idx="78">
                  <c:v>43.644256264854938</c:v>
                </c:pt>
                <c:pt idx="79">
                  <c:v>43.171878695373714</c:v>
                </c:pt>
                <c:pt idx="80">
                  <c:v>42.973918382184785</c:v>
                </c:pt>
                <c:pt idx="81">
                  <c:v>42.839018634748776</c:v>
                </c:pt>
                <c:pt idx="82">
                  <c:v>42.271736724107534</c:v>
                </c:pt>
                <c:pt idx="83">
                  <c:v>41.799407585151805</c:v>
                </c:pt>
                <c:pt idx="84">
                  <c:v>41.621251409366323</c:v>
                </c:pt>
                <c:pt idx="85">
                  <c:v>41.466823687314225</c:v>
                </c:pt>
                <c:pt idx="86">
                  <c:v>40.942947679957179</c:v>
                </c:pt>
                <c:pt idx="87">
                  <c:v>40.900426186829968</c:v>
                </c:pt>
                <c:pt idx="88">
                  <c:v>40.429259133582512</c:v>
                </c:pt>
                <c:pt idx="89">
                  <c:v>40.097710680530703</c:v>
                </c:pt>
                <c:pt idx="90">
                  <c:v>39.57586711656532</c:v>
                </c:pt>
                <c:pt idx="91">
                  <c:v>39.533523906149306</c:v>
                </c:pt>
                <c:pt idx="92">
                  <c:v>39.064637500600398</c:v>
                </c:pt>
                <c:pt idx="93">
                  <c:v>38.734889542092326</c:v>
                </c:pt>
                <c:pt idx="94">
                  <c:v>38.278320343615952</c:v>
                </c:pt>
                <c:pt idx="95">
                  <c:v>38.216299636245104</c:v>
                </c:pt>
                <c:pt idx="96">
                  <c:v>38.174241986776309</c:v>
                </c:pt>
                <c:pt idx="97">
                  <c:v>37.70870787047366</c:v>
                </c:pt>
                <c:pt idx="98">
                  <c:v>37.609042458400538</c:v>
                </c:pt>
                <c:pt idx="99">
                  <c:v>36.867463928669146</c:v>
                </c:pt>
                <c:pt idx="100">
                  <c:v>36.825789947852421</c:v>
                </c:pt>
                <c:pt idx="101">
                  <c:v>36.364728061829403</c:v>
                </c:pt>
                <c:pt idx="102">
                  <c:v>36.266078340965578</c:v>
                </c:pt>
                <c:pt idx="103">
                  <c:v>35.843322979432791</c:v>
                </c:pt>
                <c:pt idx="104">
                  <c:v>35.532559355001681</c:v>
                </c:pt>
                <c:pt idx="105">
                  <c:v>35.491383773056157</c:v>
                </c:pt>
                <c:pt idx="106">
                  <c:v>35.186856123711202</c:v>
                </c:pt>
                <c:pt idx="107">
                  <c:v>35.035897291316438</c:v>
                </c:pt>
                <c:pt idx="108">
                  <c:v>34.938493209822113</c:v>
                </c:pt>
                <c:pt idx="109">
                  <c:v>34.214829966656147</c:v>
                </c:pt>
                <c:pt idx="110">
                  <c:v>34.174231290565032</c:v>
                </c:pt>
                <c:pt idx="111">
                  <c:v>33.874132681183646</c:v>
                </c:pt>
                <c:pt idx="112">
                  <c:v>33.725427856206394</c:v>
                </c:pt>
                <c:pt idx="113">
                  <c:v>33.629505780915622</c:v>
                </c:pt>
                <c:pt idx="114">
                  <c:v>32.91748016912522</c:v>
                </c:pt>
                <c:pt idx="115">
                  <c:v>32.797447218352765</c:v>
                </c:pt>
                <c:pt idx="116">
                  <c:v>32.582607606820105</c:v>
                </c:pt>
                <c:pt idx="117">
                  <c:v>32.436530063050292</c:v>
                </c:pt>
                <c:pt idx="118">
                  <c:v>32.342315003449961</c:v>
                </c:pt>
                <c:pt idx="119">
                  <c:v>32.165091780413171</c:v>
                </c:pt>
                <c:pt idx="120">
                  <c:v>31.643676436936076</c:v>
                </c:pt>
                <c:pt idx="121">
                  <c:v>31.31549873030043</c:v>
                </c:pt>
                <c:pt idx="122">
                  <c:v>31.172416813031614</c:v>
                </c:pt>
                <c:pt idx="123">
                  <c:v>31.080165177558296</c:v>
                </c:pt>
                <c:pt idx="124">
                  <c:v>30.906678460746321</c:v>
                </c:pt>
                <c:pt idx="125">
                  <c:v>30.396676124874151</c:v>
                </c:pt>
                <c:pt idx="126">
                  <c:v>30.076008605922279</c:v>
                </c:pt>
                <c:pt idx="127">
                  <c:v>29.936298540820708</c:v>
                </c:pt>
                <c:pt idx="128">
                  <c:v>29.846258871922778</c:v>
                </c:pt>
                <c:pt idx="129">
                  <c:v>29.676938456914861</c:v>
                </c:pt>
                <c:pt idx="130">
                  <c:v>29.228376167928868</c:v>
                </c:pt>
                <c:pt idx="131">
                  <c:v>29.179678969755901</c:v>
                </c:pt>
                <c:pt idx="132">
                  <c:v>28.867375505617836</c:v>
                </c:pt>
                <c:pt idx="133">
                  <c:v>28.643767943627985</c:v>
                </c:pt>
                <c:pt idx="134">
                  <c:v>28.637542511384996</c:v>
                </c:pt>
                <c:pt idx="135">
                  <c:v>28.47908977999812</c:v>
                </c:pt>
                <c:pt idx="136">
                  <c:v>27.995895327773859</c:v>
                </c:pt>
                <c:pt idx="137">
                  <c:v>27.692806537650235</c:v>
                </c:pt>
                <c:pt idx="138">
                  <c:v>27.475944744535489</c:v>
                </c:pt>
                <c:pt idx="139">
                  <c:v>27.469915768596067</c:v>
                </c:pt>
                <c:pt idx="140">
                  <c:v>27.316332814501742</c:v>
                </c:pt>
                <c:pt idx="141">
                  <c:v>26.848537246465785</c:v>
                </c:pt>
                <c:pt idx="142">
                  <c:v>26.555472747287549</c:v>
                </c:pt>
                <c:pt idx="143">
                  <c:v>26.381934490223951</c:v>
                </c:pt>
                <c:pt idx="144">
                  <c:v>26.345989432160067</c:v>
                </c:pt>
                <c:pt idx="145">
                  <c:v>26.340168007571769</c:v>
                </c:pt>
                <c:pt idx="146">
                  <c:v>26.191908563261247</c:v>
                </c:pt>
                <c:pt idx="147">
                  <c:v>25.837093889104533</c:v>
                </c:pt>
                <c:pt idx="148">
                  <c:v>25.740816460565195</c:v>
                </c:pt>
                <c:pt idx="149">
                  <c:v>25.458625175229091</c:v>
                </c:pt>
                <c:pt idx="150">
                  <c:v>25.257114093321544</c:v>
                </c:pt>
                <c:pt idx="151">
                  <c:v>25.251517423231608</c:v>
                </c:pt>
                <c:pt idx="152">
                  <c:v>25.10902110629679</c:v>
                </c:pt>
                <c:pt idx="153">
                  <c:v>24.76830937940079</c:v>
                </c:pt>
                <c:pt idx="154">
                  <c:v>24.675944766619477</c:v>
                </c:pt>
                <c:pt idx="155">
                  <c:v>24.405466062972106</c:v>
                </c:pt>
                <c:pt idx="156">
                  <c:v>24.212530882784041</c:v>
                </c:pt>
                <c:pt idx="157">
                  <c:v>24.207163573275942</c:v>
                </c:pt>
                <c:pt idx="158">
                  <c:v>24.070845828186826</c:v>
                </c:pt>
                <c:pt idx="159">
                  <c:v>23.745296729492125</c:v>
                </c:pt>
                <c:pt idx="160">
                  <c:v>23.399206244352545</c:v>
                </c:pt>
                <c:pt idx="161">
                  <c:v>23.215450142364894</c:v>
                </c:pt>
                <c:pt idx="162">
                  <c:v>23.210345619064594</c:v>
                </c:pt>
                <c:pt idx="163">
                  <c:v>23.080630870896908</c:v>
                </c:pt>
                <c:pt idx="164">
                  <c:v>23.040586461411934</c:v>
                </c:pt>
                <c:pt idx="165">
                  <c:v>22.771271582023594</c:v>
                </c:pt>
                <c:pt idx="166">
                  <c:v>22.570366345108155</c:v>
                </c:pt>
                <c:pt idx="167">
                  <c:v>22.443056965883091</c:v>
                </c:pt>
                <c:pt idx="168">
                  <c:v>22.269084382142779</c:v>
                </c:pt>
                <c:pt idx="169">
                  <c:v>22.264268651716726</c:v>
                </c:pt>
                <c:pt idx="170">
                  <c:v>22.141577844603312</c:v>
                </c:pt>
                <c:pt idx="171">
                  <c:v>21.849438012961858</c:v>
                </c:pt>
                <c:pt idx="172">
                  <c:v>21.660083828816752</c:v>
                </c:pt>
                <c:pt idx="173">
                  <c:v>21.540230177699208</c:v>
                </c:pt>
                <c:pt idx="174">
                  <c:v>21.37211193331332</c:v>
                </c:pt>
                <c:pt idx="175">
                  <c:v>21.256898586211442</c:v>
                </c:pt>
                <c:pt idx="176">
                  <c:v>20.983029588999543</c:v>
                </c:pt>
                <c:pt idx="177">
                  <c:v>20.805893416903814</c:v>
                </c:pt>
                <c:pt idx="178">
                  <c:v>20.693937167058849</c:v>
                </c:pt>
                <c:pt idx="179">
                  <c:v>20.537120096491606</c:v>
                </c:pt>
                <c:pt idx="180">
                  <c:v>20.429804807437687</c:v>
                </c:pt>
                <c:pt idx="181">
                  <c:v>20.372374935643734</c:v>
                </c:pt>
                <c:pt idx="182">
                  <c:v>20.175253695006003</c:v>
                </c:pt>
                <c:pt idx="183">
                  <c:v>20.011010953336726</c:v>
                </c:pt>
                <c:pt idx="184">
                  <c:v>19.987576059631159</c:v>
                </c:pt>
                <c:pt idx="185">
                  <c:v>19.762494369645331</c:v>
                </c:pt>
                <c:pt idx="186">
                  <c:v>19.663508080044149</c:v>
                </c:pt>
                <c:pt idx="187">
                  <c:v>19.429292672277647</c:v>
                </c:pt>
                <c:pt idx="188">
                  <c:v>19.278641180546707</c:v>
                </c:pt>
                <c:pt idx="189">
                  <c:v>19.257187518541681</c:v>
                </c:pt>
                <c:pt idx="190">
                  <c:v>19.051447391971688</c:v>
                </c:pt>
                <c:pt idx="191">
                  <c:v>18.961220051133932</c:v>
                </c:pt>
                <c:pt idx="192">
                  <c:v>18.748386459003569</c:v>
                </c:pt>
                <c:pt idx="193">
                  <c:v>18.612013646716051</c:v>
                </c:pt>
                <c:pt idx="194">
                  <c:v>18.592625102390489</c:v>
                </c:pt>
                <c:pt idx="195">
                  <c:v>18.407190972914083</c:v>
                </c:pt>
                <c:pt idx="196">
                  <c:v>18.135739482069535</c:v>
                </c:pt>
                <c:pt idx="197">
                  <c:v>18.014334483647517</c:v>
                </c:pt>
                <c:pt idx="198">
                  <c:v>17.997104723707551</c:v>
                </c:pt>
                <c:pt idx="199">
                  <c:v>17.832936912377647</c:v>
                </c:pt>
                <c:pt idx="200">
                  <c:v>17.594562923587198</c:v>
                </c:pt>
                <c:pt idx="201">
                  <c:v>17.488796095691438</c:v>
                </c:pt>
                <c:pt idx="202">
                  <c:v>17.473833093471505</c:v>
                </c:pt>
                <c:pt idx="203">
                  <c:v>17.331896966880073</c:v>
                </c:pt>
                <c:pt idx="204">
                  <c:v>17.128068802372937</c:v>
                </c:pt>
                <c:pt idx="205">
                  <c:v>17.038630008428981</c:v>
                </c:pt>
                <c:pt idx="206">
                  <c:v>17.026034164970334</c:v>
                </c:pt>
                <c:pt idx="207">
                  <c:v>16.739469288964138</c:v>
                </c:pt>
                <c:pt idx="208">
                  <c:v>16</c:v>
                </c:pt>
                <c:pt idx="209">
                  <c:v>15.5</c:v>
                </c:pt>
                <c:pt idx="210">
                  <c:v>15</c:v>
                </c:pt>
                <c:pt idx="211">
                  <c:v>14.8</c:v>
                </c:pt>
                <c:pt idx="212">
                  <c:v>14.2</c:v>
                </c:pt>
                <c:pt idx="213">
                  <c:v>14</c:v>
                </c:pt>
                <c:pt idx="214">
                  <c:v>13.6</c:v>
                </c:pt>
                <c:pt idx="215">
                  <c:v>13</c:v>
                </c:pt>
                <c:pt idx="216">
                  <c:v>12.8</c:v>
                </c:pt>
                <c:pt idx="217">
                  <c:v>12.5</c:v>
                </c:pt>
                <c:pt idx="218">
                  <c:v>12.5</c:v>
                </c:pt>
                <c:pt idx="219">
                  <c:v>12.2</c:v>
                </c:pt>
                <c:pt idx="220">
                  <c:v>12</c:v>
                </c:pt>
                <c:pt idx="221">
                  <c:v>11.8</c:v>
                </c:pt>
                <c:pt idx="222">
                  <c:v>11.6</c:v>
                </c:pt>
                <c:pt idx="223">
                  <c:v>11.2</c:v>
                </c:pt>
                <c:pt idx="224">
                  <c:v>11</c:v>
                </c:pt>
                <c:pt idx="225">
                  <c:v>10.829918353689195</c:v>
                </c:pt>
                <c:pt idx="226">
                  <c:v>10.543872162852448</c:v>
                </c:pt>
                <c:pt idx="227">
                  <c:v>10.34246163026862</c:v>
                </c:pt>
                <c:pt idx="228">
                  <c:v>10.128056311153102</c:v>
                </c:pt>
                <c:pt idx="229">
                  <c:v>9.6691055950882454</c:v>
                </c:pt>
                <c:pt idx="230">
                  <c:v>9.4678012592286152</c:v>
                </c:pt>
                <c:pt idx="231">
                  <c:v>9.0382330684433541</c:v>
                </c:pt>
                <c:pt idx="232">
                  <c:v>8.8504354027072907</c:v>
                </c:pt>
                <c:pt idx="233">
                  <c:v>8.2771907087891545</c:v>
                </c:pt>
                <c:pt idx="234">
                  <c:v>7.7493141658404845</c:v>
                </c:pt>
                <c:pt idx="235">
                  <c:v>7.2680564372005003</c:v>
                </c:pt>
                <c:pt idx="236">
                  <c:v>6.8346848902625181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33C3-4FBD-A3EA-52C704F60108}"/>
            </c:ext>
          </c:extLst>
        </c:ser>
        <c:ser>
          <c:idx val="1"/>
          <c:order val="1"/>
          <c:tx>
            <c:strRef>
              <c:f>RE!$J$28</c:f>
              <c:strCache>
                <c:ptCount val="1"/>
                <c:pt idx="0">
                  <c:v>B2</c:v>
                </c:pt>
              </c:strCache>
            </c:strRef>
          </c:tx>
          <c:spPr>
            <a:ln w="25400" cap="rnd">
              <a:solidFill>
                <a:srgbClr val="C00000"/>
              </a:solidFill>
              <a:prstDash val="lgDash"/>
              <a:round/>
            </a:ln>
            <a:effectLst/>
          </c:spPr>
          <c:marker>
            <c:symbol val="none"/>
          </c:marker>
          <c:dPt>
            <c:idx val="0"/>
            <c:marker>
              <c:symbol val="none"/>
            </c:marker>
            <c:bubble3D val="0"/>
            <c:spPr>
              <a:ln w="63500" cap="rnd">
                <a:solidFill>
                  <a:srgbClr val="C00000"/>
                </a:solidFill>
                <a:prstDash val="lgDash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7-33C3-4FBD-A3EA-52C704F60108}"/>
              </c:ext>
            </c:extLst>
          </c:dPt>
          <c:xVal>
            <c:numRef>
              <c:f>RE!$L$33:$L$287</c:f>
              <c:numCache>
                <c:formatCode>0.00E+00</c:formatCode>
                <c:ptCount val="255"/>
                <c:pt idx="0">
                  <c:v>1.7405211694979997E-5</c:v>
                </c:pt>
                <c:pt idx="1">
                  <c:v>2.185998917696E-5</c:v>
                </c:pt>
                <c:pt idx="2">
                  <c:v>3.464568215297E-5</c:v>
                </c:pt>
                <c:pt idx="3">
                  <c:v>5.4909713739199998E-5</c:v>
                </c:pt>
                <c:pt idx="4">
                  <c:v>8.7026074390389997E-5</c:v>
                </c:pt>
                <c:pt idx="5">
                  <c:v>1.3792761521249999E-4</c:v>
                </c:pt>
                <c:pt idx="6">
                  <c:v>1.8292134206209998E-4</c:v>
                </c:pt>
                <c:pt idx="7">
                  <c:v>2.1859989176959999E-4</c:v>
                </c:pt>
                <c:pt idx="8">
                  <c:v>2.2973914322059997E-4</c:v>
                </c:pt>
                <c:pt idx="9">
                  <c:v>3.4645507082579999E-4</c:v>
                </c:pt>
                <c:pt idx="10">
                  <c:v>3.6411139712199997E-4</c:v>
                </c:pt>
                <c:pt idx="11">
                  <c:v>5.4909713739199992E-4</c:v>
                </c:pt>
                <c:pt idx="12">
                  <c:v>5.7707752374139992E-4</c:v>
                </c:pt>
                <c:pt idx="13">
                  <c:v>6.1952079331850001E-4</c:v>
                </c:pt>
                <c:pt idx="14">
                  <c:v>7.7808411455520003E-4</c:v>
                </c:pt>
                <c:pt idx="15">
                  <c:v>8.7026933826850003E-4</c:v>
                </c:pt>
                <c:pt idx="16">
                  <c:v>9.1460686946539995E-4</c:v>
                </c:pt>
                <c:pt idx="17">
                  <c:v>1.2331780018112E-3</c:v>
                </c:pt>
                <c:pt idx="18">
                  <c:v>1.3792763112798999E-3</c:v>
                </c:pt>
                <c:pt idx="19">
                  <c:v>1.4495603883590998E-3</c:v>
                </c:pt>
                <c:pt idx="20">
                  <c:v>1.9544555945289997E-3</c:v>
                </c:pt>
                <c:pt idx="21">
                  <c:v>2.0817540497449997E-3</c:v>
                </c:pt>
                <c:pt idx="22">
                  <c:v>2.1859909599509998E-3</c:v>
                </c:pt>
                <c:pt idx="23">
                  <c:v>2.2973914322059999E-3</c:v>
                </c:pt>
                <c:pt idx="24">
                  <c:v>2.6145696408669998E-3</c:v>
                </c:pt>
                <c:pt idx="25">
                  <c:v>3.0976047623669997E-3</c:v>
                </c:pt>
                <c:pt idx="26">
                  <c:v>3.4645507082579998E-3</c:v>
                </c:pt>
                <c:pt idx="27">
                  <c:v>3.6410948726319997E-3</c:v>
                </c:pt>
                <c:pt idx="28">
                  <c:v>4.1438047228699992E-3</c:v>
                </c:pt>
                <c:pt idx="29">
                  <c:v>4.9093923129869994E-3</c:v>
                </c:pt>
                <c:pt idx="30">
                  <c:v>5.490971373919999E-3</c:v>
                </c:pt>
                <c:pt idx="31">
                  <c:v>5.7707752374139987E-3</c:v>
                </c:pt>
                <c:pt idx="32">
                  <c:v>6.567487159775E-3</c:v>
                </c:pt>
                <c:pt idx="33">
                  <c:v>7.7210004947009993E-3</c:v>
                </c:pt>
                <c:pt idx="34">
                  <c:v>7.7808411455519994E-3</c:v>
                </c:pt>
                <c:pt idx="35">
                  <c:v>8.702607439038999E-3</c:v>
                </c:pt>
                <c:pt idx="36">
                  <c:v>9.1461594129470004E-3</c:v>
                </c:pt>
                <c:pt idx="37">
                  <c:v>9.6971520851979985E-3</c:v>
                </c:pt>
                <c:pt idx="38">
                  <c:v>1.0408771840273999E-2</c:v>
                </c:pt>
                <c:pt idx="39">
                  <c:v>1.2331717947701E-2</c:v>
                </c:pt>
                <c:pt idx="40">
                  <c:v>1.4495605475139998E-2</c:v>
                </c:pt>
                <c:pt idx="41">
                  <c:v>1.5368920242419998E-2</c:v>
                </c:pt>
                <c:pt idx="42">
                  <c:v>1.649686693421E-2</c:v>
                </c:pt>
                <c:pt idx="43">
                  <c:v>1.9544555945289997E-2</c:v>
                </c:pt>
                <c:pt idx="44">
                  <c:v>2.2973834744609997E-2</c:v>
                </c:pt>
                <c:pt idx="45">
                  <c:v>2.4358100402849997E-2</c:v>
                </c:pt>
                <c:pt idx="46">
                  <c:v>2.6145696408669997E-2</c:v>
                </c:pt>
                <c:pt idx="47">
                  <c:v>3.0976350017979999E-2</c:v>
                </c:pt>
                <c:pt idx="48">
                  <c:v>3.1830980000000002E-2</c:v>
                </c:pt>
                <c:pt idx="49">
                  <c:v>3.6410948726319996E-2</c:v>
                </c:pt>
                <c:pt idx="50">
                  <c:v>3.8604994515760001E-2</c:v>
                </c:pt>
                <c:pt idx="51">
                  <c:v>3.9977960176099996E-2</c:v>
                </c:pt>
                <c:pt idx="52">
                  <c:v>4.1437840327329993E-2</c:v>
                </c:pt>
                <c:pt idx="53">
                  <c:v>4.909393904535999E-2</c:v>
                </c:pt>
                <c:pt idx="54">
                  <c:v>5.7707768289629993E-2</c:v>
                </c:pt>
                <c:pt idx="55">
                  <c:v>6.1185064122279989E-2</c:v>
                </c:pt>
                <c:pt idx="56">
                  <c:v>6.3360679774299988E-2</c:v>
                </c:pt>
                <c:pt idx="57">
                  <c:v>6.5674871597749998E-2</c:v>
                </c:pt>
                <c:pt idx="58">
                  <c:v>7.7808109061209996E-2</c:v>
                </c:pt>
                <c:pt idx="59">
                  <c:v>9.1460686946539985E-2</c:v>
                </c:pt>
                <c:pt idx="60">
                  <c:v>9.6971520851979992E-2</c:v>
                </c:pt>
                <c:pt idx="61">
                  <c:v>0.10041989823929999</c:v>
                </c:pt>
                <c:pt idx="62">
                  <c:v>0.10408875290958999</c:v>
                </c:pt>
                <c:pt idx="63">
                  <c:v>0.12331716356151999</c:v>
                </c:pt>
                <c:pt idx="64">
                  <c:v>0.15368843848067998</c:v>
                </c:pt>
                <c:pt idx="65">
                  <c:v>0.15642636430988999</c:v>
                </c:pt>
                <c:pt idx="66">
                  <c:v>0.15915489999999999</c:v>
                </c:pt>
                <c:pt idx="67">
                  <c:v>0.1649686693421</c:v>
                </c:pt>
                <c:pt idx="68">
                  <c:v>0.19544555945289999</c:v>
                </c:pt>
                <c:pt idx="69">
                  <c:v>0.19646287757369998</c:v>
                </c:pt>
                <c:pt idx="70">
                  <c:v>0.24358100402849997</c:v>
                </c:pt>
                <c:pt idx="71">
                  <c:v>0.25224460100999996</c:v>
                </c:pt>
                <c:pt idx="72">
                  <c:v>0.26145585000239996</c:v>
                </c:pt>
                <c:pt idx="73">
                  <c:v>0.3097604762367</c:v>
                </c:pt>
                <c:pt idx="74">
                  <c:v>0.3113720787541</c:v>
                </c:pt>
                <c:pt idx="75">
                  <c:v>0.38605376487519993</c:v>
                </c:pt>
                <c:pt idx="76">
                  <c:v>0.39977960176100003</c:v>
                </c:pt>
                <c:pt idx="77">
                  <c:v>0.41437840327329994</c:v>
                </c:pt>
                <c:pt idx="78">
                  <c:v>0.49349159842999996</c:v>
                </c:pt>
                <c:pt idx="79">
                  <c:v>0.61185064122279997</c:v>
                </c:pt>
                <c:pt idx="80">
                  <c:v>0.63360361464500004</c:v>
                </c:pt>
                <c:pt idx="81">
                  <c:v>0.65674887513239999</c:v>
                </c:pt>
                <c:pt idx="82">
                  <c:v>0.75936733916029986</c:v>
                </c:pt>
                <c:pt idx="83">
                  <c:v>0.7821319011268999</c:v>
                </c:pt>
                <c:pt idx="84">
                  <c:v>0.95372364247759989</c:v>
                </c:pt>
                <c:pt idx="85">
                  <c:v>0.96971138880219987</c:v>
                </c:pt>
                <c:pt idx="86">
                  <c:v>1.004198982393</c:v>
                </c:pt>
                <c:pt idx="87">
                  <c:v>1.0408771840274</c:v>
                </c:pt>
                <c:pt idx="88">
                  <c:v>1.2396006978006999</c:v>
                </c:pt>
                <c:pt idx="89">
                  <c:v>1.5115472430365999</c:v>
                </c:pt>
                <c:pt idx="90">
                  <c:v>1.5368842256518997</c:v>
                </c:pt>
                <c:pt idx="91">
                  <c:v>1.5915649154899998</c:v>
                </c:pt>
                <c:pt idx="92">
                  <c:v>1.9646287757369998</c:v>
                </c:pt>
                <c:pt idx="93">
                  <c:v>2.3956409350739998</c:v>
                </c:pt>
                <c:pt idx="94">
                  <c:v>2.4358100402849998</c:v>
                </c:pt>
                <c:pt idx="95">
                  <c:v>2.5224460100999999</c:v>
                </c:pt>
                <c:pt idx="96">
                  <c:v>3.1137064635999998</c:v>
                </c:pt>
                <c:pt idx="97">
                  <c:v>3.7968359000269998</c:v>
                </c:pt>
                <c:pt idx="98">
                  <c:v>3.8604994515759996</c:v>
                </c:pt>
                <c:pt idx="99">
                  <c:v>3.9977801021199997</c:v>
                </c:pt>
                <c:pt idx="100">
                  <c:v>4.9349159842999999</c:v>
                </c:pt>
                <c:pt idx="101">
                  <c:v>6.0176069802749996</c:v>
                </c:pt>
                <c:pt idx="102">
                  <c:v>6.3360361464499988</c:v>
                </c:pt>
                <c:pt idx="103">
                  <c:v>6.9556118482089992</c:v>
                </c:pt>
                <c:pt idx="104">
                  <c:v>7.8213954056209998</c:v>
                </c:pt>
                <c:pt idx="105">
                  <c:v>8.7358660384919986</c:v>
                </c:pt>
                <c:pt idx="106">
                  <c:v>9.5372364247759993</c:v>
                </c:pt>
                <c:pt idx="107">
                  <c:v>10.041991415478998</c:v>
                </c:pt>
                <c:pt idx="108">
                  <c:v>12.396008569555997</c:v>
                </c:pt>
                <c:pt idx="109">
                  <c:v>13.845389272033</c:v>
                </c:pt>
                <c:pt idx="110">
                  <c:v>15.115396036013998</c:v>
                </c:pt>
                <c:pt idx="111">
                  <c:v>15.915489999999998</c:v>
                </c:pt>
                <c:pt idx="112">
                  <c:v>19.646208179919999</c:v>
                </c:pt>
                <c:pt idx="113">
                  <c:v>19.684166623569997</c:v>
                </c:pt>
                <c:pt idx="114">
                  <c:v>21.943465922009999</c:v>
                </c:pt>
                <c:pt idx="115">
                  <c:v>23.95640935074</c:v>
                </c:pt>
                <c:pt idx="116">
                  <c:v>24.722230898559996</c:v>
                </c:pt>
                <c:pt idx="117">
                  <c:v>31.137064635999995</c:v>
                </c:pt>
                <c:pt idx="118">
                  <c:v>34.778051283299995</c:v>
                </c:pt>
                <c:pt idx="119">
                  <c:v>37.968740972029998</c:v>
                </c:pt>
                <c:pt idx="120">
                  <c:v>39.182026521199994</c:v>
                </c:pt>
                <c:pt idx="121">
                  <c:v>49.349159842999995</c:v>
                </c:pt>
                <c:pt idx="122">
                  <c:v>55.119750460729996</c:v>
                </c:pt>
                <c:pt idx="123">
                  <c:v>60.17606980275</c:v>
                </c:pt>
                <c:pt idx="124">
                  <c:v>62.099329445329992</c:v>
                </c:pt>
                <c:pt idx="125">
                  <c:v>62.72154552688</c:v>
                </c:pt>
                <c:pt idx="126">
                  <c:v>78.213190112689986</c:v>
                </c:pt>
                <c:pt idx="127">
                  <c:v>78.774815923809996</c:v>
                </c:pt>
                <c:pt idx="128">
                  <c:v>87.35866038492</c:v>
                </c:pt>
                <c:pt idx="129">
                  <c:v>95.371982275999997</c:v>
                </c:pt>
                <c:pt idx="130">
                  <c:v>98.420849033340005</c:v>
                </c:pt>
                <c:pt idx="131">
                  <c:v>124.84942736127</c:v>
                </c:pt>
                <c:pt idx="132">
                  <c:v>138.45319243876997</c:v>
                </c:pt>
                <c:pt idx="133">
                  <c:v>151.15394444464999</c:v>
                </c:pt>
                <c:pt idx="134">
                  <c:v>155.98720819432</c:v>
                </c:pt>
                <c:pt idx="135">
                  <c:v>157.29767372542997</c:v>
                </c:pt>
                <c:pt idx="136">
                  <c:v>197.55722666609998</c:v>
                </c:pt>
                <c:pt idx="137">
                  <c:v>197.87298998769998</c:v>
                </c:pt>
                <c:pt idx="138">
                  <c:v>219.43465922009997</c:v>
                </c:pt>
                <c:pt idx="139">
                  <c:v>239.5640935074</c:v>
                </c:pt>
                <c:pt idx="140">
                  <c:v>247.22230898559999</c:v>
                </c:pt>
                <c:pt idx="141">
                  <c:v>313.1065488543</c:v>
                </c:pt>
                <c:pt idx="142">
                  <c:v>313.60772763439996</c:v>
                </c:pt>
                <c:pt idx="143">
                  <c:v>347.78401424079999</c:v>
                </c:pt>
                <c:pt idx="144">
                  <c:v>379.68359000269999</c:v>
                </c:pt>
                <c:pt idx="145">
                  <c:v>391.81835535319993</c:v>
                </c:pt>
                <c:pt idx="146">
                  <c:v>496.24036270789998</c:v>
                </c:pt>
                <c:pt idx="147">
                  <c:v>497.0369329824</c:v>
                </c:pt>
                <c:pt idx="148">
                  <c:v>522.4807085356</c:v>
                </c:pt>
                <c:pt idx="149">
                  <c:v>551.19750460729995</c:v>
                </c:pt>
                <c:pt idx="150">
                  <c:v>620.9932944533</c:v>
                </c:pt>
                <c:pt idx="151">
                  <c:v>656.20695269789996</c:v>
                </c:pt>
                <c:pt idx="152">
                  <c:v>786.48828904970003</c:v>
                </c:pt>
                <c:pt idx="153">
                  <c:v>787.74815923810002</c:v>
                </c:pt>
                <c:pt idx="154">
                  <c:v>873.5831024414</c:v>
                </c:pt>
                <c:pt idx="155">
                  <c:v>984.21819878229996</c:v>
                </c:pt>
                <c:pt idx="156">
                  <c:v>1040.0161560183999</c:v>
                </c:pt>
                <c:pt idx="157">
                  <c:v>1246.5054739822999</c:v>
                </c:pt>
                <c:pt idx="158">
                  <c:v>1248.4880665716</c:v>
                </c:pt>
                <c:pt idx="159">
                  <c:v>1384.5317652328001</c:v>
                </c:pt>
                <c:pt idx="160">
                  <c:v>1559.8722410980997</c:v>
                </c:pt>
                <c:pt idx="161">
                  <c:v>1648.3147781829998</c:v>
                </c:pt>
                <c:pt idx="162">
                  <c:v>1711.8780621449998</c:v>
                </c:pt>
                <c:pt idx="163">
                  <c:v>1975.5722666609997</c:v>
                </c:pt>
                <c:pt idx="164">
                  <c:v>1978.7298998769998</c:v>
                </c:pt>
                <c:pt idx="165">
                  <c:v>2150.0235441</c:v>
                </c:pt>
                <c:pt idx="166">
                  <c:v>2194.346592201</c:v>
                </c:pt>
                <c:pt idx="167">
                  <c:v>2472.2135405619997</c:v>
                </c:pt>
                <c:pt idx="168">
                  <c:v>2612.4035426780001</c:v>
                </c:pt>
                <c:pt idx="169">
                  <c:v>3131.0495730530001</c:v>
                </c:pt>
                <c:pt idx="170">
                  <c:v>3136.1075157749997</c:v>
                </c:pt>
                <c:pt idx="171">
                  <c:v>3407.552563921</c:v>
                </c:pt>
                <c:pt idx="172">
                  <c:v>3477.8051283299997</c:v>
                </c:pt>
                <c:pt idx="173">
                  <c:v>3918.1835535319997</c:v>
                </c:pt>
                <c:pt idx="174">
                  <c:v>4140.3988080099998</c:v>
                </c:pt>
                <c:pt idx="175">
                  <c:v>4962.4036270789993</c:v>
                </c:pt>
                <c:pt idx="176">
                  <c:v>4970.3693298239996</c:v>
                </c:pt>
                <c:pt idx="177">
                  <c:v>5400.6064047979989</c:v>
                </c:pt>
                <c:pt idx="178">
                  <c:v>6209.9329445329995</c:v>
                </c:pt>
                <c:pt idx="179">
                  <c:v>6562.0695269789994</c:v>
                </c:pt>
                <c:pt idx="180">
                  <c:v>7713.4883834209995</c:v>
                </c:pt>
                <c:pt idx="181">
                  <c:v>7864.9608763979986</c:v>
                </c:pt>
                <c:pt idx="182">
                  <c:v>7877.4497614009988</c:v>
                </c:pt>
                <c:pt idx="183">
                  <c:v>8559.3887191759986</c:v>
                </c:pt>
                <c:pt idx="184">
                  <c:v>9687.7173827259994</c:v>
                </c:pt>
                <c:pt idx="185">
                  <c:v>9842.084903334</c:v>
                </c:pt>
                <c:pt idx="186">
                  <c:v>10400.109039067</c:v>
                </c:pt>
                <c:pt idx="187">
                  <c:v>12465.054739822999</c:v>
                </c:pt>
                <c:pt idx="188">
                  <c:v>12484.879074167</c:v>
                </c:pt>
                <c:pt idx="189">
                  <c:v>13565.774802869999</c:v>
                </c:pt>
                <c:pt idx="190">
                  <c:v>15353.969231113999</c:v>
                </c:pt>
                <c:pt idx="191">
                  <c:v>16483.147781829997</c:v>
                </c:pt>
                <c:pt idx="192">
                  <c:v>19755.643089159999</c:v>
                </c:pt>
                <c:pt idx="193">
                  <c:v>19787.298998769998</c:v>
                </c:pt>
                <c:pt idx="194">
                  <c:v>21500.235440999997</c:v>
                </c:pt>
                <c:pt idx="195">
                  <c:v>22120.382508849998</c:v>
                </c:pt>
                <c:pt idx="196">
                  <c:v>24334.40223824</c:v>
                </c:pt>
                <c:pt idx="197">
                  <c:v>26124.290074619996</c:v>
                </c:pt>
                <c:pt idx="198">
                  <c:v>27781.983851059998</c:v>
                </c:pt>
                <c:pt idx="199">
                  <c:v>31310.495730530001</c:v>
                </c:pt>
                <c:pt idx="200">
                  <c:v>31360.77276344</c:v>
                </c:pt>
                <c:pt idx="201">
                  <c:v>34075.350568819995</c:v>
                </c:pt>
                <c:pt idx="202">
                  <c:v>38567.449874849997</c:v>
                </c:pt>
                <c:pt idx="203">
                  <c:v>41403.988080099996</c:v>
                </c:pt>
                <c:pt idx="204">
                  <c:v>44031.380831260001</c:v>
                </c:pt>
                <c:pt idx="205">
                  <c:v>49624.036270789991</c:v>
                </c:pt>
                <c:pt idx="206">
                  <c:v>54006.064047979999</c:v>
                </c:pt>
                <c:pt idx="207">
                  <c:v>61125.540189679996</c:v>
                </c:pt>
                <c:pt idx="208">
                  <c:v>65620.440621949994</c:v>
                </c:pt>
                <c:pt idx="209">
                  <c:v>69785.030974759997</c:v>
                </c:pt>
                <c:pt idx="210">
                  <c:v>78648.828904969996</c:v>
                </c:pt>
                <c:pt idx="211">
                  <c:v>85594.730712729986</c:v>
                </c:pt>
                <c:pt idx="212">
                  <c:v>96877.173827259991</c:v>
                </c:pt>
                <c:pt idx="213">
                  <c:v>104001.07447517998</c:v>
                </c:pt>
                <c:pt idx="214">
                  <c:v>110601.88071327</c:v>
                </c:pt>
                <c:pt idx="215">
                  <c:v>135657.76394419</c:v>
                </c:pt>
                <c:pt idx="216">
                  <c:v>153538.92836761998</c:v>
                </c:pt>
                <c:pt idx="217">
                  <c:v>161117.43907189998</c:v>
                </c:pt>
                <c:pt idx="218">
                  <c:v>164831.47781829999</c:v>
                </c:pt>
                <c:pt idx="219">
                  <c:v>175292.88855019998</c:v>
                </c:pt>
                <c:pt idx="220">
                  <c:v>202354.63281679997</c:v>
                </c:pt>
                <c:pt idx="221">
                  <c:v>215001.5586355</c:v>
                </c:pt>
                <c:pt idx="222">
                  <c:v>243344.02238239997</c:v>
                </c:pt>
                <c:pt idx="223">
                  <c:v>261240.35426779999</c:v>
                </c:pt>
                <c:pt idx="224">
                  <c:v>277819.83851059998</c:v>
                </c:pt>
                <c:pt idx="225">
                  <c:v>320709.85589199996</c:v>
                </c:pt>
                <c:pt idx="226">
                  <c:v>340753.50568819995</c:v>
                </c:pt>
                <c:pt idx="227">
                  <c:v>385678.31846609997</c:v>
                </c:pt>
                <c:pt idx="228">
                  <c:v>440311.58014399995</c:v>
                </c:pt>
                <c:pt idx="229">
                  <c:v>508290.93511629995</c:v>
                </c:pt>
                <c:pt idx="230">
                  <c:v>540060.64047979994</c:v>
                </c:pt>
                <c:pt idx="231">
                  <c:v>611255.40189679991</c:v>
                </c:pt>
                <c:pt idx="232">
                  <c:v>697850.3097476</c:v>
                </c:pt>
                <c:pt idx="233">
                  <c:v>805587.19535949989</c:v>
                </c:pt>
                <c:pt idx="234">
                  <c:v>855938.87191759993</c:v>
                </c:pt>
                <c:pt idx="235">
                  <c:v>968767.91855499998</c:v>
                </c:pt>
                <c:pt idx="236">
                  <c:v>1106029.7888207999</c:v>
                </c:pt>
                <c:pt idx="237">
                  <c:v>1276775.1444132999</c:v>
                </c:pt>
                <c:pt idx="238">
                  <c:v>1535389.1245213</c:v>
                </c:pt>
                <c:pt idx="239">
                  <c:v>1752928.8855019999</c:v>
                </c:pt>
                <c:pt idx="240">
                  <c:v>2023546.3281679999</c:v>
                </c:pt>
                <c:pt idx="241">
                  <c:v>2433440.223824</c:v>
                </c:pt>
                <c:pt idx="242">
                  <c:v>2778187.2442629999</c:v>
                </c:pt>
                <c:pt idx="243">
                  <c:v>3207082.6434299997</c:v>
                </c:pt>
                <c:pt idx="244">
                  <c:v>3856744.9874849999</c:v>
                </c:pt>
                <c:pt idx="245">
                  <c:v>4403115.8014399996</c:v>
                </c:pt>
                <c:pt idx="246">
                  <c:v>5082909.3511629999</c:v>
                </c:pt>
                <c:pt idx="247">
                  <c:v>6978504.6890249997</c:v>
                </c:pt>
                <c:pt idx="248">
                  <c:v>8055951.5310449991</c:v>
                </c:pt>
                <c:pt idx="249">
                  <c:v>11060188.071326999</c:v>
                </c:pt>
                <c:pt idx="250">
                  <c:v>12767753.035681998</c:v>
                </c:pt>
                <c:pt idx="251">
                  <c:v>20235383.704229999</c:v>
                </c:pt>
                <c:pt idx="252">
                  <c:v>32070826.434299998</c:v>
                </c:pt>
                <c:pt idx="253">
                  <c:v>50829093.511629999</c:v>
                </c:pt>
                <c:pt idx="254">
                  <c:v>80558719.53594999</c:v>
                </c:pt>
              </c:numCache>
            </c:numRef>
          </c:xVal>
          <c:yVal>
            <c:numRef>
              <c:f>RE!$N$33:$N$287</c:f>
              <c:numCache>
                <c:formatCode>0.00E+00</c:formatCode>
                <c:ptCount val="255"/>
                <c:pt idx="0">
                  <c:v>78.200600114103338</c:v>
                </c:pt>
                <c:pt idx="1">
                  <c:v>77.698595096407075</c:v>
                </c:pt>
                <c:pt idx="2">
                  <c:v>76.662160005813433</c:v>
                </c:pt>
                <c:pt idx="3">
                  <c:v>75.597345940576687</c:v>
                </c:pt>
                <c:pt idx="4">
                  <c:v>74.505410141524919</c:v>
                </c:pt>
                <c:pt idx="5">
                  <c:v>73.387597787846445</c:v>
                </c:pt>
                <c:pt idx="6">
                  <c:v>72.690061094273005</c:v>
                </c:pt>
                <c:pt idx="7">
                  <c:v>72.245189180330016</c:v>
                </c:pt>
                <c:pt idx="8">
                  <c:v>72.120474720487067</c:v>
                </c:pt>
                <c:pt idx="9">
                  <c:v>71.079430814476595</c:v>
                </c:pt>
                <c:pt idx="10">
                  <c:v>70.952256629165319</c:v>
                </c:pt>
                <c:pt idx="11">
                  <c:v>69.891534730392337</c:v>
                </c:pt>
                <c:pt idx="12">
                  <c:v>69.762063576040191</c:v>
                </c:pt>
                <c:pt idx="13">
                  <c:v>69.576770583557348</c:v>
                </c:pt>
                <c:pt idx="14">
                  <c:v>68.978509395007634</c:v>
                </c:pt>
                <c:pt idx="15">
                  <c:v>68.682771282557837</c:v>
                </c:pt>
                <c:pt idx="16">
                  <c:v>68.551150103712956</c:v>
                </c:pt>
                <c:pt idx="17">
                  <c:v>67.754828128433417</c:v>
                </c:pt>
                <c:pt idx="18">
                  <c:v>67.454450056471458</c:v>
                </c:pt>
                <c:pt idx="19">
                  <c:v>67.320762553244165</c:v>
                </c:pt>
                <c:pt idx="20">
                  <c:v>66.51249098938824</c:v>
                </c:pt>
                <c:pt idx="21">
                  <c:v>66.340885132996959</c:v>
                </c:pt>
                <c:pt idx="22">
                  <c:v>66.207786349204426</c:v>
                </c:pt>
                <c:pt idx="23">
                  <c:v>66.072183748850108</c:v>
                </c:pt>
                <c:pt idx="24">
                  <c:v>65.718444235009855</c:v>
                </c:pt>
                <c:pt idx="25">
                  <c:v>65.252755486980973</c:v>
                </c:pt>
                <c:pt idx="26">
                  <c:v>64.944021140095643</c:v>
                </c:pt>
                <c:pt idx="27">
                  <c:v>64.806658593195777</c:v>
                </c:pt>
                <c:pt idx="28">
                  <c:v>64.448369309733238</c:v>
                </c:pt>
                <c:pt idx="29">
                  <c:v>63.976866248448452</c:v>
                </c:pt>
                <c:pt idx="30">
                  <c:v>63.6643932815293</c:v>
                </c:pt>
                <c:pt idx="31">
                  <c:v>63.525396821355308</c:v>
                </c:pt>
                <c:pt idx="32">
                  <c:v>63.162937052243116</c:v>
                </c:pt>
                <c:pt idx="33">
                  <c:v>62.70786087099625</c:v>
                </c:pt>
                <c:pt idx="34">
                  <c:v>62.686105447112212</c:v>
                </c:pt>
                <c:pt idx="35">
                  <c:v>62.370192849275959</c:v>
                </c:pt>
                <c:pt idx="36">
                  <c:v>62.229668579089882</c:v>
                </c:pt>
                <c:pt idx="37">
                  <c:v>62.064108867635461</c:v>
                </c:pt>
                <c:pt idx="38">
                  <c:v>61.863404582282548</c:v>
                </c:pt>
                <c:pt idx="39">
                  <c:v>61.381719696746167</c:v>
                </c:pt>
                <c:pt idx="40">
                  <c:v>60.920789157728066</c:v>
                </c:pt>
                <c:pt idx="41">
                  <c:v>60.753632611969451</c:v>
                </c:pt>
                <c:pt idx="42">
                  <c:v>60.551016013050578</c:v>
                </c:pt>
                <c:pt idx="43">
                  <c:v>60.064916751289701</c:v>
                </c:pt>
                <c:pt idx="44">
                  <c:v>59.599969915716841</c:v>
                </c:pt>
                <c:pt idx="45">
                  <c:v>59.431366493477853</c:v>
                </c:pt>
                <c:pt idx="46">
                  <c:v>59.227057604552414</c:v>
                </c:pt>
                <c:pt idx="47">
                  <c:v>58.736969134134206</c:v>
                </c:pt>
                <c:pt idx="48">
                  <c:v>58.658169327304037</c:v>
                </c:pt>
                <c:pt idx="49">
                  <c:v>58.26845217523671</c:v>
                </c:pt>
                <c:pt idx="50">
                  <c:v>58.098569849415739</c:v>
                </c:pt>
                <c:pt idx="51">
                  <c:v>57.997035245746886</c:v>
                </c:pt>
                <c:pt idx="52">
                  <c:v>57.892774056802978</c:v>
                </c:pt>
                <c:pt idx="53">
                  <c:v>57.399190585049404</c:v>
                </c:pt>
                <c:pt idx="54">
                  <c:v>56.927473011700023</c:v>
                </c:pt>
                <c:pt idx="55">
                  <c:v>56.756483919411203</c:v>
                </c:pt>
                <c:pt idx="56">
                  <c:v>56.654314869478078</c:v>
                </c:pt>
                <c:pt idx="57">
                  <c:v>56.54937151122104</c:v>
                </c:pt>
                <c:pt idx="58">
                  <c:v>56.052794048560315</c:v>
                </c:pt>
                <c:pt idx="59">
                  <c:v>55.578325319730205</c:v>
                </c:pt>
                <c:pt idx="60">
                  <c:v>55.406395759241931</c:v>
                </c:pt>
                <c:pt idx="61">
                  <c:v>55.303661264901621</c:v>
                </c:pt>
                <c:pt idx="62">
                  <c:v>55.198121629271256</c:v>
                </c:pt>
                <c:pt idx="63">
                  <c:v>54.699017215516456</c:v>
                </c:pt>
                <c:pt idx="64">
                  <c:v>54.049550112490813</c:v>
                </c:pt>
                <c:pt idx="65">
                  <c:v>53.997404946775504</c:v>
                </c:pt>
                <c:pt idx="66">
                  <c:v>53.946331037637847</c:v>
                </c:pt>
                <c:pt idx="67">
                  <c:v>53.840341445449305</c:v>
                </c:pt>
                <c:pt idx="68">
                  <c:v>53.339100270839296</c:v>
                </c:pt>
                <c:pt idx="69">
                  <c:v>53.323739398218088</c:v>
                </c:pt>
                <c:pt idx="70">
                  <c:v>52.687152697980792</c:v>
                </c:pt>
                <c:pt idx="71">
                  <c:v>52.583568553696509</c:v>
                </c:pt>
                <c:pt idx="72">
                  <c:v>52.477243198386219</c:v>
                </c:pt>
                <c:pt idx="73">
                  <c:v>51.974335446866903</c:v>
                </c:pt>
                <c:pt idx="74">
                  <c:v>51.958933949906289</c:v>
                </c:pt>
                <c:pt idx="75">
                  <c:v>51.320477708891723</c:v>
                </c:pt>
                <c:pt idx="76">
                  <c:v>51.216659715481178</c:v>
                </c:pt>
                <c:pt idx="77">
                  <c:v>51.110062412737911</c:v>
                </c:pt>
                <c:pt idx="78">
                  <c:v>50.590527791644085</c:v>
                </c:pt>
                <c:pt idx="79">
                  <c:v>49.950839684186491</c:v>
                </c:pt>
                <c:pt idx="80">
                  <c:v>49.846848757903295</c:v>
                </c:pt>
                <c:pt idx="81">
                  <c:v>49.74004140577788</c:v>
                </c:pt>
                <c:pt idx="82">
                  <c:v>49.307746089816781</c:v>
                </c:pt>
                <c:pt idx="83">
                  <c:v>49.219779853048578</c:v>
                </c:pt>
                <c:pt idx="84">
                  <c:v>48.628973646302569</c:v>
                </c:pt>
                <c:pt idx="85">
                  <c:v>48.579449841834396</c:v>
                </c:pt>
                <c:pt idx="86">
                  <c:v>48.475342217421542</c:v>
                </c:pt>
                <c:pt idx="87">
                  <c:v>48.368471707718165</c:v>
                </c:pt>
                <c:pt idx="88">
                  <c:v>47.847933819189279</c:v>
                </c:pt>
                <c:pt idx="89">
                  <c:v>47.257063611986311</c:v>
                </c:pt>
                <c:pt idx="90">
                  <c:v>47.207547055861603</c:v>
                </c:pt>
                <c:pt idx="91">
                  <c:v>47.10341187582123</c:v>
                </c:pt>
                <c:pt idx="92">
                  <c:v>46.476275460711612</c:v>
                </c:pt>
                <c:pt idx="93">
                  <c:v>45.885854087698164</c:v>
                </c:pt>
                <c:pt idx="94">
                  <c:v>45.836370955338637</c:v>
                </c:pt>
                <c:pt idx="95">
                  <c:v>45.732376493529337</c:v>
                </c:pt>
                <c:pt idx="96">
                  <c:v>45.1060472845733</c:v>
                </c:pt>
                <c:pt idx="97">
                  <c:v>44.516603557121122</c:v>
                </c:pt>
                <c:pt idx="98">
                  <c:v>44.467214792559993</c:v>
                </c:pt>
                <c:pt idx="99">
                  <c:v>44.363444564787777</c:v>
                </c:pt>
                <c:pt idx="100">
                  <c:v>43.738458683347993</c:v>
                </c:pt>
                <c:pt idx="101">
                  <c:v>43.15055336080276</c:v>
                </c:pt>
                <c:pt idx="102">
                  <c:v>42.997854403242442</c:v>
                </c:pt>
                <c:pt idx="103">
                  <c:v>42.721720483785099</c:v>
                </c:pt>
                <c:pt idx="104">
                  <c:v>42.374780791691904</c:v>
                </c:pt>
                <c:pt idx="105">
                  <c:v>42.048081310323816</c:v>
                </c:pt>
                <c:pt idx="106">
                  <c:v>41.788992201628467</c:v>
                </c:pt>
                <c:pt idx="107">
                  <c:v>41.636847846610706</c:v>
                </c:pt>
                <c:pt idx="108">
                  <c:v>41.01632998762301</c:v>
                </c:pt>
                <c:pt idx="109">
                  <c:v>40.691050285759637</c:v>
                </c:pt>
                <c:pt idx="110">
                  <c:v>40.43316308484826</c:v>
                </c:pt>
                <c:pt idx="111">
                  <c:v>40.281715826489069</c:v>
                </c:pt>
                <c:pt idx="112">
                  <c:v>39.664318032736347</c:v>
                </c:pt>
                <c:pt idx="113">
                  <c:v>39.658666349957002</c:v>
                </c:pt>
                <c:pt idx="114">
                  <c:v>39.340748420030643</c:v>
                </c:pt>
                <c:pt idx="115">
                  <c:v>39.084272515028402</c:v>
                </c:pt>
                <c:pt idx="116">
                  <c:v>38.992390373326948</c:v>
                </c:pt>
                <c:pt idx="117">
                  <c:v>38.319979531325799</c:v>
                </c:pt>
                <c:pt idx="118">
                  <c:v>37.99843525227007</c:v>
                </c:pt>
                <c:pt idx="119">
                  <c:v>37.743594283126285</c:v>
                </c:pt>
                <c:pt idx="120">
                  <c:v>37.652355037844394</c:v>
                </c:pt>
                <c:pt idx="121">
                  <c:v>36.984560829069245</c:v>
                </c:pt>
                <c:pt idx="122">
                  <c:v>36.665350933334409</c:v>
                </c:pt>
                <c:pt idx="123">
                  <c:v>36.412442799354402</c:v>
                </c:pt>
                <c:pt idx="124">
                  <c:v>36.321881003859573</c:v>
                </c:pt>
                <c:pt idx="125">
                  <c:v>36.293192441264367</c:v>
                </c:pt>
                <c:pt idx="126">
                  <c:v>35.659349125384715</c:v>
                </c:pt>
                <c:pt idx="127">
                  <c:v>35.638846426020372</c:v>
                </c:pt>
                <c:pt idx="128">
                  <c:v>35.34278393990288</c:v>
                </c:pt>
                <c:pt idx="129">
                  <c:v>35.09202967242944</c:v>
                </c:pt>
                <c:pt idx="130">
                  <c:v>35.002225868949189</c:v>
                </c:pt>
                <c:pt idx="131">
                  <c:v>34.325277618608588</c:v>
                </c:pt>
                <c:pt idx="132">
                  <c:v>34.031977048198343</c:v>
                </c:pt>
                <c:pt idx="133">
                  <c:v>33.783593169744506</c:v>
                </c:pt>
                <c:pt idx="134">
                  <c:v>33.694633434341519</c:v>
                </c:pt>
                <c:pt idx="135">
                  <c:v>33.67099864445639</c:v>
                </c:pt>
                <c:pt idx="136">
                  <c:v>33.028912472707475</c:v>
                </c:pt>
                <c:pt idx="137">
                  <c:v>33.024424566346056</c:v>
                </c:pt>
                <c:pt idx="138">
                  <c:v>32.734138517972887</c:v>
                </c:pt>
                <c:pt idx="139">
                  <c:v>32.488375015471085</c:v>
                </c:pt>
                <c:pt idx="140">
                  <c:v>32.400389040023263</c:v>
                </c:pt>
                <c:pt idx="141">
                  <c:v>31.741988060173682</c:v>
                </c:pt>
                <c:pt idx="142">
                  <c:v>31.73754432902253</c:v>
                </c:pt>
                <c:pt idx="143">
                  <c:v>31.450542781732878</c:v>
                </c:pt>
                <c:pt idx="144">
                  <c:v>31.207665834421558</c:v>
                </c:pt>
                <c:pt idx="145">
                  <c:v>31.120735023582743</c:v>
                </c:pt>
                <c:pt idx="146">
                  <c:v>30.470282863201255</c:v>
                </c:pt>
                <c:pt idx="147">
                  <c:v>30.465881736955708</c:v>
                </c:pt>
                <c:pt idx="148">
                  <c:v>30.328992505643686</c:v>
                </c:pt>
                <c:pt idx="149">
                  <c:v>30.182500034953446</c:v>
                </c:pt>
                <c:pt idx="150">
                  <c:v>29.856883278835067</c:v>
                </c:pt>
                <c:pt idx="151">
                  <c:v>29.706635098167272</c:v>
                </c:pt>
                <c:pt idx="152">
                  <c:v>29.215053470760218</c:v>
                </c:pt>
                <c:pt idx="153">
                  <c:v>29.21072088869731</c:v>
                </c:pt>
                <c:pt idx="154">
                  <c:v>28.931224109599718</c:v>
                </c:pt>
                <c:pt idx="155">
                  <c:v>28.610105124609841</c:v>
                </c:pt>
                <c:pt idx="156">
                  <c:v>28.46201990706259</c:v>
                </c:pt>
                <c:pt idx="157">
                  <c:v>27.977544180715682</c:v>
                </c:pt>
                <c:pt idx="158">
                  <c:v>27.973305693181185</c:v>
                </c:pt>
                <c:pt idx="159">
                  <c:v>27.697953863780352</c:v>
                </c:pt>
                <c:pt idx="160">
                  <c:v>27.381710803279191</c:v>
                </c:pt>
                <c:pt idx="161">
                  <c:v>27.235891080664473</c:v>
                </c:pt>
                <c:pt idx="162">
                  <c:v>27.136008990851824</c:v>
                </c:pt>
                <c:pt idx="163">
                  <c:v>26.759038983987519</c:v>
                </c:pt>
                <c:pt idx="164">
                  <c:v>26.754847698221329</c:v>
                </c:pt>
                <c:pt idx="165">
                  <c:v>26.537299368459092</c:v>
                </c:pt>
                <c:pt idx="166">
                  <c:v>26.483931945893236</c:v>
                </c:pt>
                <c:pt idx="167">
                  <c:v>26.172914972849391</c:v>
                </c:pt>
                <c:pt idx="168">
                  <c:v>26.029506949877245</c:v>
                </c:pt>
                <c:pt idx="169">
                  <c:v>25.560781595522212</c:v>
                </c:pt>
                <c:pt idx="170">
                  <c:v>25.556618706593976</c:v>
                </c:pt>
                <c:pt idx="171">
                  <c:v>25.342883238192364</c:v>
                </c:pt>
                <c:pt idx="172">
                  <c:v>25.29044779688709</c:v>
                </c:pt>
                <c:pt idx="173">
                  <c:v>24.984955995414758</c:v>
                </c:pt>
                <c:pt idx="174">
                  <c:v>24.844110764718906</c:v>
                </c:pt>
                <c:pt idx="175">
                  <c:v>24.383985171376032</c:v>
                </c:pt>
                <c:pt idx="176">
                  <c:v>24.379925599143785</c:v>
                </c:pt>
                <c:pt idx="177">
                  <c:v>24.170185185434807</c:v>
                </c:pt>
                <c:pt idx="178">
                  <c:v>23.819079369396327</c:v>
                </c:pt>
                <c:pt idx="179">
                  <c:v>23.680985799169687</c:v>
                </c:pt>
                <c:pt idx="180">
                  <c:v>23.278177865976051</c:v>
                </c:pt>
                <c:pt idx="181">
                  <c:v>23.22992086067568</c:v>
                </c:pt>
                <c:pt idx="182">
                  <c:v>23.225985527931428</c:v>
                </c:pt>
                <c:pt idx="183">
                  <c:v>23.020460972723804</c:v>
                </c:pt>
                <c:pt idx="184">
                  <c:v>22.71538918649545</c:v>
                </c:pt>
                <c:pt idx="185">
                  <c:v>22.676569612954761</c:v>
                </c:pt>
                <c:pt idx="186">
                  <c:v>22.541375026391801</c:v>
                </c:pt>
                <c:pt idx="187">
                  <c:v>22.099894494609256</c:v>
                </c:pt>
                <c:pt idx="188">
                  <c:v>22.096038006910508</c:v>
                </c:pt>
                <c:pt idx="189">
                  <c:v>21.894956602462301</c:v>
                </c:pt>
                <c:pt idx="190">
                  <c:v>21.596628360892218</c:v>
                </c:pt>
                <c:pt idx="191">
                  <c:v>21.426493978662428</c:v>
                </c:pt>
                <c:pt idx="192">
                  <c:v>20.995123100619665</c:v>
                </c:pt>
                <c:pt idx="193">
                  <c:v>20.99132756682965</c:v>
                </c:pt>
                <c:pt idx="194">
                  <c:v>20.794952723671411</c:v>
                </c:pt>
                <c:pt idx="195">
                  <c:v>20.727893764606304</c:v>
                </c:pt>
                <c:pt idx="196">
                  <c:v>20.503682408457657</c:v>
                </c:pt>
                <c:pt idx="197">
                  <c:v>20.337614930407657</c:v>
                </c:pt>
                <c:pt idx="198">
                  <c:v>20.194187852389373</c:v>
                </c:pt>
                <c:pt idx="199">
                  <c:v>19.916846957214378</c:v>
                </c:pt>
                <c:pt idx="200">
                  <c:v>19.913137953441982</c:v>
                </c:pt>
                <c:pt idx="201">
                  <c:v>19.721692329644128</c:v>
                </c:pt>
                <c:pt idx="202">
                  <c:v>19.43780827111668</c:v>
                </c:pt>
                <c:pt idx="203">
                  <c:v>19.276038175157233</c:v>
                </c:pt>
                <c:pt idx="204">
                  <c:v>19.136341398119932</c:v>
                </c:pt>
                <c:pt idx="205">
                  <c:v>18.866312124687344</c:v>
                </c:pt>
                <c:pt idx="206">
                  <c:v>18.676394405523382</c:v>
                </c:pt>
                <c:pt idx="207">
                  <c:v>18.400252827345625</c:v>
                </c:pt>
                <c:pt idx="208">
                  <c:v>18.242984079735866</c:v>
                </c:pt>
                <c:pt idx="209">
                  <c:v>18.107177185783264</c:v>
                </c:pt>
                <c:pt idx="210">
                  <c:v>17.84480047192503</c:v>
                </c:pt>
                <c:pt idx="211">
                  <c:v>17.660328567825299</c:v>
                </c:pt>
                <c:pt idx="212">
                  <c:v>17.392293055322018</c:v>
                </c:pt>
                <c:pt idx="213">
                  <c:v>17.23969382266527</c:v>
                </c:pt>
                <c:pt idx="214">
                  <c:v>17.107952369527339</c:v>
                </c:pt>
                <c:pt idx="215">
                  <c:v>16.674794019979483</c:v>
                </c:pt>
                <c:pt idx="216">
                  <c:v>16.415174699732223</c:v>
                </c:pt>
                <c:pt idx="217">
                  <c:v>16.314779287357442</c:v>
                </c:pt>
                <c:pt idx="218">
                  <c:v>16.267412488807416</c:v>
                </c:pt>
                <c:pt idx="219">
                  <c:v>16.139914501183927</c:v>
                </c:pt>
                <c:pt idx="220">
                  <c:v>15.844712597315992</c:v>
                </c:pt>
                <c:pt idx="221">
                  <c:v>15.721011939611785</c:v>
                </c:pt>
                <c:pt idx="222">
                  <c:v>15.470118679916304</c:v>
                </c:pt>
                <c:pt idx="223">
                  <c:v>15.327422427114236</c:v>
                </c:pt>
                <c:pt idx="224">
                  <c:v>15.204338003894225</c:v>
                </c:pt>
                <c:pt idx="225">
                  <c:v>14.919506863413334</c:v>
                </c:pt>
                <c:pt idx="226">
                  <c:v>14.800224448562275</c:v>
                </c:pt>
                <c:pt idx="227">
                  <c:v>14.558393471369648</c:v>
                </c:pt>
                <c:pt idx="228">
                  <c:v>14.302471783666288</c:v>
                </c:pt>
                <c:pt idx="229">
                  <c:v>14.028389002508399</c:v>
                </c:pt>
                <c:pt idx="230">
                  <c:v>13.913678563584906</c:v>
                </c:pt>
                <c:pt idx="231">
                  <c:v>13.681294386711478</c:v>
                </c:pt>
                <c:pt idx="232">
                  <c:v>13.435536737093731</c:v>
                </c:pt>
                <c:pt idx="233">
                  <c:v>13.17261624929713</c:v>
                </c:pt>
                <c:pt idx="234">
                  <c:v>13.062652337945153</c:v>
                </c:pt>
                <c:pt idx="235">
                  <c:v>12.840043985719007</c:v>
                </c:pt>
                <c:pt idx="236">
                  <c:v>12.604801194283795</c:v>
                </c:pt>
                <c:pt idx="237">
                  <c:v>12.353436038688185</c:v>
                </c:pt>
                <c:pt idx="238">
                  <c:v>12.035887177832695</c:v>
                </c:pt>
                <c:pt idx="239">
                  <c:v>11.811556687019436</c:v>
                </c:pt>
                <c:pt idx="240">
                  <c:v>11.572121191000349</c:v>
                </c:pt>
                <c:pt idx="241">
                  <c:v>11.270071565312421</c:v>
                </c:pt>
                <c:pt idx="242">
                  <c:v>11.057027616727368</c:v>
                </c:pt>
                <c:pt idx="243">
                  <c:v>10.829918353689195</c:v>
                </c:pt>
                <c:pt idx="244">
                  <c:v>10.543872162852448</c:v>
                </c:pt>
                <c:pt idx="245">
                  <c:v>10.34246163026862</c:v>
                </c:pt>
                <c:pt idx="246">
                  <c:v>10.128056311153102</c:v>
                </c:pt>
                <c:pt idx="247">
                  <c:v>9.6691055950882454</c:v>
                </c:pt>
                <c:pt idx="248">
                  <c:v>9.4678012592286152</c:v>
                </c:pt>
                <c:pt idx="249">
                  <c:v>9.0382330684433541</c:v>
                </c:pt>
                <c:pt idx="250">
                  <c:v>8.8504354027072907</c:v>
                </c:pt>
                <c:pt idx="251">
                  <c:v>8.2771907087891545</c:v>
                </c:pt>
                <c:pt idx="252">
                  <c:v>7.7493141658404845</c:v>
                </c:pt>
                <c:pt idx="253">
                  <c:v>7.2680564372005003</c:v>
                </c:pt>
                <c:pt idx="254">
                  <c:v>6.8346848902625181</c:v>
                </c:pt>
              </c:numCache>
            </c:numRef>
          </c:yVal>
          <c:smooth val="0"/>
          <c:extLst xmlns:c15="http://schemas.microsoft.com/office/drawing/2012/chart">
            <c:ext xmlns:c16="http://schemas.microsoft.com/office/drawing/2014/chart" uri="{C3380CC4-5D6E-409C-BE32-E72D297353CC}">
              <c16:uniqueId val="{00000001-33C3-4FBD-A3EA-52C704F60108}"/>
            </c:ext>
          </c:extLst>
        </c:ser>
        <c:ser>
          <c:idx val="0"/>
          <c:order val="2"/>
          <c:tx>
            <c:strRef>
              <c:f>RE!$Q$28</c:f>
              <c:strCache>
                <c:ptCount val="1"/>
                <c:pt idx="0">
                  <c:v>B3</c:v>
                </c:pt>
              </c:strCache>
            </c:strRef>
          </c:tx>
          <c:spPr>
            <a:ln w="63500" cap="rnd">
              <a:solidFill>
                <a:srgbClr val="7030A0"/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RE!$D$33:$D$302</c:f>
              <c:numCache>
                <c:formatCode>0.00E+00</c:formatCode>
                <c:ptCount val="270"/>
                <c:pt idx="0">
                  <c:v>2.1388858841979999E-5</c:v>
                </c:pt>
                <c:pt idx="1">
                  <c:v>2.6863246275319999E-5</c:v>
                </c:pt>
                <c:pt idx="2">
                  <c:v>4.2575272651159996E-5</c:v>
                </c:pt>
                <c:pt idx="3">
                  <c:v>6.7477269009269997E-5</c:v>
                </c:pt>
                <c:pt idx="4">
                  <c:v>1.0694426237891999E-4</c:v>
                </c:pt>
                <c:pt idx="5">
                  <c:v>1.6949598962749996E-4</c:v>
                </c:pt>
                <c:pt idx="6">
                  <c:v>1.8918122258889997E-4</c:v>
                </c:pt>
                <c:pt idx="7">
                  <c:v>2.3760139528059999E-4</c:v>
                </c:pt>
                <c:pt idx="8">
                  <c:v>2.6863246275319995E-4</c:v>
                </c:pt>
                <c:pt idx="9">
                  <c:v>3.7657195255279995E-4</c:v>
                </c:pt>
                <c:pt idx="10">
                  <c:v>4.2575081665279998E-4</c:v>
                </c:pt>
                <c:pt idx="11">
                  <c:v>5.9682641866279991E-4</c:v>
                </c:pt>
                <c:pt idx="12">
                  <c:v>6.1243394393129989E-4</c:v>
                </c:pt>
                <c:pt idx="13">
                  <c:v>6.7477269009269991E-4</c:v>
                </c:pt>
                <c:pt idx="14">
                  <c:v>7.6918401339229987E-4</c:v>
                </c:pt>
                <c:pt idx="15">
                  <c:v>9.4590611294449994E-4</c:v>
                </c:pt>
                <c:pt idx="16">
                  <c:v>1.0694426237891999E-3</c:v>
                </c:pt>
                <c:pt idx="17">
                  <c:v>1.2190717847144E-3</c:v>
                </c:pt>
                <c:pt idx="18">
                  <c:v>1.4991669016754001E-3</c:v>
                </c:pt>
                <c:pt idx="19">
                  <c:v>1.6949519385299999E-3</c:v>
                </c:pt>
                <c:pt idx="20">
                  <c:v>1.9320991057259998E-3</c:v>
                </c:pt>
                <c:pt idx="21">
                  <c:v>2.0268790317739998E-3</c:v>
                </c:pt>
                <c:pt idx="22">
                  <c:v>2.3760139528059996E-3</c:v>
                </c:pt>
                <c:pt idx="23">
                  <c:v>2.5456507945199997E-3</c:v>
                </c:pt>
                <c:pt idx="24">
                  <c:v>2.6863182613359998E-3</c:v>
                </c:pt>
                <c:pt idx="25">
                  <c:v>3.0621705154309999E-3</c:v>
                </c:pt>
                <c:pt idx="26">
                  <c:v>3.7657020184889995E-3</c:v>
                </c:pt>
                <c:pt idx="27">
                  <c:v>4.034576715E-3</c:v>
                </c:pt>
                <c:pt idx="28">
                  <c:v>4.257527265116E-3</c:v>
                </c:pt>
                <c:pt idx="29">
                  <c:v>4.8532345065220002E-3</c:v>
                </c:pt>
                <c:pt idx="30">
                  <c:v>5.9682641866279995E-3</c:v>
                </c:pt>
                <c:pt idx="31">
                  <c:v>6.3943711919470002E-3</c:v>
                </c:pt>
                <c:pt idx="32">
                  <c:v>6.7477269009269996E-3</c:v>
                </c:pt>
                <c:pt idx="33">
                  <c:v>7.3242464275890002E-3</c:v>
                </c:pt>
                <c:pt idx="34">
                  <c:v>7.6918401339229996E-3</c:v>
                </c:pt>
                <c:pt idx="35">
                  <c:v>9.1988587834349999E-3</c:v>
                </c:pt>
                <c:pt idx="36">
                  <c:v>9.4590611294449994E-3</c:v>
                </c:pt>
                <c:pt idx="37">
                  <c:v>1.0134396750419E-2</c:v>
                </c:pt>
                <c:pt idx="38">
                  <c:v>1.0694426237891999E-2</c:v>
                </c:pt>
                <c:pt idx="39">
                  <c:v>1.2190662142928998E-2</c:v>
                </c:pt>
                <c:pt idx="40">
                  <c:v>1.4579176121581E-2</c:v>
                </c:pt>
                <c:pt idx="41">
                  <c:v>1.4991600580146999E-2</c:v>
                </c:pt>
                <c:pt idx="42">
                  <c:v>1.6062008000939997E-2</c:v>
                </c:pt>
                <c:pt idx="43">
                  <c:v>1.9320991057259998E-2</c:v>
                </c:pt>
                <c:pt idx="44">
                  <c:v>2.3106442607290001E-2</c:v>
                </c:pt>
                <c:pt idx="45">
                  <c:v>2.3760091781589998E-2</c:v>
                </c:pt>
                <c:pt idx="46">
                  <c:v>2.5456507945199998E-2</c:v>
                </c:pt>
                <c:pt idx="47">
                  <c:v>3.0621705154309994E-2</c:v>
                </c:pt>
                <c:pt idx="48">
                  <c:v>3.1830980000000002E-2</c:v>
                </c:pt>
                <c:pt idx="49">
                  <c:v>3.6621240095689997E-2</c:v>
                </c:pt>
                <c:pt idx="50">
                  <c:v>3.7657195255279996E-2</c:v>
                </c:pt>
                <c:pt idx="51">
                  <c:v>3.997799200708E-2</c:v>
                </c:pt>
                <c:pt idx="52">
                  <c:v>4.0345576164120003E-2</c:v>
                </c:pt>
                <c:pt idx="53">
                  <c:v>4.8532122248359996E-2</c:v>
                </c:pt>
                <c:pt idx="54">
                  <c:v>5.804100681925E-2</c:v>
                </c:pt>
                <c:pt idx="55">
                  <c:v>5.9682641866279994E-2</c:v>
                </c:pt>
                <c:pt idx="56">
                  <c:v>6.3360711605279993E-2</c:v>
                </c:pt>
                <c:pt idx="57">
                  <c:v>6.394371191947E-2</c:v>
                </c:pt>
                <c:pt idx="58">
                  <c:v>7.6918226268839998E-2</c:v>
                </c:pt>
                <c:pt idx="59">
                  <c:v>9.1988587834350002E-2</c:v>
                </c:pt>
                <c:pt idx="60">
                  <c:v>9.4590611294449997E-2</c:v>
                </c:pt>
                <c:pt idx="61">
                  <c:v>0.10041994598577</c:v>
                </c:pt>
                <c:pt idx="62">
                  <c:v>0.10134396750419</c:v>
                </c:pt>
                <c:pt idx="63">
                  <c:v>0.12190717847143999</c:v>
                </c:pt>
                <c:pt idx="64">
                  <c:v>0.14579109276523</c:v>
                </c:pt>
                <c:pt idx="65">
                  <c:v>0.15915489999999999</c:v>
                </c:pt>
                <c:pt idx="66">
                  <c:v>0.16061928423489999</c:v>
                </c:pt>
                <c:pt idx="67">
                  <c:v>0.1621223431105</c:v>
                </c:pt>
                <c:pt idx="68">
                  <c:v>0.19320991057260001</c:v>
                </c:pt>
                <c:pt idx="69">
                  <c:v>0.20361689032869998</c:v>
                </c:pt>
                <c:pt idx="70">
                  <c:v>0.23106442607289998</c:v>
                </c:pt>
                <c:pt idx="71">
                  <c:v>0.25224460100999996</c:v>
                </c:pt>
                <c:pt idx="72">
                  <c:v>0.25456460198729997</c:v>
                </c:pt>
                <c:pt idx="73">
                  <c:v>0.30621705154309997</c:v>
                </c:pt>
                <c:pt idx="74">
                  <c:v>0.32271043298499996</c:v>
                </c:pt>
                <c:pt idx="75">
                  <c:v>0.3662124009569</c:v>
                </c:pt>
                <c:pt idx="76">
                  <c:v>0.39977992007079999</c:v>
                </c:pt>
                <c:pt idx="77">
                  <c:v>0.4034576715</c:v>
                </c:pt>
                <c:pt idx="78">
                  <c:v>0.51146145987919989</c:v>
                </c:pt>
                <c:pt idx="79">
                  <c:v>0.58040752171410004</c:v>
                </c:pt>
                <c:pt idx="80">
                  <c:v>0.63360409210970003</c:v>
                </c:pt>
                <c:pt idx="81">
                  <c:v>0.63943711919469992</c:v>
                </c:pt>
                <c:pt idx="82">
                  <c:v>0.81061187470739993</c:v>
                </c:pt>
                <c:pt idx="83">
                  <c:v>0.91988380932979996</c:v>
                </c:pt>
                <c:pt idx="84">
                  <c:v>0.96467811508969992</c:v>
                </c:pt>
                <c:pt idx="85">
                  <c:v>1.0041994598577</c:v>
                </c:pt>
                <c:pt idx="86">
                  <c:v>1.0134396750418999</c:v>
                </c:pt>
                <c:pt idx="87">
                  <c:v>1.2115838649791999</c:v>
                </c:pt>
                <c:pt idx="88">
                  <c:v>1.2847390964543999</c:v>
                </c:pt>
                <c:pt idx="89">
                  <c:v>1.4579176121580997</c:v>
                </c:pt>
                <c:pt idx="90">
                  <c:v>1.5915489999999999</c:v>
                </c:pt>
                <c:pt idx="91">
                  <c:v>1.9202261501859998</c:v>
                </c:pt>
                <c:pt idx="92">
                  <c:v>2.0361689032869998</c:v>
                </c:pt>
                <c:pt idx="93">
                  <c:v>2.3106442607289996</c:v>
                </c:pt>
                <c:pt idx="94">
                  <c:v>2.5224348692569998</c:v>
                </c:pt>
                <c:pt idx="95">
                  <c:v>3.043353631604</c:v>
                </c:pt>
                <c:pt idx="96">
                  <c:v>3.2270884143599994</c:v>
                </c:pt>
                <c:pt idx="97">
                  <c:v>3.6621240095690002</c:v>
                </c:pt>
                <c:pt idx="98">
                  <c:v>3.9977896514140001</c:v>
                </c:pt>
                <c:pt idx="99">
                  <c:v>4.8233913712229999</c:v>
                </c:pt>
                <c:pt idx="100">
                  <c:v>5.1146145987919995</c:v>
                </c:pt>
                <c:pt idx="101">
                  <c:v>6.3360711605280002</c:v>
                </c:pt>
                <c:pt idx="102">
                  <c:v>6.7204509341650001</c:v>
                </c:pt>
                <c:pt idx="103">
                  <c:v>7.6445950018579998</c:v>
                </c:pt>
                <c:pt idx="104">
                  <c:v>8.1061187470739995</c:v>
                </c:pt>
                <c:pt idx="105">
                  <c:v>8.4405238821109982</c:v>
                </c:pt>
                <c:pt idx="106">
                  <c:v>10.041994598577</c:v>
                </c:pt>
                <c:pt idx="107">
                  <c:v>12.115838649792</c:v>
                </c:pt>
                <c:pt idx="108">
                  <c:v>12.847332077230998</c:v>
                </c:pt>
                <c:pt idx="109">
                  <c:v>13.377298795642998</c:v>
                </c:pt>
                <c:pt idx="110">
                  <c:v>15.915489999999998</c:v>
                </c:pt>
                <c:pt idx="111">
                  <c:v>19.202181924409999</c:v>
                </c:pt>
                <c:pt idx="112">
                  <c:v>20.073077537209997</c:v>
                </c:pt>
                <c:pt idx="113">
                  <c:v>20.361641286400001</c:v>
                </c:pt>
                <c:pt idx="114">
                  <c:v>21.201581271150001</c:v>
                </c:pt>
                <c:pt idx="115">
                  <c:v>25.210693202150001</c:v>
                </c:pt>
                <c:pt idx="116">
                  <c:v>30.433536316040001</c:v>
                </c:pt>
                <c:pt idx="117">
                  <c:v>32.271043298499997</c:v>
                </c:pt>
                <c:pt idx="118">
                  <c:v>33.60224671308</c:v>
                </c:pt>
                <c:pt idx="119">
                  <c:v>39.95617187029</c:v>
                </c:pt>
                <c:pt idx="120">
                  <c:v>48.233913712229999</c:v>
                </c:pt>
                <c:pt idx="121">
                  <c:v>51.146145987919994</c:v>
                </c:pt>
                <c:pt idx="122">
                  <c:v>53.256221652119997</c:v>
                </c:pt>
                <c:pt idx="123">
                  <c:v>63.326254569429992</c:v>
                </c:pt>
                <c:pt idx="124">
                  <c:v>67.337117204329999</c:v>
                </c:pt>
                <c:pt idx="125">
                  <c:v>76.445599877799992</c:v>
                </c:pt>
                <c:pt idx="126">
                  <c:v>81.061187470739995</c:v>
                </c:pt>
                <c:pt idx="127">
                  <c:v>84.40523882110999</c:v>
                </c:pt>
                <c:pt idx="128">
                  <c:v>84.57179442396</c:v>
                </c:pt>
                <c:pt idx="129">
                  <c:v>100.36533993958</c:v>
                </c:pt>
                <c:pt idx="130">
                  <c:v>121.15810001909999</c:v>
                </c:pt>
                <c:pt idx="131">
                  <c:v>133.77236725231998</c:v>
                </c:pt>
                <c:pt idx="132">
                  <c:v>134.03694635808</c:v>
                </c:pt>
                <c:pt idx="133">
                  <c:v>159.06908367791999</c:v>
                </c:pt>
                <c:pt idx="134">
                  <c:v>192.02261501859996</c:v>
                </c:pt>
                <c:pt idx="135">
                  <c:v>206.94036295049997</c:v>
                </c:pt>
                <c:pt idx="136">
                  <c:v>212.01581271149999</c:v>
                </c:pt>
                <c:pt idx="137">
                  <c:v>212.43423094359997</c:v>
                </c:pt>
                <c:pt idx="138">
                  <c:v>252.1069320215</c:v>
                </c:pt>
                <c:pt idx="139">
                  <c:v>259.90599958619998</c:v>
                </c:pt>
                <c:pt idx="140">
                  <c:v>304.33536316039994</c:v>
                </c:pt>
                <c:pt idx="141">
                  <c:v>336.02246713079995</c:v>
                </c:pt>
                <c:pt idx="142">
                  <c:v>336.68566559909993</c:v>
                </c:pt>
                <c:pt idx="143">
                  <c:v>399.55980884409996</c:v>
                </c:pt>
                <c:pt idx="144">
                  <c:v>411.92216570160002</c:v>
                </c:pt>
                <c:pt idx="145">
                  <c:v>482.33913712229997</c:v>
                </c:pt>
                <c:pt idx="146">
                  <c:v>532.55982919769997</c:v>
                </c:pt>
                <c:pt idx="147">
                  <c:v>533.61311632590002</c:v>
                </c:pt>
                <c:pt idx="148">
                  <c:v>633.2625456943</c:v>
                </c:pt>
                <c:pt idx="149">
                  <c:v>652.85276318039996</c:v>
                </c:pt>
                <c:pt idx="150">
                  <c:v>690.45310830539995</c:v>
                </c:pt>
                <c:pt idx="151">
                  <c:v>844.05047835229993</c:v>
                </c:pt>
                <c:pt idx="152">
                  <c:v>845.7179442396</c:v>
                </c:pt>
                <c:pt idx="153">
                  <c:v>867.17186560469997</c:v>
                </c:pt>
                <c:pt idx="154">
                  <c:v>1003.6533993957999</c:v>
                </c:pt>
                <c:pt idx="155">
                  <c:v>1034.7018147525</c:v>
                </c:pt>
                <c:pt idx="156">
                  <c:v>1337.7298795643001</c:v>
                </c:pt>
                <c:pt idx="157">
                  <c:v>1340.3634156946</c:v>
                </c:pt>
                <c:pt idx="158">
                  <c:v>1374.3714755717001</c:v>
                </c:pt>
                <c:pt idx="159">
                  <c:v>1590.6835156537998</c:v>
                </c:pt>
                <c:pt idx="160">
                  <c:v>1639.9002586199997</c:v>
                </c:pt>
                <c:pt idx="161">
                  <c:v>2120.1581271149998</c:v>
                </c:pt>
                <c:pt idx="162">
                  <c:v>2124.3423094359996</c:v>
                </c:pt>
                <c:pt idx="163">
                  <c:v>2178.2321585759996</c:v>
                </c:pt>
                <c:pt idx="164">
                  <c:v>2521.0629540189998</c:v>
                </c:pt>
                <c:pt idx="165">
                  <c:v>2599.0599958619996</c:v>
                </c:pt>
                <c:pt idx="166">
                  <c:v>3360.2246713079994</c:v>
                </c:pt>
                <c:pt idx="167">
                  <c:v>3366.8566559909996</c:v>
                </c:pt>
                <c:pt idx="168">
                  <c:v>3452.2655415269996</c:v>
                </c:pt>
                <c:pt idx="169">
                  <c:v>3995.6171870289995</c:v>
                </c:pt>
                <c:pt idx="170">
                  <c:v>4119.2041499769994</c:v>
                </c:pt>
                <c:pt idx="171">
                  <c:v>4315.7731838689997</c:v>
                </c:pt>
                <c:pt idx="172">
                  <c:v>5336.1072900239997</c:v>
                </c:pt>
                <c:pt idx="173">
                  <c:v>5420.3798095740003</c:v>
                </c:pt>
                <c:pt idx="174">
                  <c:v>5471.4971803560002</c:v>
                </c:pt>
                <c:pt idx="175">
                  <c:v>6332.6254569429993</c:v>
                </c:pt>
                <c:pt idx="176">
                  <c:v>6528.5276318039996</c:v>
                </c:pt>
                <c:pt idx="177">
                  <c:v>8457.1603438079983</c:v>
                </c:pt>
                <c:pt idx="178">
                  <c:v>8590.7024457509997</c:v>
                </c:pt>
                <c:pt idx="179">
                  <c:v>8671.718656047</c:v>
                </c:pt>
                <c:pt idx="180">
                  <c:v>10036.533993957999</c:v>
                </c:pt>
                <c:pt idx="181">
                  <c:v>10347.018147524999</c:v>
                </c:pt>
                <c:pt idx="182">
                  <c:v>13403.694635807999</c:v>
                </c:pt>
                <c:pt idx="183">
                  <c:v>13615.346779572999</c:v>
                </c:pt>
                <c:pt idx="184">
                  <c:v>13743.652685305999</c:v>
                </c:pt>
                <c:pt idx="185">
                  <c:v>16398.92300875</c:v>
                </c:pt>
                <c:pt idx="186">
                  <c:v>21243.423094359998</c:v>
                </c:pt>
                <c:pt idx="187">
                  <c:v>21578.873877089998</c:v>
                </c:pt>
                <c:pt idx="188">
                  <c:v>21782.321585759997</c:v>
                </c:pt>
                <c:pt idx="189">
                  <c:v>25990.536296659997</c:v>
                </c:pt>
                <c:pt idx="190">
                  <c:v>31014.276630649998</c:v>
                </c:pt>
                <c:pt idx="191">
                  <c:v>33668.566559909996</c:v>
                </c:pt>
                <c:pt idx="192">
                  <c:v>34200.366742769998</c:v>
                </c:pt>
                <c:pt idx="193">
                  <c:v>34522.655415269997</c:v>
                </c:pt>
                <c:pt idx="194">
                  <c:v>38952.270507559995</c:v>
                </c:pt>
                <c:pt idx="195">
                  <c:v>41192.216570159995</c:v>
                </c:pt>
                <c:pt idx="196">
                  <c:v>54203.798095739992</c:v>
                </c:pt>
                <c:pt idx="197">
                  <c:v>54714.717155719991</c:v>
                </c:pt>
                <c:pt idx="198">
                  <c:v>61735.039794719996</c:v>
                </c:pt>
                <c:pt idx="199">
                  <c:v>65285.276318039992</c:v>
                </c:pt>
                <c:pt idx="200">
                  <c:v>85906.626570259992</c:v>
                </c:pt>
                <c:pt idx="201">
                  <c:v>86716.97965909999</c:v>
                </c:pt>
                <c:pt idx="202">
                  <c:v>97843.435056139992</c:v>
                </c:pt>
                <c:pt idx="203">
                  <c:v>103470.18147524999</c:v>
                </c:pt>
                <c:pt idx="204">
                  <c:v>123286.25567993999</c:v>
                </c:pt>
                <c:pt idx="205">
                  <c:v>136153.46779572999</c:v>
                </c:pt>
                <c:pt idx="206">
                  <c:v>137437.14755716998</c:v>
                </c:pt>
                <c:pt idx="207">
                  <c:v>154840.89502706999</c:v>
                </c:pt>
                <c:pt idx="208">
                  <c:v>155071.39906873999</c:v>
                </c:pt>
                <c:pt idx="209">
                  <c:v>215788.73877089997</c:v>
                </c:pt>
                <c:pt idx="210">
                  <c:v>217823.21585759998</c:v>
                </c:pt>
                <c:pt idx="211">
                  <c:v>245405.71495699999</c:v>
                </c:pt>
                <c:pt idx="212">
                  <c:v>245772.72615639999</c:v>
                </c:pt>
                <c:pt idx="213">
                  <c:v>342002.07587869995</c:v>
                </c:pt>
                <c:pt idx="214">
                  <c:v>345226.5541527</c:v>
                </c:pt>
                <c:pt idx="215">
                  <c:v>388941.78969059995</c:v>
                </c:pt>
                <c:pt idx="216">
                  <c:v>389522.70507559995</c:v>
                </c:pt>
                <c:pt idx="217">
                  <c:v>542036.70771819993</c:v>
                </c:pt>
                <c:pt idx="218">
                  <c:v>616431.27839969995</c:v>
                </c:pt>
                <c:pt idx="219">
                  <c:v>617347.53315899998</c:v>
                </c:pt>
                <c:pt idx="220">
                  <c:v>623001.35182659992</c:v>
                </c:pt>
                <c:pt idx="221">
                  <c:v>782456.09965819994</c:v>
                </c:pt>
                <c:pt idx="222">
                  <c:v>859070.2445750999</c:v>
                </c:pt>
                <c:pt idx="223">
                  <c:v>976982.22125379997</c:v>
                </c:pt>
                <c:pt idx="224">
                  <c:v>978434.35056139994</c:v>
                </c:pt>
                <c:pt idx="225">
                  <c:v>1240106.6512277999</c:v>
                </c:pt>
                <c:pt idx="226">
                  <c:v>1361534.6779572999</c:v>
                </c:pt>
                <c:pt idx="227">
                  <c:v>1548408.9502706998</c:v>
                </c:pt>
                <c:pt idx="228">
                  <c:v>1550713.9906873999</c:v>
                </c:pt>
                <c:pt idx="229">
                  <c:v>1965437.2826289998</c:v>
                </c:pt>
                <c:pt idx="230">
                  <c:v>2157887.3877089997</c:v>
                </c:pt>
                <c:pt idx="231">
                  <c:v>2454046.0087269996</c:v>
                </c:pt>
                <c:pt idx="232">
                  <c:v>2457716.1207209998</c:v>
                </c:pt>
                <c:pt idx="233">
                  <c:v>3115006.7591329999</c:v>
                </c:pt>
                <c:pt idx="234">
                  <c:v>3889417.8969059996</c:v>
                </c:pt>
                <c:pt idx="235">
                  <c:v>3895217.5014619995</c:v>
                </c:pt>
                <c:pt idx="236">
                  <c:v>4936975.4487059992</c:v>
                </c:pt>
                <c:pt idx="237">
                  <c:v>6164312.7839969993</c:v>
                </c:pt>
                <c:pt idx="238">
                  <c:v>6173503.9794719992</c:v>
                </c:pt>
                <c:pt idx="239">
                  <c:v>7824560.9965819996</c:v>
                </c:pt>
                <c:pt idx="240">
                  <c:v>9608580.7917989995</c:v>
                </c:pt>
                <c:pt idx="241">
                  <c:v>9769777.6491659991</c:v>
                </c:pt>
                <c:pt idx="242">
                  <c:v>9784343.5056139994</c:v>
                </c:pt>
                <c:pt idx="243">
                  <c:v>12067859.813638</c:v>
                </c:pt>
                <c:pt idx="244">
                  <c:v>12401009.216513999</c:v>
                </c:pt>
                <c:pt idx="245">
                  <c:v>15484054.488628998</c:v>
                </c:pt>
                <c:pt idx="246">
                  <c:v>15507139.906873999</c:v>
                </c:pt>
                <c:pt idx="247">
                  <c:v>19126217.29064</c:v>
                </c:pt>
                <c:pt idx="248">
                  <c:v>19654372.82629</c:v>
                </c:pt>
                <c:pt idx="249">
                  <c:v>24540571.495699998</c:v>
                </c:pt>
                <c:pt idx="250">
                  <c:v>30313024.225759998</c:v>
                </c:pt>
                <c:pt idx="251">
                  <c:v>31150067.591329999</c:v>
                </c:pt>
                <c:pt idx="252">
                  <c:v>38894178.969059996</c:v>
                </c:pt>
                <c:pt idx="253">
                  <c:v>48042896.001249999</c:v>
                </c:pt>
                <c:pt idx="254">
                  <c:v>49369531.670199998</c:v>
                </c:pt>
                <c:pt idx="255">
                  <c:v>61643127.839969993</c:v>
                </c:pt>
                <c:pt idx="256">
                  <c:v>76143221.483289987</c:v>
                </c:pt>
                <c:pt idx="257">
                  <c:v>78245434.895429999</c:v>
                </c:pt>
                <c:pt idx="258">
                  <c:v>120678598.13637999</c:v>
                </c:pt>
                <c:pt idx="259">
                  <c:v>124010665.12278</c:v>
                </c:pt>
                <c:pt idx="260">
                  <c:v>191261377.13189998</c:v>
                </c:pt>
                <c:pt idx="261">
                  <c:v>196543728.26289999</c:v>
                </c:pt>
                <c:pt idx="262">
                  <c:v>303130242.25759995</c:v>
                </c:pt>
                <c:pt idx="263">
                  <c:v>311500675.91329998</c:v>
                </c:pt>
                <c:pt idx="264">
                  <c:v>480428960.01249999</c:v>
                </c:pt>
                <c:pt idx="265">
                  <c:v>761428713.42509997</c:v>
                </c:pt>
                <c:pt idx="266">
                  <c:v>1206783116.5755999</c:v>
                </c:pt>
                <c:pt idx="267">
                  <c:v>1912621729.0639999</c:v>
                </c:pt>
                <c:pt idx="268">
                  <c:v>3031302422.5759997</c:v>
                </c:pt>
                <c:pt idx="269">
                  <c:v>4804289600.125</c:v>
                </c:pt>
              </c:numCache>
            </c:numRef>
          </c:xVal>
          <c:yVal>
            <c:numRef>
              <c:f>RE!$F$33:$F$302</c:f>
              <c:numCache>
                <c:formatCode>0.00E+00</c:formatCode>
                <c:ptCount val="270"/>
                <c:pt idx="0">
                  <c:v>77.762913649420142</c:v>
                </c:pt>
                <c:pt idx="1">
                  <c:v>77.304769217533831</c:v>
                </c:pt>
                <c:pt idx="2">
                  <c:v>76.350214320288103</c:v>
                </c:pt>
                <c:pt idx="3">
                  <c:v>75.358496494727888</c:v>
                </c:pt>
                <c:pt idx="4">
                  <c:v>74.331183050712482</c:v>
                </c:pt>
                <c:pt idx="5">
                  <c:v>73.269824919512473</c:v>
                </c:pt>
                <c:pt idx="6">
                  <c:v>73.011738018409531</c:v>
                </c:pt>
                <c:pt idx="7">
                  <c:v>72.470650717884411</c:v>
                </c:pt>
                <c:pt idx="8">
                  <c:v>72.176009638606914</c:v>
                </c:pt>
                <c:pt idx="9">
                  <c:v>71.35401195976543</c:v>
                </c:pt>
                <c:pt idx="10">
                  <c:v>71.051295731798419</c:v>
                </c:pt>
                <c:pt idx="11">
                  <c:v>70.207601948378965</c:v>
                </c:pt>
                <c:pt idx="12">
                  <c:v>70.142489382993006</c:v>
                </c:pt>
                <c:pt idx="13">
                  <c:v>69.897204440042572</c:v>
                </c:pt>
                <c:pt idx="14">
                  <c:v>69.563883603413387</c:v>
                </c:pt>
                <c:pt idx="15">
                  <c:v>69.032988853513515</c:v>
                </c:pt>
                <c:pt idx="16">
                  <c:v>68.71533739839002</c:v>
                </c:pt>
                <c:pt idx="17">
                  <c:v>68.374405857875317</c:v>
                </c:pt>
                <c:pt idx="18">
                  <c:v>67.831722089881069</c:v>
                </c:pt>
                <c:pt idx="19">
                  <c:v>67.507245436368393</c:v>
                </c:pt>
                <c:pt idx="20">
                  <c:v>67.159140276830584</c:v>
                </c:pt>
                <c:pt idx="21">
                  <c:v>67.031345206143428</c:v>
                </c:pt>
                <c:pt idx="22">
                  <c:v>66.605393100306472</c:v>
                </c:pt>
                <c:pt idx="23">
                  <c:v>66.419687675946747</c:v>
                </c:pt>
                <c:pt idx="24">
                  <c:v>66.2744886412939</c:v>
                </c:pt>
                <c:pt idx="25">
                  <c:v>65.919655942757558</c:v>
                </c:pt>
                <c:pt idx="26">
                  <c:v>65.355558908924138</c:v>
                </c:pt>
                <c:pt idx="27">
                  <c:v>65.166452322024725</c:v>
                </c:pt>
                <c:pt idx="28">
                  <c:v>65.018630471443942</c:v>
                </c:pt>
                <c:pt idx="29">
                  <c:v>64.657501385204625</c:v>
                </c:pt>
                <c:pt idx="30">
                  <c:v>64.083735975377266</c:v>
                </c:pt>
                <c:pt idx="31">
                  <c:v>63.891489877442538</c:v>
                </c:pt>
                <c:pt idx="32">
                  <c:v>63.741231487810246</c:v>
                </c:pt>
                <c:pt idx="33">
                  <c:v>63.511679894128861</c:v>
                </c:pt>
                <c:pt idx="34">
                  <c:v>63.374269240395783</c:v>
                </c:pt>
                <c:pt idx="35">
                  <c:v>62.870352323411076</c:v>
                </c:pt>
                <c:pt idx="36">
                  <c:v>62.791531449909293</c:v>
                </c:pt>
                <c:pt idx="37">
                  <c:v>62.596365265525066</c:v>
                </c:pt>
                <c:pt idx="38">
                  <c:v>62.443854406998675</c:v>
                </c:pt>
                <c:pt idx="39">
                  <c:v>62.071515514696983</c:v>
                </c:pt>
                <c:pt idx="40">
                  <c:v>61.560417379607415</c:v>
                </c:pt>
                <c:pt idx="41">
                  <c:v>61.480494013591141</c:v>
                </c:pt>
                <c:pt idx="42">
                  <c:v>61.282629045008008</c:v>
                </c:pt>
                <c:pt idx="43">
                  <c:v>60.750755999842681</c:v>
                </c:pt>
                <c:pt idx="44">
                  <c:v>60.233109505420629</c:v>
                </c:pt>
                <c:pt idx="45">
                  <c:v>60.152184326682764</c:v>
                </c:pt>
                <c:pt idx="46">
                  <c:v>59.951874777711119</c:v>
                </c:pt>
                <c:pt idx="47">
                  <c:v>59.41359954138148</c:v>
                </c:pt>
                <c:pt idx="48">
                  <c:v>59.300441707581705</c:v>
                </c:pt>
                <c:pt idx="49">
                  <c:v>58.889998430635856</c:v>
                </c:pt>
                <c:pt idx="50">
                  <c:v>58.808166769715427</c:v>
                </c:pt>
                <c:pt idx="51">
                  <c:v>58.632554572485617</c:v>
                </c:pt>
                <c:pt idx="52">
                  <c:v>58.605657801870592</c:v>
                </c:pt>
                <c:pt idx="53">
                  <c:v>58.061594285025514</c:v>
                </c:pt>
                <c:pt idx="54">
                  <c:v>57.532631749410605</c:v>
                </c:pt>
                <c:pt idx="55">
                  <c:v>57.449999949690934</c:v>
                </c:pt>
                <c:pt idx="56">
                  <c:v>57.272671848413331</c:v>
                </c:pt>
                <c:pt idx="57">
                  <c:v>57.245494265181485</c:v>
                </c:pt>
                <c:pt idx="58">
                  <c:v>56.696301131468196</c:v>
                </c:pt>
                <c:pt idx="59">
                  <c:v>56.162603937869847</c:v>
                </c:pt>
                <c:pt idx="60">
                  <c:v>56.079247552269237</c:v>
                </c:pt>
                <c:pt idx="61">
                  <c:v>55.900399977783437</c:v>
                </c:pt>
                <c:pt idx="62">
                  <c:v>55.87299110401193</c:v>
                </c:pt>
                <c:pt idx="63">
                  <c:v>55.319281981627157</c:v>
                </c:pt>
                <c:pt idx="64">
                  <c:v>54.781470981824818</c:v>
                </c:pt>
                <c:pt idx="65">
                  <c:v>54.517305925789699</c:v>
                </c:pt>
                <c:pt idx="66">
                  <c:v>54.489699369172698</c:v>
                </c:pt>
                <c:pt idx="67">
                  <c:v>54.461620499834446</c:v>
                </c:pt>
                <c:pt idx="68">
                  <c:v>53.932098152959441</c:v>
                </c:pt>
                <c:pt idx="69">
                  <c:v>53.773492403410529</c:v>
                </c:pt>
                <c:pt idx="70">
                  <c:v>53.390745809589248</c:v>
                </c:pt>
                <c:pt idx="71">
                  <c:v>53.124939262241931</c:v>
                </c:pt>
                <c:pt idx="72">
                  <c:v>53.097175122122671</c:v>
                </c:pt>
                <c:pt idx="73">
                  <c:v>52.536313124450999</c:v>
                </c:pt>
                <c:pt idx="74">
                  <c:v>52.376831844308036</c:v>
                </c:pt>
                <c:pt idx="75">
                  <c:v>51.992039996163101</c:v>
                </c:pt>
                <c:pt idx="76">
                  <c:v>51.724893837530374</c:v>
                </c:pt>
                <c:pt idx="77">
                  <c:v>51.696986405372222</c:v>
                </c:pt>
                <c:pt idx="78">
                  <c:v>50.97330382273136</c:v>
                </c:pt>
                <c:pt idx="79">
                  <c:v>50.586900273697154</c:v>
                </c:pt>
                <c:pt idx="80">
                  <c:v>50.318726959661355</c:v>
                </c:pt>
                <c:pt idx="81">
                  <c:v>50.290693135148594</c:v>
                </c:pt>
                <c:pt idx="82">
                  <c:v>49.564473984612569</c:v>
                </c:pt>
                <c:pt idx="83">
                  <c:v>49.176888870177507</c:v>
                </c:pt>
                <c:pt idx="84">
                  <c:v>49.03109390305319</c:v>
                </c:pt>
                <c:pt idx="85">
                  <c:v>48.90795022544912</c:v>
                </c:pt>
                <c:pt idx="86">
                  <c:v>48.879854996256952</c:v>
                </c:pt>
                <c:pt idx="87">
                  <c:v>48.331875241328127</c:v>
                </c:pt>
                <c:pt idx="88">
                  <c:v>48.151891396318014</c:v>
                </c:pt>
                <c:pt idx="89">
                  <c:v>47.763566774368613</c:v>
                </c:pt>
                <c:pt idx="90">
                  <c:v>47.494174603988888</c:v>
                </c:pt>
                <c:pt idx="91">
                  <c:v>46.917327508394678</c:v>
                </c:pt>
                <c:pt idx="92">
                  <c:v>46.737153501650354</c:v>
                </c:pt>
                <c:pt idx="93">
                  <c:v>46.348495486996221</c:v>
                </c:pt>
                <c:pt idx="94">
                  <c:v>46.078948486363771</c:v>
                </c:pt>
                <c:pt idx="95">
                  <c:v>45.50195728732664</c:v>
                </c:pt>
                <c:pt idx="96">
                  <c:v>45.32181272275426</c:v>
                </c:pt>
                <c:pt idx="97">
                  <c:v>44.933238486838349</c:v>
                </c:pt>
                <c:pt idx="98">
                  <c:v>44.663832806694778</c:v>
                </c:pt>
                <c:pt idx="99">
                  <c:v>44.087334082585727</c:v>
                </c:pt>
                <c:pt idx="100">
                  <c:v>43.907382796225541</c:v>
                </c:pt>
                <c:pt idx="101">
                  <c:v>43.250388617292174</c:v>
                </c:pt>
                <c:pt idx="102">
                  <c:v>43.069821247227047</c:v>
                </c:pt>
                <c:pt idx="103">
                  <c:v>42.675006560260776</c:v>
                </c:pt>
                <c:pt idx="104">
                  <c:v>42.495474913836532</c:v>
                </c:pt>
                <c:pt idx="105">
                  <c:v>42.371706179064368</c:v>
                </c:pt>
                <c:pt idx="106">
                  <c:v>41.840179766277714</c:v>
                </c:pt>
                <c:pt idx="107">
                  <c:v>41.266570892282495</c:v>
                </c:pt>
                <c:pt idx="108">
                  <c:v>41.087637067416217</c:v>
                </c:pt>
                <c:pt idx="109">
                  <c:v>40.964306906634413</c:v>
                </c:pt>
                <c:pt idx="110">
                  <c:v>40.434766141327813</c:v>
                </c:pt>
                <c:pt idx="111">
                  <c:v>39.863581023432658</c:v>
                </c:pt>
                <c:pt idx="112">
                  <c:v>39.728791847033399</c:v>
                </c:pt>
                <c:pt idx="113">
                  <c:v>39.685431673589171</c:v>
                </c:pt>
                <c:pt idx="114">
                  <c:v>39.562670425766981</c:v>
                </c:pt>
                <c:pt idx="115">
                  <c:v>39.037351489157466</c:v>
                </c:pt>
                <c:pt idx="116">
                  <c:v>38.467552232100644</c:v>
                </c:pt>
                <c:pt idx="117">
                  <c:v>38.290416646254613</c:v>
                </c:pt>
                <c:pt idx="118">
                  <c:v>38.168362467216404</c:v>
                </c:pt>
                <c:pt idx="119">
                  <c:v>37.646211185869674</c:v>
                </c:pt>
                <c:pt idx="120">
                  <c:v>37.080091775392091</c:v>
                </c:pt>
                <c:pt idx="121">
                  <c:v>36.904158667386476</c:v>
                </c:pt>
                <c:pt idx="122">
                  <c:v>36.782932832522462</c:v>
                </c:pt>
                <c:pt idx="123">
                  <c:v>36.26454425002877</c:v>
                </c:pt>
                <c:pt idx="124">
                  <c:v>36.081094202074752</c:v>
                </c:pt>
                <c:pt idx="125">
                  <c:v>35.702749731756782</c:v>
                </c:pt>
                <c:pt idx="126">
                  <c:v>35.528216310008411</c:v>
                </c:pt>
                <c:pt idx="127">
                  <c:v>35.40797752660734</c:v>
                </c:pt>
                <c:pt idx="128">
                  <c:v>35.402116423967847</c:v>
                </c:pt>
                <c:pt idx="129">
                  <c:v>34.893918127338615</c:v>
                </c:pt>
                <c:pt idx="130">
                  <c:v>34.337087405702214</c:v>
                </c:pt>
                <c:pt idx="131">
                  <c:v>34.045051380412247</c:v>
                </c:pt>
                <c:pt idx="132">
                  <c:v>34.039231706568096</c:v>
                </c:pt>
                <c:pt idx="133">
                  <c:v>33.535880819828016</c:v>
                </c:pt>
                <c:pt idx="134">
                  <c:v>32.98466657362836</c:v>
                </c:pt>
                <c:pt idx="135">
                  <c:v>32.766303279028364</c:v>
                </c:pt>
                <c:pt idx="136">
                  <c:v>32.695669553044617</c:v>
                </c:pt>
                <c:pt idx="137">
                  <c:v>32.689924024674461</c:v>
                </c:pt>
                <c:pt idx="138">
                  <c:v>32.192028427471207</c:v>
                </c:pt>
                <c:pt idx="139">
                  <c:v>32.103659428589722</c:v>
                </c:pt>
                <c:pt idx="140">
                  <c:v>31.647047972822481</c:v>
                </c:pt>
                <c:pt idx="141">
                  <c:v>31.361438689168001</c:v>
                </c:pt>
                <c:pt idx="142">
                  <c:v>31.355760902287518</c:v>
                </c:pt>
                <c:pt idx="143">
                  <c:v>30.863915312065053</c:v>
                </c:pt>
                <c:pt idx="144">
                  <c:v>30.776629600180243</c:v>
                </c:pt>
                <c:pt idx="145">
                  <c:v>30.325793840286472</c:v>
                </c:pt>
                <c:pt idx="146">
                  <c:v>30.043908312617191</c:v>
                </c:pt>
                <c:pt idx="147">
                  <c:v>30.038293735811671</c:v>
                </c:pt>
                <c:pt idx="148">
                  <c:v>29.553057123826608</c:v>
                </c:pt>
                <c:pt idx="149">
                  <c:v>29.466982893320775</c:v>
                </c:pt>
                <c:pt idx="150">
                  <c:v>29.308998072116164</c:v>
                </c:pt>
                <c:pt idx="151">
                  <c:v>28.744640807460517</c:v>
                </c:pt>
                <c:pt idx="152">
                  <c:v>28.739114179872658</c:v>
                </c:pt>
                <c:pt idx="153">
                  <c:v>28.668995456575324</c:v>
                </c:pt>
                <c:pt idx="154">
                  <c:v>28.261062164865891</c:v>
                </c:pt>
                <c:pt idx="155">
                  <c:v>28.176290014017045</c:v>
                </c:pt>
                <c:pt idx="156">
                  <c:v>27.465197487119891</c:v>
                </c:pt>
                <c:pt idx="157">
                  <c:v>27.459778131390042</c:v>
                </c:pt>
                <c:pt idx="158">
                  <c:v>27.390770682760085</c:v>
                </c:pt>
                <c:pt idx="159">
                  <c:v>26.989478262433408</c:v>
                </c:pt>
                <c:pt idx="160">
                  <c:v>26.90609768384741</c:v>
                </c:pt>
                <c:pt idx="161">
                  <c:v>26.207141172661057</c:v>
                </c:pt>
                <c:pt idx="162">
                  <c:v>26.2018033585565</c:v>
                </c:pt>
                <c:pt idx="163">
                  <c:v>26.134016477833551</c:v>
                </c:pt>
                <c:pt idx="164">
                  <c:v>25.739868253504156</c:v>
                </c:pt>
                <c:pt idx="165">
                  <c:v>25.658003119899767</c:v>
                </c:pt>
                <c:pt idx="166">
                  <c:v>24.972030975788861</c:v>
                </c:pt>
                <c:pt idx="167">
                  <c:v>24.966794367412827</c:v>
                </c:pt>
                <c:pt idx="168">
                  <c:v>24.900301562563143</c:v>
                </c:pt>
                <c:pt idx="169">
                  <c:v>24.513791521935058</c:v>
                </c:pt>
                <c:pt idx="170">
                  <c:v>24.43355783111684</c:v>
                </c:pt>
                <c:pt idx="171">
                  <c:v>24.310988160092514</c:v>
                </c:pt>
                <c:pt idx="172">
                  <c:v>23.756302655275494</c:v>
                </c:pt>
                <c:pt idx="173">
                  <c:v>23.715564564583097</c:v>
                </c:pt>
                <c:pt idx="174">
                  <c:v>23.691175936507992</c:v>
                </c:pt>
                <c:pt idx="175">
                  <c:v>23.312813024053391</c:v>
                </c:pt>
                <c:pt idx="176">
                  <c:v>23.234282614538657</c:v>
                </c:pt>
                <c:pt idx="177">
                  <c:v>22.571888208471474</c:v>
                </c:pt>
                <c:pt idx="178">
                  <c:v>22.532071073882392</c:v>
                </c:pt>
                <c:pt idx="179">
                  <c:v>22.508231048093009</c:v>
                </c:pt>
                <c:pt idx="180">
                  <c:v>22.138492780517048</c:v>
                </c:pt>
                <c:pt idx="181">
                  <c:v>22.06178105734941</c:v>
                </c:pt>
                <c:pt idx="182">
                  <c:v>21.415113582550436</c:v>
                </c:pt>
                <c:pt idx="183">
                  <c:v>21.376263829818644</c:v>
                </c:pt>
                <c:pt idx="184">
                  <c:v>21.353021820491776</c:v>
                </c:pt>
                <c:pt idx="185">
                  <c:v>20.917602127805552</c:v>
                </c:pt>
                <c:pt idx="186">
                  <c:v>20.287540139202893</c:v>
                </c:pt>
                <c:pt idx="187">
                  <c:v>20.249710777288975</c:v>
                </c:pt>
                <c:pt idx="188">
                  <c:v>20.227070142217713</c:v>
                </c:pt>
                <c:pt idx="189">
                  <c:v>19.803309582144855</c:v>
                </c:pt>
                <c:pt idx="190">
                  <c:v>19.383983325836851</c:v>
                </c:pt>
                <c:pt idx="191">
                  <c:v>19.190728864265004</c:v>
                </c:pt>
                <c:pt idx="192">
                  <c:v>19.153963538795306</c:v>
                </c:pt>
                <c:pt idx="193">
                  <c:v>19.131977653103817</c:v>
                </c:pt>
                <c:pt idx="194">
                  <c:v>18.850204973645237</c:v>
                </c:pt>
                <c:pt idx="195">
                  <c:v>18.720463952127723</c:v>
                </c:pt>
                <c:pt idx="196">
                  <c:v>18.090610704614566</c:v>
                </c:pt>
                <c:pt idx="197">
                  <c:v>18.069295210179046</c:v>
                </c:pt>
                <c:pt idx="198">
                  <c:v>17.796282103252754</c:v>
                </c:pt>
                <c:pt idx="199">
                  <c:v>17.6706261756026</c:v>
                </c:pt>
                <c:pt idx="200">
                  <c:v>17.061207317444325</c:v>
                </c:pt>
                <c:pt idx="201">
                  <c:v>17.040584107915077</c:v>
                </c:pt>
                <c:pt idx="202">
                  <c:v>16.776734686672572</c:v>
                </c:pt>
                <c:pt idx="203">
                  <c:v>16.655359493539166</c:v>
                </c:pt>
                <c:pt idx="204">
                  <c:v>16.278458211620254</c:v>
                </c:pt>
                <c:pt idx="205">
                  <c:v>16.067279341915459</c:v>
                </c:pt>
                <c:pt idx="206">
                  <c:v>16.047406166748296</c:v>
                </c:pt>
                <c:pt idx="207">
                  <c:v>15.796247241682345</c:v>
                </c:pt>
                <c:pt idx="208">
                  <c:v>15.793129575386011</c:v>
                </c:pt>
                <c:pt idx="209">
                  <c:v>15.11042448358166</c:v>
                </c:pt>
                <c:pt idx="210">
                  <c:v>15.091322957963454</c:v>
                </c:pt>
                <c:pt idx="211">
                  <c:v>14.850027505648972</c:v>
                </c:pt>
                <c:pt idx="212">
                  <c:v>14.847019677201697</c:v>
                </c:pt>
                <c:pt idx="213">
                  <c:v>14.192194973996433</c:v>
                </c:pt>
                <c:pt idx="214">
                  <c:v>14.173896460453129</c:v>
                </c:pt>
                <c:pt idx="215">
                  <c:v>13.94286424096537</c:v>
                </c:pt>
                <c:pt idx="216">
                  <c:v>13.939989458959264</c:v>
                </c:pt>
                <c:pt idx="217">
                  <c:v>13.314152085047381</c:v>
                </c:pt>
                <c:pt idx="218">
                  <c:v>13.076323189354939</c:v>
                </c:pt>
                <c:pt idx="219">
                  <c:v>13.073595786724265</c:v>
                </c:pt>
                <c:pt idx="220">
                  <c:v>13.056864793156272</c:v>
                </c:pt>
                <c:pt idx="221">
                  <c:v>12.644043417153473</c:v>
                </c:pt>
                <c:pt idx="222">
                  <c:v>12.477857429625578</c:v>
                </c:pt>
                <c:pt idx="223">
                  <c:v>12.251958899771953</c:v>
                </c:pt>
                <c:pt idx="224">
                  <c:v>12.249370157829464</c:v>
                </c:pt>
                <c:pt idx="225">
                  <c:v>11.842150994990838</c:v>
                </c:pt>
                <c:pt idx="226">
                  <c:v>11.684872643367083</c:v>
                </c:pt>
                <c:pt idx="227">
                  <c:v>11.471353043859473</c:v>
                </c:pt>
                <c:pt idx="228">
                  <c:v>11.46890412033463</c:v>
                </c:pt>
                <c:pt idx="229">
                  <c:v>11.084809150830726</c:v>
                </c:pt>
                <c:pt idx="230">
                  <c:v>10.936759552796349</c:v>
                </c:pt>
                <c:pt idx="231">
                  <c:v>10.736061801717568</c:v>
                </c:pt>
                <c:pt idx="232">
                  <c:v>10.733751131172397</c:v>
                </c:pt>
                <c:pt idx="233">
                  <c:v>10.373585350274833</c:v>
                </c:pt>
                <c:pt idx="234">
                  <c:v>10.047622667208586</c:v>
                </c:pt>
                <c:pt idx="235">
                  <c:v>10.045472990409511</c:v>
                </c:pt>
                <c:pt idx="236">
                  <c:v>9.7100330294901909</c:v>
                </c:pt>
                <c:pt idx="237">
                  <c:v>9.407621614602677</c:v>
                </c:pt>
                <c:pt idx="238">
                  <c:v>9.4056312947560325</c:v>
                </c:pt>
                <c:pt idx="239">
                  <c:v>9.0957306729284806</c:v>
                </c:pt>
                <c:pt idx="240">
                  <c:v>8.8380410093364432</c:v>
                </c:pt>
                <c:pt idx="241">
                  <c:v>8.8176139363577342</c:v>
                </c:pt>
                <c:pt idx="242">
                  <c:v>8.8157880466055296</c:v>
                </c:pt>
                <c:pt idx="243">
                  <c:v>8.5641159392005992</c:v>
                </c:pt>
                <c:pt idx="244">
                  <c:v>8.5322350953305115</c:v>
                </c:pt>
                <c:pt idx="245">
                  <c:v>8.2791612242268044</c:v>
                </c:pt>
                <c:pt idx="246">
                  <c:v>8.277504645593007</c:v>
                </c:pt>
                <c:pt idx="247">
                  <c:v>8.0498383343315929</c:v>
                </c:pt>
                <c:pt idx="248">
                  <c:v>8.0210893188066112</c:v>
                </c:pt>
                <c:pt idx="249">
                  <c:v>7.7938252854542522</c:v>
                </c:pt>
                <c:pt idx="250">
                  <c:v>7.5893902757060774</c:v>
                </c:pt>
                <c:pt idx="251">
                  <c:v>7.5638752521787485</c:v>
                </c:pt>
                <c:pt idx="252">
                  <c:v>7.3631678689275279</c:v>
                </c:pt>
                <c:pt idx="253">
                  <c:v>7.1843376728372226</c:v>
                </c:pt>
                <c:pt idx="254">
                  <c:v>7.1621479061660533</c:v>
                </c:pt>
                <c:pt idx="255">
                  <c:v>6.9887503868318479</c:v>
                </c:pt>
                <c:pt idx="256">
                  <c:v>6.8362381690547558</c:v>
                </c:pt>
                <c:pt idx="257">
                  <c:v>6.8174695539980661</c:v>
                </c:pt>
                <c:pt idx="258">
                  <c:v>6.5466621979179749</c:v>
                </c:pt>
                <c:pt idx="259">
                  <c:v>6.5314018763964032</c:v>
                </c:pt>
                <c:pt idx="260">
                  <c:v>6.3171676917919122</c:v>
                </c:pt>
                <c:pt idx="261">
                  <c:v>6.3055065442404139</c:v>
                </c:pt>
                <c:pt idx="262">
                  <c:v>6.1493097624691107</c:v>
                </c:pt>
                <c:pt idx="263">
                  <c:v>6.1413457331556494</c:v>
                </c:pt>
                <c:pt idx="264">
                  <c:v>6.0446574028430415</c:v>
                </c:pt>
                <c:pt idx="265">
                  <c:v>6.0047702825885487</c:v>
                </c:pt>
                <c:pt idx="266">
                  <c:v>6.0312102257999811</c:v>
                </c:pt>
                <c:pt idx="267">
                  <c:v>6.1255388650259093</c:v>
                </c:pt>
                <c:pt idx="268">
                  <c:v>6.2893182550714535</c:v>
                </c:pt>
                <c:pt idx="269">
                  <c:v>6.5241096815050277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33C3-4FBD-A3EA-52C704F60108}"/>
            </c:ext>
          </c:extLst>
        </c:ser>
        <c:ser>
          <c:idx val="3"/>
          <c:order val="3"/>
          <c:tx>
            <c:strRef>
              <c:f>RE!$Y$28</c:f>
              <c:strCache>
                <c:ptCount val="1"/>
                <c:pt idx="0">
                  <c:v>100%RAP</c:v>
                </c:pt>
              </c:strCache>
            </c:strRef>
          </c:tx>
          <c:spPr>
            <a:ln w="63500" cap="rnd">
              <a:solidFill>
                <a:srgbClr val="000000"/>
              </a:solidFill>
              <a:round/>
            </a:ln>
            <a:effectLst/>
          </c:spPr>
          <c:marker>
            <c:symbol val="none"/>
          </c:marker>
          <c:xVal>
            <c:numRef>
              <c:f>RE!$AC$33:$AC$287</c:f>
              <c:numCache>
                <c:formatCode>0.00E+00</c:formatCode>
                <c:ptCount val="255"/>
                <c:pt idx="0">
                  <c:v>2.1810259816166146E-5</c:v>
                </c:pt>
                <c:pt idx="1">
                  <c:v>2.7392484503106412E-5</c:v>
                </c:pt>
                <c:pt idx="2">
                  <c:v>4.3414086334816603E-5</c:v>
                </c:pt>
                <c:pt idx="3">
                  <c:v>6.8806677346647363E-5</c:v>
                </c:pt>
                <c:pt idx="4">
                  <c:v>1.0905134929080744E-4</c:v>
                </c:pt>
                <c:pt idx="5">
                  <c:v>1.7283539213896963E-4</c:v>
                </c:pt>
                <c:pt idx="6">
                  <c:v>2.7392484503106443E-4</c:v>
                </c:pt>
                <c:pt idx="7">
                  <c:v>3.3121241985559159E-4</c:v>
                </c:pt>
                <c:pt idx="8">
                  <c:v>4.1598463457415288E-4</c:v>
                </c:pt>
                <c:pt idx="9">
                  <c:v>4.3413865410919865E-4</c:v>
                </c:pt>
                <c:pt idx="10">
                  <c:v>6.5928992961640086E-4</c:v>
                </c:pt>
                <c:pt idx="11">
                  <c:v>6.8806677346647553E-4</c:v>
                </c:pt>
                <c:pt idx="12">
                  <c:v>1.0449037544254783E-3</c:v>
                </c:pt>
                <c:pt idx="13">
                  <c:v>1.0905235349033824E-3</c:v>
                </c:pt>
                <c:pt idx="14">
                  <c:v>1.3987585640383093E-3</c:v>
                </c:pt>
                <c:pt idx="15">
                  <c:v>1.6560626013777243E-3</c:v>
                </c:pt>
                <c:pt idx="16">
                  <c:v>1.7283539213896952E-3</c:v>
                </c:pt>
                <c:pt idx="17">
                  <c:v>1.756763730311319E-3</c:v>
                </c:pt>
                <c:pt idx="18">
                  <c:v>2.6246933846522029E-3</c:v>
                </c:pt>
                <c:pt idx="19">
                  <c:v>2.7392374041158071E-3</c:v>
                </c:pt>
                <c:pt idx="20">
                  <c:v>2.7842777614645276E-3</c:v>
                </c:pt>
                <c:pt idx="21">
                  <c:v>4.1598463457415292E-3</c:v>
                </c:pt>
                <c:pt idx="22">
                  <c:v>4.341386541091995E-3</c:v>
                </c:pt>
                <c:pt idx="23">
                  <c:v>4.4127831193221494E-3</c:v>
                </c:pt>
                <c:pt idx="24">
                  <c:v>6.5928671617790291E-3</c:v>
                </c:pt>
                <c:pt idx="25">
                  <c:v>6.6411530920108064E-3</c:v>
                </c:pt>
                <c:pt idx="26">
                  <c:v>6.8806687388642809E-3</c:v>
                </c:pt>
                <c:pt idx="27">
                  <c:v>6.993792820191547E-3</c:v>
                </c:pt>
                <c:pt idx="28">
                  <c:v>8.3409224737605418E-3</c:v>
                </c:pt>
                <c:pt idx="29">
                  <c:v>1.0449037544254776E-2</c:v>
                </c:pt>
                <c:pt idx="30">
                  <c:v>1.090513492908075E-2</c:v>
                </c:pt>
                <c:pt idx="31">
                  <c:v>1.108446488126425E-2</c:v>
                </c:pt>
                <c:pt idx="32">
                  <c:v>1.3219443293402909E-2</c:v>
                </c:pt>
                <c:pt idx="33">
                  <c:v>1.6560786685702149E-2</c:v>
                </c:pt>
                <c:pt idx="34">
                  <c:v>1.7567637303113181E-2</c:v>
                </c:pt>
                <c:pt idx="35">
                  <c:v>2.0951408125582383E-2</c:v>
                </c:pt>
                <c:pt idx="36">
                  <c:v>2.6246933846522047E-2</c:v>
                </c:pt>
                <c:pt idx="37">
                  <c:v>2.7842637026710984E-2</c:v>
                </c:pt>
                <c:pt idx="38">
                  <c:v>3.3205765460054021E-2</c:v>
                </c:pt>
                <c:pt idx="39">
                  <c:v>3.4253808342212304E-2</c:v>
                </c:pt>
                <c:pt idx="40">
                  <c:v>4.159830278549044E-2</c:v>
                </c:pt>
                <c:pt idx="41">
                  <c:v>4.302090205058591E-2</c:v>
                </c:pt>
                <c:pt idx="42">
                  <c:v>4.4127831193221563E-2</c:v>
                </c:pt>
                <c:pt idx="43">
                  <c:v>5.2627817868437531E-2</c:v>
                </c:pt>
                <c:pt idx="44">
                  <c:v>6.5928661575794939E-2</c:v>
                </c:pt>
                <c:pt idx="45">
                  <c:v>6.8183410865954239E-2</c:v>
                </c:pt>
                <c:pt idx="46">
                  <c:v>6.9938621099591605E-2</c:v>
                </c:pt>
                <c:pt idx="47">
                  <c:v>8.3409224737605481E-2</c:v>
                </c:pt>
                <c:pt idx="48">
                  <c:v>0.10449037544254787</c:v>
                </c:pt>
                <c:pt idx="49">
                  <c:v>0.10806341779255399</c:v>
                </c:pt>
                <c:pt idx="50">
                  <c:v>0.11084464881264249</c:v>
                </c:pt>
                <c:pt idx="51">
                  <c:v>0.13219383041431074</c:v>
                </c:pt>
                <c:pt idx="52">
                  <c:v>0.16560626013777252</c:v>
                </c:pt>
                <c:pt idx="53">
                  <c:v>0.17126904171106155</c:v>
                </c:pt>
                <c:pt idx="54">
                  <c:v>0.1756756700914604</c:v>
                </c:pt>
                <c:pt idx="55">
                  <c:v>0.20083990613002137</c:v>
                </c:pt>
                <c:pt idx="56">
                  <c:v>0.20951408125582385</c:v>
                </c:pt>
                <c:pt idx="57">
                  <c:v>0.25224387590446967</c:v>
                </c:pt>
                <c:pt idx="58">
                  <c:v>0.27144437177040587</c:v>
                </c:pt>
                <c:pt idx="59">
                  <c:v>0.27842637026710992</c:v>
                </c:pt>
                <c:pt idx="60">
                  <c:v>0.33206096845899125</c:v>
                </c:pt>
                <c:pt idx="61">
                  <c:v>0.39977886254852218</c:v>
                </c:pt>
                <c:pt idx="62">
                  <c:v>0.43020902050585941</c:v>
                </c:pt>
                <c:pt idx="63">
                  <c:v>0.44127831193221551</c:v>
                </c:pt>
                <c:pt idx="64">
                  <c:v>0.52627817868437543</c:v>
                </c:pt>
                <c:pt idx="65">
                  <c:v>0.63360672326039957</c:v>
                </c:pt>
                <c:pt idx="66">
                  <c:v>0.68183069438113819</c:v>
                </c:pt>
                <c:pt idx="67">
                  <c:v>0.699379282019155</c:v>
                </c:pt>
                <c:pt idx="68">
                  <c:v>0.8340889335176036</c:v>
                </c:pt>
                <c:pt idx="69">
                  <c:v>1.004199530650107</c:v>
                </c:pt>
                <c:pt idx="70">
                  <c:v>1.08063417792554</c:v>
                </c:pt>
                <c:pt idx="71">
                  <c:v>1.3219383041431074</c:v>
                </c:pt>
                <c:pt idx="72">
                  <c:v>1.4018263936044462</c:v>
                </c:pt>
                <c:pt idx="73">
                  <c:v>1.5915558361273545</c:v>
                </c:pt>
                <c:pt idx="74">
                  <c:v>1.7127074885026372</c:v>
                </c:pt>
                <c:pt idx="75">
                  <c:v>1.7606178481099539</c:v>
                </c:pt>
                <c:pt idx="76">
                  <c:v>2.09514081255824</c:v>
                </c:pt>
                <c:pt idx="77">
                  <c:v>2.5224387590446979</c:v>
                </c:pt>
                <c:pt idx="78">
                  <c:v>2.7144437177040595</c:v>
                </c:pt>
                <c:pt idx="79">
                  <c:v>2.7903853030099435</c:v>
                </c:pt>
                <c:pt idx="80">
                  <c:v>3.3205765460054035</c:v>
                </c:pt>
                <c:pt idx="81">
                  <c:v>3.9977685414946094</c:v>
                </c:pt>
                <c:pt idx="82">
                  <c:v>4.3020731336665712</c:v>
                </c:pt>
                <c:pt idx="83">
                  <c:v>4.4224625985980914</c:v>
                </c:pt>
                <c:pt idx="84">
                  <c:v>6.3360672326039991</c:v>
                </c:pt>
                <c:pt idx="85">
                  <c:v>6.8183069438113826</c:v>
                </c:pt>
                <c:pt idx="86">
                  <c:v>7.0091339764212943</c:v>
                </c:pt>
                <c:pt idx="87">
                  <c:v>8.9553339229925708</c:v>
                </c:pt>
                <c:pt idx="88">
                  <c:v>10.042095726454136</c:v>
                </c:pt>
                <c:pt idx="89">
                  <c:v>10.806341779255403</c:v>
                </c:pt>
                <c:pt idx="90">
                  <c:v>11.108776551901293</c:v>
                </c:pt>
                <c:pt idx="91">
                  <c:v>11.247406297107544</c:v>
                </c:pt>
                <c:pt idx="92">
                  <c:v>15.915558361273559</c:v>
                </c:pt>
                <c:pt idx="93">
                  <c:v>17.126904171106158</c:v>
                </c:pt>
                <c:pt idx="94">
                  <c:v>17.606178481099537</c:v>
                </c:pt>
                <c:pt idx="95">
                  <c:v>17.825907380401087</c:v>
                </c:pt>
                <c:pt idx="96">
                  <c:v>25.224287170493913</c:v>
                </c:pt>
                <c:pt idx="97">
                  <c:v>27.903712442165148</c:v>
                </c:pt>
                <c:pt idx="98">
                  <c:v>28.252149595310126</c:v>
                </c:pt>
                <c:pt idx="99">
                  <c:v>39.977685414946087</c:v>
                </c:pt>
                <c:pt idx="100">
                  <c:v>44.224625985980914</c:v>
                </c:pt>
                <c:pt idx="101">
                  <c:v>44.776664593965194</c:v>
                </c:pt>
                <c:pt idx="102">
                  <c:v>63.360682368035292</c:v>
                </c:pt>
                <c:pt idx="103">
                  <c:v>70.092032661889107</c:v>
                </c:pt>
                <c:pt idx="104">
                  <c:v>70.966539823155756</c:v>
                </c:pt>
                <c:pt idx="105">
                  <c:v>81.487588515753458</c:v>
                </c:pt>
                <c:pt idx="106">
                  <c:v>100.41995306501072</c:v>
                </c:pt>
                <c:pt idx="107">
                  <c:v>102.34389894578334</c:v>
                </c:pt>
                <c:pt idx="108">
                  <c:v>111.08776551901306</c:v>
                </c:pt>
                <c:pt idx="109">
                  <c:v>112.4740629710754</c:v>
                </c:pt>
                <c:pt idx="110">
                  <c:v>162.20393170797709</c:v>
                </c:pt>
                <c:pt idx="111">
                  <c:v>176.06108187132403</c:v>
                </c:pt>
                <c:pt idx="112">
                  <c:v>178.25817002443353</c:v>
                </c:pt>
                <c:pt idx="113">
                  <c:v>257.07578278609901</c:v>
                </c:pt>
                <c:pt idx="114">
                  <c:v>279.03712442165153</c:v>
                </c:pt>
                <c:pt idx="115">
                  <c:v>282.52149595310118</c:v>
                </c:pt>
                <c:pt idx="116">
                  <c:v>317.45970644343259</c:v>
                </c:pt>
                <c:pt idx="117">
                  <c:v>398.71190054720705</c:v>
                </c:pt>
                <c:pt idx="118">
                  <c:v>407.43789236879064</c:v>
                </c:pt>
                <c:pt idx="119">
                  <c:v>442.24625985980941</c:v>
                </c:pt>
                <c:pt idx="120">
                  <c:v>447.77116483753969</c:v>
                </c:pt>
                <c:pt idx="121">
                  <c:v>631.91464705125418</c:v>
                </c:pt>
                <c:pt idx="122">
                  <c:v>645.74839936553781</c:v>
                </c:pt>
                <c:pt idx="123">
                  <c:v>700.91339764213023</c:v>
                </c:pt>
                <c:pt idx="124">
                  <c:v>709.66549865151057</c:v>
                </c:pt>
                <c:pt idx="125">
                  <c:v>1001.5170124438829</c:v>
                </c:pt>
                <c:pt idx="126">
                  <c:v>1023.4389894578336</c:v>
                </c:pt>
                <c:pt idx="127">
                  <c:v>1124.736612912631</c:v>
                </c:pt>
                <c:pt idx="128">
                  <c:v>1290.6032619887019</c:v>
                </c:pt>
                <c:pt idx="129">
                  <c:v>1587.2980301174</c:v>
                </c:pt>
                <c:pt idx="130">
                  <c:v>1620.9266639998104</c:v>
                </c:pt>
                <c:pt idx="131">
                  <c:v>1622.0312834835247</c:v>
                </c:pt>
                <c:pt idx="132">
                  <c:v>1782.5817002443355</c:v>
                </c:pt>
                <c:pt idx="133">
                  <c:v>2515.7096179898149</c:v>
                </c:pt>
                <c:pt idx="134">
                  <c:v>2568.9904366870469</c:v>
                </c:pt>
                <c:pt idx="135">
                  <c:v>2570.7578278609931</c:v>
                </c:pt>
                <c:pt idx="136">
                  <c:v>2825.2159637305422</c:v>
                </c:pt>
                <c:pt idx="137">
                  <c:v>3987.1190054720719</c:v>
                </c:pt>
                <c:pt idx="138">
                  <c:v>4071.5751985983384</c:v>
                </c:pt>
                <c:pt idx="139">
                  <c:v>4074.4200958686638</c:v>
                </c:pt>
                <c:pt idx="140">
                  <c:v>4477.6664593965252</c:v>
                </c:pt>
                <c:pt idx="141">
                  <c:v>6319.1143361275699</c:v>
                </c:pt>
                <c:pt idx="142">
                  <c:v>6453.0153057439811</c:v>
                </c:pt>
                <c:pt idx="143">
                  <c:v>6457.4839936553735</c:v>
                </c:pt>
                <c:pt idx="144">
                  <c:v>6689.8155970665803</c:v>
                </c:pt>
                <c:pt idx="145">
                  <c:v>8402.0400655949688</c:v>
                </c:pt>
                <c:pt idx="146">
                  <c:v>10015.170124438822</c:v>
                </c:pt>
                <c:pt idx="147">
                  <c:v>10227.380581854408</c:v>
                </c:pt>
                <c:pt idx="148">
                  <c:v>10234.349726597104</c:v>
                </c:pt>
                <c:pt idx="149">
                  <c:v>13316.308380129447</c:v>
                </c:pt>
                <c:pt idx="150">
                  <c:v>15873.140973098885</c:v>
                </c:pt>
                <c:pt idx="151">
                  <c:v>16209.266639998123</c:v>
                </c:pt>
                <c:pt idx="152">
                  <c:v>16220.302792839952</c:v>
                </c:pt>
                <c:pt idx="153">
                  <c:v>21104.930149828197</c:v>
                </c:pt>
                <c:pt idx="154">
                  <c:v>22232.063787020506</c:v>
                </c:pt>
                <c:pt idx="155">
                  <c:v>25157.096179898133</c:v>
                </c:pt>
                <c:pt idx="156">
                  <c:v>25689.773820931478</c:v>
                </c:pt>
                <c:pt idx="157">
                  <c:v>25707.588320605206</c:v>
                </c:pt>
                <c:pt idx="158">
                  <c:v>27922.249965500941</c:v>
                </c:pt>
                <c:pt idx="159">
                  <c:v>33449.072964335261</c:v>
                </c:pt>
                <c:pt idx="160">
                  <c:v>39871.029382795816</c:v>
                </c:pt>
                <c:pt idx="161">
                  <c:v>40715.751985983356</c:v>
                </c:pt>
                <c:pt idx="162">
                  <c:v>40743.789236879122</c:v>
                </c:pt>
                <c:pt idx="163">
                  <c:v>44253.707604388575</c:v>
                </c:pt>
                <c:pt idx="164">
                  <c:v>53013.440530202533</c:v>
                </c:pt>
                <c:pt idx="165">
                  <c:v>61680.234789454815</c:v>
                </c:pt>
                <c:pt idx="166">
                  <c:v>63191.143361275652</c:v>
                </c:pt>
                <c:pt idx="167">
                  <c:v>64530.795745139396</c:v>
                </c:pt>
                <c:pt idx="168">
                  <c:v>70137.382312693313</c:v>
                </c:pt>
                <c:pt idx="169">
                  <c:v>77466.984476931902</c:v>
                </c:pt>
                <c:pt idx="170">
                  <c:v>84020.400655949779</c:v>
                </c:pt>
                <c:pt idx="171">
                  <c:v>100151.71128638362</c:v>
                </c:pt>
                <c:pt idx="172">
                  <c:v>102273.80581854383</c:v>
                </c:pt>
                <c:pt idx="173">
                  <c:v>111160.36914507906</c:v>
                </c:pt>
                <c:pt idx="174">
                  <c:v>122776.64805578032</c:v>
                </c:pt>
                <c:pt idx="175">
                  <c:v>133162.4812815761</c:v>
                </c:pt>
                <c:pt idx="176">
                  <c:v>158729.8030117398</c:v>
                </c:pt>
                <c:pt idx="177">
                  <c:v>162092.06388026263</c:v>
                </c:pt>
                <c:pt idx="178">
                  <c:v>176177.9706966918</c:v>
                </c:pt>
                <c:pt idx="179">
                  <c:v>194587.86027214705</c:v>
                </c:pt>
                <c:pt idx="180">
                  <c:v>211049.30149828183</c:v>
                </c:pt>
                <c:pt idx="181">
                  <c:v>256897.73820931508</c:v>
                </c:pt>
                <c:pt idx="182">
                  <c:v>279222.49965500971</c:v>
                </c:pt>
                <c:pt idx="183">
                  <c:v>308401.12373729737</c:v>
                </c:pt>
                <c:pt idx="184">
                  <c:v>334494.04350180377</c:v>
                </c:pt>
                <c:pt idx="185">
                  <c:v>407157.62027978664</c:v>
                </c:pt>
                <c:pt idx="186">
                  <c:v>442534.76638496475</c:v>
                </c:pt>
                <c:pt idx="187">
                  <c:v>488784.98332821182</c:v>
                </c:pt>
                <c:pt idx="188">
                  <c:v>530134.40530202491</c:v>
                </c:pt>
                <c:pt idx="189">
                  <c:v>645301.53057439835</c:v>
                </c:pt>
                <c:pt idx="190">
                  <c:v>701373.82312693261</c:v>
                </c:pt>
                <c:pt idx="191">
                  <c:v>774669.84476931987</c:v>
                </c:pt>
                <c:pt idx="192">
                  <c:v>840200.69270104682</c:v>
                </c:pt>
                <c:pt idx="193">
                  <c:v>1111614.7376456268</c:v>
                </c:pt>
                <c:pt idx="194">
                  <c:v>1227760.4553606194</c:v>
                </c:pt>
                <c:pt idx="195">
                  <c:v>1331624.81281576</c:v>
                </c:pt>
                <c:pt idx="196">
                  <c:v>1761779.7069669168</c:v>
                </c:pt>
                <c:pt idx="197">
                  <c:v>1945878.6027214727</c:v>
                </c:pt>
                <c:pt idx="198">
                  <c:v>2110493.0149828205</c:v>
                </c:pt>
                <c:pt idx="199">
                  <c:v>2792213.950355256</c:v>
                </c:pt>
                <c:pt idx="200">
                  <c:v>3084042.3675584276</c:v>
                </c:pt>
                <c:pt idx="201">
                  <c:v>3344907.296433528</c:v>
                </c:pt>
                <c:pt idx="202">
                  <c:v>4425347.6638496527</c:v>
                </c:pt>
                <c:pt idx="203">
                  <c:v>4887850.8374816421</c:v>
                </c:pt>
                <c:pt idx="204">
                  <c:v>7013739.23546887</c:v>
                </c:pt>
                <c:pt idx="205">
                  <c:v>7746667.3175077494</c:v>
                </c:pt>
                <c:pt idx="206">
                  <c:v>11116036.914507931</c:v>
                </c:pt>
                <c:pt idx="207">
                  <c:v>12277604.553606186</c:v>
                </c:pt>
                <c:pt idx="208">
                  <c:v>19458786.027214747</c:v>
                </c:pt>
                <c:pt idx="209">
                  <c:v>30840112.373729751</c:v>
                </c:pt>
              </c:numCache>
            </c:numRef>
          </c:xVal>
          <c:yVal>
            <c:numRef>
              <c:f>RE!$AE$33:$AE$287</c:f>
              <c:numCache>
                <c:formatCode>0.00E+00</c:formatCode>
                <c:ptCount val="255"/>
                <c:pt idx="0">
                  <c:v>69.353234126664788</c:v>
                </c:pt>
                <c:pt idx="1">
                  <c:v>68.528200864120208</c:v>
                </c:pt>
                <c:pt idx="2">
                  <c:v>66.871911889644295</c:v>
                </c:pt>
                <c:pt idx="3">
                  <c:v>65.23053117666106</c:v>
                </c:pt>
                <c:pt idx="4">
                  <c:v>63.604402837923807</c:v>
                </c:pt>
                <c:pt idx="5">
                  <c:v>61.993864647715441</c:v>
                </c:pt>
                <c:pt idx="6">
                  <c:v>60.399291970264741</c:v>
                </c:pt>
                <c:pt idx="7">
                  <c:v>59.746447324853534</c:v>
                </c:pt>
                <c:pt idx="8">
                  <c:v>58.966719611063539</c:v>
                </c:pt>
                <c:pt idx="9">
                  <c:v>58.82101766397134</c:v>
                </c:pt>
                <c:pt idx="10">
                  <c:v>57.403499487514388</c:v>
                </c:pt>
                <c:pt idx="11">
                  <c:v>57.259331165731588</c:v>
                </c:pt>
                <c:pt idx="12">
                  <c:v>55.857212788215413</c:v>
                </c:pt>
                <c:pt idx="13">
                  <c:v>55.714597878440671</c:v>
                </c:pt>
                <c:pt idx="14">
                  <c:v>54.886815448695224</c:v>
                </c:pt>
                <c:pt idx="15">
                  <c:v>54.328203111088612</c:v>
                </c:pt>
                <c:pt idx="16">
                  <c:v>54.187230658007643</c:v>
                </c:pt>
                <c:pt idx="17">
                  <c:v>54.133477635655595</c:v>
                </c:pt>
                <c:pt idx="18">
                  <c:v>52.816807748254988</c:v>
                </c:pt>
                <c:pt idx="19">
                  <c:v>52.677524149720796</c:v>
                </c:pt>
                <c:pt idx="20">
                  <c:v>52.624385931257514</c:v>
                </c:pt>
                <c:pt idx="21">
                  <c:v>51.323403129730764</c:v>
                </c:pt>
                <c:pt idx="22">
                  <c:v>51.185802942054352</c:v>
                </c:pt>
                <c:pt idx="23">
                  <c:v>51.133299227164713</c:v>
                </c:pt>
                <c:pt idx="24">
                  <c:v>49.848320658537574</c:v>
                </c:pt>
                <c:pt idx="25">
                  <c:v>49.82509562297804</c:v>
                </c:pt>
                <c:pt idx="26">
                  <c:v>49.712398426380169</c:v>
                </c:pt>
                <c:pt idx="27">
                  <c:v>49.66056542689779</c:v>
                </c:pt>
                <c:pt idx="28">
                  <c:v>49.102160478901496</c:v>
                </c:pt>
                <c:pt idx="29">
                  <c:v>48.391854867307565</c:v>
                </c:pt>
                <c:pt idx="30">
                  <c:v>48.257692025537573</c:v>
                </c:pt>
                <c:pt idx="31">
                  <c:v>48.206515569828646</c:v>
                </c:pt>
                <c:pt idx="32">
                  <c:v>47.655373742759664</c:v>
                </c:pt>
                <c:pt idx="33">
                  <c:v>46.95436579575</c:v>
                </c:pt>
                <c:pt idx="34">
                  <c:v>46.771529552643116</c:v>
                </c:pt>
                <c:pt idx="35">
                  <c:v>46.22775071028466</c:v>
                </c:pt>
                <c:pt idx="36">
                  <c:v>45.536265836181833</c:v>
                </c:pt>
                <c:pt idx="37">
                  <c:v>45.355937051810074</c:v>
                </c:pt>
                <c:pt idx="38">
                  <c:v>44.819639635732358</c:v>
                </c:pt>
                <c:pt idx="39">
                  <c:v>44.725336176333329</c:v>
                </c:pt>
                <c:pt idx="40">
                  <c:v>44.137850708099428</c:v>
                </c:pt>
                <c:pt idx="41">
                  <c:v>44.03651791329554</c:v>
                </c:pt>
                <c:pt idx="42">
                  <c:v>43.960033088491429</c:v>
                </c:pt>
                <c:pt idx="43">
                  <c:v>43.431374018913914</c:v>
                </c:pt>
                <c:pt idx="44">
                  <c:v>42.759448033209253</c:v>
                </c:pt>
                <c:pt idx="45">
                  <c:v>42.659586956939293</c:v>
                </c:pt>
                <c:pt idx="46">
                  <c:v>42.5841821231447</c:v>
                </c:pt>
                <c:pt idx="47">
                  <c:v>42.063329277784163</c:v>
                </c:pt>
                <c:pt idx="48">
                  <c:v>41.401389157780123</c:v>
                </c:pt>
                <c:pt idx="49">
                  <c:v>41.303042590672405</c:v>
                </c:pt>
                <c:pt idx="50">
                  <c:v>41.228788738428001</c:v>
                </c:pt>
                <c:pt idx="51">
                  <c:v>40.715837038671005</c:v>
                </c:pt>
                <c:pt idx="52">
                  <c:v>40.064050794023402</c:v>
                </c:pt>
                <c:pt idx="53">
                  <c:v>39.967231644963505</c:v>
                </c:pt>
                <c:pt idx="54">
                  <c:v>39.8941536444785</c:v>
                </c:pt>
                <c:pt idx="55">
                  <c:v>39.510122289887363</c:v>
                </c:pt>
                <c:pt idx="56">
                  <c:v>39.389196497267918</c:v>
                </c:pt>
                <c:pt idx="57">
                  <c:v>38.860499192036116</c:v>
                </c:pt>
                <c:pt idx="58">
                  <c:v>38.65248646409264</c:v>
                </c:pt>
                <c:pt idx="59">
                  <c:v>38.58060218518272</c:v>
                </c:pt>
                <c:pt idx="60">
                  <c:v>38.083767194470809</c:v>
                </c:pt>
                <c:pt idx="61">
                  <c:v>37.563757319792323</c:v>
                </c:pt>
                <c:pt idx="62">
                  <c:v>37.35918318070992</c:v>
                </c:pt>
                <c:pt idx="63">
                  <c:v>37.288467426120995</c:v>
                </c:pt>
                <c:pt idx="64">
                  <c:v>36.799954286810006</c:v>
                </c:pt>
                <c:pt idx="65">
                  <c:v>36.288719006000036</c:v>
                </c:pt>
                <c:pt idx="66">
                  <c:v>36.087653006579202</c:v>
                </c:pt>
                <c:pt idx="67">
                  <c:v>36.018127983811866</c:v>
                </c:pt>
                <c:pt idx="68">
                  <c:v>35.53805732312572</c:v>
                </c:pt>
                <c:pt idx="69">
                  <c:v>35.035730173951521</c:v>
                </c:pt>
                <c:pt idx="70">
                  <c:v>34.838196392591392</c:v>
                </c:pt>
                <c:pt idx="71">
                  <c:v>34.298404360514517</c:v>
                </c:pt>
                <c:pt idx="72">
                  <c:v>34.142068749595985</c:v>
                </c:pt>
                <c:pt idx="73">
                  <c:v>33.805125547710233</c:v>
                </c:pt>
                <c:pt idx="74">
                  <c:v>33.611174683173118</c:v>
                </c:pt>
                <c:pt idx="75">
                  <c:v>33.538386276531803</c:v>
                </c:pt>
                <c:pt idx="76">
                  <c:v>33.081330542107089</c:v>
                </c:pt>
                <c:pt idx="77">
                  <c:v>32.597276851636508</c:v>
                </c:pt>
                <c:pt idx="78">
                  <c:v>32.406986354543754</c:v>
                </c:pt>
                <c:pt idx="79">
                  <c:v>32.335565718457502</c:v>
                </c:pt>
                <c:pt idx="80">
                  <c:v>31.887209055846711</c:v>
                </c:pt>
                <c:pt idx="81">
                  <c:v>31.412517726649593</c:v>
                </c:pt>
                <c:pt idx="82">
                  <c:v>31.225935838098188</c:v>
                </c:pt>
                <c:pt idx="83">
                  <c:v>31.155894411137105</c:v>
                </c:pt>
                <c:pt idx="84">
                  <c:v>30.251150965784234</c:v>
                </c:pt>
                <c:pt idx="85">
                  <c:v>30.068351300751072</c:v>
                </c:pt>
                <c:pt idx="86">
                  <c:v>29.999719576934865</c:v>
                </c:pt>
                <c:pt idx="87">
                  <c:v>29.39423005009597</c:v>
                </c:pt>
                <c:pt idx="88">
                  <c:v>29.113536193111393</c:v>
                </c:pt>
                <c:pt idx="89">
                  <c:v>28.934567313296895</c:v>
                </c:pt>
                <c:pt idx="90">
                  <c:v>28.867375809521903</c:v>
                </c:pt>
                <c:pt idx="91">
                  <c:v>28.83721408489621</c:v>
                </c:pt>
                <c:pt idx="92">
                  <c:v>28.000069458342296</c:v>
                </c:pt>
                <c:pt idx="93">
                  <c:v>27.82495739125855</c:v>
                </c:pt>
                <c:pt idx="94">
                  <c:v>27.759232153369666</c:v>
                </c:pt>
                <c:pt idx="95">
                  <c:v>27.729724285250366</c:v>
                </c:pt>
                <c:pt idx="96">
                  <c:v>26.911055672313037</c:v>
                </c:pt>
                <c:pt idx="97">
                  <c:v>26.675624842707773</c:v>
                </c:pt>
                <c:pt idx="98">
                  <c:v>26.646766391456087</c:v>
                </c:pt>
                <c:pt idx="99">
                  <c:v>25.846825750468401</c:v>
                </c:pt>
                <c:pt idx="100">
                  <c:v>25.616857869352586</c:v>
                </c:pt>
                <c:pt idx="101">
                  <c:v>25.58868445437637</c:v>
                </c:pt>
                <c:pt idx="102">
                  <c:v>24.807714229035579</c:v>
                </c:pt>
                <c:pt idx="103">
                  <c:v>24.583291283116537</c:v>
                </c:pt>
                <c:pt idx="104">
                  <c:v>24.555815009903498</c:v>
                </c:pt>
                <c:pt idx="105">
                  <c:v>24.25073492182743</c:v>
                </c:pt>
                <c:pt idx="106">
                  <c:v>23.794092682732167</c:v>
                </c:pt>
                <c:pt idx="107">
                  <c:v>23.752873293475776</c:v>
                </c:pt>
                <c:pt idx="108">
                  <c:v>23.575314627424731</c:v>
                </c:pt>
                <c:pt idx="109">
                  <c:v>23.548525283709875</c:v>
                </c:pt>
                <c:pt idx="110">
                  <c:v>22.766148960868165</c:v>
                </c:pt>
                <c:pt idx="111">
                  <c:v>22.593236682754871</c:v>
                </c:pt>
                <c:pt idx="112">
                  <c:v>22.567149863119763</c:v>
                </c:pt>
                <c:pt idx="113">
                  <c:v>21.805601688840508</c:v>
                </c:pt>
                <c:pt idx="114">
                  <c:v>21.637390971319878</c:v>
                </c:pt>
                <c:pt idx="115">
                  <c:v>21.611999377580446</c:v>
                </c:pt>
                <c:pt idx="116">
                  <c:v>21.374376712201517</c:v>
                </c:pt>
                <c:pt idx="117">
                  <c:v>20.914884514681027</c:v>
                </c:pt>
                <c:pt idx="118">
                  <c:v>20.871574010649354</c:v>
                </c:pt>
                <c:pt idx="119">
                  <c:v>20.708111378931463</c:v>
                </c:pt>
                <c:pt idx="120">
                  <c:v>20.683429691154871</c:v>
                </c:pt>
                <c:pt idx="121">
                  <c:v>20.006455446179643</c:v>
                </c:pt>
                <c:pt idx="122">
                  <c:v>19.964403492408952</c:v>
                </c:pt>
                <c:pt idx="123">
                  <c:v>19.805766795489646</c:v>
                </c:pt>
                <c:pt idx="124">
                  <c:v>19.78182741073142</c:v>
                </c:pt>
                <c:pt idx="125">
                  <c:v>19.125214436724633</c:v>
                </c:pt>
                <c:pt idx="126">
                  <c:v>19.084455162291157</c:v>
                </c:pt>
                <c:pt idx="127">
                  <c:v>18.907503930579949</c:v>
                </c:pt>
                <c:pt idx="128">
                  <c:v>18.651673243825979</c:v>
                </c:pt>
                <c:pt idx="129">
                  <c:v>18.271506445780208</c:v>
                </c:pt>
                <c:pt idx="130">
                  <c:v>18.233302721968464</c:v>
                </c:pt>
                <c:pt idx="131">
                  <c:v>18.232062277216279</c:v>
                </c:pt>
                <c:pt idx="132">
                  <c:v>18.060793950747737</c:v>
                </c:pt>
                <c:pt idx="133">
                  <c:v>17.445667675958116</c:v>
                </c:pt>
                <c:pt idx="134">
                  <c:v>17.408753000371945</c:v>
                </c:pt>
                <c:pt idx="135">
                  <c:v>17.407542644477022</c:v>
                </c:pt>
                <c:pt idx="136">
                  <c:v>17.242032318878589</c:v>
                </c:pt>
                <c:pt idx="137">
                  <c:v>16.648062217955356</c:v>
                </c:pt>
                <c:pt idx="138">
                  <c:v>16.61243493916022</c:v>
                </c:pt>
                <c:pt idx="139">
                  <c:v>16.611248762433419</c:v>
                </c:pt>
                <c:pt idx="140">
                  <c:v>16.451585544272536</c:v>
                </c:pt>
                <c:pt idx="141">
                  <c:v>15.879025131474723</c:v>
                </c:pt>
                <c:pt idx="142">
                  <c:v>15.844693917442438</c:v>
                </c:pt>
                <c:pt idx="143">
                  <c:v>15.843561522351679</c:v>
                </c:pt>
                <c:pt idx="144">
                  <c:v>15.785828429711403</c:v>
                </c:pt>
                <c:pt idx="145">
                  <c:v>15.417709209399476</c:v>
                </c:pt>
                <c:pt idx="146">
                  <c:v>15.138873894794521</c:v>
                </c:pt>
                <c:pt idx="147">
                  <c:v>15.105868410860539</c:v>
                </c:pt>
                <c:pt idx="148">
                  <c:v>15.104797154075083</c:v>
                </c:pt>
                <c:pt idx="149">
                  <c:v>14.69562248948254</c:v>
                </c:pt>
                <c:pt idx="150">
                  <c:v>14.427962861105023</c:v>
                </c:pt>
                <c:pt idx="151">
                  <c:v>14.396316673388403</c:v>
                </c:pt>
                <c:pt idx="152">
                  <c:v>14.39528980945459</c:v>
                </c:pt>
                <c:pt idx="153">
                  <c:v>14.002992272568081</c:v>
                </c:pt>
                <c:pt idx="154">
                  <c:v>13.92660681206695</c:v>
                </c:pt>
                <c:pt idx="155">
                  <c:v>13.746667009837598</c:v>
                </c:pt>
                <c:pt idx="156">
                  <c:v>13.716377818239076</c:v>
                </c:pt>
                <c:pt idx="157">
                  <c:v>13.715376793029034</c:v>
                </c:pt>
                <c:pt idx="158">
                  <c:v>13.5965304818537</c:v>
                </c:pt>
                <c:pt idx="159">
                  <c:v>13.340164666035387</c:v>
                </c:pt>
                <c:pt idx="160">
                  <c:v>13.095306295512842</c:v>
                </c:pt>
                <c:pt idx="161">
                  <c:v>13.066370542314084</c:v>
                </c:pt>
                <c:pt idx="162">
                  <c:v>13.065421522532414</c:v>
                </c:pt>
                <c:pt idx="163">
                  <c:v>12.951988438608996</c:v>
                </c:pt>
                <c:pt idx="164">
                  <c:v>12.70747742600193</c:v>
                </c:pt>
                <c:pt idx="165">
                  <c:v>12.506095404171822</c:v>
                </c:pt>
                <c:pt idx="166">
                  <c:v>12.474215533391767</c:v>
                </c:pt>
                <c:pt idx="167">
                  <c:v>12.446648750822767</c:v>
                </c:pt>
                <c:pt idx="168">
                  <c:v>12.337798296272336</c:v>
                </c:pt>
                <c:pt idx="169">
                  <c:v>12.209250175135203</c:v>
                </c:pt>
                <c:pt idx="170">
                  <c:v>12.105288482447779</c:v>
                </c:pt>
                <c:pt idx="171">
                  <c:v>11.883733836875377</c:v>
                </c:pt>
                <c:pt idx="172">
                  <c:v>11.85758372665752</c:v>
                </c:pt>
                <c:pt idx="173">
                  <c:v>11.754303437036654</c:v>
                </c:pt>
                <c:pt idx="174">
                  <c:v>11.632429440406536</c:v>
                </c:pt>
                <c:pt idx="175">
                  <c:v>11.533934953778061</c:v>
                </c:pt>
                <c:pt idx="176">
                  <c:v>11.324220415381138</c:v>
                </c:pt>
                <c:pt idx="177">
                  <c:v>11.29949567996967</c:v>
                </c:pt>
                <c:pt idx="178">
                  <c:v>11.201845138880895</c:v>
                </c:pt>
                <c:pt idx="179">
                  <c:v>11.0867198073308</c:v>
                </c:pt>
                <c:pt idx="180">
                  <c:v>10.993741724842401</c:v>
                </c:pt>
                <c:pt idx="181">
                  <c:v>10.772724156767081</c:v>
                </c:pt>
                <c:pt idx="182">
                  <c:v>10.680776900130066</c:v>
                </c:pt>
                <c:pt idx="183">
                  <c:v>10.572465988233404</c:v>
                </c:pt>
                <c:pt idx="184">
                  <c:v>10.485060022202617</c:v>
                </c:pt>
                <c:pt idx="185">
                  <c:v>10.277606366360724</c:v>
                </c:pt>
                <c:pt idx="186">
                  <c:v>10.19143782889515</c:v>
                </c:pt>
                <c:pt idx="187">
                  <c:v>10.090007502652025</c:v>
                </c:pt>
                <c:pt idx="188">
                  <c:v>10.008255237960601</c:v>
                </c:pt>
                <c:pt idx="189">
                  <c:v>9.8145001361423301</c:v>
                </c:pt>
                <c:pt idx="190">
                  <c:v>9.7341544046594475</c:v>
                </c:pt>
                <c:pt idx="191">
                  <c:v>9.6396983901922493</c:v>
                </c:pt>
                <c:pt idx="192">
                  <c:v>9.5636533411934472</c:v>
                </c:pt>
                <c:pt idx="193">
                  <c:v>9.3092772224751954</c:v>
                </c:pt>
                <c:pt idx="194">
                  <c:v>9.221877322319715</c:v>
                </c:pt>
                <c:pt idx="195">
                  <c:v>9.1515921812977741</c:v>
                </c:pt>
                <c:pt idx="196">
                  <c:v>8.9171691877494634</c:v>
                </c:pt>
                <c:pt idx="197">
                  <c:v>8.8368734538438325</c:v>
                </c:pt>
                <c:pt idx="198">
                  <c:v>8.7724128982976595</c:v>
                </c:pt>
                <c:pt idx="199">
                  <c:v>8.5581570561170679</c:v>
                </c:pt>
                <c:pt idx="200">
                  <c:v>8.485036510784143</c:v>
                </c:pt>
                <c:pt idx="201">
                  <c:v>8.4264682298576545</c:v>
                </c:pt>
                <c:pt idx="202">
                  <c:v>8.2325806732797613</c:v>
                </c:pt>
                <c:pt idx="203">
                  <c:v>8.1667248428839851</c:v>
                </c:pt>
                <c:pt idx="204">
                  <c:v>7.9407810275788737</c:v>
                </c:pt>
                <c:pt idx="205">
                  <c:v>7.8822692315999969</c:v>
                </c:pt>
                <c:pt idx="206">
                  <c:v>7.6831091776117644</c:v>
                </c:pt>
                <c:pt idx="207">
                  <c:v>7.6320093064160277</c:v>
                </c:pt>
                <c:pt idx="208">
                  <c:v>7.4162871942768298</c:v>
                </c:pt>
                <c:pt idx="209">
                  <c:v>7.235451747529968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33C3-4FBD-A3EA-52C704F6010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67453808"/>
        <c:axId val="367454128"/>
        <c:extLst>
          <c:ext xmlns:c15="http://schemas.microsoft.com/office/drawing/2012/chart" uri="{02D57815-91ED-43cb-92C2-25804820EDAC}">
            <c15:filteredScatterSeries>
              <c15:ser>
                <c:idx val="4"/>
                <c:order val="4"/>
                <c:tx>
                  <c:strRef>
                    <c:extLst>
                      <c:ext uri="{02D57815-91ED-43cb-92C2-25804820EDAC}">
                        <c15:formulaRef>
                          <c15:sqref>RE!$AH$28</c15:sqref>
                        </c15:formulaRef>
                      </c:ext>
                    </c:extLst>
                    <c:strCache>
                      <c:ptCount val="1"/>
                      <c:pt idx="0">
                        <c:v>VB</c:v>
                      </c:pt>
                    </c:strCache>
                  </c:strRef>
                </c:tx>
                <c:spPr>
                  <a:ln w="25400" cap="rnd">
                    <a:noFill/>
                    <a:round/>
                  </a:ln>
                  <a:effectLst/>
                </c:spPr>
                <c:marker>
                  <c:symbol val="triangle"/>
                  <c:size val="5"/>
                  <c:spPr>
                    <a:solidFill>
                      <a:srgbClr val="00B050"/>
                    </a:solidFill>
                    <a:ln w="9525">
                      <a:solidFill>
                        <a:srgbClr val="00B050"/>
                      </a:solidFill>
                    </a:ln>
                    <a:effectLst/>
                  </c:spPr>
                </c:marker>
                <c:xVal>
                  <c:numRef>
                    <c:extLst>
                      <c:ext uri="{02D57815-91ED-43cb-92C2-25804820EDAC}">
                        <c15:formulaRef>
                          <c15:sqref>RE!$AJ$33:$AJ$287</c15:sqref>
                        </c15:formulaRef>
                      </c:ext>
                    </c:extLst>
                    <c:numCache>
                      <c:formatCode>0.00E+00</c:formatCode>
                      <c:ptCount val="255"/>
                      <c:pt idx="0">
                        <c:v>1.7752599095210001E-5</c:v>
                      </c:pt>
                      <c:pt idx="1">
                        <c:v>2.2296312335309998E-5</c:v>
                      </c:pt>
                      <c:pt idx="2">
                        <c:v>3.5337194277979999E-5</c:v>
                      </c:pt>
                      <c:pt idx="3">
                        <c:v>5.6005686211580001E-5</c:v>
                      </c:pt>
                      <c:pt idx="4">
                        <c:v>8.8763027307029986E-5</c:v>
                      </c:pt>
                      <c:pt idx="5">
                        <c:v>1.4068054934878E-4</c:v>
                      </c:pt>
                      <c:pt idx="6">
                        <c:v>1.5051722935170998E-4</c:v>
                      </c:pt>
                      <c:pt idx="7">
                        <c:v>1.8904148458669999E-4</c:v>
                      </c:pt>
                      <c:pt idx="8">
                        <c:v>2.2296312335309999E-4</c:v>
                      </c:pt>
                      <c:pt idx="9">
                        <c:v>2.9960989502449999E-4</c:v>
                      </c:pt>
                      <c:pt idx="10">
                        <c:v>3.5337035123079996E-4</c:v>
                      </c:pt>
                      <c:pt idx="11">
                        <c:v>4.7484978499299997E-4</c:v>
                      </c:pt>
                      <c:pt idx="12">
                        <c:v>4.8557746187260001E-4</c:v>
                      </c:pt>
                      <c:pt idx="13">
                        <c:v>5.6005686211579994E-4</c:v>
                      </c:pt>
                      <c:pt idx="14">
                        <c:v>6.0985897680419993E-4</c:v>
                      </c:pt>
                      <c:pt idx="15">
                        <c:v>7.5258606718109995E-4</c:v>
                      </c:pt>
                      <c:pt idx="16">
                        <c:v>8.8763027307029992E-4</c:v>
                      </c:pt>
                      <c:pt idx="17">
                        <c:v>9.6655916685279989E-4</c:v>
                      </c:pt>
                      <c:pt idx="18">
                        <c:v>1.1927741431226999E-3</c:v>
                      </c:pt>
                      <c:pt idx="19">
                        <c:v>1.4067991272917997E-3</c:v>
                      </c:pt>
                      <c:pt idx="20">
                        <c:v>1.5318931279878999E-3</c:v>
                      </c:pt>
                      <c:pt idx="21">
                        <c:v>1.781349175995E-3</c:v>
                      </c:pt>
                      <c:pt idx="22">
                        <c:v>1.8904148458669999E-3</c:v>
                      </c:pt>
                      <c:pt idx="23">
                        <c:v>2.229626458884E-3</c:v>
                      </c:pt>
                      <c:pt idx="24">
                        <c:v>2.2372770349269998E-3</c:v>
                      </c:pt>
                      <c:pt idx="25">
                        <c:v>2.4278873093629997E-3</c:v>
                      </c:pt>
                      <c:pt idx="26">
                        <c:v>2.9960862178529998E-3</c:v>
                      </c:pt>
                      <c:pt idx="27">
                        <c:v>3.533719427798E-3</c:v>
                      </c:pt>
                      <c:pt idx="28">
                        <c:v>3.5458374818839998E-3</c:v>
                      </c:pt>
                      <c:pt idx="29">
                        <c:v>3.8479596370049997E-3</c:v>
                      </c:pt>
                      <c:pt idx="30">
                        <c:v>4.7484978499299996E-3</c:v>
                      </c:pt>
                      <c:pt idx="31">
                        <c:v>5.6005686211579994E-3</c:v>
                      </c:pt>
                      <c:pt idx="32">
                        <c:v>5.6197738429409998E-3</c:v>
                      </c:pt>
                      <c:pt idx="33">
                        <c:v>6.0985897680419995E-3</c:v>
                      </c:pt>
                      <c:pt idx="34">
                        <c:v>7.0852801198859989E-3</c:v>
                      </c:pt>
                      <c:pt idx="35">
                        <c:v>7.5258606718109989E-3</c:v>
                      </c:pt>
                      <c:pt idx="36">
                        <c:v>8.876302730702999E-3</c:v>
                      </c:pt>
                      <c:pt idx="37">
                        <c:v>8.8987292476619996E-3</c:v>
                      </c:pt>
                      <c:pt idx="38">
                        <c:v>8.9067426968769993E-3</c:v>
                      </c:pt>
                      <c:pt idx="39">
                        <c:v>9.6655471051559985E-3</c:v>
                      </c:pt>
                      <c:pt idx="40">
                        <c:v>1.1927685727012E-2</c:v>
                      </c:pt>
                      <c:pt idx="41">
                        <c:v>1.4103503505754999E-2</c:v>
                      </c:pt>
                      <c:pt idx="42">
                        <c:v>1.4116299559715001E-2</c:v>
                      </c:pt>
                      <c:pt idx="43">
                        <c:v>1.5318931279878999E-2</c:v>
                      </c:pt>
                      <c:pt idx="44">
                        <c:v>1.8904116627689999E-2</c:v>
                      </c:pt>
                      <c:pt idx="45">
                        <c:v>2.2352541761479997E-2</c:v>
                      </c:pt>
                      <c:pt idx="46">
                        <c:v>2.2372770349269998E-2</c:v>
                      </c:pt>
                      <c:pt idx="47">
                        <c:v>2.4278873093629999E-2</c:v>
                      </c:pt>
                      <c:pt idx="48">
                        <c:v>2.9960989502449995E-2</c:v>
                      </c:pt>
                      <c:pt idx="49">
                        <c:v>3.1830980000000002E-2</c:v>
                      </c:pt>
                      <c:pt idx="50">
                        <c:v>3.5426400599429995E-2</c:v>
                      </c:pt>
                      <c:pt idx="51">
                        <c:v>3.5458215663940001E-2</c:v>
                      </c:pt>
                      <c:pt idx="52">
                        <c:v>3.8479421299659998E-2</c:v>
                      </c:pt>
                      <c:pt idx="53">
                        <c:v>3.997799200708E-2</c:v>
                      </c:pt>
                      <c:pt idx="54">
                        <c:v>4.7484978499299994E-2</c:v>
                      </c:pt>
                      <c:pt idx="55">
                        <c:v>5.6147318157089995E-2</c:v>
                      </c:pt>
                      <c:pt idx="56">
                        <c:v>5.6197738429409998E-2</c:v>
                      </c:pt>
                      <c:pt idx="57">
                        <c:v>6.0985754441009996E-2</c:v>
                      </c:pt>
                      <c:pt idx="58">
                        <c:v>6.3360711605279993E-2</c:v>
                      </c:pt>
                      <c:pt idx="59">
                        <c:v>7.5258606718109994E-2</c:v>
                      </c:pt>
                      <c:pt idx="60">
                        <c:v>8.8987292476619989E-2</c:v>
                      </c:pt>
                      <c:pt idx="61">
                        <c:v>8.906742696877E-2</c:v>
                      </c:pt>
                      <c:pt idx="62">
                        <c:v>9.6655916685279994E-2</c:v>
                      </c:pt>
                      <c:pt idx="63">
                        <c:v>0.10041994598577</c:v>
                      </c:pt>
                      <c:pt idx="64">
                        <c:v>0.14103438252245998</c:v>
                      </c:pt>
                      <c:pt idx="65">
                        <c:v>0.14116235897754997</c:v>
                      </c:pt>
                      <c:pt idx="66">
                        <c:v>0.15318931279879</c:v>
                      </c:pt>
                      <c:pt idx="67">
                        <c:v>0.15915489999999999</c:v>
                      </c:pt>
                      <c:pt idx="68">
                        <c:v>0.17408553947879998</c:v>
                      </c:pt>
                      <c:pt idx="69">
                        <c:v>0.2186420678181</c:v>
                      </c:pt>
                      <c:pt idx="70">
                        <c:v>0.22352541761479999</c:v>
                      </c:pt>
                      <c:pt idx="71">
                        <c:v>0.22372722602799999</c:v>
                      </c:pt>
                      <c:pt idx="72">
                        <c:v>0.24278873093629999</c:v>
                      </c:pt>
                      <c:pt idx="73">
                        <c:v>0.25224460100999996</c:v>
                      </c:pt>
                      <c:pt idx="74">
                        <c:v>0.34652350743279997</c:v>
                      </c:pt>
                      <c:pt idx="75">
                        <c:v>0.35426400599429997</c:v>
                      </c:pt>
                      <c:pt idx="76">
                        <c:v>0.35458374818839999</c:v>
                      </c:pt>
                      <c:pt idx="77">
                        <c:v>0.39977992007079999</c:v>
                      </c:pt>
                      <c:pt idx="78">
                        <c:v>0.54920281624559997</c:v>
                      </c:pt>
                      <c:pt idx="79">
                        <c:v>0.56147063509249995</c:v>
                      </c:pt>
                      <c:pt idx="80">
                        <c:v>0.56197738429409994</c:v>
                      </c:pt>
                      <c:pt idx="81">
                        <c:v>0.63360409210970003</c:v>
                      </c:pt>
                      <c:pt idx="82">
                        <c:v>0.87042769739399994</c:v>
                      </c:pt>
                      <c:pt idx="83">
                        <c:v>0.88987085575249991</c:v>
                      </c:pt>
                      <c:pt idx="84">
                        <c:v>0.89067426968769992</c:v>
                      </c:pt>
                      <c:pt idx="85">
                        <c:v>1.0041994598577</c:v>
                      </c:pt>
                      <c:pt idx="86">
                        <c:v>1.3795413041883999</c:v>
                      </c:pt>
                      <c:pt idx="87">
                        <c:v>1.4103503505754997</c:v>
                      </c:pt>
                      <c:pt idx="88">
                        <c:v>1.5915489999999999</c:v>
                      </c:pt>
                      <c:pt idx="89">
                        <c:v>2.1864206781809998</c:v>
                      </c:pt>
                      <c:pt idx="90">
                        <c:v>2.235254176148</c:v>
                      </c:pt>
                      <c:pt idx="91">
                        <c:v>2.4136731852439999</c:v>
                      </c:pt>
                      <c:pt idx="92">
                        <c:v>2.5224348692569998</c:v>
                      </c:pt>
                      <c:pt idx="93">
                        <c:v>3.0314440704369998</c:v>
                      </c:pt>
                      <c:pt idx="94">
                        <c:v>3.4652191588379999</c:v>
                      </c:pt>
                      <c:pt idx="95">
                        <c:v>3.5426400599429999</c:v>
                      </c:pt>
                      <c:pt idx="96">
                        <c:v>3.9977896514140001</c:v>
                      </c:pt>
                      <c:pt idx="97">
                        <c:v>4.8045028676909993</c:v>
                      </c:pt>
                      <c:pt idx="98">
                        <c:v>5.4920281624560001</c:v>
                      </c:pt>
                      <c:pt idx="99">
                        <c:v>6.3360711605280002</c:v>
                      </c:pt>
                      <c:pt idx="100">
                        <c:v>7.6146245426389996</c:v>
                      </c:pt>
                      <c:pt idx="101">
                        <c:v>8.5283980770479992</c:v>
                      </c:pt>
                      <c:pt idx="102">
                        <c:v>8.7042769739400008</c:v>
                      </c:pt>
                      <c:pt idx="103">
                        <c:v>10.041994598577</c:v>
                      </c:pt>
                      <c:pt idx="104">
                        <c:v>10.711209122096998</c:v>
                      </c:pt>
                      <c:pt idx="105">
                        <c:v>12.068365926219998</c:v>
                      </c:pt>
                      <c:pt idx="106">
                        <c:v>13.795349379923998</c:v>
                      </c:pt>
                      <c:pt idx="107">
                        <c:v>15.915489999999998</c:v>
                      </c:pt>
                      <c:pt idx="108">
                        <c:v>16.976082338109997</c:v>
                      </c:pt>
                      <c:pt idx="109">
                        <c:v>19.127156304549999</c:v>
                      </c:pt>
                      <c:pt idx="110">
                        <c:v>21.864159035339998</c:v>
                      </c:pt>
                      <c:pt idx="111">
                        <c:v>26.905279084410001</c:v>
                      </c:pt>
                      <c:pt idx="112">
                        <c:v>28.865335339869997</c:v>
                      </c:pt>
                      <c:pt idx="113">
                        <c:v>30.31444070437</c:v>
                      </c:pt>
                      <c:pt idx="114">
                        <c:v>34.652350743279996</c:v>
                      </c:pt>
                      <c:pt idx="115">
                        <c:v>36.253305797869999</c:v>
                      </c:pt>
                      <c:pt idx="116">
                        <c:v>42.641990385239993</c:v>
                      </c:pt>
                      <c:pt idx="117">
                        <c:v>48.044805860049998</c:v>
                      </c:pt>
                      <c:pt idx="118">
                        <c:v>54.920281624559998</c:v>
                      </c:pt>
                      <c:pt idx="119">
                        <c:v>57.457481293889998</c:v>
                      </c:pt>
                      <c:pt idx="120">
                        <c:v>67.583313919139997</c:v>
                      </c:pt>
                      <c:pt idx="121">
                        <c:v>76.146245426389996</c:v>
                      </c:pt>
                      <c:pt idx="122">
                        <c:v>87.042769739399986</c:v>
                      </c:pt>
                      <c:pt idx="123">
                        <c:v>91.063961527309999</c:v>
                      </c:pt>
                      <c:pt idx="124">
                        <c:v>104.76471560086999</c:v>
                      </c:pt>
                      <c:pt idx="125">
                        <c:v>107.11209122097</c:v>
                      </c:pt>
                      <c:pt idx="126">
                        <c:v>120.6836592622</c:v>
                      </c:pt>
                      <c:pt idx="127">
                        <c:v>131.57883075856</c:v>
                      </c:pt>
                      <c:pt idx="128">
                        <c:v>144.32664486837001</c:v>
                      </c:pt>
                      <c:pt idx="129">
                        <c:v>169.76002760659998</c:v>
                      </c:pt>
                      <c:pt idx="130">
                        <c:v>191.27076727099998</c:v>
                      </c:pt>
                      <c:pt idx="131">
                        <c:v>208.53795983669997</c:v>
                      </c:pt>
                      <c:pt idx="132">
                        <c:v>228.74331101129999</c:v>
                      </c:pt>
                      <c:pt idx="133">
                        <c:v>269.0527908441</c:v>
                      </c:pt>
                      <c:pt idx="134">
                        <c:v>303.14361126919999</c:v>
                      </c:pt>
                      <c:pt idx="135">
                        <c:v>330.51029632419994</c:v>
                      </c:pt>
                      <c:pt idx="136">
                        <c:v>362.53305797869996</c:v>
                      </c:pt>
                      <c:pt idx="137">
                        <c:v>426.41990385239995</c:v>
                      </c:pt>
                      <c:pt idx="138">
                        <c:v>480.45028676909999</c:v>
                      </c:pt>
                      <c:pt idx="139">
                        <c:v>523.82349842689996</c:v>
                      </c:pt>
                      <c:pt idx="140">
                        <c:v>524.57646025880001</c:v>
                      </c:pt>
                      <c:pt idx="141">
                        <c:v>574.57210730559996</c:v>
                      </c:pt>
                      <c:pt idx="142">
                        <c:v>658.83985220859984</c:v>
                      </c:pt>
                      <c:pt idx="143">
                        <c:v>675.83011524829999</c:v>
                      </c:pt>
                      <c:pt idx="144">
                        <c:v>761.46245426389999</c:v>
                      </c:pt>
                      <c:pt idx="145">
                        <c:v>830.2081400797</c:v>
                      </c:pt>
                      <c:pt idx="146">
                        <c:v>910.63961527309993</c:v>
                      </c:pt>
                      <c:pt idx="147">
                        <c:v>1044.1882425669999</c:v>
                      </c:pt>
                      <c:pt idx="148">
                        <c:v>1071.1185248861998</c:v>
                      </c:pt>
                      <c:pt idx="149">
                        <c:v>1206.8365926219999</c:v>
                      </c:pt>
                      <c:pt idx="150">
                        <c:v>1315.7883075855998</c:v>
                      </c:pt>
                      <c:pt idx="151">
                        <c:v>1443.2664486837</c:v>
                      </c:pt>
                      <c:pt idx="152">
                        <c:v>1654.9276642779998</c:v>
                      </c:pt>
                      <c:pt idx="153">
                        <c:v>1697.6082338109998</c:v>
                      </c:pt>
                      <c:pt idx="154">
                        <c:v>2085.3700490729998</c:v>
                      </c:pt>
                      <c:pt idx="155">
                        <c:v>2287.4235608189997</c:v>
                      </c:pt>
                      <c:pt idx="156">
                        <c:v>2451.4899810329998</c:v>
                      </c:pt>
                      <c:pt idx="157">
                        <c:v>2622.8823012940002</c:v>
                      </c:pt>
                      <c:pt idx="158">
                        <c:v>2690.5279084409999</c:v>
                      </c:pt>
                      <c:pt idx="159">
                        <c:v>3078.9390756949997</c:v>
                      </c:pt>
                      <c:pt idx="160">
                        <c:v>3305.102963242</c:v>
                      </c:pt>
                      <c:pt idx="161">
                        <c:v>3625.3210304929999</c:v>
                      </c:pt>
                      <c:pt idx="162">
                        <c:v>4157.0082133739998</c:v>
                      </c:pt>
                      <c:pt idx="163">
                        <c:v>4264.1990385239997</c:v>
                      </c:pt>
                      <c:pt idx="164">
                        <c:v>4879.7783607439997</c:v>
                      </c:pt>
                      <c:pt idx="165">
                        <c:v>5238.2349842689991</c:v>
                      </c:pt>
                      <c:pt idx="166">
                        <c:v>5745.7481293889996</c:v>
                      </c:pt>
                      <c:pt idx="167">
                        <c:v>6588.3985220859995</c:v>
                      </c:pt>
                      <c:pt idx="168">
                        <c:v>7733.9270556789988</c:v>
                      </c:pt>
                      <c:pt idx="169">
                        <c:v>8302.0432036209986</c:v>
                      </c:pt>
                      <c:pt idx="170">
                        <c:v>9106.3961527310003</c:v>
                      </c:pt>
                      <c:pt idx="171">
                        <c:v>9153.8370453229982</c:v>
                      </c:pt>
                      <c:pt idx="172">
                        <c:v>10441.834679199999</c:v>
                      </c:pt>
                      <c:pt idx="173">
                        <c:v>11496.726088792</c:v>
                      </c:pt>
                      <c:pt idx="174">
                        <c:v>12257.448313615998</c:v>
                      </c:pt>
                      <c:pt idx="175">
                        <c:v>13157.852836425</c:v>
                      </c:pt>
                      <c:pt idx="176">
                        <c:v>14432.664486837</c:v>
                      </c:pt>
                      <c:pt idx="177">
                        <c:v>16549.276642779998</c:v>
                      </c:pt>
                      <c:pt idx="178">
                        <c:v>18221.039712379999</c:v>
                      </c:pt>
                      <c:pt idx="179">
                        <c:v>19426.829065759997</c:v>
                      </c:pt>
                      <c:pt idx="180">
                        <c:v>20853.795983669999</c:v>
                      </c:pt>
                      <c:pt idx="181">
                        <c:v>26228.82301294</c:v>
                      </c:pt>
                      <c:pt idx="182">
                        <c:v>28248.880665699999</c:v>
                      </c:pt>
                      <c:pt idx="183">
                        <c:v>28878.401957159997</c:v>
                      </c:pt>
                      <c:pt idx="184">
                        <c:v>30789.390756949997</c:v>
                      </c:pt>
                      <c:pt idx="185">
                        <c:v>33051.029632419995</c:v>
                      </c:pt>
                      <c:pt idx="186">
                        <c:v>35479.064955839996</c:v>
                      </c:pt>
                      <c:pt idx="187">
                        <c:v>41569.891147859998</c:v>
                      </c:pt>
                      <c:pt idx="188">
                        <c:v>45769.193184360003</c:v>
                      </c:pt>
                      <c:pt idx="189">
                        <c:v>48797.560790579999</c:v>
                      </c:pt>
                      <c:pt idx="190">
                        <c:v>52382.34984268999</c:v>
                      </c:pt>
                      <c:pt idx="191">
                        <c:v>56230.41293038</c:v>
                      </c:pt>
                      <c:pt idx="192">
                        <c:v>65883.826065960006</c:v>
                      </c:pt>
                      <c:pt idx="193">
                        <c:v>72539.60440651</c:v>
                      </c:pt>
                      <c:pt idx="194">
                        <c:v>76502.386346119994</c:v>
                      </c:pt>
                      <c:pt idx="195">
                        <c:v>77339.270556789997</c:v>
                      </c:pt>
                      <c:pt idx="196">
                        <c:v>89119.18414225</c:v>
                      </c:pt>
                      <c:pt idx="197">
                        <c:v>96082.879467829989</c:v>
                      </c:pt>
                      <c:pt idx="198">
                        <c:v>104418.8242567</c:v>
                      </c:pt>
                      <c:pt idx="199">
                        <c:v>114967.26088792</c:v>
                      </c:pt>
                      <c:pt idx="200">
                        <c:v>122574.48313615999</c:v>
                      </c:pt>
                      <c:pt idx="201">
                        <c:v>141244.40332849999</c:v>
                      </c:pt>
                      <c:pt idx="202">
                        <c:v>152280.76113664999</c:v>
                      </c:pt>
                      <c:pt idx="203">
                        <c:v>165492.7664278</c:v>
                      </c:pt>
                      <c:pt idx="204">
                        <c:v>182209.60134929998</c:v>
                      </c:pt>
                      <c:pt idx="205">
                        <c:v>194267.49488309998</c:v>
                      </c:pt>
                      <c:pt idx="206">
                        <c:v>223858.36966559998</c:v>
                      </c:pt>
                      <c:pt idx="207">
                        <c:v>241348.69740109998</c:v>
                      </c:pt>
                      <c:pt idx="208">
                        <c:v>262288.23012939998</c:v>
                      </c:pt>
                      <c:pt idx="209">
                        <c:v>274859.8756804</c:v>
                      </c:pt>
                      <c:pt idx="210">
                        <c:v>288784.01957159996</c:v>
                      </c:pt>
                      <c:pt idx="211">
                        <c:v>307893.11179499998</c:v>
                      </c:pt>
                      <c:pt idx="212">
                        <c:v>345209.20626859996</c:v>
                      </c:pt>
                      <c:pt idx="213">
                        <c:v>354790.64955839998</c:v>
                      </c:pt>
                      <c:pt idx="214">
                        <c:v>382511.93173059996</c:v>
                      </c:pt>
                      <c:pt idx="215">
                        <c:v>457691.93184359994</c:v>
                      </c:pt>
                      <c:pt idx="216">
                        <c:v>487977.83607439994</c:v>
                      </c:pt>
                      <c:pt idx="217">
                        <c:v>547118.36452029995</c:v>
                      </c:pt>
                      <c:pt idx="218">
                        <c:v>562301.42367049993</c:v>
                      </c:pt>
                      <c:pt idx="219">
                        <c:v>606243.45494089997</c:v>
                      </c:pt>
                      <c:pt idx="220">
                        <c:v>725392.7018121999</c:v>
                      </c:pt>
                      <c:pt idx="221">
                        <c:v>773392.70556789997</c:v>
                      </c:pt>
                      <c:pt idx="222">
                        <c:v>867124.27828959993</c:v>
                      </c:pt>
                      <c:pt idx="223">
                        <c:v>891191.84142249997</c:v>
                      </c:pt>
                      <c:pt idx="224">
                        <c:v>960828.79467829992</c:v>
                      </c:pt>
                      <c:pt idx="225">
                        <c:v>1149670.0624007999</c:v>
                      </c:pt>
                      <c:pt idx="226">
                        <c:v>1225744.8313616</c:v>
                      </c:pt>
                      <c:pt idx="227">
                        <c:v>1374299.2192470999</c:v>
                      </c:pt>
                      <c:pt idx="228">
                        <c:v>1412444.0332849999</c:v>
                      </c:pt>
                      <c:pt idx="229">
                        <c:v>1522800.4493959998</c:v>
                      </c:pt>
                      <c:pt idx="230">
                        <c:v>1822103.9712379999</c:v>
                      </c:pt>
                      <c:pt idx="231">
                        <c:v>2178127.1163419997</c:v>
                      </c:pt>
                      <c:pt idx="232">
                        <c:v>2238572.5558129996</c:v>
                      </c:pt>
                      <c:pt idx="233">
                        <c:v>2413486.9740109998</c:v>
                      </c:pt>
                      <c:pt idx="234">
                        <c:v>2887840.1957159997</c:v>
                      </c:pt>
                      <c:pt idx="235">
                        <c:v>3452092.0626859996</c:v>
                      </c:pt>
                      <c:pt idx="236">
                        <c:v>3547898.5378389996</c:v>
                      </c:pt>
                      <c:pt idx="237">
                        <c:v>3825119.3173059998</c:v>
                      </c:pt>
                      <c:pt idx="238">
                        <c:v>4576919.3184359996</c:v>
                      </c:pt>
                      <c:pt idx="239">
                        <c:v>5471158.1804189999</c:v>
                      </c:pt>
                      <c:pt idx="240">
                        <c:v>5623041.2930379994</c:v>
                      </c:pt>
                      <c:pt idx="241">
                        <c:v>6062405.9015269997</c:v>
                      </c:pt>
                      <c:pt idx="242">
                        <c:v>8671242.782895999</c:v>
                      </c:pt>
                      <c:pt idx="243">
                        <c:v>8911918.414224999</c:v>
                      </c:pt>
                      <c:pt idx="244">
                        <c:v>9608265.6650970001</c:v>
                      </c:pt>
                      <c:pt idx="245">
                        <c:v>13742992.192470999</c:v>
                      </c:pt>
                      <c:pt idx="246">
                        <c:v>14124440.332849998</c:v>
                      </c:pt>
                      <c:pt idx="247">
                        <c:v>15228076.113665</c:v>
                      </c:pt>
                      <c:pt idx="248">
                        <c:v>21781175.670479998</c:v>
                      </c:pt>
                      <c:pt idx="249">
                        <c:v>24134869.740109999</c:v>
                      </c:pt>
                      <c:pt idx="250">
                        <c:v>34520841.04941</c:v>
                      </c:pt>
                      <c:pt idx="251">
                        <c:v>38251193.17306</c:v>
                      </c:pt>
                      <c:pt idx="252">
                        <c:v>54711836.452029996</c:v>
                      </c:pt>
                      <c:pt idx="253">
                        <c:v>86712427.828959987</c:v>
                      </c:pt>
                      <c:pt idx="254">
                        <c:v>137429921.92470998</c:v>
                      </c:pt>
                    </c:numCache>
                  </c:numRef>
                </c:xVal>
                <c:yVal>
                  <c:numRef>
                    <c:extLst>
                      <c:ext uri="{02D57815-91ED-43cb-92C2-25804820EDAC}">
                        <c15:formulaRef>
                          <c15:sqref>RE!$AI$33:$AI$287</c15:sqref>
                        </c15:formulaRef>
                      </c:ext>
                    </c:extLst>
                    <c:numCache>
                      <c:formatCode>General</c:formatCode>
                      <c:ptCount val="255"/>
                      <c:pt idx="3">
                        <c:v>77.47</c:v>
                      </c:pt>
                      <c:pt idx="4">
                        <c:v>77.41</c:v>
                      </c:pt>
                      <c:pt idx="5">
                        <c:v>77.44</c:v>
                      </c:pt>
                      <c:pt idx="6">
                        <c:v>75.55</c:v>
                      </c:pt>
                      <c:pt idx="7">
                        <c:v>75.819999999999993</c:v>
                      </c:pt>
                      <c:pt idx="8">
                        <c:v>77.14</c:v>
                      </c:pt>
                      <c:pt idx="9">
                        <c:v>75.55</c:v>
                      </c:pt>
                      <c:pt idx="10">
                        <c:v>76.92</c:v>
                      </c:pt>
                      <c:pt idx="11">
                        <c:v>75.16</c:v>
                      </c:pt>
                      <c:pt idx="12">
                        <c:v>72.489999999999995</c:v>
                      </c:pt>
                      <c:pt idx="13">
                        <c:v>76.37</c:v>
                      </c:pt>
                      <c:pt idx="14">
                        <c:v>72.63</c:v>
                      </c:pt>
                      <c:pt idx="15">
                        <c:v>74.66</c:v>
                      </c:pt>
                      <c:pt idx="16">
                        <c:v>75.72</c:v>
                      </c:pt>
                      <c:pt idx="17">
                        <c:v>72.540000000000006</c:v>
                      </c:pt>
                      <c:pt idx="18">
                        <c:v>74.09</c:v>
                      </c:pt>
                      <c:pt idx="19">
                        <c:v>75.150000000000006</c:v>
                      </c:pt>
                      <c:pt idx="20">
                        <c:v>72.319999999999993</c:v>
                      </c:pt>
                      <c:pt idx="21">
                        <c:v>71.16</c:v>
                      </c:pt>
                      <c:pt idx="22">
                        <c:v>73.45</c:v>
                      </c:pt>
                      <c:pt idx="23">
                        <c:v>74.64</c:v>
                      </c:pt>
                      <c:pt idx="24">
                        <c:v>71.150000000000006</c:v>
                      </c:pt>
                      <c:pt idx="25">
                        <c:v>71.89</c:v>
                      </c:pt>
                      <c:pt idx="26">
                        <c:v>72.63</c:v>
                      </c:pt>
                      <c:pt idx="27">
                        <c:v>74.12</c:v>
                      </c:pt>
                      <c:pt idx="28">
                        <c:v>70.69</c:v>
                      </c:pt>
                      <c:pt idx="29">
                        <c:v>71.239999999999995</c:v>
                      </c:pt>
                      <c:pt idx="30">
                        <c:v>71.790000000000006</c:v>
                      </c:pt>
                      <c:pt idx="31">
                        <c:v>73.599999999999994</c:v>
                      </c:pt>
                      <c:pt idx="32">
                        <c:v>69.959999999999994</c:v>
                      </c:pt>
                      <c:pt idx="33">
                        <c:v>70.540000000000006</c:v>
                      </c:pt>
                      <c:pt idx="34">
                        <c:v>68.88</c:v>
                      </c:pt>
                      <c:pt idx="35">
                        <c:v>70.819999999999993</c:v>
                      </c:pt>
                      <c:pt idx="36">
                        <c:v>74</c:v>
                      </c:pt>
                      <c:pt idx="37">
                        <c:v>68.88</c:v>
                      </c:pt>
                      <c:pt idx="38">
                        <c:v>69.150000000000006</c:v>
                      </c:pt>
                      <c:pt idx="39">
                        <c:v>69.56</c:v>
                      </c:pt>
                      <c:pt idx="40">
                        <c:v>69.760000000000005</c:v>
                      </c:pt>
                      <c:pt idx="41">
                        <c:v>67.5</c:v>
                      </c:pt>
                      <c:pt idx="42">
                        <c:v>68.12</c:v>
                      </c:pt>
                      <c:pt idx="43">
                        <c:v>68.47</c:v>
                      </c:pt>
                      <c:pt idx="44">
                        <c:v>68.64</c:v>
                      </c:pt>
                      <c:pt idx="45">
                        <c:v>66.59</c:v>
                      </c:pt>
                      <c:pt idx="46">
                        <c:v>67.02</c:v>
                      </c:pt>
                      <c:pt idx="47">
                        <c:v>67.31</c:v>
                      </c:pt>
                      <c:pt idx="48">
                        <c:v>67.37</c:v>
                      </c:pt>
                      <c:pt idx="49">
                        <c:v>65.28</c:v>
                      </c:pt>
                      <c:pt idx="50">
                        <c:v>65.2</c:v>
                      </c:pt>
                      <c:pt idx="51">
                        <c:v>65.67</c:v>
                      </c:pt>
                      <c:pt idx="52">
                        <c:v>65.98</c:v>
                      </c:pt>
                      <c:pt idx="53">
                        <c:v>64.66</c:v>
                      </c:pt>
                      <c:pt idx="54">
                        <c:v>66.08</c:v>
                      </c:pt>
                      <c:pt idx="55">
                        <c:v>63.93</c:v>
                      </c:pt>
                      <c:pt idx="56">
                        <c:v>64.28</c:v>
                      </c:pt>
                      <c:pt idx="57">
                        <c:v>64.55</c:v>
                      </c:pt>
                      <c:pt idx="58">
                        <c:v>63.03</c:v>
                      </c:pt>
                      <c:pt idx="59">
                        <c:v>64.7</c:v>
                      </c:pt>
                      <c:pt idx="60">
                        <c:v>62.2</c:v>
                      </c:pt>
                      <c:pt idx="61">
                        <c:v>62.77</c:v>
                      </c:pt>
                      <c:pt idx="62">
                        <c:v>63.05</c:v>
                      </c:pt>
                      <c:pt idx="63">
                        <c:v>61.53</c:v>
                      </c:pt>
                      <c:pt idx="64">
                        <c:v>60.65</c:v>
                      </c:pt>
                      <c:pt idx="65">
                        <c:v>61.15</c:v>
                      </c:pt>
                      <c:pt idx="66">
                        <c:v>61.4</c:v>
                      </c:pt>
                      <c:pt idx="67">
                        <c:v>59.88</c:v>
                      </c:pt>
                      <c:pt idx="68">
                        <c:v>59.4</c:v>
                      </c:pt>
                      <c:pt idx="69">
                        <c:v>58.27</c:v>
                      </c:pt>
                      <c:pt idx="70">
                        <c:v>58.81</c:v>
                      </c:pt>
                      <c:pt idx="71">
                        <c:v>59.44</c:v>
                      </c:pt>
                      <c:pt idx="72">
                        <c:v>59.67</c:v>
                      </c:pt>
                      <c:pt idx="73">
                        <c:v>58.06</c:v>
                      </c:pt>
                      <c:pt idx="74">
                        <c:v>56.45</c:v>
                      </c:pt>
                      <c:pt idx="75">
                        <c:v>56.99</c:v>
                      </c:pt>
                      <c:pt idx="76">
                        <c:v>57.74</c:v>
                      </c:pt>
                      <c:pt idx="77">
                        <c:v>56.17</c:v>
                      </c:pt>
                      <c:pt idx="78">
                        <c:v>54.53</c:v>
                      </c:pt>
                      <c:pt idx="79">
                        <c:v>55.22</c:v>
                      </c:pt>
                      <c:pt idx="80">
                        <c:v>55.8</c:v>
                      </c:pt>
                      <c:pt idx="81">
                        <c:v>54.26</c:v>
                      </c:pt>
                      <c:pt idx="82">
                        <c:v>52.58</c:v>
                      </c:pt>
                      <c:pt idx="83">
                        <c:v>53.4</c:v>
                      </c:pt>
                      <c:pt idx="84">
                        <c:v>53.88</c:v>
                      </c:pt>
                      <c:pt idx="85">
                        <c:v>52.31</c:v>
                      </c:pt>
                      <c:pt idx="86">
                        <c:v>50.31</c:v>
                      </c:pt>
                      <c:pt idx="87">
                        <c:v>51.39</c:v>
                      </c:pt>
                      <c:pt idx="88">
                        <c:v>50.34</c:v>
                      </c:pt>
                      <c:pt idx="89">
                        <c:v>48.71</c:v>
                      </c:pt>
                      <c:pt idx="90">
                        <c:v>49.44</c:v>
                      </c:pt>
                      <c:pt idx="91">
                        <c:v>52.23</c:v>
                      </c:pt>
                      <c:pt idx="92">
                        <c:v>48.32</c:v>
                      </c:pt>
                      <c:pt idx="93">
                        <c:v>51.03</c:v>
                      </c:pt>
                      <c:pt idx="94">
                        <c:v>46.44</c:v>
                      </c:pt>
                      <c:pt idx="95">
                        <c:v>47.44</c:v>
                      </c:pt>
                      <c:pt idx="96">
                        <c:v>46.35</c:v>
                      </c:pt>
                      <c:pt idx="97">
                        <c:v>49.6</c:v>
                      </c:pt>
                      <c:pt idx="98">
                        <c:v>44.61</c:v>
                      </c:pt>
                      <c:pt idx="99">
                        <c:v>44.4</c:v>
                      </c:pt>
                      <c:pt idx="100">
                        <c:v>47.27</c:v>
                      </c:pt>
                      <c:pt idx="101">
                        <c:v>43.91</c:v>
                      </c:pt>
                      <c:pt idx="102">
                        <c:v>42.66</c:v>
                      </c:pt>
                      <c:pt idx="103">
                        <c:v>42.41</c:v>
                      </c:pt>
                      <c:pt idx="104">
                        <c:v>42.33</c:v>
                      </c:pt>
                      <c:pt idx="105">
                        <c:v>45.38</c:v>
                      </c:pt>
                      <c:pt idx="106">
                        <c:v>40.54</c:v>
                      </c:pt>
                      <c:pt idx="107">
                        <c:v>40.46</c:v>
                      </c:pt>
                      <c:pt idx="108">
                        <c:v>40.39</c:v>
                      </c:pt>
                      <c:pt idx="109">
                        <c:v>42.89</c:v>
                      </c:pt>
                      <c:pt idx="110">
                        <c:v>38.56</c:v>
                      </c:pt>
                      <c:pt idx="111">
                        <c:v>38.630000000000003</c:v>
                      </c:pt>
                      <c:pt idx="112">
                        <c:v>38.58</c:v>
                      </c:pt>
                      <c:pt idx="113">
                        <c:v>41.02</c:v>
                      </c:pt>
                      <c:pt idx="114">
                        <c:v>36.72</c:v>
                      </c:pt>
                      <c:pt idx="115">
                        <c:v>37.21</c:v>
                      </c:pt>
                      <c:pt idx="116">
                        <c:v>35.81</c:v>
                      </c:pt>
                      <c:pt idx="117">
                        <c:v>40.14</c:v>
                      </c:pt>
                      <c:pt idx="118">
                        <c:v>34.840000000000003</c:v>
                      </c:pt>
                      <c:pt idx="119">
                        <c:v>35.200000000000003</c:v>
                      </c:pt>
                      <c:pt idx="120">
                        <c:v>34.369999999999997</c:v>
                      </c:pt>
                      <c:pt idx="121">
                        <c:v>38.76</c:v>
                      </c:pt>
                      <c:pt idx="122">
                        <c:v>32.99</c:v>
                      </c:pt>
                      <c:pt idx="123">
                        <c:v>33.49</c:v>
                      </c:pt>
                      <c:pt idx="124">
                        <c:v>33.28</c:v>
                      </c:pt>
                      <c:pt idx="125">
                        <c:v>32.44</c:v>
                      </c:pt>
                      <c:pt idx="126">
                        <c:v>37.380000000000003</c:v>
                      </c:pt>
                      <c:pt idx="127">
                        <c:v>32.26</c:v>
                      </c:pt>
                      <c:pt idx="128">
                        <c:v>31.43</c:v>
                      </c:pt>
                      <c:pt idx="129">
                        <c:v>30.7</c:v>
                      </c:pt>
                      <c:pt idx="130">
                        <c:v>35.729999999999997</c:v>
                      </c:pt>
                      <c:pt idx="131">
                        <c:v>30.75</c:v>
                      </c:pt>
                      <c:pt idx="132">
                        <c:v>29.87</c:v>
                      </c:pt>
                      <c:pt idx="133">
                        <c:v>28.89</c:v>
                      </c:pt>
                      <c:pt idx="134">
                        <c:v>34.24</c:v>
                      </c:pt>
                      <c:pt idx="135">
                        <c:v>28.91</c:v>
                      </c:pt>
                      <c:pt idx="136">
                        <c:v>28.01</c:v>
                      </c:pt>
                      <c:pt idx="137">
                        <c:v>27.2</c:v>
                      </c:pt>
                      <c:pt idx="138">
                        <c:v>32.85</c:v>
                      </c:pt>
                      <c:pt idx="139">
                        <c:v>27.05</c:v>
                      </c:pt>
                      <c:pt idx="140">
                        <c:v>28.48</c:v>
                      </c:pt>
                      <c:pt idx="141">
                        <c:v>26.4</c:v>
                      </c:pt>
                      <c:pt idx="142">
                        <c:v>27.7</c:v>
                      </c:pt>
                      <c:pt idx="143">
                        <c:v>25.6</c:v>
                      </c:pt>
                      <c:pt idx="144">
                        <c:v>31.37</c:v>
                      </c:pt>
                      <c:pt idx="145">
                        <c:v>25.18</c:v>
                      </c:pt>
                      <c:pt idx="146">
                        <c:v>24.73</c:v>
                      </c:pt>
                      <c:pt idx="147">
                        <c:v>25.08</c:v>
                      </c:pt>
                      <c:pt idx="148">
                        <c:v>23.81</c:v>
                      </c:pt>
                      <c:pt idx="149">
                        <c:v>28.52</c:v>
                      </c:pt>
                      <c:pt idx="150">
                        <c:v>24.1</c:v>
                      </c:pt>
                      <c:pt idx="151">
                        <c:v>23.14</c:v>
                      </c:pt>
                      <c:pt idx="152">
                        <c:v>23.91</c:v>
                      </c:pt>
                      <c:pt idx="153">
                        <c:v>22.26</c:v>
                      </c:pt>
                      <c:pt idx="154">
                        <c:v>22.1</c:v>
                      </c:pt>
                      <c:pt idx="155">
                        <c:v>21.59</c:v>
                      </c:pt>
                      <c:pt idx="156">
                        <c:v>22.37</c:v>
                      </c:pt>
                      <c:pt idx="157">
                        <c:v>21.7</c:v>
                      </c:pt>
                      <c:pt idx="158">
                        <c:v>20.8</c:v>
                      </c:pt>
                      <c:pt idx="159">
                        <c:v>23.11</c:v>
                      </c:pt>
                      <c:pt idx="160">
                        <c:v>20.329999999999998</c:v>
                      </c:pt>
                      <c:pt idx="161">
                        <c:v>20.11</c:v>
                      </c:pt>
                      <c:pt idx="162">
                        <c:v>20.61</c:v>
                      </c:pt>
                      <c:pt idx="163">
                        <c:v>19.2</c:v>
                      </c:pt>
                      <c:pt idx="164">
                        <c:v>22.4</c:v>
                      </c:pt>
                      <c:pt idx="165">
                        <c:v>18.97</c:v>
                      </c:pt>
                      <c:pt idx="166">
                        <c:v>18.579999999999998</c:v>
                      </c:pt>
                      <c:pt idx="167">
                        <c:v>18.73</c:v>
                      </c:pt>
                      <c:pt idx="168">
                        <c:v>18.77</c:v>
                      </c:pt>
                      <c:pt idx="169">
                        <c:v>17.64</c:v>
                      </c:pt>
                      <c:pt idx="170">
                        <c:v>17.29</c:v>
                      </c:pt>
                      <c:pt idx="171">
                        <c:v>18.850000000000001</c:v>
                      </c:pt>
                      <c:pt idx="172">
                        <c:v>17.39</c:v>
                      </c:pt>
                      <c:pt idx="173">
                        <c:v>17.79</c:v>
                      </c:pt>
                      <c:pt idx="174">
                        <c:v>16.88</c:v>
                      </c:pt>
                      <c:pt idx="175">
                        <c:v>16.21</c:v>
                      </c:pt>
                      <c:pt idx="176">
                        <c:v>15.98</c:v>
                      </c:pt>
                      <c:pt idx="177">
                        <c:v>15.9</c:v>
                      </c:pt>
                      <c:pt idx="178">
                        <c:v>18.309999999999999</c:v>
                      </c:pt>
                      <c:pt idx="179">
                        <c:v>16.690000000000001</c:v>
                      </c:pt>
                      <c:pt idx="180">
                        <c:v>14.9</c:v>
                      </c:pt>
                      <c:pt idx="181">
                        <c:v>14.65</c:v>
                      </c:pt>
                      <c:pt idx="182">
                        <c:v>22.62</c:v>
                      </c:pt>
                      <c:pt idx="183">
                        <c:v>14.53</c:v>
                      </c:pt>
                      <c:pt idx="184">
                        <c:v>14.44</c:v>
                      </c:pt>
                      <c:pt idx="185">
                        <c:v>13.73</c:v>
                      </c:pt>
                      <c:pt idx="186">
                        <c:v>14.15</c:v>
                      </c:pt>
                      <c:pt idx="187">
                        <c:v>13.28</c:v>
                      </c:pt>
                      <c:pt idx="188">
                        <c:v>12.32</c:v>
                      </c:pt>
                      <c:pt idx="189">
                        <c:v>13.14</c:v>
                      </c:pt>
                      <c:pt idx="190">
                        <c:v>12.59</c:v>
                      </c:pt>
                      <c:pt idx="191">
                        <c:v>12.59</c:v>
                      </c:pt>
                      <c:pt idx="192">
                        <c:v>12.28</c:v>
                      </c:pt>
                      <c:pt idx="193">
                        <c:v>13.54</c:v>
                      </c:pt>
                      <c:pt idx="194">
                        <c:v>9.9</c:v>
                      </c:pt>
                      <c:pt idx="195">
                        <c:v>12.29</c:v>
                      </c:pt>
                      <c:pt idx="196">
                        <c:v>4.37</c:v>
                      </c:pt>
                      <c:pt idx="197">
                        <c:v>15.01</c:v>
                      </c:pt>
                      <c:pt idx="198">
                        <c:v>11.18</c:v>
                      </c:pt>
                      <c:pt idx="199">
                        <c:v>11.39</c:v>
                      </c:pt>
                      <c:pt idx="200">
                        <c:v>11.26</c:v>
                      </c:pt>
                      <c:pt idx="201">
                        <c:v>9.15</c:v>
                      </c:pt>
                      <c:pt idx="202">
                        <c:v>4.7</c:v>
                      </c:pt>
                      <c:pt idx="203">
                        <c:v>10.23</c:v>
                      </c:pt>
                      <c:pt idx="204">
                        <c:v>10.14</c:v>
                      </c:pt>
                      <c:pt idx="205">
                        <c:v>10.29</c:v>
                      </c:pt>
                      <c:pt idx="206">
                        <c:v>6.79</c:v>
                      </c:pt>
                      <c:pt idx="207">
                        <c:v>9.77</c:v>
                      </c:pt>
                      <c:pt idx="208">
                        <c:v>9.2799999999999994</c:v>
                      </c:pt>
                      <c:pt idx="209">
                        <c:v>19.239999999999998</c:v>
                      </c:pt>
                      <c:pt idx="210">
                        <c:v>9.6300000000000008</c:v>
                      </c:pt>
                      <c:pt idx="211">
                        <c:v>9.35</c:v>
                      </c:pt>
                      <c:pt idx="212">
                        <c:v>7.02</c:v>
                      </c:pt>
                      <c:pt idx="213">
                        <c:v>9.42</c:v>
                      </c:pt>
                      <c:pt idx="214">
                        <c:v>5.54</c:v>
                      </c:pt>
                      <c:pt idx="215">
                        <c:v>8.18</c:v>
                      </c:pt>
                      <c:pt idx="216">
                        <c:v>8.3800000000000008</c:v>
                      </c:pt>
                      <c:pt idx="217">
                        <c:v>4.6100000000000003</c:v>
                      </c:pt>
                      <c:pt idx="218">
                        <c:v>8.49</c:v>
                      </c:pt>
                      <c:pt idx="219">
                        <c:v>7.17</c:v>
                      </c:pt>
                      <c:pt idx="220">
                        <c:v>7.61</c:v>
                      </c:pt>
                      <c:pt idx="221">
                        <c:v>7.65</c:v>
                      </c:pt>
                      <c:pt idx="222">
                        <c:v>2.64</c:v>
                      </c:pt>
                      <c:pt idx="223">
                        <c:v>7.74</c:v>
                      </c:pt>
                      <c:pt idx="224">
                        <c:v>6.65</c:v>
                      </c:pt>
                      <c:pt idx="225">
                        <c:v>6.91</c:v>
                      </c:pt>
                      <c:pt idx="226">
                        <c:v>6.94</c:v>
                      </c:pt>
                      <c:pt idx="227">
                        <c:v>7.37</c:v>
                      </c:pt>
                      <c:pt idx="228">
                        <c:v>6.32</c:v>
                      </c:pt>
                      <c:pt idx="229">
                        <c:v>9.4</c:v>
                      </c:pt>
                      <c:pt idx="230">
                        <c:v>6.22</c:v>
                      </c:pt>
                      <c:pt idx="231">
                        <c:v>6.62</c:v>
                      </c:pt>
                      <c:pt idx="232">
                        <c:v>5.42</c:v>
                      </c:pt>
                      <c:pt idx="233">
                        <c:v>6.28</c:v>
                      </c:pt>
                      <c:pt idx="234">
                        <c:v>5.6</c:v>
                      </c:pt>
                      <c:pt idx="235">
                        <c:v>6.54</c:v>
                      </c:pt>
                      <c:pt idx="236">
                        <c:v>5.14</c:v>
                      </c:pt>
                      <c:pt idx="237">
                        <c:v>5.48</c:v>
                      </c:pt>
                      <c:pt idx="238">
                        <c:v>5.07</c:v>
                      </c:pt>
                      <c:pt idx="239">
                        <c:v>8.25</c:v>
                      </c:pt>
                      <c:pt idx="240">
                        <c:v>4.59</c:v>
                      </c:pt>
                      <c:pt idx="241">
                        <c:v>4.5599999999999996</c:v>
                      </c:pt>
                      <c:pt idx="242">
                        <c:v>3.16</c:v>
                      </c:pt>
                      <c:pt idx="243">
                        <c:v>4.18</c:v>
                      </c:pt>
                      <c:pt idx="244">
                        <c:v>3.77</c:v>
                      </c:pt>
                      <c:pt idx="245">
                        <c:v>3.61</c:v>
                      </c:pt>
                      <c:pt idx="246">
                        <c:v>3.61</c:v>
                      </c:pt>
                      <c:pt idx="247">
                        <c:v>3.47</c:v>
                      </c:pt>
                      <c:pt idx="248">
                        <c:v>3.03</c:v>
                      </c:pt>
                      <c:pt idx="249">
                        <c:v>3.1</c:v>
                      </c:pt>
                      <c:pt idx="250">
                        <c:v>3.14</c:v>
                      </c:pt>
                      <c:pt idx="251">
                        <c:v>2.8</c:v>
                      </c:pt>
                      <c:pt idx="252">
                        <c:v>2.73</c:v>
                      </c:pt>
                      <c:pt idx="253">
                        <c:v>2.44</c:v>
                      </c:pt>
                      <c:pt idx="254">
                        <c:v>2.16</c:v>
                      </c:pt>
                    </c:numCache>
                  </c:numRef>
                </c:yVal>
                <c:smooth val="0"/>
                <c:extLst>
                  <c:ext xmlns:c16="http://schemas.microsoft.com/office/drawing/2014/chart" uri="{C3380CC4-5D6E-409C-BE32-E72D297353CC}">
                    <c16:uniqueId val="{00000004-33C3-4FBD-A3EA-52C704F60108}"/>
                  </c:ext>
                </c:extLst>
              </c15:ser>
            </c15:filteredScatterSeries>
          </c:ext>
        </c:extLst>
      </c:scatterChart>
      <c:valAx>
        <c:axId val="367453808"/>
        <c:scaling>
          <c:logBase val="10"/>
          <c:orientation val="minMax"/>
          <c:max val="1000000000"/>
          <c:min val="1.0000000000000004E-6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 sz="2400" b="1"/>
                  <a:t>Frequency (Hz)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400" b="1" i="0" u="none" strike="noStrik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0.0E+0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2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367454128"/>
        <c:crossesAt val="1.0000000000000004E-6"/>
        <c:crossBetween val="midCat"/>
        <c:majorUnit val="1000"/>
        <c:minorUnit val="100"/>
      </c:valAx>
      <c:valAx>
        <c:axId val="367454128"/>
        <c:scaling>
          <c:orientation val="minMax"/>
          <c:max val="8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 sz="2400" b="1" dirty="0"/>
                  <a:t>Phase angle (degrees)</a:t>
                </a:r>
              </a:p>
            </c:rich>
          </c:tx>
          <c:layout>
            <c:manualLayout>
              <c:xMode val="edge"/>
              <c:yMode val="edge"/>
              <c:x val="1.0002178810405495E-2"/>
              <c:y val="0.1323255824693467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400" b="1" i="0" u="none" strike="noStrik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2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367453808"/>
        <c:crossesAt val="0"/>
        <c:crossBetween val="midCat"/>
        <c:majorUnit val="20"/>
      </c:valAx>
      <c:spPr>
        <a:noFill/>
        <a:ln w="38100">
          <a:solidFill>
            <a:srgbClr val="000000"/>
          </a:solidFill>
        </a:ln>
        <a:effectLst/>
      </c:spPr>
    </c:plotArea>
    <c:legend>
      <c:legendPos val="r"/>
      <c:layout>
        <c:manualLayout>
          <c:xMode val="edge"/>
          <c:yMode val="edge"/>
          <c:x val="0.68311012706129748"/>
          <c:y val="6.2590897545431456E-2"/>
          <c:w val="0.22067189656114461"/>
          <c:h val="0.41202096658738774"/>
        </c:manualLayout>
      </c:layout>
      <c:overlay val="0"/>
      <c:spPr>
        <a:solidFill>
          <a:schemeClr val="bg1"/>
        </a:solidFill>
        <a:ln>
          <a:solidFill>
            <a:schemeClr val="tx1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22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237356524464293"/>
          <c:y val="5.3527980535279802E-2"/>
          <c:w val="0.84961550515140827"/>
          <c:h val="0.71534406526300398"/>
        </c:manualLayout>
      </c:layout>
      <c:scatterChart>
        <c:scatterStyle val="lineMarker"/>
        <c:varyColors val="0"/>
        <c:ser>
          <c:idx val="0"/>
          <c:order val="0"/>
          <c:tx>
            <c:v>Measured Points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12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xVal>
            <c:numRef>
              <c:f>Sheet1!$A$7:$A$24</c:f>
              <c:numCache>
                <c:formatCode>General</c:formatCode>
                <c:ptCount val="18"/>
                <c:pt idx="0">
                  <c:v>-36</c:v>
                </c:pt>
                <c:pt idx="1">
                  <c:v>-30</c:v>
                </c:pt>
                <c:pt idx="2">
                  <c:v>-27</c:v>
                </c:pt>
                <c:pt idx="3">
                  <c:v>-24</c:v>
                </c:pt>
                <c:pt idx="4">
                  <c:v>-21</c:v>
                </c:pt>
                <c:pt idx="5">
                  <c:v>-18</c:v>
                </c:pt>
                <c:pt idx="6">
                  <c:v>-15</c:v>
                </c:pt>
                <c:pt idx="7">
                  <c:v>-12</c:v>
                </c:pt>
                <c:pt idx="8">
                  <c:v>-9</c:v>
                </c:pt>
                <c:pt idx="9">
                  <c:v>-6</c:v>
                </c:pt>
                <c:pt idx="10">
                  <c:v>0</c:v>
                </c:pt>
                <c:pt idx="11">
                  <c:v>5</c:v>
                </c:pt>
                <c:pt idx="12">
                  <c:v>10</c:v>
                </c:pt>
                <c:pt idx="13">
                  <c:v>15</c:v>
                </c:pt>
                <c:pt idx="14">
                  <c:v>20</c:v>
                </c:pt>
                <c:pt idx="15">
                  <c:v>25</c:v>
                </c:pt>
                <c:pt idx="16">
                  <c:v>30</c:v>
                </c:pt>
                <c:pt idx="17">
                  <c:v>40</c:v>
                </c:pt>
              </c:numCache>
            </c:numRef>
          </c:xVal>
          <c:yVal>
            <c:numRef>
              <c:f>Sheet1!$B$7:$B$24</c:f>
              <c:numCache>
                <c:formatCode>General</c:formatCode>
                <c:ptCount val="18"/>
                <c:pt idx="0">
                  <c:v>8.4798100000000005</c:v>
                </c:pt>
                <c:pt idx="1">
                  <c:v>7.2916400000000001</c:v>
                </c:pt>
                <c:pt idx="2">
                  <c:v>6.5880599999999996</c:v>
                </c:pt>
                <c:pt idx="3">
                  <c:v>5.9887100000000002</c:v>
                </c:pt>
                <c:pt idx="4">
                  <c:v>5.1322099999999997</c:v>
                </c:pt>
                <c:pt idx="5">
                  <c:v>4.3362800000000004</c:v>
                </c:pt>
                <c:pt idx="6">
                  <c:v>3.8130000000000002</c:v>
                </c:pt>
                <c:pt idx="7">
                  <c:v>3.3254000000000001</c:v>
                </c:pt>
                <c:pt idx="8">
                  <c:v>2.79976</c:v>
                </c:pt>
                <c:pt idx="9">
                  <c:v>2.3245499999999999</c:v>
                </c:pt>
                <c:pt idx="10">
                  <c:v>1.48153</c:v>
                </c:pt>
                <c:pt idx="11">
                  <c:v>0.70699000000000001</c:v>
                </c:pt>
                <c:pt idx="12">
                  <c:v>0</c:v>
                </c:pt>
                <c:pt idx="13">
                  <c:v>-0.63809000000000005</c:v>
                </c:pt>
                <c:pt idx="14">
                  <c:v>-1.1960200000000001</c:v>
                </c:pt>
                <c:pt idx="15">
                  <c:v>-1.7157899999999999</c:v>
                </c:pt>
                <c:pt idx="16">
                  <c:v>-2.2259699999999998</c:v>
                </c:pt>
                <c:pt idx="17">
                  <c:v>-3.17266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C29D-4BB6-AB3A-C37F65B01128}"/>
            </c:ext>
          </c:extLst>
        </c:ser>
        <c:ser>
          <c:idx val="1"/>
          <c:order val="1"/>
          <c:tx>
            <c:v>WLF Fitting</c:v>
          </c:tx>
          <c:spPr>
            <a:ln w="63500" cap="rnd">
              <a:solidFill>
                <a:srgbClr val="000000"/>
              </a:solidFill>
              <a:prstDash val="dashDot"/>
              <a:round/>
            </a:ln>
            <a:effectLst/>
          </c:spPr>
          <c:marker>
            <c:symbol val="none"/>
          </c:marker>
          <c:xVal>
            <c:numRef>
              <c:f>Sheet1!$A$7:$A$24</c:f>
              <c:numCache>
                <c:formatCode>General</c:formatCode>
                <c:ptCount val="18"/>
                <c:pt idx="0">
                  <c:v>-36</c:v>
                </c:pt>
                <c:pt idx="1">
                  <c:v>-30</c:v>
                </c:pt>
                <c:pt idx="2">
                  <c:v>-27</c:v>
                </c:pt>
                <c:pt idx="3">
                  <c:v>-24</c:v>
                </c:pt>
                <c:pt idx="4">
                  <c:v>-21</c:v>
                </c:pt>
                <c:pt idx="5">
                  <c:v>-18</c:v>
                </c:pt>
                <c:pt idx="6">
                  <c:v>-15</c:v>
                </c:pt>
                <c:pt idx="7">
                  <c:v>-12</c:v>
                </c:pt>
                <c:pt idx="8">
                  <c:v>-9</c:v>
                </c:pt>
                <c:pt idx="9">
                  <c:v>-6</c:v>
                </c:pt>
                <c:pt idx="10">
                  <c:v>0</c:v>
                </c:pt>
                <c:pt idx="11">
                  <c:v>5</c:v>
                </c:pt>
                <c:pt idx="12">
                  <c:v>10</c:v>
                </c:pt>
                <c:pt idx="13">
                  <c:v>15</c:v>
                </c:pt>
                <c:pt idx="14">
                  <c:v>20</c:v>
                </c:pt>
                <c:pt idx="15">
                  <c:v>25</c:v>
                </c:pt>
                <c:pt idx="16">
                  <c:v>30</c:v>
                </c:pt>
                <c:pt idx="17">
                  <c:v>40</c:v>
                </c:pt>
              </c:numCache>
            </c:numRef>
          </c:xVal>
          <c:yVal>
            <c:numRef>
              <c:f>Sheet1!$B$34:$B$51</c:f>
              <c:numCache>
                <c:formatCode>General</c:formatCode>
                <c:ptCount val="18"/>
                <c:pt idx="0">
                  <c:v>8.72072</c:v>
                </c:pt>
                <c:pt idx="1">
                  <c:v>7.1497200000000003</c:v>
                </c:pt>
                <c:pt idx="2">
                  <c:v>6.42971</c:v>
                </c:pt>
                <c:pt idx="3">
                  <c:v>5.7486300000000004</c:v>
                </c:pt>
                <c:pt idx="4">
                  <c:v>5.1034100000000002</c:v>
                </c:pt>
                <c:pt idx="5">
                  <c:v>4.4912900000000002</c:v>
                </c:pt>
                <c:pt idx="6">
                  <c:v>3.9097900000000001</c:v>
                </c:pt>
                <c:pt idx="7">
                  <c:v>3.3566699999999998</c:v>
                </c:pt>
                <c:pt idx="8">
                  <c:v>2.8298899999999998</c:v>
                </c:pt>
                <c:pt idx="9">
                  <c:v>2.3276300000000001</c:v>
                </c:pt>
                <c:pt idx="10">
                  <c:v>1.39009</c:v>
                </c:pt>
                <c:pt idx="11">
                  <c:v>0.67020999999999997</c:v>
                </c:pt>
                <c:pt idx="12">
                  <c:v>0</c:v>
                </c:pt>
                <c:pt idx="13">
                  <c:v>-0.62551999999999996</c:v>
                </c:pt>
                <c:pt idx="14">
                  <c:v>-1.2106699999999999</c:v>
                </c:pt>
                <c:pt idx="15">
                  <c:v>-1.7592399999999999</c:v>
                </c:pt>
                <c:pt idx="16">
                  <c:v>-2.2745500000000001</c:v>
                </c:pt>
                <c:pt idx="17">
                  <c:v>-3.2168199999999998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C29D-4BB6-AB3A-C37F65B011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00638680"/>
        <c:axId val="400644584"/>
      </c:scatterChart>
      <c:valAx>
        <c:axId val="400638680"/>
        <c:scaling>
          <c:orientation val="minMax"/>
        </c:scaling>
        <c:delete val="0"/>
        <c:axPos val="b"/>
        <c:majorGridlines>
          <c:spPr>
            <a:ln w="38100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 sz="2400" b="1"/>
                  <a:t>Temperature (°C)</a:t>
                </a:r>
              </a:p>
            </c:rich>
          </c:tx>
          <c:layout>
            <c:manualLayout>
              <c:xMode val="edge"/>
              <c:yMode val="edge"/>
              <c:x val="0.34306199457991637"/>
              <c:y val="0.8956018767352382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400" b="1" i="0" u="none" strike="noStrik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2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400644584"/>
        <c:crossesAt val="-4"/>
        <c:crossBetween val="midCat"/>
      </c:valAx>
      <c:valAx>
        <c:axId val="400644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 sz="2400" b="1"/>
                  <a:t>Log (aT)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400" b="1" i="0" u="none" strike="noStrik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2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400638680"/>
        <c:crossesAt val="-40"/>
        <c:crossBetween val="midCat"/>
      </c:valAx>
      <c:spPr>
        <a:noFill/>
        <a:ln w="38100">
          <a:solidFill>
            <a:srgbClr val="000000"/>
          </a:solidFill>
        </a:ln>
        <a:effectLst/>
      </c:spPr>
    </c:plotArea>
    <c:legend>
      <c:legendPos val="r"/>
      <c:layout>
        <c:manualLayout>
          <c:xMode val="edge"/>
          <c:yMode val="edge"/>
          <c:x val="0.58298894907440169"/>
          <c:y val="9.6321234231775438E-2"/>
          <c:w val="0.35306564878292795"/>
          <c:h val="0.22472124632494092"/>
        </c:manualLayout>
      </c:layout>
      <c:overlay val="0"/>
      <c:spPr>
        <a:solidFill>
          <a:schemeClr val="bg1"/>
        </a:solidFill>
        <a:ln>
          <a:solidFill>
            <a:schemeClr val="tx1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2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0383593767229191"/>
          <c:y val="5.8976462166828079E-2"/>
          <c:w val="0.748753127289568"/>
          <c:h val="0.77872712935340649"/>
        </c:manualLayout>
      </c:layout>
      <c:scatterChart>
        <c:scatterStyle val="lineMarker"/>
        <c:varyColors val="0"/>
        <c:ser>
          <c:idx val="0"/>
          <c:order val="0"/>
          <c:tx>
            <c:strRef>
              <c:f>'[TTSP 60% r2 - Master Curve - revised-line (1).xlsx]r2'!$F$17</c:f>
              <c:strCache>
                <c:ptCount val="1"/>
                <c:pt idx="0">
                  <c:v>-36</c:v>
                </c:pt>
              </c:strCache>
            </c:strRef>
          </c:tx>
          <c:spPr>
            <a:ln w="3175" cap="rnd">
              <a:solidFill>
                <a:schemeClr val="tx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7030A0"/>
              </a:solidFill>
              <a:ln w="9525">
                <a:solidFill>
                  <a:srgbClr val="7030A0"/>
                </a:solidFill>
              </a:ln>
              <a:effectLst/>
            </c:spPr>
          </c:marker>
          <c:xVal>
            <c:numRef>
              <c:f>'[TTSP 60% r2 - Master Curve - revised-line (1).xlsx]r2'!$M$10:$M$24</c:f>
              <c:numCache>
                <c:formatCode>General</c:formatCode>
                <c:ptCount val="15"/>
                <c:pt idx="0">
                  <c:v>15.9155</c:v>
                </c:pt>
                <c:pt idx="1">
                  <c:v>10.042</c:v>
                </c:pt>
                <c:pt idx="2">
                  <c:v>6.3360399999999997</c:v>
                </c:pt>
                <c:pt idx="3">
                  <c:v>3.9977800000000001</c:v>
                </c:pt>
                <c:pt idx="4">
                  <c:v>2.5224500000000001</c:v>
                </c:pt>
                <c:pt idx="5">
                  <c:v>1.5915600000000001</c:v>
                </c:pt>
                <c:pt idx="6">
                  <c:v>1.0042</c:v>
                </c:pt>
                <c:pt idx="7">
                  <c:v>0.63360399999999995</c:v>
                </c:pt>
                <c:pt idx="8">
                  <c:v>0.39978000000000002</c:v>
                </c:pt>
                <c:pt idx="9">
                  <c:v>0.25224400000000002</c:v>
                </c:pt>
                <c:pt idx="10">
                  <c:v>0.15915499999999999</c:v>
                </c:pt>
                <c:pt idx="11">
                  <c:v>0.10042</c:v>
                </c:pt>
                <c:pt idx="12">
                  <c:v>6.3360700000000006E-2</c:v>
                </c:pt>
                <c:pt idx="13">
                  <c:v>3.9977899999999997E-2</c:v>
                </c:pt>
                <c:pt idx="14">
                  <c:v>3.1830999999999998E-2</c:v>
                </c:pt>
              </c:numCache>
            </c:numRef>
          </c:xVal>
          <c:yVal>
            <c:numRef>
              <c:f>'[TTSP 60% r2 - Master Curve - revised-line (1).xlsx]r2'!$B$10:$B$24</c:f>
              <c:numCache>
                <c:formatCode>0.00E+00</c:formatCode>
                <c:ptCount val="15"/>
                <c:pt idx="0">
                  <c:v>1250020000</c:v>
                </c:pt>
                <c:pt idx="1">
                  <c:v>1228640000</c:v>
                </c:pt>
                <c:pt idx="2">
                  <c:v>1210600000</c:v>
                </c:pt>
                <c:pt idx="3">
                  <c:v>1180200000</c:v>
                </c:pt>
                <c:pt idx="4">
                  <c:v>1150330000</c:v>
                </c:pt>
                <c:pt idx="5">
                  <c:v>1124960000</c:v>
                </c:pt>
                <c:pt idx="6">
                  <c:v>1082110000</c:v>
                </c:pt>
                <c:pt idx="7">
                  <c:v>1134050000</c:v>
                </c:pt>
                <c:pt idx="8">
                  <c:v>1084080000</c:v>
                </c:pt>
                <c:pt idx="9">
                  <c:v>1052770000</c:v>
                </c:pt>
                <c:pt idx="10">
                  <c:v>891331000</c:v>
                </c:pt>
                <c:pt idx="11">
                  <c:v>856627000</c:v>
                </c:pt>
                <c:pt idx="12">
                  <c:v>848051000</c:v>
                </c:pt>
                <c:pt idx="13">
                  <c:v>851230000</c:v>
                </c:pt>
                <c:pt idx="14">
                  <c:v>762349000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FB12-40A8-A6A4-9F3E4D4A3519}"/>
            </c:ext>
          </c:extLst>
        </c:ser>
        <c:ser>
          <c:idx val="1"/>
          <c:order val="1"/>
          <c:tx>
            <c:v>-30</c:v>
          </c:tx>
          <c:spPr>
            <a:ln w="3175" cap="rnd">
              <a:solidFill>
                <a:schemeClr val="tx1"/>
              </a:solidFill>
              <a:round/>
            </a:ln>
            <a:effectLst/>
          </c:spPr>
          <c:marker>
            <c:symbol val="x"/>
            <c:size val="5"/>
            <c:spPr>
              <a:solidFill>
                <a:srgbClr val="C00000"/>
              </a:solidFill>
              <a:ln w="9525">
                <a:solidFill>
                  <a:srgbClr val="C00000"/>
                </a:solidFill>
              </a:ln>
              <a:effectLst/>
            </c:spPr>
          </c:marker>
          <c:xVal>
            <c:numRef>
              <c:f>'[TTSP 60% r2 - Master Curve - revised-line (1).xlsx]r2'!$M$30:$M$44</c:f>
              <c:numCache>
                <c:formatCode>General</c:formatCode>
                <c:ptCount val="15"/>
                <c:pt idx="0">
                  <c:v>15.9155</c:v>
                </c:pt>
                <c:pt idx="1">
                  <c:v>10.042</c:v>
                </c:pt>
                <c:pt idx="2">
                  <c:v>6.3360399999999997</c:v>
                </c:pt>
                <c:pt idx="3">
                  <c:v>3.9977800000000001</c:v>
                </c:pt>
                <c:pt idx="4">
                  <c:v>2.5224500000000001</c:v>
                </c:pt>
                <c:pt idx="5">
                  <c:v>1.5915600000000001</c:v>
                </c:pt>
                <c:pt idx="6">
                  <c:v>1.0042</c:v>
                </c:pt>
                <c:pt idx="7">
                  <c:v>0.63360399999999995</c:v>
                </c:pt>
                <c:pt idx="8">
                  <c:v>0.39978000000000002</c:v>
                </c:pt>
                <c:pt idx="9">
                  <c:v>0.25224400000000002</c:v>
                </c:pt>
                <c:pt idx="10">
                  <c:v>0.15915499999999999</c:v>
                </c:pt>
                <c:pt idx="11">
                  <c:v>0.10042</c:v>
                </c:pt>
                <c:pt idx="12">
                  <c:v>6.3360700000000006E-2</c:v>
                </c:pt>
                <c:pt idx="13">
                  <c:v>3.9977899999999997E-2</c:v>
                </c:pt>
                <c:pt idx="14">
                  <c:v>3.1830999999999998E-2</c:v>
                </c:pt>
              </c:numCache>
            </c:numRef>
          </c:xVal>
          <c:yVal>
            <c:numRef>
              <c:f>'[TTSP 60% r2 - Master Curve - revised-line (1).xlsx]r2'!$B$30:$B$44</c:f>
              <c:numCache>
                <c:formatCode>0.00E+00</c:formatCode>
                <c:ptCount val="15"/>
                <c:pt idx="0">
                  <c:v>1076880000</c:v>
                </c:pt>
                <c:pt idx="1">
                  <c:v>1048200000</c:v>
                </c:pt>
                <c:pt idx="2">
                  <c:v>1015890000</c:v>
                </c:pt>
                <c:pt idx="3">
                  <c:v>983438000</c:v>
                </c:pt>
                <c:pt idx="4">
                  <c:v>949868000</c:v>
                </c:pt>
                <c:pt idx="5">
                  <c:v>913469000</c:v>
                </c:pt>
                <c:pt idx="6">
                  <c:v>853985000</c:v>
                </c:pt>
                <c:pt idx="7">
                  <c:v>859914000</c:v>
                </c:pt>
                <c:pt idx="8">
                  <c:v>823314000</c:v>
                </c:pt>
                <c:pt idx="9">
                  <c:v>777479000</c:v>
                </c:pt>
                <c:pt idx="10">
                  <c:v>665216000</c:v>
                </c:pt>
                <c:pt idx="11">
                  <c:v>704593000</c:v>
                </c:pt>
                <c:pt idx="12">
                  <c:v>661531000</c:v>
                </c:pt>
                <c:pt idx="13">
                  <c:v>594611000</c:v>
                </c:pt>
                <c:pt idx="14">
                  <c:v>687059000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FB12-40A8-A6A4-9F3E4D4A3519}"/>
            </c:ext>
          </c:extLst>
        </c:ser>
        <c:ser>
          <c:idx val="2"/>
          <c:order val="2"/>
          <c:tx>
            <c:v>-27</c:v>
          </c:tx>
          <c:spPr>
            <a:ln w="3175" cap="rnd">
              <a:solidFill>
                <a:schemeClr val="tx1"/>
              </a:solidFill>
              <a:round/>
            </a:ln>
            <a:effectLst/>
          </c:spPr>
          <c:marker>
            <c:symbol val="triangle"/>
            <c:size val="5"/>
            <c:spPr>
              <a:noFill/>
              <a:ln w="9525">
                <a:solidFill>
                  <a:schemeClr val="tx1"/>
                </a:solidFill>
              </a:ln>
              <a:effectLst/>
            </c:spPr>
          </c:marker>
          <c:xVal>
            <c:numRef>
              <c:f>'[TTSP 60% r2 - Master Curve - revised-line (1).xlsx]r2'!$M$50:$M$64</c:f>
              <c:numCache>
                <c:formatCode>General</c:formatCode>
                <c:ptCount val="15"/>
                <c:pt idx="0">
                  <c:v>15.9155</c:v>
                </c:pt>
                <c:pt idx="1">
                  <c:v>10.042</c:v>
                </c:pt>
                <c:pt idx="2">
                  <c:v>6.3360399999999997</c:v>
                </c:pt>
                <c:pt idx="3">
                  <c:v>3.9977800000000001</c:v>
                </c:pt>
                <c:pt idx="4">
                  <c:v>2.5224500000000001</c:v>
                </c:pt>
                <c:pt idx="5">
                  <c:v>1.5915600000000001</c:v>
                </c:pt>
                <c:pt idx="6">
                  <c:v>1.0042</c:v>
                </c:pt>
                <c:pt idx="7">
                  <c:v>0.63360399999999995</c:v>
                </c:pt>
                <c:pt idx="8">
                  <c:v>0.39978000000000002</c:v>
                </c:pt>
                <c:pt idx="9">
                  <c:v>0.25224400000000002</c:v>
                </c:pt>
                <c:pt idx="10">
                  <c:v>0.15915499999999999</c:v>
                </c:pt>
                <c:pt idx="11">
                  <c:v>0.10042</c:v>
                </c:pt>
                <c:pt idx="12">
                  <c:v>6.3360700000000006E-2</c:v>
                </c:pt>
                <c:pt idx="13">
                  <c:v>3.9977899999999997E-2</c:v>
                </c:pt>
                <c:pt idx="14">
                  <c:v>3.1830999999999998E-2</c:v>
                </c:pt>
              </c:numCache>
            </c:numRef>
          </c:xVal>
          <c:yVal>
            <c:numRef>
              <c:f>'[TTSP 60% r2 - Master Curve - revised-line (1).xlsx]r2'!$C$50:$C$64</c:f>
              <c:numCache>
                <c:formatCode>0.00E+00</c:formatCode>
                <c:ptCount val="15"/>
                <c:pt idx="0">
                  <c:v>968181000</c:v>
                </c:pt>
                <c:pt idx="1">
                  <c:v>930073000</c:v>
                </c:pt>
                <c:pt idx="2">
                  <c:v>895960000</c:v>
                </c:pt>
                <c:pt idx="3">
                  <c:v>856424000</c:v>
                </c:pt>
                <c:pt idx="4">
                  <c:v>814347000</c:v>
                </c:pt>
                <c:pt idx="5">
                  <c:v>779333000</c:v>
                </c:pt>
                <c:pt idx="6">
                  <c:v>720983000</c:v>
                </c:pt>
                <c:pt idx="7">
                  <c:v>714927000</c:v>
                </c:pt>
                <c:pt idx="8">
                  <c:v>669663000</c:v>
                </c:pt>
                <c:pt idx="9">
                  <c:v>580035000</c:v>
                </c:pt>
                <c:pt idx="10">
                  <c:v>561238000</c:v>
                </c:pt>
                <c:pt idx="11">
                  <c:v>573157000</c:v>
                </c:pt>
                <c:pt idx="12">
                  <c:v>453541000</c:v>
                </c:pt>
                <c:pt idx="13">
                  <c:v>411998000</c:v>
                </c:pt>
                <c:pt idx="14">
                  <c:v>441571000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FB12-40A8-A6A4-9F3E4D4A3519}"/>
            </c:ext>
          </c:extLst>
        </c:ser>
        <c:ser>
          <c:idx val="3"/>
          <c:order val="3"/>
          <c:tx>
            <c:v>-24</c:v>
          </c:tx>
          <c:spPr>
            <a:ln w="3175" cap="rnd">
              <a:solidFill>
                <a:schemeClr val="tx1"/>
              </a:solidFill>
              <a:round/>
            </a:ln>
            <a:effectLst/>
          </c:spPr>
          <c:marker>
            <c:symbol val="diamond"/>
            <c:size val="5"/>
            <c:spPr>
              <a:noFill/>
              <a:ln w="9525">
                <a:solidFill>
                  <a:schemeClr val="tx1"/>
                </a:solidFill>
              </a:ln>
              <a:effectLst/>
            </c:spPr>
          </c:marker>
          <c:xVal>
            <c:numRef>
              <c:f>'[TTSP 60% r2 - Master Curve - revised-line (1).xlsx]r2'!$M$70:$M$84</c:f>
              <c:numCache>
                <c:formatCode>General</c:formatCode>
                <c:ptCount val="15"/>
                <c:pt idx="0">
                  <c:v>15.9155</c:v>
                </c:pt>
                <c:pt idx="1">
                  <c:v>10.042</c:v>
                </c:pt>
                <c:pt idx="2">
                  <c:v>6.3360399999999997</c:v>
                </c:pt>
                <c:pt idx="3">
                  <c:v>3.9977800000000001</c:v>
                </c:pt>
                <c:pt idx="4">
                  <c:v>2.5224500000000001</c:v>
                </c:pt>
                <c:pt idx="5">
                  <c:v>1.5915600000000001</c:v>
                </c:pt>
                <c:pt idx="6">
                  <c:v>1.0042</c:v>
                </c:pt>
                <c:pt idx="7">
                  <c:v>0.63360399999999995</c:v>
                </c:pt>
                <c:pt idx="8">
                  <c:v>0.39978000000000002</c:v>
                </c:pt>
                <c:pt idx="9">
                  <c:v>0.25224400000000002</c:v>
                </c:pt>
                <c:pt idx="10">
                  <c:v>0.15915499999999999</c:v>
                </c:pt>
                <c:pt idx="11">
                  <c:v>0.10042</c:v>
                </c:pt>
                <c:pt idx="12">
                  <c:v>6.3360700000000006E-2</c:v>
                </c:pt>
                <c:pt idx="13">
                  <c:v>3.9977899999999997E-2</c:v>
                </c:pt>
                <c:pt idx="14">
                  <c:v>3.1830999999999998E-2</c:v>
                </c:pt>
              </c:numCache>
            </c:numRef>
          </c:xVal>
          <c:yVal>
            <c:numRef>
              <c:f>'[TTSP 60% r2 - Master Curve - revised-line (1).xlsx]r2'!$B$70:$B$84</c:f>
              <c:numCache>
                <c:formatCode>0.00E+00</c:formatCode>
                <c:ptCount val="15"/>
                <c:pt idx="0">
                  <c:v>853752000</c:v>
                </c:pt>
                <c:pt idx="1">
                  <c:v>815992000</c:v>
                </c:pt>
                <c:pt idx="2">
                  <c:v>780832000</c:v>
                </c:pt>
                <c:pt idx="3">
                  <c:v>742334000</c:v>
                </c:pt>
                <c:pt idx="4">
                  <c:v>696604000</c:v>
                </c:pt>
                <c:pt idx="5">
                  <c:v>658271000</c:v>
                </c:pt>
                <c:pt idx="6">
                  <c:v>616056000</c:v>
                </c:pt>
                <c:pt idx="7">
                  <c:v>567646000</c:v>
                </c:pt>
                <c:pt idx="8">
                  <c:v>530616000</c:v>
                </c:pt>
                <c:pt idx="9">
                  <c:v>560151000</c:v>
                </c:pt>
                <c:pt idx="10">
                  <c:v>441189000</c:v>
                </c:pt>
                <c:pt idx="11">
                  <c:v>421906000</c:v>
                </c:pt>
                <c:pt idx="12">
                  <c:v>377206000</c:v>
                </c:pt>
                <c:pt idx="13">
                  <c:v>351023000</c:v>
                </c:pt>
                <c:pt idx="14">
                  <c:v>333979000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FB12-40A8-A6A4-9F3E4D4A3519}"/>
            </c:ext>
          </c:extLst>
        </c:ser>
        <c:ser>
          <c:idx val="4"/>
          <c:order val="4"/>
          <c:tx>
            <c:v>-21</c:v>
          </c:tx>
          <c:spPr>
            <a:ln w="3175" cap="rnd">
              <a:solidFill>
                <a:schemeClr val="tx1"/>
              </a:solidFill>
              <a:round/>
            </a:ln>
            <a:effectLst/>
          </c:spPr>
          <c:marker>
            <c:symbol val="triangle"/>
            <c:size val="5"/>
            <c:spPr>
              <a:solidFill>
                <a:srgbClr val="0070C0"/>
              </a:solidFill>
              <a:ln w="9525">
                <a:solidFill>
                  <a:srgbClr val="0070C0"/>
                </a:solidFill>
              </a:ln>
              <a:effectLst/>
            </c:spPr>
          </c:marker>
          <c:xVal>
            <c:numRef>
              <c:f>'[TTSP 60% r2 - Master Curve - revised-line (1).xlsx]r2'!$M$90:$M$104</c:f>
              <c:numCache>
                <c:formatCode>General</c:formatCode>
                <c:ptCount val="15"/>
                <c:pt idx="0">
                  <c:v>15.9155</c:v>
                </c:pt>
                <c:pt idx="1">
                  <c:v>10.042</c:v>
                </c:pt>
                <c:pt idx="2">
                  <c:v>6.3360399999999997</c:v>
                </c:pt>
                <c:pt idx="3">
                  <c:v>3.9977800000000001</c:v>
                </c:pt>
                <c:pt idx="4">
                  <c:v>2.5224500000000001</c:v>
                </c:pt>
                <c:pt idx="5">
                  <c:v>1.5915600000000001</c:v>
                </c:pt>
                <c:pt idx="6">
                  <c:v>1.0042</c:v>
                </c:pt>
                <c:pt idx="7">
                  <c:v>0.63360399999999995</c:v>
                </c:pt>
                <c:pt idx="8">
                  <c:v>0.39978000000000002</c:v>
                </c:pt>
                <c:pt idx="9">
                  <c:v>0.25224400000000002</c:v>
                </c:pt>
                <c:pt idx="10">
                  <c:v>0.15915499999999999</c:v>
                </c:pt>
                <c:pt idx="11">
                  <c:v>0.10042</c:v>
                </c:pt>
                <c:pt idx="12">
                  <c:v>6.3360700000000006E-2</c:v>
                </c:pt>
                <c:pt idx="13">
                  <c:v>3.9977899999999997E-2</c:v>
                </c:pt>
                <c:pt idx="14">
                  <c:v>3.1830999999999998E-2</c:v>
                </c:pt>
              </c:numCache>
            </c:numRef>
          </c:xVal>
          <c:yVal>
            <c:numRef>
              <c:f>'[TTSP 60% r2 - Master Curve - revised-line (1).xlsx]r2'!$B$90:$B$104</c:f>
              <c:numCache>
                <c:formatCode>0.00E+00</c:formatCode>
                <c:ptCount val="15"/>
                <c:pt idx="0">
                  <c:v>737734000</c:v>
                </c:pt>
                <c:pt idx="1">
                  <c:v>699715000</c:v>
                </c:pt>
                <c:pt idx="2">
                  <c:v>658770000</c:v>
                </c:pt>
                <c:pt idx="3">
                  <c:v>618463000</c:v>
                </c:pt>
                <c:pt idx="4">
                  <c:v>578663000</c:v>
                </c:pt>
                <c:pt idx="5">
                  <c:v>539263000</c:v>
                </c:pt>
                <c:pt idx="6">
                  <c:v>497212000</c:v>
                </c:pt>
                <c:pt idx="7">
                  <c:v>459068000</c:v>
                </c:pt>
                <c:pt idx="8">
                  <c:v>419407000</c:v>
                </c:pt>
                <c:pt idx="9">
                  <c:v>384188000</c:v>
                </c:pt>
                <c:pt idx="10">
                  <c:v>340926000</c:v>
                </c:pt>
                <c:pt idx="11">
                  <c:v>318030000</c:v>
                </c:pt>
                <c:pt idx="12">
                  <c:v>280262000</c:v>
                </c:pt>
                <c:pt idx="13">
                  <c:v>255509000</c:v>
                </c:pt>
                <c:pt idx="14">
                  <c:v>230513000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FB12-40A8-A6A4-9F3E4D4A3519}"/>
            </c:ext>
          </c:extLst>
        </c:ser>
        <c:ser>
          <c:idx val="5"/>
          <c:order val="5"/>
          <c:tx>
            <c:v>-18</c:v>
          </c:tx>
          <c:spPr>
            <a:ln w="3175" cap="rnd">
              <a:solidFill>
                <a:schemeClr val="tx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xVal>
            <c:numRef>
              <c:f>'[TTSP 60% r2 - Master Curve - revised-line (1).xlsx]r2'!$M$110:$M$124</c:f>
              <c:numCache>
                <c:formatCode>General</c:formatCode>
                <c:ptCount val="15"/>
                <c:pt idx="0">
                  <c:v>15.9155</c:v>
                </c:pt>
                <c:pt idx="1">
                  <c:v>10.042</c:v>
                </c:pt>
                <c:pt idx="2">
                  <c:v>6.3360399999999997</c:v>
                </c:pt>
                <c:pt idx="3">
                  <c:v>3.9977800000000001</c:v>
                </c:pt>
                <c:pt idx="4">
                  <c:v>2.5224500000000001</c:v>
                </c:pt>
                <c:pt idx="5">
                  <c:v>1.5915600000000001</c:v>
                </c:pt>
                <c:pt idx="6">
                  <c:v>1.0042</c:v>
                </c:pt>
                <c:pt idx="7">
                  <c:v>0.63360399999999995</c:v>
                </c:pt>
                <c:pt idx="8">
                  <c:v>0.39978000000000002</c:v>
                </c:pt>
                <c:pt idx="9">
                  <c:v>0.25224400000000002</c:v>
                </c:pt>
                <c:pt idx="10">
                  <c:v>0.15915499999999999</c:v>
                </c:pt>
                <c:pt idx="11">
                  <c:v>0.10042</c:v>
                </c:pt>
                <c:pt idx="12">
                  <c:v>6.3360700000000006E-2</c:v>
                </c:pt>
                <c:pt idx="13">
                  <c:v>3.9977899999999997E-2</c:v>
                </c:pt>
                <c:pt idx="14">
                  <c:v>3.1830999999999998E-2</c:v>
                </c:pt>
              </c:numCache>
            </c:numRef>
          </c:xVal>
          <c:yVal>
            <c:numRef>
              <c:f>'[TTSP 60% r2 - Master Curve - revised-line (1).xlsx]r2'!$B$110:$B$124</c:f>
              <c:numCache>
                <c:formatCode>0.00E+00</c:formatCode>
                <c:ptCount val="15"/>
                <c:pt idx="0">
                  <c:v>616610000</c:v>
                </c:pt>
                <c:pt idx="1">
                  <c:v>577159000</c:v>
                </c:pt>
                <c:pt idx="2">
                  <c:v>536510000</c:v>
                </c:pt>
                <c:pt idx="3">
                  <c:v>496765000</c:v>
                </c:pt>
                <c:pt idx="4">
                  <c:v>456591000</c:v>
                </c:pt>
                <c:pt idx="5">
                  <c:v>417493000</c:v>
                </c:pt>
                <c:pt idx="6">
                  <c:v>376617000</c:v>
                </c:pt>
                <c:pt idx="7">
                  <c:v>339664000</c:v>
                </c:pt>
                <c:pt idx="8">
                  <c:v>306903000</c:v>
                </c:pt>
                <c:pt idx="9">
                  <c:v>286731000</c:v>
                </c:pt>
                <c:pt idx="10">
                  <c:v>247313000</c:v>
                </c:pt>
                <c:pt idx="11">
                  <c:v>224241000</c:v>
                </c:pt>
                <c:pt idx="12">
                  <c:v>188350000</c:v>
                </c:pt>
                <c:pt idx="13">
                  <c:v>168590000</c:v>
                </c:pt>
                <c:pt idx="14">
                  <c:v>147205000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FB12-40A8-A6A4-9F3E4D4A3519}"/>
            </c:ext>
          </c:extLst>
        </c:ser>
        <c:ser>
          <c:idx val="6"/>
          <c:order val="6"/>
          <c:tx>
            <c:v>-15</c:v>
          </c:tx>
          <c:spPr>
            <a:ln w="3175" cap="rnd">
              <a:solidFill>
                <a:schemeClr val="tx1"/>
              </a:solidFill>
              <a:round/>
            </a:ln>
            <a:effectLst/>
          </c:spPr>
          <c:marker>
            <c:symbol val="square"/>
            <c:size val="5"/>
            <c:spPr>
              <a:solidFill>
                <a:schemeClr val="tx1"/>
              </a:solidFill>
              <a:ln w="9525">
                <a:solidFill>
                  <a:schemeClr val="tx1"/>
                </a:solidFill>
              </a:ln>
              <a:effectLst/>
            </c:spPr>
          </c:marker>
          <c:xVal>
            <c:numRef>
              <c:f>'[TTSP 60% r2 - Master Curve - revised-line (1).xlsx]r2'!$M$130:$M$144</c:f>
              <c:numCache>
                <c:formatCode>General</c:formatCode>
                <c:ptCount val="15"/>
                <c:pt idx="0">
                  <c:v>15.9155</c:v>
                </c:pt>
                <c:pt idx="1">
                  <c:v>10.042</c:v>
                </c:pt>
                <c:pt idx="2">
                  <c:v>6.3360399999999997</c:v>
                </c:pt>
                <c:pt idx="3">
                  <c:v>3.9977800000000001</c:v>
                </c:pt>
                <c:pt idx="4">
                  <c:v>2.5224500000000001</c:v>
                </c:pt>
                <c:pt idx="5">
                  <c:v>1.5915600000000001</c:v>
                </c:pt>
                <c:pt idx="6">
                  <c:v>1.0042</c:v>
                </c:pt>
                <c:pt idx="7">
                  <c:v>0.63360399999999995</c:v>
                </c:pt>
                <c:pt idx="8">
                  <c:v>0.39978000000000002</c:v>
                </c:pt>
                <c:pt idx="9">
                  <c:v>0.25224400000000002</c:v>
                </c:pt>
                <c:pt idx="10">
                  <c:v>0.15915499999999999</c:v>
                </c:pt>
                <c:pt idx="11">
                  <c:v>0.10042</c:v>
                </c:pt>
                <c:pt idx="12">
                  <c:v>6.3360700000000006E-2</c:v>
                </c:pt>
                <c:pt idx="13">
                  <c:v>3.9977899999999997E-2</c:v>
                </c:pt>
                <c:pt idx="14">
                  <c:v>3.1830999999999998E-2</c:v>
                </c:pt>
              </c:numCache>
            </c:numRef>
          </c:xVal>
          <c:yVal>
            <c:numRef>
              <c:f>'[TTSP 60% r2 - Master Curve - revised-line (1).xlsx]r2'!$B$130:$B$144</c:f>
              <c:numCache>
                <c:formatCode>0.00E+00</c:formatCode>
                <c:ptCount val="15"/>
                <c:pt idx="0">
                  <c:v>505800000</c:v>
                </c:pt>
                <c:pt idx="1">
                  <c:v>467085000</c:v>
                </c:pt>
                <c:pt idx="2">
                  <c:v>425567000</c:v>
                </c:pt>
                <c:pt idx="3">
                  <c:v>388406000</c:v>
                </c:pt>
                <c:pt idx="4">
                  <c:v>355130000</c:v>
                </c:pt>
                <c:pt idx="5">
                  <c:v>320204000</c:v>
                </c:pt>
                <c:pt idx="6">
                  <c:v>288943000</c:v>
                </c:pt>
                <c:pt idx="7">
                  <c:v>258581000</c:v>
                </c:pt>
                <c:pt idx="8">
                  <c:v>224207000</c:v>
                </c:pt>
                <c:pt idx="9">
                  <c:v>202484000</c:v>
                </c:pt>
                <c:pt idx="10">
                  <c:v>173956000</c:v>
                </c:pt>
                <c:pt idx="11">
                  <c:v>153707000</c:v>
                </c:pt>
                <c:pt idx="12">
                  <c:v>130908000</c:v>
                </c:pt>
                <c:pt idx="13">
                  <c:v>111775000</c:v>
                </c:pt>
                <c:pt idx="14">
                  <c:v>107487000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FB12-40A8-A6A4-9F3E4D4A3519}"/>
            </c:ext>
          </c:extLst>
        </c:ser>
        <c:ser>
          <c:idx val="7"/>
          <c:order val="7"/>
          <c:tx>
            <c:v>-12</c:v>
          </c:tx>
          <c:spPr>
            <a:ln w="3175" cap="rnd">
              <a:solidFill>
                <a:schemeClr val="tx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60000"/>
                </a:schemeClr>
              </a:solidFill>
              <a:ln w="9525">
                <a:solidFill>
                  <a:schemeClr val="accent2">
                    <a:lumMod val="60000"/>
                  </a:schemeClr>
                </a:solidFill>
              </a:ln>
              <a:effectLst/>
            </c:spPr>
          </c:marker>
          <c:xVal>
            <c:numRef>
              <c:f>'[TTSP 60% r2 - Master Curve - revised-line (1).xlsx]r2'!$M$150:$M$164</c:f>
              <c:numCache>
                <c:formatCode>General</c:formatCode>
                <c:ptCount val="15"/>
                <c:pt idx="0">
                  <c:v>15.9155</c:v>
                </c:pt>
                <c:pt idx="1">
                  <c:v>10.042</c:v>
                </c:pt>
                <c:pt idx="2">
                  <c:v>6.3360399999999997</c:v>
                </c:pt>
                <c:pt idx="3">
                  <c:v>3.9977800000000001</c:v>
                </c:pt>
                <c:pt idx="4">
                  <c:v>2.5224500000000001</c:v>
                </c:pt>
                <c:pt idx="5">
                  <c:v>1.5915600000000001</c:v>
                </c:pt>
                <c:pt idx="6">
                  <c:v>1.0042</c:v>
                </c:pt>
                <c:pt idx="7">
                  <c:v>0.63360399999999995</c:v>
                </c:pt>
                <c:pt idx="8">
                  <c:v>0.39978000000000002</c:v>
                </c:pt>
                <c:pt idx="9">
                  <c:v>0.25224400000000002</c:v>
                </c:pt>
                <c:pt idx="10">
                  <c:v>0.15915499999999999</c:v>
                </c:pt>
                <c:pt idx="11">
                  <c:v>0.10042</c:v>
                </c:pt>
                <c:pt idx="12">
                  <c:v>6.3360700000000006E-2</c:v>
                </c:pt>
                <c:pt idx="13">
                  <c:v>3.9977899999999997E-2</c:v>
                </c:pt>
                <c:pt idx="14">
                  <c:v>3.1830999999999998E-2</c:v>
                </c:pt>
              </c:numCache>
            </c:numRef>
          </c:xVal>
          <c:yVal>
            <c:numRef>
              <c:f>'[TTSP 60% r2 - Master Curve - revised-line (1).xlsx]r2'!$B$150:$B$164</c:f>
              <c:numCache>
                <c:formatCode>0.00E+00</c:formatCode>
                <c:ptCount val="15"/>
                <c:pt idx="0">
                  <c:v>415448000</c:v>
                </c:pt>
                <c:pt idx="1">
                  <c:v>379291000</c:v>
                </c:pt>
                <c:pt idx="2">
                  <c:v>341656000</c:v>
                </c:pt>
                <c:pt idx="3">
                  <c:v>310821000</c:v>
                </c:pt>
                <c:pt idx="4">
                  <c:v>276583000</c:v>
                </c:pt>
                <c:pt idx="5">
                  <c:v>247395000</c:v>
                </c:pt>
                <c:pt idx="6">
                  <c:v>218118000</c:v>
                </c:pt>
                <c:pt idx="7">
                  <c:v>193203000</c:v>
                </c:pt>
                <c:pt idx="8">
                  <c:v>167397000</c:v>
                </c:pt>
                <c:pt idx="9">
                  <c:v>146881000</c:v>
                </c:pt>
                <c:pt idx="10">
                  <c:v>127887000</c:v>
                </c:pt>
                <c:pt idx="11">
                  <c:v>110845000</c:v>
                </c:pt>
                <c:pt idx="12">
                  <c:v>92403800</c:v>
                </c:pt>
                <c:pt idx="13">
                  <c:v>77969500</c:v>
                </c:pt>
                <c:pt idx="14">
                  <c:v>71584000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7-FB12-40A8-A6A4-9F3E4D4A3519}"/>
            </c:ext>
          </c:extLst>
        </c:ser>
        <c:ser>
          <c:idx val="8"/>
          <c:order val="8"/>
          <c:tx>
            <c:v>-9</c:v>
          </c:tx>
          <c:spPr>
            <a:ln w="3175" cap="rnd">
              <a:solidFill>
                <a:schemeClr val="tx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lumMod val="60000"/>
                </a:schemeClr>
              </a:solidFill>
              <a:ln w="9525">
                <a:solidFill>
                  <a:schemeClr val="accent3">
                    <a:lumMod val="60000"/>
                  </a:schemeClr>
                </a:solidFill>
              </a:ln>
              <a:effectLst/>
            </c:spPr>
          </c:marker>
          <c:xVal>
            <c:numRef>
              <c:f>'[TTSP 60% r2 - Master Curve - revised-line (1).xlsx]r2'!$M$170:$M$184</c:f>
              <c:numCache>
                <c:formatCode>General</c:formatCode>
                <c:ptCount val="15"/>
                <c:pt idx="0">
                  <c:v>15.9155</c:v>
                </c:pt>
                <c:pt idx="1">
                  <c:v>10.042</c:v>
                </c:pt>
                <c:pt idx="2">
                  <c:v>6.3360399999999997</c:v>
                </c:pt>
                <c:pt idx="3">
                  <c:v>3.9977800000000001</c:v>
                </c:pt>
                <c:pt idx="4">
                  <c:v>2.5224500000000001</c:v>
                </c:pt>
                <c:pt idx="5">
                  <c:v>1.5915600000000001</c:v>
                </c:pt>
                <c:pt idx="6">
                  <c:v>1.0042</c:v>
                </c:pt>
                <c:pt idx="7">
                  <c:v>0.63360399999999995</c:v>
                </c:pt>
                <c:pt idx="8">
                  <c:v>0.39978000000000002</c:v>
                </c:pt>
                <c:pt idx="9">
                  <c:v>0.25224400000000002</c:v>
                </c:pt>
                <c:pt idx="10">
                  <c:v>0.15915499999999999</c:v>
                </c:pt>
                <c:pt idx="11">
                  <c:v>0.10042</c:v>
                </c:pt>
                <c:pt idx="12">
                  <c:v>6.3360700000000006E-2</c:v>
                </c:pt>
                <c:pt idx="13">
                  <c:v>3.9977899999999997E-2</c:v>
                </c:pt>
                <c:pt idx="14">
                  <c:v>3.1830999999999998E-2</c:v>
                </c:pt>
              </c:numCache>
            </c:numRef>
          </c:xVal>
          <c:yVal>
            <c:numRef>
              <c:f>'[TTSP 60% r2 - Master Curve - revised-line (1).xlsx]r2'!$B$170:$B$184</c:f>
              <c:numCache>
                <c:formatCode>0.00E+00</c:formatCode>
                <c:ptCount val="15"/>
                <c:pt idx="0">
                  <c:v>326788000</c:v>
                </c:pt>
                <c:pt idx="1">
                  <c:v>295710000</c:v>
                </c:pt>
                <c:pt idx="2">
                  <c:v>263883000</c:v>
                </c:pt>
                <c:pt idx="3">
                  <c:v>232496000</c:v>
                </c:pt>
                <c:pt idx="4">
                  <c:v>206198000</c:v>
                </c:pt>
                <c:pt idx="5">
                  <c:v>179583000</c:v>
                </c:pt>
                <c:pt idx="6">
                  <c:v>157600000</c:v>
                </c:pt>
                <c:pt idx="7">
                  <c:v>135800000</c:v>
                </c:pt>
                <c:pt idx="8">
                  <c:v>116451000</c:v>
                </c:pt>
                <c:pt idx="9">
                  <c:v>99855700</c:v>
                </c:pt>
                <c:pt idx="10">
                  <c:v>84902500</c:v>
                </c:pt>
                <c:pt idx="11">
                  <c:v>71380300</c:v>
                </c:pt>
                <c:pt idx="12">
                  <c:v>60272900</c:v>
                </c:pt>
                <c:pt idx="13">
                  <c:v>49415000</c:v>
                </c:pt>
                <c:pt idx="14">
                  <c:v>45338500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8-FB12-40A8-A6A4-9F3E4D4A3519}"/>
            </c:ext>
          </c:extLst>
        </c:ser>
        <c:ser>
          <c:idx val="9"/>
          <c:order val="9"/>
          <c:tx>
            <c:v>-6</c:v>
          </c:tx>
          <c:spPr>
            <a:ln w="3175" cap="rnd">
              <a:solidFill>
                <a:schemeClr val="tx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60000"/>
                </a:schemeClr>
              </a:solidFill>
              <a:ln w="9525">
                <a:solidFill>
                  <a:schemeClr val="accent4">
                    <a:lumMod val="60000"/>
                  </a:schemeClr>
                </a:solidFill>
              </a:ln>
              <a:effectLst/>
            </c:spPr>
          </c:marker>
          <c:xVal>
            <c:numRef>
              <c:f>'[TTSP 60% r2 - Master Curve - revised-line (1).xlsx]r2'!$M$190:$M$204</c:f>
              <c:numCache>
                <c:formatCode>General</c:formatCode>
                <c:ptCount val="15"/>
                <c:pt idx="0">
                  <c:v>15.9155</c:v>
                </c:pt>
                <c:pt idx="1">
                  <c:v>10.042</c:v>
                </c:pt>
                <c:pt idx="2">
                  <c:v>6.3360399999999997</c:v>
                </c:pt>
                <c:pt idx="3">
                  <c:v>3.9977800000000001</c:v>
                </c:pt>
                <c:pt idx="4">
                  <c:v>2.5224500000000001</c:v>
                </c:pt>
                <c:pt idx="5">
                  <c:v>1.5915600000000001</c:v>
                </c:pt>
                <c:pt idx="6">
                  <c:v>1.0042</c:v>
                </c:pt>
                <c:pt idx="7">
                  <c:v>0.63360399999999995</c:v>
                </c:pt>
                <c:pt idx="8">
                  <c:v>0.39978000000000002</c:v>
                </c:pt>
                <c:pt idx="9">
                  <c:v>0.25224400000000002</c:v>
                </c:pt>
                <c:pt idx="10">
                  <c:v>0.15915499999999999</c:v>
                </c:pt>
                <c:pt idx="11">
                  <c:v>0.10042</c:v>
                </c:pt>
                <c:pt idx="12">
                  <c:v>6.3360700000000006E-2</c:v>
                </c:pt>
                <c:pt idx="13">
                  <c:v>3.9977899999999997E-2</c:v>
                </c:pt>
                <c:pt idx="14">
                  <c:v>3.1830999999999998E-2</c:v>
                </c:pt>
              </c:numCache>
            </c:numRef>
          </c:xVal>
          <c:yVal>
            <c:numRef>
              <c:f>'[TTSP 60% r2 - Master Curve - revised-line (1).xlsx]r2'!$B$190:$B$204</c:f>
              <c:numCache>
                <c:formatCode>0.00E+00</c:formatCode>
                <c:ptCount val="15"/>
                <c:pt idx="0">
                  <c:v>255623000</c:v>
                </c:pt>
                <c:pt idx="1">
                  <c:v>226445000</c:v>
                </c:pt>
                <c:pt idx="2">
                  <c:v>198555000</c:v>
                </c:pt>
                <c:pt idx="3">
                  <c:v>172984000</c:v>
                </c:pt>
                <c:pt idx="4">
                  <c:v>150334000</c:v>
                </c:pt>
                <c:pt idx="5">
                  <c:v>129886000</c:v>
                </c:pt>
                <c:pt idx="6">
                  <c:v>112261000</c:v>
                </c:pt>
                <c:pt idx="7">
                  <c:v>95692900</c:v>
                </c:pt>
                <c:pt idx="8">
                  <c:v>80317600</c:v>
                </c:pt>
                <c:pt idx="9">
                  <c:v>68451600</c:v>
                </c:pt>
                <c:pt idx="10">
                  <c:v>55915400</c:v>
                </c:pt>
                <c:pt idx="11">
                  <c:v>46156400</c:v>
                </c:pt>
                <c:pt idx="12">
                  <c:v>38274000</c:v>
                </c:pt>
                <c:pt idx="13">
                  <c:v>30945200</c:v>
                </c:pt>
                <c:pt idx="14">
                  <c:v>28111700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9-FB12-40A8-A6A4-9F3E4D4A3519}"/>
            </c:ext>
          </c:extLst>
        </c:ser>
        <c:ser>
          <c:idx val="10"/>
          <c:order val="10"/>
          <c:tx>
            <c:v>0</c:v>
          </c:tx>
          <c:spPr>
            <a:ln w="3175" cap="rnd">
              <a:solidFill>
                <a:schemeClr val="tx1"/>
              </a:solidFill>
              <a:round/>
            </a:ln>
            <a:effectLst/>
          </c:spPr>
          <c:marker>
            <c:symbol val="diamond"/>
            <c:size val="5"/>
            <c:spPr>
              <a:solidFill>
                <a:srgbClr val="7030A0"/>
              </a:solidFill>
              <a:ln w="9525">
                <a:solidFill>
                  <a:srgbClr val="7030A0"/>
                </a:solidFill>
              </a:ln>
              <a:effectLst/>
            </c:spPr>
          </c:marker>
          <c:xVal>
            <c:numRef>
              <c:f>'[TTSP 60% r2 - Master Curve - revised-line (1).xlsx]r2'!$M$210:$M$224</c:f>
              <c:numCache>
                <c:formatCode>General</c:formatCode>
                <c:ptCount val="15"/>
                <c:pt idx="0">
                  <c:v>15.9155</c:v>
                </c:pt>
                <c:pt idx="1">
                  <c:v>10.042</c:v>
                </c:pt>
                <c:pt idx="2">
                  <c:v>6.3360399999999997</c:v>
                </c:pt>
                <c:pt idx="3">
                  <c:v>3.9977800000000001</c:v>
                </c:pt>
                <c:pt idx="4">
                  <c:v>2.5224500000000001</c:v>
                </c:pt>
                <c:pt idx="5">
                  <c:v>1.5915600000000001</c:v>
                </c:pt>
                <c:pt idx="6">
                  <c:v>1.0042</c:v>
                </c:pt>
                <c:pt idx="7">
                  <c:v>0.63360399999999995</c:v>
                </c:pt>
                <c:pt idx="8">
                  <c:v>0.39978000000000002</c:v>
                </c:pt>
                <c:pt idx="9">
                  <c:v>0.25224400000000002</c:v>
                </c:pt>
                <c:pt idx="10">
                  <c:v>0.15915499999999999</c:v>
                </c:pt>
                <c:pt idx="11">
                  <c:v>0.10042</c:v>
                </c:pt>
                <c:pt idx="12">
                  <c:v>6.3360700000000006E-2</c:v>
                </c:pt>
                <c:pt idx="13">
                  <c:v>3.9977899999999997E-2</c:v>
                </c:pt>
                <c:pt idx="14">
                  <c:v>3.1830999999999998E-2</c:v>
                </c:pt>
              </c:numCache>
            </c:numRef>
          </c:xVal>
          <c:yVal>
            <c:numRef>
              <c:f>'[TTSP 60% r2 - Master Curve - revised-line (1).xlsx]r2'!$B$210:$B$224</c:f>
              <c:numCache>
                <c:formatCode>0.00E+00</c:formatCode>
                <c:ptCount val="15"/>
                <c:pt idx="0">
                  <c:v>146721000</c:v>
                </c:pt>
                <c:pt idx="1">
                  <c:v>126778000</c:v>
                </c:pt>
                <c:pt idx="2">
                  <c:v>107859000</c:v>
                </c:pt>
                <c:pt idx="3">
                  <c:v>92125200</c:v>
                </c:pt>
                <c:pt idx="4">
                  <c:v>78666700</c:v>
                </c:pt>
                <c:pt idx="5">
                  <c:v>65690600</c:v>
                </c:pt>
                <c:pt idx="6">
                  <c:v>54208600</c:v>
                </c:pt>
                <c:pt idx="7">
                  <c:v>45192200</c:v>
                </c:pt>
                <c:pt idx="8">
                  <c:v>37496800</c:v>
                </c:pt>
                <c:pt idx="9">
                  <c:v>30224700</c:v>
                </c:pt>
                <c:pt idx="10">
                  <c:v>24753000</c:v>
                </c:pt>
                <c:pt idx="11">
                  <c:v>20147700</c:v>
                </c:pt>
                <c:pt idx="12">
                  <c:v>15913300</c:v>
                </c:pt>
                <c:pt idx="13">
                  <c:v>12546100</c:v>
                </c:pt>
                <c:pt idx="14">
                  <c:v>11100400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A-FB12-40A8-A6A4-9F3E4D4A3519}"/>
            </c:ext>
          </c:extLst>
        </c:ser>
        <c:ser>
          <c:idx val="11"/>
          <c:order val="11"/>
          <c:tx>
            <c:v>5</c:v>
          </c:tx>
          <c:spPr>
            <a:ln w="3175" cap="rnd">
              <a:solidFill>
                <a:schemeClr val="tx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lumMod val="60000"/>
                </a:schemeClr>
              </a:solidFill>
              <a:ln w="9525">
                <a:solidFill>
                  <a:schemeClr val="accent6">
                    <a:lumMod val="60000"/>
                  </a:schemeClr>
                </a:solidFill>
              </a:ln>
              <a:effectLst/>
            </c:spPr>
          </c:marker>
          <c:xVal>
            <c:numRef>
              <c:f>'[TTSP 60% r2 - Master Curve - revised-line (1).xlsx]r2'!$M$230:$M$244</c:f>
              <c:numCache>
                <c:formatCode>General</c:formatCode>
                <c:ptCount val="15"/>
                <c:pt idx="0">
                  <c:v>15.9155</c:v>
                </c:pt>
                <c:pt idx="1">
                  <c:v>10.042</c:v>
                </c:pt>
                <c:pt idx="2">
                  <c:v>6.3360399999999997</c:v>
                </c:pt>
                <c:pt idx="3">
                  <c:v>3.9977800000000001</c:v>
                </c:pt>
                <c:pt idx="4">
                  <c:v>2.5224500000000001</c:v>
                </c:pt>
                <c:pt idx="5">
                  <c:v>1.5915600000000001</c:v>
                </c:pt>
                <c:pt idx="6">
                  <c:v>1.0042</c:v>
                </c:pt>
                <c:pt idx="7">
                  <c:v>0.63360399999999995</c:v>
                </c:pt>
                <c:pt idx="8">
                  <c:v>0.39978000000000002</c:v>
                </c:pt>
                <c:pt idx="9">
                  <c:v>0.25224400000000002</c:v>
                </c:pt>
                <c:pt idx="10">
                  <c:v>0.15915499999999999</c:v>
                </c:pt>
                <c:pt idx="11">
                  <c:v>0.10042</c:v>
                </c:pt>
                <c:pt idx="12">
                  <c:v>6.3360700000000006E-2</c:v>
                </c:pt>
                <c:pt idx="13">
                  <c:v>3.9977899999999997E-2</c:v>
                </c:pt>
                <c:pt idx="14">
                  <c:v>3.1830999999999998E-2</c:v>
                </c:pt>
              </c:numCache>
            </c:numRef>
          </c:xVal>
          <c:yVal>
            <c:numRef>
              <c:f>'[TTSP 60% r2 - Master Curve - revised-line (1).xlsx]r2'!$B$230:$B$244</c:f>
              <c:numCache>
                <c:formatCode>0.00E+00</c:formatCode>
                <c:ptCount val="15"/>
                <c:pt idx="0">
                  <c:v>84922200</c:v>
                </c:pt>
                <c:pt idx="1">
                  <c:v>70807500</c:v>
                </c:pt>
                <c:pt idx="2">
                  <c:v>58202100</c:v>
                </c:pt>
                <c:pt idx="3">
                  <c:v>48007300</c:v>
                </c:pt>
                <c:pt idx="4">
                  <c:v>39129500</c:v>
                </c:pt>
                <c:pt idx="5">
                  <c:v>31978000</c:v>
                </c:pt>
                <c:pt idx="6">
                  <c:v>25837000</c:v>
                </c:pt>
                <c:pt idx="7">
                  <c:v>20536800</c:v>
                </c:pt>
                <c:pt idx="8">
                  <c:v>16392900</c:v>
                </c:pt>
                <c:pt idx="9">
                  <c:v>12895800</c:v>
                </c:pt>
                <c:pt idx="10">
                  <c:v>10088000</c:v>
                </c:pt>
                <c:pt idx="11" formatCode="General">
                  <c:v>7805760</c:v>
                </c:pt>
                <c:pt idx="12" formatCode="General">
                  <c:v>6009030</c:v>
                </c:pt>
                <c:pt idx="13" formatCode="General">
                  <c:v>4554270</c:v>
                </c:pt>
                <c:pt idx="14" formatCode="General">
                  <c:v>3968960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B-FB12-40A8-A6A4-9F3E4D4A3519}"/>
            </c:ext>
          </c:extLst>
        </c:ser>
        <c:ser>
          <c:idx val="12"/>
          <c:order val="12"/>
          <c:tx>
            <c:v>10</c:v>
          </c:tx>
          <c:spPr>
            <a:ln w="3175" cap="rnd">
              <a:solidFill>
                <a:schemeClr val="tx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80000"/>
                  <a:lumOff val="20000"/>
                </a:schemeClr>
              </a:solidFill>
              <a:ln w="9525">
                <a:solidFill>
                  <a:schemeClr val="accent1">
                    <a:lumMod val="80000"/>
                    <a:lumOff val="20000"/>
                  </a:schemeClr>
                </a:solidFill>
              </a:ln>
              <a:effectLst/>
            </c:spPr>
          </c:marker>
          <c:xVal>
            <c:numRef>
              <c:f>'[TTSP 60% r2 - Master Curve - revised-line (1).xlsx]r2'!$M$250:$M$264</c:f>
              <c:numCache>
                <c:formatCode>General</c:formatCode>
                <c:ptCount val="15"/>
                <c:pt idx="0">
                  <c:v>15.9155</c:v>
                </c:pt>
                <c:pt idx="1">
                  <c:v>10.042</c:v>
                </c:pt>
                <c:pt idx="2">
                  <c:v>6.3360399999999997</c:v>
                </c:pt>
                <c:pt idx="3">
                  <c:v>3.9977800000000001</c:v>
                </c:pt>
                <c:pt idx="4">
                  <c:v>2.5224500000000001</c:v>
                </c:pt>
                <c:pt idx="5">
                  <c:v>1.5915600000000001</c:v>
                </c:pt>
                <c:pt idx="6">
                  <c:v>1.0042</c:v>
                </c:pt>
                <c:pt idx="7">
                  <c:v>0.63360399999999995</c:v>
                </c:pt>
                <c:pt idx="8">
                  <c:v>0.39978000000000002</c:v>
                </c:pt>
                <c:pt idx="9">
                  <c:v>0.25224400000000002</c:v>
                </c:pt>
                <c:pt idx="10">
                  <c:v>0.15915499999999999</c:v>
                </c:pt>
                <c:pt idx="11">
                  <c:v>0.10042</c:v>
                </c:pt>
                <c:pt idx="12">
                  <c:v>6.3360700000000006E-2</c:v>
                </c:pt>
                <c:pt idx="13">
                  <c:v>3.9977899999999997E-2</c:v>
                </c:pt>
                <c:pt idx="14">
                  <c:v>3.1830999999999998E-2</c:v>
                </c:pt>
              </c:numCache>
            </c:numRef>
          </c:xVal>
          <c:yVal>
            <c:numRef>
              <c:f>'[TTSP 60% r2 - Master Curve - revised-line (1).xlsx]r2'!$B$250:$B$264</c:f>
              <c:numCache>
                <c:formatCode>0.00E+00</c:formatCode>
                <c:ptCount val="15"/>
                <c:pt idx="0">
                  <c:v>44669300</c:v>
                </c:pt>
                <c:pt idx="1">
                  <c:v>36453500</c:v>
                </c:pt>
                <c:pt idx="2">
                  <c:v>29208800</c:v>
                </c:pt>
                <c:pt idx="3">
                  <c:v>23520500</c:v>
                </c:pt>
                <c:pt idx="4">
                  <c:v>18597700</c:v>
                </c:pt>
                <c:pt idx="5">
                  <c:v>14624800</c:v>
                </c:pt>
                <c:pt idx="6">
                  <c:v>11414000</c:v>
                </c:pt>
                <c:pt idx="7" formatCode="General">
                  <c:v>8886810</c:v>
                </c:pt>
                <c:pt idx="8" formatCode="General">
                  <c:v>6869790</c:v>
                </c:pt>
                <c:pt idx="9" formatCode="General">
                  <c:v>5197430</c:v>
                </c:pt>
                <c:pt idx="10" formatCode="General">
                  <c:v>3955480</c:v>
                </c:pt>
                <c:pt idx="11" formatCode="General">
                  <c:v>2978820</c:v>
                </c:pt>
                <c:pt idx="12" formatCode="General">
                  <c:v>2215480</c:v>
                </c:pt>
                <c:pt idx="13" formatCode="General">
                  <c:v>1666450</c:v>
                </c:pt>
                <c:pt idx="14" formatCode="General">
                  <c:v>1420460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C-FB12-40A8-A6A4-9F3E4D4A3519}"/>
            </c:ext>
          </c:extLst>
        </c:ser>
        <c:ser>
          <c:idx val="13"/>
          <c:order val="13"/>
          <c:tx>
            <c:v>15</c:v>
          </c:tx>
          <c:spPr>
            <a:ln w="3175" cap="rnd">
              <a:solidFill>
                <a:schemeClr val="tx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80000"/>
                  <a:lumOff val="20000"/>
                </a:schemeClr>
              </a:solidFill>
              <a:ln w="9525">
                <a:solidFill>
                  <a:schemeClr val="accent2">
                    <a:lumMod val="80000"/>
                    <a:lumOff val="20000"/>
                  </a:schemeClr>
                </a:solidFill>
              </a:ln>
              <a:effectLst/>
            </c:spPr>
          </c:marker>
          <c:xVal>
            <c:numRef>
              <c:f>'[TTSP 60% r2 - Master Curve - revised-line (1).xlsx]r2'!$M$270:$M$284</c:f>
              <c:numCache>
                <c:formatCode>General</c:formatCode>
                <c:ptCount val="15"/>
                <c:pt idx="0">
                  <c:v>15.9155</c:v>
                </c:pt>
                <c:pt idx="1">
                  <c:v>10.042</c:v>
                </c:pt>
                <c:pt idx="2">
                  <c:v>6.3360399999999997</c:v>
                </c:pt>
                <c:pt idx="3">
                  <c:v>3.9977800000000001</c:v>
                </c:pt>
                <c:pt idx="4">
                  <c:v>2.5224500000000001</c:v>
                </c:pt>
                <c:pt idx="5">
                  <c:v>1.5915600000000001</c:v>
                </c:pt>
                <c:pt idx="6">
                  <c:v>1.0042</c:v>
                </c:pt>
                <c:pt idx="7">
                  <c:v>0.63360399999999995</c:v>
                </c:pt>
                <c:pt idx="8">
                  <c:v>0.39978000000000002</c:v>
                </c:pt>
                <c:pt idx="9">
                  <c:v>0.25224400000000002</c:v>
                </c:pt>
                <c:pt idx="10">
                  <c:v>0.15915499999999999</c:v>
                </c:pt>
                <c:pt idx="11">
                  <c:v>0.10042</c:v>
                </c:pt>
                <c:pt idx="12">
                  <c:v>6.3360700000000006E-2</c:v>
                </c:pt>
                <c:pt idx="13">
                  <c:v>3.9977899999999997E-2</c:v>
                </c:pt>
                <c:pt idx="14">
                  <c:v>3.1830999999999998E-2</c:v>
                </c:pt>
              </c:numCache>
            </c:numRef>
          </c:xVal>
          <c:yVal>
            <c:numRef>
              <c:f>'[TTSP 60% r2 - Master Curve - revised-line (1).xlsx]r2'!$B$270:$B$284</c:f>
              <c:numCache>
                <c:formatCode>0.00E+00</c:formatCode>
                <c:ptCount val="15"/>
                <c:pt idx="0">
                  <c:v>23213600</c:v>
                </c:pt>
                <c:pt idx="1">
                  <c:v>18240100</c:v>
                </c:pt>
                <c:pt idx="2">
                  <c:v>14372100</c:v>
                </c:pt>
                <c:pt idx="3">
                  <c:v>11056400</c:v>
                </c:pt>
                <c:pt idx="4" formatCode="General">
                  <c:v>8532530</c:v>
                </c:pt>
                <c:pt idx="5" formatCode="General">
                  <c:v>6649920</c:v>
                </c:pt>
                <c:pt idx="6" formatCode="General">
                  <c:v>5067650</c:v>
                </c:pt>
                <c:pt idx="7" formatCode="General">
                  <c:v>3846360</c:v>
                </c:pt>
                <c:pt idx="8" formatCode="General">
                  <c:v>2847020</c:v>
                </c:pt>
                <c:pt idx="9" formatCode="General">
                  <c:v>2103260</c:v>
                </c:pt>
                <c:pt idx="10" formatCode="General">
                  <c:v>1579610</c:v>
                </c:pt>
                <c:pt idx="11" formatCode="General">
                  <c:v>1155410</c:v>
                </c:pt>
                <c:pt idx="12" formatCode="General">
                  <c:v>849875</c:v>
                </c:pt>
                <c:pt idx="13" formatCode="General">
                  <c:v>624752</c:v>
                </c:pt>
                <c:pt idx="14" formatCode="General">
                  <c:v>530445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D-FB12-40A8-A6A4-9F3E4D4A3519}"/>
            </c:ext>
          </c:extLst>
        </c:ser>
        <c:ser>
          <c:idx val="14"/>
          <c:order val="14"/>
          <c:tx>
            <c:v>20</c:v>
          </c:tx>
          <c:spPr>
            <a:ln w="3175" cap="rnd">
              <a:solidFill>
                <a:schemeClr val="tx1"/>
              </a:solidFill>
              <a:round/>
            </a:ln>
            <a:effectLst/>
          </c:spPr>
          <c:marker>
            <c:symbol val="triangle"/>
            <c:size val="5"/>
            <c:spPr>
              <a:solidFill>
                <a:schemeClr val="tx1"/>
              </a:solidFill>
              <a:ln w="9525">
                <a:solidFill>
                  <a:schemeClr val="tx1"/>
                </a:solidFill>
              </a:ln>
              <a:effectLst/>
            </c:spPr>
          </c:marker>
          <c:xVal>
            <c:numRef>
              <c:f>'[TTSP 60% r2 - Master Curve - revised-line (1).xlsx]r2'!$M$290:$M$304</c:f>
              <c:numCache>
                <c:formatCode>General</c:formatCode>
                <c:ptCount val="15"/>
                <c:pt idx="0">
                  <c:v>15.9155</c:v>
                </c:pt>
                <c:pt idx="1">
                  <c:v>10.042</c:v>
                </c:pt>
                <c:pt idx="2">
                  <c:v>6.3360399999999997</c:v>
                </c:pt>
                <c:pt idx="3">
                  <c:v>3.9977800000000001</c:v>
                </c:pt>
                <c:pt idx="4">
                  <c:v>2.5224500000000001</c:v>
                </c:pt>
                <c:pt idx="5">
                  <c:v>1.5915600000000001</c:v>
                </c:pt>
                <c:pt idx="6">
                  <c:v>1.0042</c:v>
                </c:pt>
                <c:pt idx="7">
                  <c:v>0.63360399999999995</c:v>
                </c:pt>
                <c:pt idx="8">
                  <c:v>0.39978000000000002</c:v>
                </c:pt>
                <c:pt idx="9">
                  <c:v>0.25224400000000002</c:v>
                </c:pt>
                <c:pt idx="10">
                  <c:v>0.15915499999999999</c:v>
                </c:pt>
                <c:pt idx="11">
                  <c:v>0.10042</c:v>
                </c:pt>
                <c:pt idx="12">
                  <c:v>6.3360700000000006E-2</c:v>
                </c:pt>
                <c:pt idx="13">
                  <c:v>3.9977899999999997E-2</c:v>
                </c:pt>
                <c:pt idx="14">
                  <c:v>3.1830999999999998E-2</c:v>
                </c:pt>
              </c:numCache>
            </c:numRef>
          </c:xVal>
          <c:yVal>
            <c:numRef>
              <c:f>'[TTSP 60% r2 - Master Curve - revised-line (1).xlsx]r2'!$B$290:$B$304</c:f>
              <c:numCache>
                <c:formatCode>General</c:formatCode>
                <c:ptCount val="15"/>
                <c:pt idx="0" formatCode="0.00E+00">
                  <c:v>12234900</c:v>
                </c:pt>
                <c:pt idx="1">
                  <c:v>9443800</c:v>
                </c:pt>
                <c:pt idx="2">
                  <c:v>7155060</c:v>
                </c:pt>
                <c:pt idx="3">
                  <c:v>5424910</c:v>
                </c:pt>
                <c:pt idx="4">
                  <c:v>4166690</c:v>
                </c:pt>
                <c:pt idx="5">
                  <c:v>3126850</c:v>
                </c:pt>
                <c:pt idx="6">
                  <c:v>2296210</c:v>
                </c:pt>
                <c:pt idx="7">
                  <c:v>1710910</c:v>
                </c:pt>
                <c:pt idx="8">
                  <c:v>1257550</c:v>
                </c:pt>
                <c:pt idx="9">
                  <c:v>914393</c:v>
                </c:pt>
                <c:pt idx="10">
                  <c:v>669272</c:v>
                </c:pt>
                <c:pt idx="11">
                  <c:v>492531</c:v>
                </c:pt>
                <c:pt idx="12">
                  <c:v>351666</c:v>
                </c:pt>
                <c:pt idx="13">
                  <c:v>255628</c:v>
                </c:pt>
                <c:pt idx="14">
                  <c:v>217612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E-FB12-40A8-A6A4-9F3E4D4A3519}"/>
            </c:ext>
          </c:extLst>
        </c:ser>
        <c:ser>
          <c:idx val="15"/>
          <c:order val="15"/>
          <c:tx>
            <c:v>25</c:v>
          </c:tx>
          <c:spPr>
            <a:ln w="3175" cap="rnd">
              <a:solidFill>
                <a:schemeClr val="tx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80000"/>
                  <a:lumOff val="20000"/>
                </a:schemeClr>
              </a:solidFill>
              <a:ln w="9525">
                <a:solidFill>
                  <a:schemeClr val="accent4">
                    <a:lumMod val="80000"/>
                    <a:lumOff val="20000"/>
                  </a:schemeClr>
                </a:solidFill>
              </a:ln>
              <a:effectLst/>
            </c:spPr>
          </c:marker>
          <c:xVal>
            <c:numRef>
              <c:f>'[TTSP 60% r2 - Master Curve - revised-line (1).xlsx]r2'!$M$310:$M$324</c:f>
              <c:numCache>
                <c:formatCode>General</c:formatCode>
                <c:ptCount val="15"/>
                <c:pt idx="0">
                  <c:v>15.9155</c:v>
                </c:pt>
                <c:pt idx="1">
                  <c:v>10.042</c:v>
                </c:pt>
                <c:pt idx="2">
                  <c:v>6.3360399999999997</c:v>
                </c:pt>
                <c:pt idx="3">
                  <c:v>3.9977800000000001</c:v>
                </c:pt>
                <c:pt idx="4">
                  <c:v>2.5224500000000001</c:v>
                </c:pt>
                <c:pt idx="5">
                  <c:v>1.5915600000000001</c:v>
                </c:pt>
                <c:pt idx="6">
                  <c:v>1.0042</c:v>
                </c:pt>
                <c:pt idx="7">
                  <c:v>0.63360399999999995</c:v>
                </c:pt>
                <c:pt idx="8">
                  <c:v>0.39978000000000002</c:v>
                </c:pt>
                <c:pt idx="9">
                  <c:v>0.25224400000000002</c:v>
                </c:pt>
                <c:pt idx="10">
                  <c:v>0.15915499999999999</c:v>
                </c:pt>
                <c:pt idx="11">
                  <c:v>0.10042</c:v>
                </c:pt>
                <c:pt idx="12">
                  <c:v>6.3360700000000006E-2</c:v>
                </c:pt>
                <c:pt idx="13">
                  <c:v>3.9977899999999997E-2</c:v>
                </c:pt>
                <c:pt idx="14">
                  <c:v>3.1830999999999998E-2</c:v>
                </c:pt>
              </c:numCache>
            </c:numRef>
          </c:xVal>
          <c:yVal>
            <c:numRef>
              <c:f>'[TTSP 60% r2 - Master Curve - revised-line (1).xlsx]r2'!$B$310:$B$324</c:f>
              <c:numCache>
                <c:formatCode>General</c:formatCode>
                <c:ptCount val="15"/>
                <c:pt idx="0">
                  <c:v>6366360</c:v>
                </c:pt>
                <c:pt idx="1">
                  <c:v>4838160</c:v>
                </c:pt>
                <c:pt idx="2">
                  <c:v>3670100</c:v>
                </c:pt>
                <c:pt idx="3">
                  <c:v>2717710</c:v>
                </c:pt>
                <c:pt idx="4">
                  <c:v>1999190</c:v>
                </c:pt>
                <c:pt idx="5">
                  <c:v>1469180</c:v>
                </c:pt>
                <c:pt idx="6">
                  <c:v>1060990</c:v>
                </c:pt>
                <c:pt idx="7">
                  <c:v>772317</c:v>
                </c:pt>
                <c:pt idx="8">
                  <c:v>563570</c:v>
                </c:pt>
                <c:pt idx="9">
                  <c:v>403487</c:v>
                </c:pt>
                <c:pt idx="10">
                  <c:v>286646</c:v>
                </c:pt>
                <c:pt idx="11">
                  <c:v>209070</c:v>
                </c:pt>
                <c:pt idx="12">
                  <c:v>150216</c:v>
                </c:pt>
                <c:pt idx="13">
                  <c:v>106884</c:v>
                </c:pt>
                <c:pt idx="14">
                  <c:v>91401.600000000006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F-FB12-40A8-A6A4-9F3E4D4A3519}"/>
            </c:ext>
          </c:extLst>
        </c:ser>
        <c:ser>
          <c:idx val="16"/>
          <c:order val="16"/>
          <c:tx>
            <c:v>30</c:v>
          </c:tx>
          <c:spPr>
            <a:ln w="3175" cap="rnd">
              <a:solidFill>
                <a:schemeClr val="tx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80000"/>
                  <a:lumOff val="20000"/>
                </a:schemeClr>
              </a:solidFill>
              <a:ln w="9525">
                <a:solidFill>
                  <a:schemeClr val="accent5">
                    <a:lumMod val="80000"/>
                    <a:lumOff val="20000"/>
                  </a:schemeClr>
                </a:solidFill>
              </a:ln>
              <a:effectLst/>
            </c:spPr>
          </c:marker>
          <c:xVal>
            <c:numRef>
              <c:f>'[TTSP 60% r2 - Master Curve - revised-line (1).xlsx]r2'!$M$330:$M$344</c:f>
              <c:numCache>
                <c:formatCode>General</c:formatCode>
                <c:ptCount val="15"/>
                <c:pt idx="0">
                  <c:v>15.9155</c:v>
                </c:pt>
                <c:pt idx="1">
                  <c:v>10.042</c:v>
                </c:pt>
                <c:pt idx="2">
                  <c:v>6.3360399999999997</c:v>
                </c:pt>
                <c:pt idx="3">
                  <c:v>3.9977800000000001</c:v>
                </c:pt>
                <c:pt idx="4">
                  <c:v>2.5224500000000001</c:v>
                </c:pt>
                <c:pt idx="5">
                  <c:v>1.5915600000000001</c:v>
                </c:pt>
                <c:pt idx="6">
                  <c:v>1.0042</c:v>
                </c:pt>
                <c:pt idx="7">
                  <c:v>0.63360399999999995</c:v>
                </c:pt>
                <c:pt idx="8">
                  <c:v>0.39978000000000002</c:v>
                </c:pt>
                <c:pt idx="9">
                  <c:v>0.25224400000000002</c:v>
                </c:pt>
                <c:pt idx="10">
                  <c:v>0.15915499999999999</c:v>
                </c:pt>
                <c:pt idx="11">
                  <c:v>0.10042</c:v>
                </c:pt>
                <c:pt idx="12">
                  <c:v>6.3360700000000006E-2</c:v>
                </c:pt>
                <c:pt idx="13">
                  <c:v>3.9977899999999997E-2</c:v>
                </c:pt>
                <c:pt idx="14">
                  <c:v>3.1830999999999998E-2</c:v>
                </c:pt>
              </c:numCache>
            </c:numRef>
          </c:xVal>
          <c:yVal>
            <c:numRef>
              <c:f>'[TTSP 60% r2 - Master Curve - revised-line (1).xlsx]r2'!$B$330:$B$344</c:f>
              <c:numCache>
                <c:formatCode>General</c:formatCode>
                <c:ptCount val="15"/>
                <c:pt idx="0">
                  <c:v>3260620</c:v>
                </c:pt>
                <c:pt idx="1">
                  <c:v>2409110</c:v>
                </c:pt>
                <c:pt idx="2">
                  <c:v>1767620</c:v>
                </c:pt>
                <c:pt idx="3">
                  <c:v>1292280</c:v>
                </c:pt>
                <c:pt idx="4">
                  <c:v>931749</c:v>
                </c:pt>
                <c:pt idx="5">
                  <c:v>670618</c:v>
                </c:pt>
                <c:pt idx="6">
                  <c:v>488280</c:v>
                </c:pt>
                <c:pt idx="7">
                  <c:v>351052</c:v>
                </c:pt>
                <c:pt idx="8">
                  <c:v>249997</c:v>
                </c:pt>
                <c:pt idx="9">
                  <c:v>177234</c:v>
                </c:pt>
                <c:pt idx="10">
                  <c:v>126455</c:v>
                </c:pt>
                <c:pt idx="11">
                  <c:v>88840.8</c:v>
                </c:pt>
                <c:pt idx="12">
                  <c:v>63368.7</c:v>
                </c:pt>
                <c:pt idx="13">
                  <c:v>44717.7</c:v>
                </c:pt>
                <c:pt idx="14">
                  <c:v>38229.699999999997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0-FB12-40A8-A6A4-9F3E4D4A3519}"/>
            </c:ext>
          </c:extLst>
        </c:ser>
        <c:ser>
          <c:idx val="17"/>
          <c:order val="17"/>
          <c:tx>
            <c:v>40</c:v>
          </c:tx>
          <c:spPr>
            <a:ln w="3175" cap="rnd">
              <a:solidFill>
                <a:schemeClr val="tx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lumMod val="80000"/>
                  <a:lumOff val="20000"/>
                </a:schemeClr>
              </a:solidFill>
              <a:ln w="9525">
                <a:solidFill>
                  <a:schemeClr val="accent6">
                    <a:lumMod val="80000"/>
                    <a:lumOff val="20000"/>
                  </a:schemeClr>
                </a:solidFill>
              </a:ln>
              <a:effectLst/>
            </c:spPr>
          </c:marker>
          <c:xVal>
            <c:numRef>
              <c:f>'[TTSP 60% r2 - Master Curve - revised-line (1).xlsx]r2'!$M$350:$M$364</c:f>
              <c:numCache>
                <c:formatCode>General</c:formatCode>
                <c:ptCount val="15"/>
                <c:pt idx="0">
                  <c:v>15.9155</c:v>
                </c:pt>
                <c:pt idx="1">
                  <c:v>10.042</c:v>
                </c:pt>
                <c:pt idx="2">
                  <c:v>6.3360399999999997</c:v>
                </c:pt>
                <c:pt idx="3">
                  <c:v>3.9977800000000001</c:v>
                </c:pt>
                <c:pt idx="4">
                  <c:v>2.5224500000000001</c:v>
                </c:pt>
                <c:pt idx="5">
                  <c:v>1.5915600000000001</c:v>
                </c:pt>
                <c:pt idx="6">
                  <c:v>1.0042</c:v>
                </c:pt>
                <c:pt idx="7">
                  <c:v>0.63360399999999995</c:v>
                </c:pt>
                <c:pt idx="8">
                  <c:v>0.39978000000000002</c:v>
                </c:pt>
                <c:pt idx="9">
                  <c:v>0.25224400000000002</c:v>
                </c:pt>
                <c:pt idx="10">
                  <c:v>0.15915499999999999</c:v>
                </c:pt>
                <c:pt idx="11">
                  <c:v>0.10042</c:v>
                </c:pt>
                <c:pt idx="12">
                  <c:v>6.3360700000000006E-2</c:v>
                </c:pt>
                <c:pt idx="13">
                  <c:v>3.9977899999999997E-2</c:v>
                </c:pt>
                <c:pt idx="14">
                  <c:v>3.1830999999999998E-2</c:v>
                </c:pt>
              </c:numCache>
            </c:numRef>
          </c:xVal>
          <c:yVal>
            <c:numRef>
              <c:f>'[TTSP 60% r2 - Master Curve - revised-line (1).xlsx]r2'!$B$350:$B$364</c:f>
              <c:numCache>
                <c:formatCode>General</c:formatCode>
                <c:ptCount val="15"/>
                <c:pt idx="0">
                  <c:v>840677</c:v>
                </c:pt>
                <c:pt idx="1">
                  <c:v>606960</c:v>
                </c:pt>
                <c:pt idx="2">
                  <c:v>426835</c:v>
                </c:pt>
                <c:pt idx="3">
                  <c:v>301665</c:v>
                </c:pt>
                <c:pt idx="4">
                  <c:v>212231</c:v>
                </c:pt>
                <c:pt idx="5">
                  <c:v>148883</c:v>
                </c:pt>
                <c:pt idx="6">
                  <c:v>103465</c:v>
                </c:pt>
                <c:pt idx="7">
                  <c:v>72661.2</c:v>
                </c:pt>
                <c:pt idx="8">
                  <c:v>50986.6</c:v>
                </c:pt>
                <c:pt idx="9">
                  <c:v>35712.400000000001</c:v>
                </c:pt>
                <c:pt idx="10">
                  <c:v>24329.599999999999</c:v>
                </c:pt>
                <c:pt idx="11">
                  <c:v>17269.400000000001</c:v>
                </c:pt>
                <c:pt idx="12">
                  <c:v>12500.7</c:v>
                </c:pt>
                <c:pt idx="13">
                  <c:v>8922.14</c:v>
                </c:pt>
                <c:pt idx="14">
                  <c:v>7633.1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1-FB12-40A8-A6A4-9F3E4D4A3519}"/>
            </c:ext>
          </c:extLst>
        </c:ser>
        <c:ser>
          <c:idx val="18"/>
          <c:order val="18"/>
          <c:tx>
            <c:strRef>
              <c:f>'[TTSP 60% r2 - Master Curve - revised-line (1).xlsx]r2'!$B$369</c:f>
              <c:strCache>
                <c:ptCount val="1"/>
                <c:pt idx="0">
                  <c:v>Mastercurve</c:v>
                </c:pt>
              </c:strCache>
              <c:extLst xmlns:c15="http://schemas.microsoft.com/office/drawing/2012/chart"/>
            </c:strRef>
          </c:tx>
          <c:spPr>
            <a:ln w="63500" cap="rnd">
              <a:solidFill>
                <a:srgbClr val="C00000"/>
              </a:solidFill>
              <a:round/>
            </a:ln>
            <a:effectLst/>
          </c:spPr>
          <c:marker>
            <c:symbol val="circle"/>
            <c:size val="2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  <a:effectLst/>
            </c:spPr>
          </c:marker>
          <c:xVal>
            <c:numRef>
              <c:f>'[TTSP 60% r2 - Master Curve - revised-line (1).xlsx]r2'!$D$374:$D$643</c:f>
              <c:numCache>
                <c:formatCode>0.00E+00</c:formatCode>
                <c:ptCount val="270"/>
                <c:pt idx="0">
                  <c:v>2.1388858841979999E-5</c:v>
                </c:pt>
                <c:pt idx="1">
                  <c:v>2.6863246275319999E-5</c:v>
                </c:pt>
                <c:pt idx="2">
                  <c:v>4.2575272651159996E-5</c:v>
                </c:pt>
                <c:pt idx="3">
                  <c:v>6.7477269009269997E-5</c:v>
                </c:pt>
                <c:pt idx="4">
                  <c:v>1.0694426237891999E-4</c:v>
                </c:pt>
                <c:pt idx="5">
                  <c:v>1.6949598962749996E-4</c:v>
                </c:pt>
                <c:pt idx="6">
                  <c:v>1.8918122258889997E-4</c:v>
                </c:pt>
                <c:pt idx="7">
                  <c:v>2.3760139528059999E-4</c:v>
                </c:pt>
                <c:pt idx="8">
                  <c:v>2.6863246275319995E-4</c:v>
                </c:pt>
                <c:pt idx="9">
                  <c:v>3.7657195255279995E-4</c:v>
                </c:pt>
                <c:pt idx="10">
                  <c:v>4.2575081665279998E-4</c:v>
                </c:pt>
                <c:pt idx="11">
                  <c:v>5.9682641866279991E-4</c:v>
                </c:pt>
                <c:pt idx="12">
                  <c:v>6.1243394393129989E-4</c:v>
                </c:pt>
                <c:pt idx="13">
                  <c:v>6.7477269009269991E-4</c:v>
                </c:pt>
                <c:pt idx="14">
                  <c:v>7.6918401339229987E-4</c:v>
                </c:pt>
                <c:pt idx="15">
                  <c:v>9.4590611294449994E-4</c:v>
                </c:pt>
                <c:pt idx="16">
                  <c:v>1.0694426237891999E-3</c:v>
                </c:pt>
                <c:pt idx="17">
                  <c:v>1.2190717847144E-3</c:v>
                </c:pt>
                <c:pt idx="18">
                  <c:v>1.4991669016754001E-3</c:v>
                </c:pt>
                <c:pt idx="19">
                  <c:v>1.6949519385299999E-3</c:v>
                </c:pt>
                <c:pt idx="20">
                  <c:v>1.9320991057259998E-3</c:v>
                </c:pt>
                <c:pt idx="21">
                  <c:v>2.0268790317739998E-3</c:v>
                </c:pt>
                <c:pt idx="22">
                  <c:v>2.3760139528059996E-3</c:v>
                </c:pt>
                <c:pt idx="23">
                  <c:v>2.5456507945199997E-3</c:v>
                </c:pt>
                <c:pt idx="24">
                  <c:v>2.6863182613359998E-3</c:v>
                </c:pt>
                <c:pt idx="25">
                  <c:v>3.0621705154309999E-3</c:v>
                </c:pt>
                <c:pt idx="26">
                  <c:v>3.7657020184889995E-3</c:v>
                </c:pt>
                <c:pt idx="27">
                  <c:v>4.034576715E-3</c:v>
                </c:pt>
                <c:pt idx="28">
                  <c:v>4.257527265116E-3</c:v>
                </c:pt>
                <c:pt idx="29">
                  <c:v>4.8532345065220002E-3</c:v>
                </c:pt>
                <c:pt idx="30">
                  <c:v>5.9682641866279995E-3</c:v>
                </c:pt>
                <c:pt idx="31">
                  <c:v>6.3943711919470002E-3</c:v>
                </c:pt>
                <c:pt idx="32">
                  <c:v>6.7477269009269996E-3</c:v>
                </c:pt>
                <c:pt idx="33">
                  <c:v>7.3242464275890002E-3</c:v>
                </c:pt>
                <c:pt idx="34">
                  <c:v>7.6918401339229996E-3</c:v>
                </c:pt>
                <c:pt idx="35">
                  <c:v>9.1988587834349999E-3</c:v>
                </c:pt>
                <c:pt idx="36">
                  <c:v>9.4590611294449994E-3</c:v>
                </c:pt>
                <c:pt idx="37">
                  <c:v>1.0134396750419E-2</c:v>
                </c:pt>
                <c:pt idx="38">
                  <c:v>1.0694426237891999E-2</c:v>
                </c:pt>
                <c:pt idx="39">
                  <c:v>1.2190662142928998E-2</c:v>
                </c:pt>
                <c:pt idx="40">
                  <c:v>1.4579176121581E-2</c:v>
                </c:pt>
                <c:pt idx="41">
                  <c:v>1.4991600580146999E-2</c:v>
                </c:pt>
                <c:pt idx="42">
                  <c:v>1.6062008000939997E-2</c:v>
                </c:pt>
                <c:pt idx="43">
                  <c:v>1.9320991057259998E-2</c:v>
                </c:pt>
                <c:pt idx="44">
                  <c:v>2.3106442607290001E-2</c:v>
                </c:pt>
                <c:pt idx="45">
                  <c:v>2.3760091781589998E-2</c:v>
                </c:pt>
                <c:pt idx="46">
                  <c:v>2.5456507945199998E-2</c:v>
                </c:pt>
                <c:pt idx="47">
                  <c:v>3.0621705154309994E-2</c:v>
                </c:pt>
                <c:pt idx="48">
                  <c:v>3.1830980000000002E-2</c:v>
                </c:pt>
                <c:pt idx="49">
                  <c:v>3.6621240095689997E-2</c:v>
                </c:pt>
                <c:pt idx="50">
                  <c:v>3.7657195255279996E-2</c:v>
                </c:pt>
                <c:pt idx="51">
                  <c:v>3.997799200708E-2</c:v>
                </c:pt>
                <c:pt idx="52">
                  <c:v>4.0345576164120003E-2</c:v>
                </c:pt>
                <c:pt idx="53">
                  <c:v>4.8532122248359996E-2</c:v>
                </c:pt>
                <c:pt idx="54">
                  <c:v>5.804100681925E-2</c:v>
                </c:pt>
                <c:pt idx="55">
                  <c:v>5.9682641866279994E-2</c:v>
                </c:pt>
                <c:pt idx="56">
                  <c:v>6.3360711605279993E-2</c:v>
                </c:pt>
                <c:pt idx="57">
                  <c:v>6.394371191947E-2</c:v>
                </c:pt>
                <c:pt idx="58">
                  <c:v>7.6918226268839998E-2</c:v>
                </c:pt>
                <c:pt idx="59">
                  <c:v>9.1988587834350002E-2</c:v>
                </c:pt>
                <c:pt idx="60">
                  <c:v>9.4590611294449997E-2</c:v>
                </c:pt>
                <c:pt idx="61">
                  <c:v>0.10041994598577</c:v>
                </c:pt>
                <c:pt idx="62">
                  <c:v>0.10134396750419</c:v>
                </c:pt>
                <c:pt idx="63">
                  <c:v>0.12190717847143999</c:v>
                </c:pt>
                <c:pt idx="64">
                  <c:v>0.14579109276523</c:v>
                </c:pt>
                <c:pt idx="65">
                  <c:v>0.15915489999999999</c:v>
                </c:pt>
                <c:pt idx="66">
                  <c:v>0.16061928423489999</c:v>
                </c:pt>
                <c:pt idx="67">
                  <c:v>0.1621223431105</c:v>
                </c:pt>
                <c:pt idx="68">
                  <c:v>0.19320991057260001</c:v>
                </c:pt>
                <c:pt idx="69">
                  <c:v>0.20361689032869998</c:v>
                </c:pt>
                <c:pt idx="70">
                  <c:v>0.23106442607289998</c:v>
                </c:pt>
                <c:pt idx="71">
                  <c:v>0.25224460100999996</c:v>
                </c:pt>
                <c:pt idx="72">
                  <c:v>0.25456460198729997</c:v>
                </c:pt>
                <c:pt idx="73">
                  <c:v>0.30621705154309997</c:v>
                </c:pt>
                <c:pt idx="74">
                  <c:v>0.32271043298499996</c:v>
                </c:pt>
                <c:pt idx="75">
                  <c:v>0.3662124009569</c:v>
                </c:pt>
                <c:pt idx="76">
                  <c:v>0.39977992007079999</c:v>
                </c:pt>
                <c:pt idx="77">
                  <c:v>0.4034576715</c:v>
                </c:pt>
                <c:pt idx="78">
                  <c:v>0.51146145987919989</c:v>
                </c:pt>
                <c:pt idx="79">
                  <c:v>0.58040752171410004</c:v>
                </c:pt>
                <c:pt idx="80">
                  <c:v>0.63360409210970003</c:v>
                </c:pt>
                <c:pt idx="81">
                  <c:v>0.63943711919469992</c:v>
                </c:pt>
                <c:pt idx="82">
                  <c:v>0.81061187470739993</c:v>
                </c:pt>
                <c:pt idx="83">
                  <c:v>0.91988380932979996</c:v>
                </c:pt>
                <c:pt idx="84">
                  <c:v>0.96467811508969992</c:v>
                </c:pt>
                <c:pt idx="85">
                  <c:v>1.0041994598577</c:v>
                </c:pt>
                <c:pt idx="86">
                  <c:v>1.0134396750418999</c:v>
                </c:pt>
                <c:pt idx="87">
                  <c:v>1.2115838649791999</c:v>
                </c:pt>
                <c:pt idx="88">
                  <c:v>1.2847390964543999</c:v>
                </c:pt>
                <c:pt idx="89">
                  <c:v>1.4579176121580997</c:v>
                </c:pt>
                <c:pt idx="90">
                  <c:v>1.5915489999999999</c:v>
                </c:pt>
                <c:pt idx="91">
                  <c:v>1.9202261501859998</c:v>
                </c:pt>
                <c:pt idx="92">
                  <c:v>2.0361689032869998</c:v>
                </c:pt>
                <c:pt idx="93">
                  <c:v>2.3106442607289996</c:v>
                </c:pt>
                <c:pt idx="94">
                  <c:v>2.5224348692569998</c:v>
                </c:pt>
                <c:pt idx="95">
                  <c:v>3.043353631604</c:v>
                </c:pt>
                <c:pt idx="96">
                  <c:v>3.2270884143599994</c:v>
                </c:pt>
                <c:pt idx="97">
                  <c:v>3.6621240095690002</c:v>
                </c:pt>
                <c:pt idx="98">
                  <c:v>3.9977896514140001</c:v>
                </c:pt>
                <c:pt idx="99">
                  <c:v>4.8233913712229999</c:v>
                </c:pt>
                <c:pt idx="100">
                  <c:v>5.1146145987919995</c:v>
                </c:pt>
                <c:pt idx="101">
                  <c:v>6.3360711605280002</c:v>
                </c:pt>
                <c:pt idx="102">
                  <c:v>6.7204509341650001</c:v>
                </c:pt>
                <c:pt idx="103">
                  <c:v>7.6445950018579998</c:v>
                </c:pt>
                <c:pt idx="104">
                  <c:v>8.1061187470739995</c:v>
                </c:pt>
                <c:pt idx="105">
                  <c:v>8.4405238821109982</c:v>
                </c:pt>
                <c:pt idx="106">
                  <c:v>10.041994598577</c:v>
                </c:pt>
                <c:pt idx="107">
                  <c:v>12.115838649792</c:v>
                </c:pt>
                <c:pt idx="108">
                  <c:v>12.847332077230998</c:v>
                </c:pt>
                <c:pt idx="109">
                  <c:v>13.377298795642998</c:v>
                </c:pt>
                <c:pt idx="110">
                  <c:v>15.915489999999998</c:v>
                </c:pt>
                <c:pt idx="111">
                  <c:v>19.202181924409999</c:v>
                </c:pt>
                <c:pt idx="112">
                  <c:v>20.073077537209997</c:v>
                </c:pt>
                <c:pt idx="113">
                  <c:v>20.361641286400001</c:v>
                </c:pt>
                <c:pt idx="114">
                  <c:v>21.201581271150001</c:v>
                </c:pt>
                <c:pt idx="115">
                  <c:v>25.210693202150001</c:v>
                </c:pt>
                <c:pt idx="116">
                  <c:v>30.433536316040001</c:v>
                </c:pt>
                <c:pt idx="117">
                  <c:v>32.271043298499997</c:v>
                </c:pt>
                <c:pt idx="118">
                  <c:v>33.60224671308</c:v>
                </c:pt>
                <c:pt idx="119">
                  <c:v>39.95617187029</c:v>
                </c:pt>
                <c:pt idx="120">
                  <c:v>48.233913712229999</c:v>
                </c:pt>
                <c:pt idx="121">
                  <c:v>51.146145987919994</c:v>
                </c:pt>
                <c:pt idx="122">
                  <c:v>53.256221652119997</c:v>
                </c:pt>
                <c:pt idx="123">
                  <c:v>63.326254569429992</c:v>
                </c:pt>
                <c:pt idx="124">
                  <c:v>67.337117204329999</c:v>
                </c:pt>
                <c:pt idx="125">
                  <c:v>76.445599877799992</c:v>
                </c:pt>
                <c:pt idx="126">
                  <c:v>81.061187470739995</c:v>
                </c:pt>
                <c:pt idx="127">
                  <c:v>84.40523882110999</c:v>
                </c:pt>
                <c:pt idx="128">
                  <c:v>84.57179442396</c:v>
                </c:pt>
                <c:pt idx="129">
                  <c:v>100.36533993958</c:v>
                </c:pt>
                <c:pt idx="130">
                  <c:v>121.15810001909999</c:v>
                </c:pt>
                <c:pt idx="131">
                  <c:v>133.77236725231998</c:v>
                </c:pt>
                <c:pt idx="132">
                  <c:v>134.03694635808</c:v>
                </c:pt>
                <c:pt idx="133">
                  <c:v>159.06908367791999</c:v>
                </c:pt>
                <c:pt idx="134">
                  <c:v>192.02261501859996</c:v>
                </c:pt>
                <c:pt idx="135">
                  <c:v>206.94036295049997</c:v>
                </c:pt>
                <c:pt idx="136">
                  <c:v>212.01581271149999</c:v>
                </c:pt>
                <c:pt idx="137">
                  <c:v>212.43423094359997</c:v>
                </c:pt>
                <c:pt idx="138">
                  <c:v>252.1069320215</c:v>
                </c:pt>
                <c:pt idx="139">
                  <c:v>259.90599958619998</c:v>
                </c:pt>
                <c:pt idx="140">
                  <c:v>304.33536316039994</c:v>
                </c:pt>
                <c:pt idx="141">
                  <c:v>336.02246713079995</c:v>
                </c:pt>
                <c:pt idx="142">
                  <c:v>336.68566559909993</c:v>
                </c:pt>
                <c:pt idx="143">
                  <c:v>399.55980884409996</c:v>
                </c:pt>
                <c:pt idx="144">
                  <c:v>411.92216570160002</c:v>
                </c:pt>
                <c:pt idx="145">
                  <c:v>482.33913712229997</c:v>
                </c:pt>
                <c:pt idx="146">
                  <c:v>532.55982919769997</c:v>
                </c:pt>
                <c:pt idx="147">
                  <c:v>533.61311632590002</c:v>
                </c:pt>
                <c:pt idx="148">
                  <c:v>633.2625456943</c:v>
                </c:pt>
                <c:pt idx="149">
                  <c:v>652.85276318039996</c:v>
                </c:pt>
                <c:pt idx="150">
                  <c:v>690.45310830539995</c:v>
                </c:pt>
                <c:pt idx="151">
                  <c:v>844.05047835229993</c:v>
                </c:pt>
                <c:pt idx="152">
                  <c:v>845.7179442396</c:v>
                </c:pt>
                <c:pt idx="153">
                  <c:v>867.17186560469997</c:v>
                </c:pt>
                <c:pt idx="154">
                  <c:v>1003.6533993957999</c:v>
                </c:pt>
                <c:pt idx="155">
                  <c:v>1034.7018147525</c:v>
                </c:pt>
                <c:pt idx="156">
                  <c:v>1337.7298795643001</c:v>
                </c:pt>
                <c:pt idx="157">
                  <c:v>1340.3634156946</c:v>
                </c:pt>
                <c:pt idx="158">
                  <c:v>1374.3714755717001</c:v>
                </c:pt>
                <c:pt idx="159">
                  <c:v>1590.6835156537998</c:v>
                </c:pt>
                <c:pt idx="160">
                  <c:v>1639.9002586199997</c:v>
                </c:pt>
                <c:pt idx="161">
                  <c:v>2120.1581271149998</c:v>
                </c:pt>
                <c:pt idx="162">
                  <c:v>2124.3423094359996</c:v>
                </c:pt>
                <c:pt idx="163">
                  <c:v>2178.2321585759996</c:v>
                </c:pt>
                <c:pt idx="164">
                  <c:v>2521.0629540189998</c:v>
                </c:pt>
                <c:pt idx="165">
                  <c:v>2599.0599958619996</c:v>
                </c:pt>
                <c:pt idx="166">
                  <c:v>3360.2246713079994</c:v>
                </c:pt>
                <c:pt idx="167">
                  <c:v>3366.8566559909996</c:v>
                </c:pt>
                <c:pt idx="168">
                  <c:v>3452.2655415269996</c:v>
                </c:pt>
                <c:pt idx="169">
                  <c:v>3995.6171870289995</c:v>
                </c:pt>
                <c:pt idx="170">
                  <c:v>4119.2041499769994</c:v>
                </c:pt>
                <c:pt idx="171">
                  <c:v>4315.7731838689997</c:v>
                </c:pt>
                <c:pt idx="172">
                  <c:v>5336.1072900239997</c:v>
                </c:pt>
                <c:pt idx="173">
                  <c:v>5420.3798095740003</c:v>
                </c:pt>
                <c:pt idx="174">
                  <c:v>5471.4971803560002</c:v>
                </c:pt>
                <c:pt idx="175">
                  <c:v>6332.6254569429993</c:v>
                </c:pt>
                <c:pt idx="176">
                  <c:v>6528.5276318039996</c:v>
                </c:pt>
                <c:pt idx="177">
                  <c:v>8457.1603438079983</c:v>
                </c:pt>
                <c:pt idx="178">
                  <c:v>8590.7024457509997</c:v>
                </c:pt>
                <c:pt idx="179">
                  <c:v>8671.718656047</c:v>
                </c:pt>
                <c:pt idx="180">
                  <c:v>10036.533993957999</c:v>
                </c:pt>
                <c:pt idx="181">
                  <c:v>10347.018147524999</c:v>
                </c:pt>
                <c:pt idx="182">
                  <c:v>13403.694635807999</c:v>
                </c:pt>
                <c:pt idx="183">
                  <c:v>13615.346779572999</c:v>
                </c:pt>
                <c:pt idx="184">
                  <c:v>13743.652685305999</c:v>
                </c:pt>
                <c:pt idx="185">
                  <c:v>16398.92300875</c:v>
                </c:pt>
                <c:pt idx="186">
                  <c:v>21243.423094359998</c:v>
                </c:pt>
                <c:pt idx="187">
                  <c:v>21578.873877089998</c:v>
                </c:pt>
                <c:pt idx="188">
                  <c:v>21782.321585759997</c:v>
                </c:pt>
                <c:pt idx="189">
                  <c:v>25990.536296659997</c:v>
                </c:pt>
                <c:pt idx="190">
                  <c:v>31014.276630649998</c:v>
                </c:pt>
                <c:pt idx="191">
                  <c:v>33668.566559909996</c:v>
                </c:pt>
                <c:pt idx="192">
                  <c:v>34200.366742769998</c:v>
                </c:pt>
                <c:pt idx="193">
                  <c:v>34522.655415269997</c:v>
                </c:pt>
                <c:pt idx="194">
                  <c:v>38952.270507559995</c:v>
                </c:pt>
                <c:pt idx="195">
                  <c:v>41192.216570159995</c:v>
                </c:pt>
                <c:pt idx="196">
                  <c:v>54203.798095739992</c:v>
                </c:pt>
                <c:pt idx="197">
                  <c:v>54714.717155719991</c:v>
                </c:pt>
                <c:pt idx="198">
                  <c:v>61735.039794719996</c:v>
                </c:pt>
                <c:pt idx="199">
                  <c:v>65285.276318039992</c:v>
                </c:pt>
                <c:pt idx="200">
                  <c:v>85906.626570259992</c:v>
                </c:pt>
                <c:pt idx="201">
                  <c:v>86716.97965909999</c:v>
                </c:pt>
                <c:pt idx="202">
                  <c:v>97843.435056139992</c:v>
                </c:pt>
                <c:pt idx="203">
                  <c:v>103470.18147524999</c:v>
                </c:pt>
                <c:pt idx="204">
                  <c:v>123286.25567993999</c:v>
                </c:pt>
                <c:pt idx="205">
                  <c:v>136153.46779572999</c:v>
                </c:pt>
                <c:pt idx="206">
                  <c:v>137437.14755716998</c:v>
                </c:pt>
                <c:pt idx="207">
                  <c:v>154840.89502706999</c:v>
                </c:pt>
                <c:pt idx="208">
                  <c:v>155071.39906873999</c:v>
                </c:pt>
                <c:pt idx="209">
                  <c:v>215788.73877089997</c:v>
                </c:pt>
                <c:pt idx="210">
                  <c:v>217823.21585759998</c:v>
                </c:pt>
                <c:pt idx="211">
                  <c:v>245405.71495699999</c:v>
                </c:pt>
                <c:pt idx="212">
                  <c:v>245772.72615639999</c:v>
                </c:pt>
                <c:pt idx="213">
                  <c:v>342002.07587869995</c:v>
                </c:pt>
                <c:pt idx="214">
                  <c:v>345226.5541527</c:v>
                </c:pt>
                <c:pt idx="215">
                  <c:v>388941.78969059995</c:v>
                </c:pt>
                <c:pt idx="216">
                  <c:v>389522.70507559995</c:v>
                </c:pt>
                <c:pt idx="217">
                  <c:v>542036.70771819993</c:v>
                </c:pt>
                <c:pt idx="218">
                  <c:v>616431.27839969995</c:v>
                </c:pt>
                <c:pt idx="219">
                  <c:v>617347.53315899998</c:v>
                </c:pt>
                <c:pt idx="220">
                  <c:v>623001.35182659992</c:v>
                </c:pt>
                <c:pt idx="221">
                  <c:v>782456.09965819994</c:v>
                </c:pt>
                <c:pt idx="222">
                  <c:v>859070.2445750999</c:v>
                </c:pt>
                <c:pt idx="223">
                  <c:v>976982.22125379997</c:v>
                </c:pt>
                <c:pt idx="224">
                  <c:v>978434.35056139994</c:v>
                </c:pt>
                <c:pt idx="225">
                  <c:v>1240106.6512277999</c:v>
                </c:pt>
                <c:pt idx="226">
                  <c:v>1361534.6779572999</c:v>
                </c:pt>
                <c:pt idx="227">
                  <c:v>1548408.9502706998</c:v>
                </c:pt>
                <c:pt idx="228">
                  <c:v>1550713.9906873999</c:v>
                </c:pt>
                <c:pt idx="229">
                  <c:v>1965437.2826289998</c:v>
                </c:pt>
                <c:pt idx="230">
                  <c:v>2157887.3877089997</c:v>
                </c:pt>
                <c:pt idx="231">
                  <c:v>2454046.0087269996</c:v>
                </c:pt>
                <c:pt idx="232">
                  <c:v>2457716.1207209998</c:v>
                </c:pt>
                <c:pt idx="233">
                  <c:v>3115006.7591329999</c:v>
                </c:pt>
                <c:pt idx="234">
                  <c:v>3889417.8969059996</c:v>
                </c:pt>
                <c:pt idx="235">
                  <c:v>3895217.5014619995</c:v>
                </c:pt>
                <c:pt idx="236">
                  <c:v>4936975.4487059992</c:v>
                </c:pt>
                <c:pt idx="237">
                  <c:v>6164312.7839969993</c:v>
                </c:pt>
                <c:pt idx="238">
                  <c:v>6173503.9794719992</c:v>
                </c:pt>
                <c:pt idx="239">
                  <c:v>7824560.9965819996</c:v>
                </c:pt>
                <c:pt idx="240">
                  <c:v>9608580.7917989995</c:v>
                </c:pt>
                <c:pt idx="241">
                  <c:v>9769777.6491659991</c:v>
                </c:pt>
                <c:pt idx="242">
                  <c:v>9784343.5056139994</c:v>
                </c:pt>
                <c:pt idx="243">
                  <c:v>12067859.813638</c:v>
                </c:pt>
                <c:pt idx="244">
                  <c:v>12401009.216513999</c:v>
                </c:pt>
                <c:pt idx="245">
                  <c:v>15484054.488628998</c:v>
                </c:pt>
                <c:pt idx="246">
                  <c:v>15507139.906873999</c:v>
                </c:pt>
                <c:pt idx="247">
                  <c:v>19126217.29064</c:v>
                </c:pt>
                <c:pt idx="248">
                  <c:v>19654372.82629</c:v>
                </c:pt>
                <c:pt idx="249">
                  <c:v>24540571.495699998</c:v>
                </c:pt>
                <c:pt idx="250">
                  <c:v>30313024.225759998</c:v>
                </c:pt>
                <c:pt idx="251">
                  <c:v>31150067.591329999</c:v>
                </c:pt>
                <c:pt idx="252">
                  <c:v>38894178.969059996</c:v>
                </c:pt>
                <c:pt idx="253">
                  <c:v>48042896.001249999</c:v>
                </c:pt>
                <c:pt idx="254">
                  <c:v>49369531.670199998</c:v>
                </c:pt>
                <c:pt idx="255">
                  <c:v>61643127.839969993</c:v>
                </c:pt>
                <c:pt idx="256">
                  <c:v>76143221.483289987</c:v>
                </c:pt>
                <c:pt idx="257">
                  <c:v>78245434.895429999</c:v>
                </c:pt>
                <c:pt idx="258">
                  <c:v>120678598.13637999</c:v>
                </c:pt>
                <c:pt idx="259">
                  <c:v>124010665.12278</c:v>
                </c:pt>
                <c:pt idx="260">
                  <c:v>191261377.13189998</c:v>
                </c:pt>
                <c:pt idx="261">
                  <c:v>196543728.26289999</c:v>
                </c:pt>
                <c:pt idx="262">
                  <c:v>303130242.25759995</c:v>
                </c:pt>
                <c:pt idx="263">
                  <c:v>311500675.91329998</c:v>
                </c:pt>
                <c:pt idx="264">
                  <c:v>480428960.01249999</c:v>
                </c:pt>
                <c:pt idx="265">
                  <c:v>761428713.42509997</c:v>
                </c:pt>
                <c:pt idx="266">
                  <c:v>1206783116.5755999</c:v>
                </c:pt>
                <c:pt idx="267">
                  <c:v>1912621729.0639999</c:v>
                </c:pt>
                <c:pt idx="268">
                  <c:v>3031302422.5759997</c:v>
                </c:pt>
                <c:pt idx="269">
                  <c:v>4804289600.125</c:v>
                </c:pt>
              </c:numCache>
              <c:extLst xmlns:c15="http://schemas.microsoft.com/office/drawing/2012/chart"/>
            </c:numRef>
          </c:xVal>
          <c:yVal>
            <c:numRef>
              <c:f>'[TTSP 60% r2 - Master Curve - revised-line (1).xlsx]r2'!$B$374:$B$643</c:f>
              <c:numCache>
                <c:formatCode>0.00E+00</c:formatCode>
                <c:ptCount val="270"/>
                <c:pt idx="0">
                  <c:v>6943.4920000000002</c:v>
                </c:pt>
                <c:pt idx="1">
                  <c:v>8116.0810000000001</c:v>
                </c:pt>
                <c:pt idx="2">
                  <c:v>11371.31</c:v>
                </c:pt>
                <c:pt idx="3">
                  <c:v>15709.2</c:v>
                </c:pt>
                <c:pt idx="4">
                  <c:v>22131.59</c:v>
                </c:pt>
                <c:pt idx="5">
                  <c:v>32485.99</c:v>
                </c:pt>
                <c:pt idx="6">
                  <c:v>35851.129999999997</c:v>
                </c:pt>
                <c:pt idx="7">
                  <c:v>41935.370000000003</c:v>
                </c:pt>
                <c:pt idx="8">
                  <c:v>46380.24</c:v>
                </c:pt>
                <c:pt idx="9">
                  <c:v>59425.95</c:v>
                </c:pt>
                <c:pt idx="10">
                  <c:v>66096.69</c:v>
                </c:pt>
                <c:pt idx="11">
                  <c:v>83313.13</c:v>
                </c:pt>
                <c:pt idx="12">
                  <c:v>87064.75</c:v>
                </c:pt>
                <c:pt idx="13">
                  <c:v>94117.4</c:v>
                </c:pt>
                <c:pt idx="14">
                  <c:v>101812.1</c:v>
                </c:pt>
                <c:pt idx="15">
                  <c:v>118586.7</c:v>
                </c:pt>
                <c:pt idx="16">
                  <c:v>135432.70000000001</c:v>
                </c:pt>
                <c:pt idx="17">
                  <c:v>143088.9</c:v>
                </c:pt>
                <c:pt idx="18">
                  <c:v>166206.5</c:v>
                </c:pt>
                <c:pt idx="19">
                  <c:v>193057.6</c:v>
                </c:pt>
                <c:pt idx="20">
                  <c:v>199150.3</c:v>
                </c:pt>
                <c:pt idx="21">
                  <c:v>210610.7</c:v>
                </c:pt>
                <c:pt idx="22">
                  <c:v>234442.1</c:v>
                </c:pt>
                <c:pt idx="23">
                  <c:v>247403.1</c:v>
                </c:pt>
                <c:pt idx="24">
                  <c:v>274411.59999999998</c:v>
                </c:pt>
                <c:pt idx="25">
                  <c:v>273045</c:v>
                </c:pt>
                <c:pt idx="26">
                  <c:v>329209.90000000002</c:v>
                </c:pt>
                <c:pt idx="27">
                  <c:v>340352.3</c:v>
                </c:pt>
                <c:pt idx="28">
                  <c:v>388273.4</c:v>
                </c:pt>
                <c:pt idx="29">
                  <c:v>384342.2</c:v>
                </c:pt>
                <c:pt idx="30">
                  <c:v>457899.5</c:v>
                </c:pt>
                <c:pt idx="31">
                  <c:v>476684.6</c:v>
                </c:pt>
                <c:pt idx="32">
                  <c:v>552125.1</c:v>
                </c:pt>
                <c:pt idx="33">
                  <c:v>521763.3</c:v>
                </c:pt>
                <c:pt idx="34">
                  <c:v>536829.19999999995</c:v>
                </c:pt>
                <c:pt idx="35">
                  <c:v>614527.30000000005</c:v>
                </c:pt>
                <c:pt idx="36">
                  <c:v>628892.9</c:v>
                </c:pt>
                <c:pt idx="37">
                  <c:v>647738.9</c:v>
                </c:pt>
                <c:pt idx="38">
                  <c:v>764726.9</c:v>
                </c:pt>
                <c:pt idx="39">
                  <c:v>735671.6</c:v>
                </c:pt>
                <c:pt idx="40">
                  <c:v>835966.5</c:v>
                </c:pt>
                <c:pt idx="41">
                  <c:v>873776.9</c:v>
                </c:pt>
                <c:pt idx="42">
                  <c:v>884974</c:v>
                </c:pt>
                <c:pt idx="43">
                  <c:v>1010645</c:v>
                </c:pt>
                <c:pt idx="44">
                  <c:v>1136500</c:v>
                </c:pt>
                <c:pt idx="45">
                  <c:v>1211878</c:v>
                </c:pt>
                <c:pt idx="46">
                  <c:v>1217091</c:v>
                </c:pt>
                <c:pt idx="47">
                  <c:v>1399472</c:v>
                </c:pt>
                <c:pt idx="48">
                  <c:v>1420456</c:v>
                </c:pt>
                <c:pt idx="49">
                  <c:v>1553757</c:v>
                </c:pt>
                <c:pt idx="50">
                  <c:v>1657643</c:v>
                </c:pt>
                <c:pt idx="51">
                  <c:v>1666450</c:v>
                </c:pt>
                <c:pt idx="52">
                  <c:v>1655871</c:v>
                </c:pt>
                <c:pt idx="53">
                  <c:v>1904327</c:v>
                </c:pt>
                <c:pt idx="54">
                  <c:v>2068842</c:v>
                </c:pt>
                <c:pt idx="55">
                  <c:v>2259217</c:v>
                </c:pt>
                <c:pt idx="56">
                  <c:v>2215479</c:v>
                </c:pt>
                <c:pt idx="57">
                  <c:v>2222335</c:v>
                </c:pt>
                <c:pt idx="58">
                  <c:v>2588760</c:v>
                </c:pt>
                <c:pt idx="59">
                  <c:v>2800418</c:v>
                </c:pt>
                <c:pt idx="60">
                  <c:v>3057747</c:v>
                </c:pt>
                <c:pt idx="61">
                  <c:v>2978824</c:v>
                </c:pt>
                <c:pt idx="62">
                  <c:v>3026252</c:v>
                </c:pt>
                <c:pt idx="63">
                  <c:v>3495964</c:v>
                </c:pt>
                <c:pt idx="64">
                  <c:v>3783412</c:v>
                </c:pt>
                <c:pt idx="65">
                  <c:v>3955484</c:v>
                </c:pt>
                <c:pt idx="66">
                  <c:v>4032633</c:v>
                </c:pt>
                <c:pt idx="67">
                  <c:v>4036253</c:v>
                </c:pt>
                <c:pt idx="68">
                  <c:v>4608597</c:v>
                </c:pt>
                <c:pt idx="69">
                  <c:v>4631483</c:v>
                </c:pt>
                <c:pt idx="70">
                  <c:v>4984720</c:v>
                </c:pt>
                <c:pt idx="71">
                  <c:v>5197432</c:v>
                </c:pt>
                <c:pt idx="72">
                  <c:v>5250370</c:v>
                </c:pt>
                <c:pt idx="73">
                  <c:v>6064288</c:v>
                </c:pt>
                <c:pt idx="74">
                  <c:v>6110917</c:v>
                </c:pt>
                <c:pt idx="75">
                  <c:v>6541095</c:v>
                </c:pt>
                <c:pt idx="76">
                  <c:v>6869794</c:v>
                </c:pt>
                <c:pt idx="77">
                  <c:v>6924859</c:v>
                </c:pt>
                <c:pt idx="78">
                  <c:v>7938110</c:v>
                </c:pt>
                <c:pt idx="79">
                  <c:v>8392893</c:v>
                </c:pt>
                <c:pt idx="80">
                  <c:v>8886811</c:v>
                </c:pt>
                <c:pt idx="81">
                  <c:v>9139968</c:v>
                </c:pt>
                <c:pt idx="82">
                  <c:v>10259000</c:v>
                </c:pt>
                <c:pt idx="83">
                  <c:v>10875450</c:v>
                </c:pt>
                <c:pt idx="84">
                  <c:v>11483740</c:v>
                </c:pt>
                <c:pt idx="85">
                  <c:v>11414010</c:v>
                </c:pt>
                <c:pt idx="86">
                  <c:v>11841240</c:v>
                </c:pt>
                <c:pt idx="87">
                  <c:v>12979330</c:v>
                </c:pt>
                <c:pt idx="88">
                  <c:v>13114440</c:v>
                </c:pt>
                <c:pt idx="89">
                  <c:v>14136880</c:v>
                </c:pt>
                <c:pt idx="90">
                  <c:v>14624800</c:v>
                </c:pt>
                <c:pt idx="91">
                  <c:v>16462750</c:v>
                </c:pt>
                <c:pt idx="92">
                  <c:v>16670860</c:v>
                </c:pt>
                <c:pt idx="93">
                  <c:v>17941580</c:v>
                </c:pt>
                <c:pt idx="94">
                  <c:v>18597710</c:v>
                </c:pt>
                <c:pt idx="95">
                  <c:v>20843490</c:v>
                </c:pt>
                <c:pt idx="96">
                  <c:v>20885030</c:v>
                </c:pt>
                <c:pt idx="97">
                  <c:v>22833650</c:v>
                </c:pt>
                <c:pt idx="98">
                  <c:v>23520540</c:v>
                </c:pt>
                <c:pt idx="99">
                  <c:v>25607680</c:v>
                </c:pt>
                <c:pt idx="100">
                  <c:v>26275090</c:v>
                </c:pt>
                <c:pt idx="101">
                  <c:v>29208840</c:v>
                </c:pt>
                <c:pt idx="102">
                  <c:v>29699770</c:v>
                </c:pt>
                <c:pt idx="103">
                  <c:v>31268370</c:v>
                </c:pt>
                <c:pt idx="104">
                  <c:v>32520150</c:v>
                </c:pt>
                <c:pt idx="105">
                  <c:v>32693420</c:v>
                </c:pt>
                <c:pt idx="106">
                  <c:v>36453480</c:v>
                </c:pt>
                <c:pt idx="107">
                  <c:v>38791580</c:v>
                </c:pt>
                <c:pt idx="108">
                  <c:v>39792890</c:v>
                </c:pt>
                <c:pt idx="109">
                  <c:v>40436260</c:v>
                </c:pt>
                <c:pt idx="110">
                  <c:v>44669300</c:v>
                </c:pt>
                <c:pt idx="111">
                  <c:v>46752780</c:v>
                </c:pt>
                <c:pt idx="112">
                  <c:v>48414690</c:v>
                </c:pt>
                <c:pt idx="113">
                  <c:v>48821320</c:v>
                </c:pt>
                <c:pt idx="114">
                  <c:v>48763990</c:v>
                </c:pt>
                <c:pt idx="115">
                  <c:v>52767810</c:v>
                </c:pt>
                <c:pt idx="116">
                  <c:v>56080550</c:v>
                </c:pt>
                <c:pt idx="117">
                  <c:v>59188950</c:v>
                </c:pt>
                <c:pt idx="118">
                  <c:v>59074320</c:v>
                </c:pt>
                <c:pt idx="119">
                  <c:v>64362340</c:v>
                </c:pt>
                <c:pt idx="120">
                  <c:v>67958970</c:v>
                </c:pt>
                <c:pt idx="121">
                  <c:v>72008070</c:v>
                </c:pt>
                <c:pt idx="122">
                  <c:v>72318720</c:v>
                </c:pt>
                <c:pt idx="123">
                  <c:v>76223420</c:v>
                </c:pt>
                <c:pt idx="124">
                  <c:v>77272510</c:v>
                </c:pt>
                <c:pt idx="125">
                  <c:v>81383160</c:v>
                </c:pt>
                <c:pt idx="126">
                  <c:v>86362100</c:v>
                </c:pt>
                <c:pt idx="127">
                  <c:v>84855060</c:v>
                </c:pt>
                <c:pt idx="128">
                  <c:v>84165470</c:v>
                </c:pt>
                <c:pt idx="129">
                  <c:v>90663080</c:v>
                </c:pt>
                <c:pt idx="130">
                  <c:v>95306500</c:v>
                </c:pt>
                <c:pt idx="131">
                  <c:v>101099000</c:v>
                </c:pt>
                <c:pt idx="132">
                  <c:v>99746720</c:v>
                </c:pt>
                <c:pt idx="133">
                  <c:v>106630900</c:v>
                </c:pt>
                <c:pt idx="134">
                  <c:v>111583900</c:v>
                </c:pt>
                <c:pt idx="135">
                  <c:v>117306600</c:v>
                </c:pt>
                <c:pt idx="136">
                  <c:v>118602800</c:v>
                </c:pt>
                <c:pt idx="137">
                  <c:v>119653600</c:v>
                </c:pt>
                <c:pt idx="138">
                  <c:v>124352100</c:v>
                </c:pt>
                <c:pt idx="139">
                  <c:v>121986100</c:v>
                </c:pt>
                <c:pt idx="140">
                  <c:v>131156700</c:v>
                </c:pt>
                <c:pt idx="141">
                  <c:v>137223300</c:v>
                </c:pt>
                <c:pt idx="142">
                  <c:v>138049700</c:v>
                </c:pt>
                <c:pt idx="143">
                  <c:v>145014000</c:v>
                </c:pt>
                <c:pt idx="144">
                  <c:v>142866600</c:v>
                </c:pt>
                <c:pt idx="145">
                  <c:v>151787400</c:v>
                </c:pt>
                <c:pt idx="146">
                  <c:v>158827500</c:v>
                </c:pt>
                <c:pt idx="147">
                  <c:v>158552700</c:v>
                </c:pt>
                <c:pt idx="148">
                  <c:v>168293400</c:v>
                </c:pt>
                <c:pt idx="149">
                  <c:v>167748300</c:v>
                </c:pt>
                <c:pt idx="150">
                  <c:v>162444400</c:v>
                </c:pt>
                <c:pt idx="151">
                  <c:v>182756400</c:v>
                </c:pt>
                <c:pt idx="152">
                  <c:v>180699300</c:v>
                </c:pt>
                <c:pt idx="153">
                  <c:v>186042300</c:v>
                </c:pt>
                <c:pt idx="154">
                  <c:v>191767900</c:v>
                </c:pt>
                <c:pt idx="155">
                  <c:v>189847100</c:v>
                </c:pt>
                <c:pt idx="156">
                  <c:v>209772900</c:v>
                </c:pt>
                <c:pt idx="157">
                  <c:v>208556200</c:v>
                </c:pt>
                <c:pt idx="158">
                  <c:v>207847800</c:v>
                </c:pt>
                <c:pt idx="159">
                  <c:v>220188900</c:v>
                </c:pt>
                <c:pt idx="160">
                  <c:v>220981200</c:v>
                </c:pt>
                <c:pt idx="161">
                  <c:v>239238100</c:v>
                </c:pt>
                <c:pt idx="162">
                  <c:v>235450500</c:v>
                </c:pt>
                <c:pt idx="163">
                  <c:v>247454400</c:v>
                </c:pt>
                <c:pt idx="164">
                  <c:v>248269900</c:v>
                </c:pt>
                <c:pt idx="165">
                  <c:v>244689200</c:v>
                </c:pt>
                <c:pt idx="166">
                  <c:v>270064200</c:v>
                </c:pt>
                <c:pt idx="167">
                  <c:v>267055400</c:v>
                </c:pt>
                <c:pt idx="168">
                  <c:v>272915000</c:v>
                </c:pt>
                <c:pt idx="169">
                  <c:v>281787600</c:v>
                </c:pt>
                <c:pt idx="170">
                  <c:v>282203100</c:v>
                </c:pt>
                <c:pt idx="171">
                  <c:v>257247600</c:v>
                </c:pt>
                <c:pt idx="172">
                  <c:v>298562500</c:v>
                </c:pt>
                <c:pt idx="173">
                  <c:v>285143100</c:v>
                </c:pt>
                <c:pt idx="174">
                  <c:v>316413600</c:v>
                </c:pt>
                <c:pt idx="175">
                  <c:v>315773700</c:v>
                </c:pt>
                <c:pt idx="176">
                  <c:v>315338900</c:v>
                </c:pt>
                <c:pt idx="177">
                  <c:v>335520600</c:v>
                </c:pt>
                <c:pt idx="178">
                  <c:v>312765800</c:v>
                </c:pt>
                <c:pt idx="179">
                  <c:v>338674100</c:v>
                </c:pt>
                <c:pt idx="180">
                  <c:v>348960100</c:v>
                </c:pt>
                <c:pt idx="181">
                  <c:v>349456100</c:v>
                </c:pt>
                <c:pt idx="182">
                  <c:v>368806300</c:v>
                </c:pt>
                <c:pt idx="183">
                  <c:v>354915300</c:v>
                </c:pt>
                <c:pt idx="184">
                  <c:v>374826900</c:v>
                </c:pt>
                <c:pt idx="185">
                  <c:v>387571700</c:v>
                </c:pt>
                <c:pt idx="186">
                  <c:v>409432400</c:v>
                </c:pt>
                <c:pt idx="187">
                  <c:v>380466600</c:v>
                </c:pt>
                <c:pt idx="188">
                  <c:v>415604200</c:v>
                </c:pt>
                <c:pt idx="189">
                  <c:v>423888300</c:v>
                </c:pt>
                <c:pt idx="190">
                  <c:v>376974100</c:v>
                </c:pt>
                <c:pt idx="191">
                  <c:v>448463300</c:v>
                </c:pt>
                <c:pt idx="192">
                  <c:v>428745300</c:v>
                </c:pt>
                <c:pt idx="193">
                  <c:v>460712000</c:v>
                </c:pt>
                <c:pt idx="194">
                  <c:v>396212500</c:v>
                </c:pt>
                <c:pt idx="195">
                  <c:v>464443900</c:v>
                </c:pt>
                <c:pt idx="196">
                  <c:v>468049400</c:v>
                </c:pt>
                <c:pt idx="197">
                  <c:v>503857500</c:v>
                </c:pt>
                <c:pt idx="198">
                  <c:v>425764900</c:v>
                </c:pt>
                <c:pt idx="199">
                  <c:v>509755400</c:v>
                </c:pt>
                <c:pt idx="200">
                  <c:v>512309500</c:v>
                </c:pt>
                <c:pt idx="201">
                  <c:v>548190400</c:v>
                </c:pt>
                <c:pt idx="202">
                  <c:v>476220500</c:v>
                </c:pt>
                <c:pt idx="203">
                  <c:v>552006800</c:v>
                </c:pt>
                <c:pt idx="204">
                  <c:v>533694100</c:v>
                </c:pt>
                <c:pt idx="205">
                  <c:v>554878200</c:v>
                </c:pt>
                <c:pt idx="206">
                  <c:v>592049800</c:v>
                </c:pt>
                <c:pt idx="207">
                  <c:v>505550200</c:v>
                </c:pt>
                <c:pt idx="208">
                  <c:v>497985000</c:v>
                </c:pt>
                <c:pt idx="209">
                  <c:v>601805800</c:v>
                </c:pt>
                <c:pt idx="210">
                  <c:v>636906600</c:v>
                </c:pt>
                <c:pt idx="211">
                  <c:v>560503300</c:v>
                </c:pt>
                <c:pt idx="212">
                  <c:v>632262100</c:v>
                </c:pt>
                <c:pt idx="213">
                  <c:v>645774900</c:v>
                </c:pt>
                <c:pt idx="214">
                  <c:v>680442200</c:v>
                </c:pt>
                <c:pt idx="215">
                  <c:v>680904600</c:v>
                </c:pt>
                <c:pt idx="216">
                  <c:v>598924700</c:v>
                </c:pt>
                <c:pt idx="217">
                  <c:v>690191000</c:v>
                </c:pt>
                <c:pt idx="218">
                  <c:v>666733400</c:v>
                </c:pt>
                <c:pt idx="219">
                  <c:v>640722300</c:v>
                </c:pt>
                <c:pt idx="220">
                  <c:v>793686600</c:v>
                </c:pt>
                <c:pt idx="221">
                  <c:v>686892200</c:v>
                </c:pt>
                <c:pt idx="222">
                  <c:v>735172000</c:v>
                </c:pt>
                <c:pt idx="223">
                  <c:v>678675000</c:v>
                </c:pt>
                <c:pt idx="224">
                  <c:v>695364400</c:v>
                </c:pt>
                <c:pt idx="225">
                  <c:v>764196500</c:v>
                </c:pt>
                <c:pt idx="226">
                  <c:v>780867100</c:v>
                </c:pt>
                <c:pt idx="227">
                  <c:v>791763400</c:v>
                </c:pt>
                <c:pt idx="228">
                  <c:v>743014300</c:v>
                </c:pt>
                <c:pt idx="229">
                  <c:v>813942100</c:v>
                </c:pt>
                <c:pt idx="230">
                  <c:v>823294300</c:v>
                </c:pt>
                <c:pt idx="231">
                  <c:v>832268600</c:v>
                </c:pt>
                <c:pt idx="232">
                  <c:v>786282100</c:v>
                </c:pt>
                <c:pt idx="233">
                  <c:v>768454900</c:v>
                </c:pt>
                <c:pt idx="234">
                  <c:v>841093600</c:v>
                </c:pt>
                <c:pt idx="235">
                  <c:v>837898900</c:v>
                </c:pt>
                <c:pt idx="236">
                  <c:v>898139500</c:v>
                </c:pt>
                <c:pt idx="237">
                  <c:v>903589600</c:v>
                </c:pt>
                <c:pt idx="238">
                  <c:v>881353200</c:v>
                </c:pt>
                <c:pt idx="239">
                  <c:v>951088400</c:v>
                </c:pt>
                <c:pt idx="240">
                  <c:v>901855300</c:v>
                </c:pt>
                <c:pt idx="241">
                  <c:v>942834800</c:v>
                </c:pt>
                <c:pt idx="242">
                  <c:v>921038800</c:v>
                </c:pt>
                <c:pt idx="243">
                  <c:v>1007002000</c:v>
                </c:pt>
                <c:pt idx="244">
                  <c:v>993369200</c:v>
                </c:pt>
                <c:pt idx="245">
                  <c:v>989436400</c:v>
                </c:pt>
                <c:pt idx="246">
                  <c:v>963659500</c:v>
                </c:pt>
                <c:pt idx="247">
                  <c:v>1003240000</c:v>
                </c:pt>
                <c:pt idx="248">
                  <c:v>986518500</c:v>
                </c:pt>
                <c:pt idx="249">
                  <c:v>1033141000</c:v>
                </c:pt>
                <c:pt idx="250">
                  <c:v>1013386000</c:v>
                </c:pt>
                <c:pt idx="251">
                  <c:v>1055234000</c:v>
                </c:pt>
                <c:pt idx="252">
                  <c:v>1070760000</c:v>
                </c:pt>
                <c:pt idx="253">
                  <c:v>1054441000</c:v>
                </c:pt>
                <c:pt idx="254">
                  <c:v>1097284000</c:v>
                </c:pt>
                <c:pt idx="255">
                  <c:v>1113179000</c:v>
                </c:pt>
                <c:pt idx="256">
                  <c:v>1245423000</c:v>
                </c:pt>
                <c:pt idx="257">
                  <c:v>1136063000</c:v>
                </c:pt>
                <c:pt idx="258">
                  <c:v>1282460000</c:v>
                </c:pt>
                <c:pt idx="259">
                  <c:v>1173549000</c:v>
                </c:pt>
                <c:pt idx="260">
                  <c:v>1341574000</c:v>
                </c:pt>
                <c:pt idx="261">
                  <c:v>1210876000</c:v>
                </c:pt>
                <c:pt idx="262">
                  <c:v>1280131000</c:v>
                </c:pt>
                <c:pt idx="263">
                  <c:v>1244000000</c:v>
                </c:pt>
                <c:pt idx="264">
                  <c:v>1330817000</c:v>
                </c:pt>
                <c:pt idx="265">
                  <c:v>1360831000</c:v>
                </c:pt>
                <c:pt idx="266">
                  <c:v>1396176000</c:v>
                </c:pt>
                <c:pt idx="267">
                  <c:v>1432138000</c:v>
                </c:pt>
                <c:pt idx="268">
                  <c:v>1453473000</c:v>
                </c:pt>
                <c:pt idx="269">
                  <c:v>1478768000</c:v>
                </c:pt>
              </c:numCache>
              <c:extLst xmlns:c15="http://schemas.microsoft.com/office/drawing/2012/chart"/>
            </c:numRef>
          </c:yVal>
          <c:smooth val="0"/>
          <c:extLst xmlns:c15="http://schemas.microsoft.com/office/drawing/2012/chart">
            <c:ext xmlns:c16="http://schemas.microsoft.com/office/drawing/2014/chart" uri="{C3380CC4-5D6E-409C-BE32-E72D297353CC}">
              <c16:uniqueId val="{00000012-FB12-40A8-A6A4-9F3E4D4A35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01185848"/>
        <c:axId val="501186168"/>
        <c:extLst/>
      </c:scatterChart>
      <c:valAx>
        <c:axId val="501185848"/>
        <c:scaling>
          <c:logBase val="10"/>
          <c:orientation val="minMax"/>
          <c:max val="1000"/>
          <c:min val="1.0000000000000002E-2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 sz="2400" b="1"/>
                  <a:t>Frequency (Hz)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400" b="1" i="0" u="none" strike="noStrik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General" sourceLinked="0"/>
        <c:majorTickMark val="out"/>
        <c:minorTickMark val="none"/>
        <c:tickLblPos val="nextTo"/>
        <c:spPr>
          <a:noFill/>
          <a:ln w="1270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2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501186168"/>
        <c:crossesAt val="1.0000000000000004E-6"/>
        <c:crossBetween val="midCat"/>
        <c:majorUnit val="100"/>
        <c:minorUnit val="100"/>
      </c:valAx>
      <c:valAx>
        <c:axId val="501186168"/>
        <c:scaling>
          <c:logBase val="10"/>
          <c:orientation val="minMax"/>
          <c:max val="10000000000"/>
          <c:min val="1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 sz="2400" b="1"/>
                  <a:t>Complex Modulus</a:t>
                </a:r>
              </a:p>
            </c:rich>
          </c:tx>
          <c:layout>
            <c:manualLayout>
              <c:xMode val="edge"/>
              <c:yMode val="edge"/>
              <c:x val="2.2696587364402438E-3"/>
              <c:y val="0.237300620600555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400" b="1" i="0" u="none" strike="noStrik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0.0E+00" sourceLinked="0"/>
        <c:majorTickMark val="none"/>
        <c:minorTickMark val="none"/>
        <c:tickLblPos val="nextTo"/>
        <c:spPr>
          <a:noFill/>
          <a:ln w="1270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2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501185848"/>
        <c:crossesAt val="1.0000000000000002E-3"/>
        <c:crossBetween val="midCat"/>
        <c:majorUnit val="100"/>
      </c:valAx>
      <c:spPr>
        <a:noFill/>
        <a:ln w="38100">
          <a:solidFill>
            <a:srgbClr val="000000"/>
          </a:solidFill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22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4">
    <c:autoUpdate val="0"/>
  </c:externalData>
  <c:userShapes r:id="rId5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0.90298</cdr:x>
      <cdr:y>0.02413</cdr:y>
    </cdr:from>
    <cdr:to>
      <cdr:x>0.98751</cdr:x>
      <cdr:y>0.03421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E5E1AB58-52A8-41BD-A1F0-72D0DABC94E9}"/>
            </a:ext>
          </a:extLst>
        </cdr:cNvPr>
        <cdr:cNvSpPr txBox="1"/>
      </cdr:nvSpPr>
      <cdr:spPr>
        <a:xfrm xmlns:a="http://schemas.openxmlformats.org/drawingml/2006/main">
          <a:off x="8953502" y="109539"/>
          <a:ext cx="838200" cy="4571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  <cdr:relSizeAnchor xmlns:cdr="http://schemas.openxmlformats.org/drawingml/2006/chartDrawing">
    <cdr:from>
      <cdr:x>0.25204</cdr:x>
      <cdr:y>0.10299</cdr:y>
    </cdr:from>
    <cdr:to>
      <cdr:x>0.40594</cdr:x>
      <cdr:y>0.16603</cdr:y>
    </cdr:to>
    <cdr:sp macro="" textlink="">
      <cdr:nvSpPr>
        <cdr:cNvPr id="3" name="TextBox 2">
          <a:extLst xmlns:a="http://schemas.openxmlformats.org/drawingml/2006/main">
            <a:ext uri="{FF2B5EF4-FFF2-40B4-BE49-F238E27FC236}">
              <a16:creationId xmlns:a16="http://schemas.microsoft.com/office/drawing/2014/main" id="{8FE4D84E-F7BE-4AC0-BB0B-9F4200A488EE}"/>
            </a:ext>
          </a:extLst>
        </cdr:cNvPr>
        <cdr:cNvSpPr txBox="1"/>
      </cdr:nvSpPr>
      <cdr:spPr>
        <a:xfrm xmlns:a="http://schemas.openxmlformats.org/drawingml/2006/main">
          <a:off x="2057174" y="513094"/>
          <a:ext cx="1256083" cy="3140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altLang="zh-CN" sz="1800" b="1" dirty="0">
              <a:latin typeface="Verdana" panose="020B0604030504040204" pitchFamily="34" charset="0"/>
              <a:ea typeface="Verdana" panose="020B0604030504040204" pitchFamily="34" charset="0"/>
            </a:rPr>
            <a:t>-36°C</a:t>
          </a:r>
          <a:endParaRPr lang="en-US" sz="2000" b="1" dirty="0">
            <a:latin typeface="Verdana" panose="020B0604030504040204" pitchFamily="34" charset="0"/>
            <a:ea typeface="Verdana" panose="020B0604030504040204" pitchFamily="34" charset="0"/>
          </a:endParaRPr>
        </a:p>
      </cdr:txBody>
    </cdr:sp>
  </cdr:relSizeAnchor>
  <cdr:relSizeAnchor xmlns:cdr="http://schemas.openxmlformats.org/drawingml/2006/chartDrawing">
    <cdr:from>
      <cdr:x>0.25864</cdr:x>
      <cdr:y>0.73049</cdr:y>
    </cdr:from>
    <cdr:to>
      <cdr:x>0.37285</cdr:x>
      <cdr:y>0.77304</cdr:y>
    </cdr:to>
    <cdr:sp macro="" textlink="">
      <cdr:nvSpPr>
        <cdr:cNvPr id="4" name="TextBox 1">
          <a:extLst xmlns:a="http://schemas.openxmlformats.org/drawingml/2006/main">
            <a:ext uri="{FF2B5EF4-FFF2-40B4-BE49-F238E27FC236}">
              <a16:creationId xmlns:a16="http://schemas.microsoft.com/office/drawing/2014/main" id="{8FE4D84E-F7BE-4AC0-BB0B-9F4200A488EE}"/>
            </a:ext>
          </a:extLst>
        </cdr:cNvPr>
        <cdr:cNvSpPr txBox="1"/>
      </cdr:nvSpPr>
      <cdr:spPr>
        <a:xfrm xmlns:a="http://schemas.openxmlformats.org/drawingml/2006/main">
          <a:off x="2111005" y="3639254"/>
          <a:ext cx="932185" cy="2119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zh-CN" sz="1800" b="1" dirty="0">
              <a:latin typeface="Verdana" panose="020B0604030504040204" pitchFamily="34" charset="0"/>
              <a:ea typeface="Verdana" panose="020B0604030504040204" pitchFamily="34" charset="0"/>
            </a:rPr>
            <a:t>40°C</a:t>
          </a:r>
          <a:endParaRPr lang="en-US" sz="2000" b="1" dirty="0">
            <a:latin typeface="Verdana" panose="020B0604030504040204" pitchFamily="34" charset="0"/>
            <a:ea typeface="Verdana" panose="020B0604030504040204" pitchFamily="34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51CDAA6-17F0-4A60-95DA-66C5C50E66C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BB6773-3E13-4202-8FCA-F3F42BA912E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45CD7E99-D41B-4969-8953-424697E6C390}" type="datetimeFigureOut">
              <a:rPr lang="en-US" altLang="zh-CN"/>
              <a:pPr>
                <a:defRPr/>
              </a:pPr>
              <a:t>8/1/2019</a:t>
            </a:fld>
            <a:endParaRPr lang="en-US" altLang="zh-CN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599C19B-6817-42BC-94FD-B21EAF6E4BF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685800"/>
            <a:ext cx="48958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D22C218-D7BB-430F-8C30-29C1D80B3F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6A086E-C2FE-4044-9F72-D4493DBB94F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2FEFBA-69FF-4236-8A3D-4CDAE6A08B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68CF107C-8A2A-4B32-BCBA-43F8181A732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id="{12F76738-17DA-4C9F-AE17-B626C3B2633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>
            <a:extLst>
              <a:ext uri="{FF2B5EF4-FFF2-40B4-BE49-F238E27FC236}">
                <a16:creationId xmlns:a16="http://schemas.microsoft.com/office/drawing/2014/main" id="{89A09C20-BB4C-47A6-9D23-14BE7EE37BC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D10814CC-66AF-476E-8796-E4FB24E590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A2DBD3B-6032-4797-ABD6-78CBF225CCC0}" type="slidenum">
              <a:rPr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0" y="9942513"/>
            <a:ext cx="38862000" cy="685958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0" y="18135600"/>
            <a:ext cx="32004000" cy="8178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9BF9985-E524-4128-B155-2FFB716E4FF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4632F2D-C4D6-4B80-9800-9086361A64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F0443CD-A57E-4552-BC63-7BD20488E28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C6B7A5-47FC-4F23-BC77-E76939EE377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04081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00614B3-09E6-4164-B697-F64B3EBF14A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9E1F734-0439-4019-B1E6-87859643C9E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241C2A4-94DF-4EB4-91E5-DD32A4158F1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31E70-025A-4F0E-8202-FBC65B4E915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9808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11563" y="20566063"/>
            <a:ext cx="38862000" cy="6356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11563" y="13565188"/>
            <a:ext cx="38862000" cy="7000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3A4A327-53FE-4247-BBAF-A58340E1FC5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85CC33B-FC9C-421F-AC8B-CA98495D95A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0F928D6-A1A0-4E9E-98E9-CAC9CF3A39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6D635E-7EDD-4606-BE9D-6F566EC496F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2895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0" y="9245600"/>
            <a:ext cx="19354800" cy="1920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936200" y="9245600"/>
            <a:ext cx="19354800" cy="1920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D8D27A0-D5CC-41FC-B703-BF78CA83AB2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78BC58B-B1E2-4083-A426-7BC27329BBD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160D15C-4209-4848-8676-3B2AC31FEF2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FCA0D2-BF74-4AF0-AAEE-9C5FF6CC9D2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38810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1281113"/>
            <a:ext cx="41148000" cy="533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7164388"/>
            <a:ext cx="20200938" cy="29845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86000" y="10148888"/>
            <a:ext cx="20200938" cy="1844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3225125" y="7164388"/>
            <a:ext cx="20208875" cy="29845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3225125" y="10148888"/>
            <a:ext cx="20208875" cy="1844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CC8525E6-EDBB-4227-8600-75592852BC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C1342F92-4F34-4668-8282-AA5AD5C6294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BBE30841-7623-45B7-BA6F-6BB0C6004AD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A59F16-AFC7-4611-B159-B15D950CEC6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35688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05426CAA-3301-41E0-A5D5-C479EADF46E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00CCC89-E199-41A2-9D73-0CD2DB6B2F6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62184A7-08B7-477B-8BEF-C308647312F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829E06-B0DE-4118-90BA-9A3B18443DD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6278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E70EDFC8-12C7-40E5-869A-E8AD2EC5CE1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860410B-BA8B-4F4D-B7C6-3EFC84FCA93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B1B4F84F-6FC3-45B3-8AD7-0FAB72871A0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4BDA0-A12F-4531-AF9D-4A1EE94E248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16299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1274763"/>
            <a:ext cx="15041563" cy="54229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75250" y="1274763"/>
            <a:ext cx="25558750" cy="273145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00" y="6697663"/>
            <a:ext cx="15041563" cy="218916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ECF520-1F87-49B5-9ED1-11D381ED003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F63086B-2945-4FF6-B66B-8FB789D4873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3C06148-F73D-4515-BBDC-EA5D6099D3C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770D79-3D89-4FB9-B173-63F1D46BF8B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6205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61438" y="22402800"/>
            <a:ext cx="27432000" cy="26447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961438" y="2859088"/>
            <a:ext cx="27432000" cy="19202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61438" y="25047575"/>
            <a:ext cx="27432000" cy="3756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56F4BC-4252-43B6-8C5D-8495F9996BC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DF36308-733D-4C70-B53B-EDC1A89E08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06B494F-481D-49F6-ABAF-CCCBCA265C4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F23F6F-A13A-4D49-9DE0-F8484ABFFBD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56673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A3BCED6-0EAA-4542-82EC-A8657608884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C94ECED-577B-46AB-9C63-16573AC7F7C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3CA03D3-4E7D-48AE-865B-456FCED9AD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EA4ADC-397A-4A9F-A84B-8305943962A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72248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2575500" y="2844800"/>
            <a:ext cx="9715500" cy="25603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0" y="2844800"/>
            <a:ext cx="28994100" cy="25603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5C1E801-C78B-4257-8753-3319FFA0241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FB3A264-7C71-4054-8B63-431CB2767A5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5FB1C31-C566-4154-A6DC-519C0899855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42298C-2FCB-4313-A1D2-9015B712906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68529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A6F90937-1577-4932-A1EE-A310DD7B67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429000" y="2844800"/>
            <a:ext cx="388620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44133" tIns="222067" rIns="444133" bIns="22206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B32A147F-3EF4-459A-A828-64F022EB21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0" y="9245600"/>
            <a:ext cx="38862000" cy="1920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44133" tIns="222067" rIns="444133" bIns="2220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FF2B6B7C-D4FB-42D5-B9CD-F818F981F48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0" y="29159200"/>
            <a:ext cx="9525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44133" tIns="222067" rIns="444133" bIns="222067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68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5FF20C23-F3A0-4E61-B662-81950562696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5621000" y="29159200"/>
            <a:ext cx="14478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44133" tIns="222067" rIns="444133" bIns="222067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68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FCB7E5E4-51DD-4A99-B980-EF209B26738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766000" y="29159200"/>
            <a:ext cx="9525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44133" tIns="222067" rIns="444133" bIns="222067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6800">
                <a:latin typeface="Times New Roman" charset="0"/>
              </a:defRPr>
            </a:lvl1pPr>
          </a:lstStyle>
          <a:p>
            <a:pPr>
              <a:defRPr/>
            </a:pPr>
            <a:fld id="{C356182A-A309-4EBB-8C94-ED994FB964D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41825" rtl="0" eaLnBrk="0" fontAlgn="base" hangingPunct="0">
        <a:spcBef>
          <a:spcPct val="0"/>
        </a:spcBef>
        <a:spcAft>
          <a:spcPct val="0"/>
        </a:spcAft>
        <a:defRPr sz="21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441825" rtl="0" eaLnBrk="0" fontAlgn="base" hangingPunct="0">
        <a:spcBef>
          <a:spcPct val="0"/>
        </a:spcBef>
        <a:spcAft>
          <a:spcPct val="0"/>
        </a:spcAft>
        <a:defRPr sz="21400">
          <a:solidFill>
            <a:schemeClr val="tx2"/>
          </a:solidFill>
          <a:latin typeface="Times New Roman" pitchFamily="18" charset="0"/>
        </a:defRPr>
      </a:lvl2pPr>
      <a:lvl3pPr algn="ctr" defTabSz="4441825" rtl="0" eaLnBrk="0" fontAlgn="base" hangingPunct="0">
        <a:spcBef>
          <a:spcPct val="0"/>
        </a:spcBef>
        <a:spcAft>
          <a:spcPct val="0"/>
        </a:spcAft>
        <a:defRPr sz="21400">
          <a:solidFill>
            <a:schemeClr val="tx2"/>
          </a:solidFill>
          <a:latin typeface="Times New Roman" pitchFamily="18" charset="0"/>
        </a:defRPr>
      </a:lvl3pPr>
      <a:lvl4pPr algn="ctr" defTabSz="4441825" rtl="0" eaLnBrk="0" fontAlgn="base" hangingPunct="0">
        <a:spcBef>
          <a:spcPct val="0"/>
        </a:spcBef>
        <a:spcAft>
          <a:spcPct val="0"/>
        </a:spcAft>
        <a:defRPr sz="21400">
          <a:solidFill>
            <a:schemeClr val="tx2"/>
          </a:solidFill>
          <a:latin typeface="Times New Roman" pitchFamily="18" charset="0"/>
        </a:defRPr>
      </a:lvl4pPr>
      <a:lvl5pPr algn="ctr" defTabSz="4441825" rtl="0" eaLnBrk="0" fontAlgn="base" hangingPunct="0">
        <a:spcBef>
          <a:spcPct val="0"/>
        </a:spcBef>
        <a:spcAft>
          <a:spcPct val="0"/>
        </a:spcAft>
        <a:defRPr sz="21400">
          <a:solidFill>
            <a:schemeClr val="tx2"/>
          </a:solidFill>
          <a:latin typeface="Times New Roman" pitchFamily="18" charset="0"/>
        </a:defRPr>
      </a:lvl5pPr>
      <a:lvl6pPr marL="457200" algn="ctr" defTabSz="4441825" rtl="0" fontAlgn="base">
        <a:spcBef>
          <a:spcPct val="0"/>
        </a:spcBef>
        <a:spcAft>
          <a:spcPct val="0"/>
        </a:spcAft>
        <a:defRPr sz="21400">
          <a:solidFill>
            <a:schemeClr val="tx2"/>
          </a:solidFill>
          <a:latin typeface="Times New Roman" pitchFamily="18" charset="0"/>
        </a:defRPr>
      </a:lvl6pPr>
      <a:lvl7pPr marL="914400" algn="ctr" defTabSz="4441825" rtl="0" fontAlgn="base">
        <a:spcBef>
          <a:spcPct val="0"/>
        </a:spcBef>
        <a:spcAft>
          <a:spcPct val="0"/>
        </a:spcAft>
        <a:defRPr sz="21400">
          <a:solidFill>
            <a:schemeClr val="tx2"/>
          </a:solidFill>
          <a:latin typeface="Times New Roman" pitchFamily="18" charset="0"/>
        </a:defRPr>
      </a:lvl7pPr>
      <a:lvl8pPr marL="1371600" algn="ctr" defTabSz="4441825" rtl="0" fontAlgn="base">
        <a:spcBef>
          <a:spcPct val="0"/>
        </a:spcBef>
        <a:spcAft>
          <a:spcPct val="0"/>
        </a:spcAft>
        <a:defRPr sz="21400">
          <a:solidFill>
            <a:schemeClr val="tx2"/>
          </a:solidFill>
          <a:latin typeface="Times New Roman" pitchFamily="18" charset="0"/>
        </a:defRPr>
      </a:lvl8pPr>
      <a:lvl9pPr marL="1828800" algn="ctr" defTabSz="4441825" rtl="0" fontAlgn="base">
        <a:spcBef>
          <a:spcPct val="0"/>
        </a:spcBef>
        <a:spcAft>
          <a:spcPct val="0"/>
        </a:spcAft>
        <a:defRPr sz="21400">
          <a:solidFill>
            <a:schemeClr val="tx2"/>
          </a:solidFill>
          <a:latin typeface="Times New Roman" pitchFamily="18" charset="0"/>
        </a:defRPr>
      </a:lvl9pPr>
    </p:titleStyle>
    <p:bodyStyle>
      <a:lvl1pPr marL="1665288" indent="-1665288" algn="l" defTabSz="4441825" rtl="0" eaLnBrk="0" fontAlgn="base" hangingPunct="0">
        <a:spcBef>
          <a:spcPct val="20000"/>
        </a:spcBef>
        <a:spcAft>
          <a:spcPct val="0"/>
        </a:spcAft>
        <a:buChar char="•"/>
        <a:defRPr sz="15500">
          <a:solidFill>
            <a:schemeClr val="tx1"/>
          </a:solidFill>
          <a:latin typeface="+mn-lt"/>
          <a:ea typeface="+mn-ea"/>
          <a:cs typeface="+mn-cs"/>
        </a:defRPr>
      </a:lvl1pPr>
      <a:lvl2pPr marL="3608388" indent="-1387475" algn="l" defTabSz="4441825" rtl="0" eaLnBrk="0" fontAlgn="base" hangingPunct="0">
        <a:spcBef>
          <a:spcPct val="20000"/>
        </a:spcBef>
        <a:spcAft>
          <a:spcPct val="0"/>
        </a:spcAft>
        <a:buChar char="–"/>
        <a:defRPr sz="13600">
          <a:solidFill>
            <a:schemeClr val="tx1"/>
          </a:solidFill>
          <a:latin typeface="+mn-lt"/>
        </a:defRPr>
      </a:lvl2pPr>
      <a:lvl3pPr marL="5551488" indent="-1109663" algn="l" defTabSz="4441825" rtl="0" eaLnBrk="0" fontAlgn="base" hangingPunct="0">
        <a:spcBef>
          <a:spcPct val="20000"/>
        </a:spcBef>
        <a:spcAft>
          <a:spcPct val="0"/>
        </a:spcAft>
        <a:buChar char="•"/>
        <a:defRPr sz="11700">
          <a:solidFill>
            <a:schemeClr val="tx1"/>
          </a:solidFill>
          <a:latin typeface="+mn-lt"/>
        </a:defRPr>
      </a:lvl3pPr>
      <a:lvl4pPr marL="7772400" indent="-1109663" algn="l" defTabSz="4441825" rtl="0" eaLnBrk="0" fontAlgn="base" hangingPunct="0">
        <a:spcBef>
          <a:spcPct val="20000"/>
        </a:spcBef>
        <a:spcAft>
          <a:spcPct val="0"/>
        </a:spcAft>
        <a:buChar char="–"/>
        <a:defRPr sz="9700">
          <a:solidFill>
            <a:schemeClr val="tx1"/>
          </a:solidFill>
          <a:latin typeface="+mn-lt"/>
        </a:defRPr>
      </a:lvl4pPr>
      <a:lvl5pPr marL="9993313" indent="-1111250" algn="l" defTabSz="4441825" rtl="0" eaLnBrk="0" fontAlgn="base" hangingPunct="0">
        <a:spcBef>
          <a:spcPct val="20000"/>
        </a:spcBef>
        <a:spcAft>
          <a:spcPct val="0"/>
        </a:spcAft>
        <a:buChar char="»"/>
        <a:defRPr sz="9700">
          <a:solidFill>
            <a:schemeClr val="tx1"/>
          </a:solidFill>
          <a:latin typeface="+mn-lt"/>
        </a:defRPr>
      </a:lvl5pPr>
      <a:lvl6pPr marL="10450513" indent="-1111250" algn="l" defTabSz="4441825" rtl="0" fontAlgn="base">
        <a:spcBef>
          <a:spcPct val="20000"/>
        </a:spcBef>
        <a:spcAft>
          <a:spcPct val="0"/>
        </a:spcAft>
        <a:buChar char="»"/>
        <a:defRPr sz="9700">
          <a:solidFill>
            <a:schemeClr val="tx1"/>
          </a:solidFill>
          <a:latin typeface="+mn-lt"/>
        </a:defRPr>
      </a:lvl6pPr>
      <a:lvl7pPr marL="10907713" indent="-1111250" algn="l" defTabSz="4441825" rtl="0" fontAlgn="base">
        <a:spcBef>
          <a:spcPct val="20000"/>
        </a:spcBef>
        <a:spcAft>
          <a:spcPct val="0"/>
        </a:spcAft>
        <a:buChar char="»"/>
        <a:defRPr sz="9700">
          <a:solidFill>
            <a:schemeClr val="tx1"/>
          </a:solidFill>
          <a:latin typeface="+mn-lt"/>
        </a:defRPr>
      </a:lvl7pPr>
      <a:lvl8pPr marL="11364913" indent="-1111250" algn="l" defTabSz="4441825" rtl="0" fontAlgn="base">
        <a:spcBef>
          <a:spcPct val="20000"/>
        </a:spcBef>
        <a:spcAft>
          <a:spcPct val="0"/>
        </a:spcAft>
        <a:buChar char="»"/>
        <a:defRPr sz="9700">
          <a:solidFill>
            <a:schemeClr val="tx1"/>
          </a:solidFill>
          <a:latin typeface="+mn-lt"/>
        </a:defRPr>
      </a:lvl8pPr>
      <a:lvl9pPr marL="11822113" indent="-1111250" algn="l" defTabSz="4441825" rtl="0" fontAlgn="base">
        <a:spcBef>
          <a:spcPct val="20000"/>
        </a:spcBef>
        <a:spcAft>
          <a:spcPct val="0"/>
        </a:spcAft>
        <a:buChar char="»"/>
        <a:defRPr sz="97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13" Type="http://schemas.openxmlformats.org/officeDocument/2006/relationships/chart" Target="../charts/chart6.xml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chart" Target="../charts/chart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chart" Target="../charts/chart4.xml"/><Relationship Id="rId5" Type="http://schemas.openxmlformats.org/officeDocument/2006/relationships/image" Target="../media/image3.png"/><Relationship Id="rId10" Type="http://schemas.openxmlformats.org/officeDocument/2006/relationships/chart" Target="../charts/chart3.xml"/><Relationship Id="rId4" Type="http://schemas.openxmlformats.org/officeDocument/2006/relationships/image" Target="../media/image2.emf"/><Relationship Id="rId9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6">
            <a:extLst>
              <a:ext uri="{FF2B5EF4-FFF2-40B4-BE49-F238E27FC236}">
                <a16:creationId xmlns:a16="http://schemas.microsoft.com/office/drawing/2014/main" id="{5E63D6A8-121F-4220-B2F2-4B10B065E9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8675" y="862013"/>
            <a:ext cx="38442900" cy="24003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155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36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97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6000" b="1">
                <a:solidFill>
                  <a:srgbClr val="333399"/>
                </a:solidFill>
                <a:latin typeface="Verdana" panose="020B0604030504040204" pitchFamily="34" charset="0"/>
              </a:rPr>
              <a:t>Evaluation of the Impact of Aging on the Linear Viscoelastic Property of Asphalt Binder</a:t>
            </a:r>
            <a:endParaRPr lang="en-US" altLang="en-US" sz="6600">
              <a:solidFill>
                <a:srgbClr val="333399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25000"/>
              </a:spcBef>
              <a:buFontTx/>
              <a:buNone/>
            </a:pPr>
            <a:r>
              <a:rPr lang="en-US" altLang="en-US" sz="4000" b="1">
                <a:solidFill>
                  <a:srgbClr val="333399"/>
                </a:solidFill>
                <a:latin typeface="Verdana" panose="020B0604030504040204" pitchFamily="34" charset="0"/>
              </a:rPr>
              <a:t>Aparajita Manchanda</a:t>
            </a:r>
          </a:p>
          <a:p>
            <a:pPr algn="ctr" eaLnBrk="1" hangingPunct="1">
              <a:spcBef>
                <a:spcPct val="25000"/>
              </a:spcBef>
              <a:buFontTx/>
              <a:buNone/>
            </a:pPr>
            <a:r>
              <a:rPr lang="en-US" altLang="en-US" sz="3200" b="1">
                <a:solidFill>
                  <a:srgbClr val="333399"/>
                </a:solidFill>
                <a:latin typeface="Verdana" panose="020B0604030504040204" pitchFamily="34" charset="0"/>
              </a:rPr>
              <a:t>Runhua Zhang, Department of Civil and Environmental Engineering, University of New Hampshire, Durham, NH</a:t>
            </a:r>
            <a:endParaRPr lang="en-US" altLang="en-US" sz="3200">
              <a:solidFill>
                <a:srgbClr val="333399"/>
              </a:solidFill>
              <a:latin typeface="Verdana" panose="020B0604030504040204" pitchFamily="34" charset="0"/>
            </a:endParaRPr>
          </a:p>
        </p:txBody>
      </p:sp>
      <p:pic>
        <p:nvPicPr>
          <p:cNvPr id="3075" name="Picture 116" descr="NSFlogo">
            <a:extLst>
              <a:ext uri="{FF2B5EF4-FFF2-40B4-BE49-F238E27FC236}">
                <a16:creationId xmlns:a16="http://schemas.microsoft.com/office/drawing/2014/main" id="{64426BEE-A489-46A9-96E8-DAA0149D08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70313" y="247650"/>
            <a:ext cx="327660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5DEA0D6-7AD7-41B5-BAE8-FC28F898CEBA}"/>
              </a:ext>
            </a:extLst>
          </p:cNvPr>
          <p:cNvCxnSpPr/>
          <p:nvPr/>
        </p:nvCxnSpPr>
        <p:spPr>
          <a:xfrm flipV="1">
            <a:off x="30480000" y="3632200"/>
            <a:ext cx="0" cy="250698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7" name="Picture 14" descr="lc_lthdfull">
            <a:extLst>
              <a:ext uri="{FF2B5EF4-FFF2-40B4-BE49-F238E27FC236}">
                <a16:creationId xmlns:a16="http://schemas.microsoft.com/office/drawing/2014/main" id="{5661C7EF-1D3A-4980-B931-2B1BB33D6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435" b="60323"/>
          <a:stretch>
            <a:fillRect/>
          </a:stretch>
        </p:blipFill>
        <p:spPr bwMode="auto">
          <a:xfrm>
            <a:off x="573088" y="407988"/>
            <a:ext cx="2317750" cy="337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9" name="TextBox 15">
            <a:extLst>
              <a:ext uri="{FF2B5EF4-FFF2-40B4-BE49-F238E27FC236}">
                <a16:creationId xmlns:a16="http://schemas.microsoft.com/office/drawing/2014/main" id="{A287A960-8CCC-4C87-B8F5-C2F905E356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688" y="24220488"/>
            <a:ext cx="9039225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8001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2573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lvl="1">
              <a:buFont typeface="Wingdings" panose="05000000000000000000" pitchFamily="2" charset="2"/>
              <a:buChar char="Ø"/>
              <a:defRPr/>
            </a:pP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Aging Method:</a:t>
            </a:r>
          </a:p>
          <a:p>
            <a:pPr lvl="2">
              <a:buFont typeface="Wingdings" panose="05000000000000000000" pitchFamily="2" charset="2"/>
              <a:buChar char="Ø"/>
              <a:defRPr/>
            </a:pP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STA: Short term aging during production.</a:t>
            </a:r>
          </a:p>
          <a:p>
            <a:pPr lvl="2">
              <a:buFont typeface="Wingdings" panose="05000000000000000000" pitchFamily="2" charset="2"/>
              <a:buChar char="Ø"/>
              <a:defRPr/>
            </a:pP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LTOA: Long term aging condition</a:t>
            </a:r>
          </a:p>
          <a:p>
            <a:pPr marL="914400" lvl="2" indent="0">
              <a:defRPr/>
            </a:pPr>
            <a:r>
              <a:rPr lang="en-US" alt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5 and 12 days, 95ºC</a:t>
            </a:r>
          </a:p>
          <a:p>
            <a:pPr marL="914400" lvl="2" indent="0">
              <a:defRPr/>
            </a:pPr>
            <a:r>
              <a:rPr lang="en-US" alt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24 hours, 135ºC</a:t>
            </a:r>
            <a:endParaRPr lang="en-US" altLang="en-US" sz="23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6">
            <a:extLst>
              <a:ext uri="{FF2B5EF4-FFF2-40B4-BE49-F238E27FC236}">
                <a16:creationId xmlns:a16="http://schemas.microsoft.com/office/drawing/2014/main" id="{C2BB0CBC-DB97-467D-9C28-5CDC3F940E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6100" y="28052713"/>
            <a:ext cx="4816475" cy="296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E190D5A-99A8-44C2-9B80-05C66574B44F}"/>
              </a:ext>
            </a:extLst>
          </p:cNvPr>
          <p:cNvSpPr/>
          <p:nvPr/>
        </p:nvSpPr>
        <p:spPr>
          <a:xfrm>
            <a:off x="30822900" y="3627438"/>
            <a:ext cx="14516100" cy="28109862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endParaRPr lang="en-US" altLang="zh-CN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24" name="Text Box 4">
            <a:extLst>
              <a:ext uri="{FF2B5EF4-FFF2-40B4-BE49-F238E27FC236}">
                <a16:creationId xmlns:a16="http://schemas.microsoft.com/office/drawing/2014/main" id="{979A4F3D-431A-4C54-A29A-C62041C5E2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10885" y="19356388"/>
            <a:ext cx="14508163" cy="509588"/>
          </a:xfrm>
          <a:prstGeom prst="rect">
            <a:avLst/>
          </a:prstGeom>
          <a:solidFill>
            <a:srgbClr val="333399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lIns="47529" tIns="23760" rIns="47529" bIns="23760">
            <a:spAutoFit/>
          </a:bodyPr>
          <a:lstStyle/>
          <a:p>
            <a:pPr algn="ctr" defTabSz="475756">
              <a:spcBef>
                <a:spcPct val="50000"/>
              </a:spcBef>
              <a:defRPr/>
            </a:pPr>
            <a:r>
              <a:rPr lang="en-US" sz="3001" b="1" kern="0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Arial" panose="020B0604020202020204" pitchFamily="34" charset="0"/>
              </a:rPr>
              <a:t>Conclusion/Summary</a:t>
            </a:r>
          </a:p>
        </p:txBody>
      </p:sp>
      <p:sp>
        <p:nvSpPr>
          <p:cNvPr id="25" name="Text Box 4">
            <a:extLst>
              <a:ext uri="{FF2B5EF4-FFF2-40B4-BE49-F238E27FC236}">
                <a16:creationId xmlns:a16="http://schemas.microsoft.com/office/drawing/2014/main" id="{90626186-ED4C-4859-B347-FDCC0B9162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14963" y="24090353"/>
            <a:ext cx="14527212" cy="509587"/>
          </a:xfrm>
          <a:prstGeom prst="rect">
            <a:avLst/>
          </a:prstGeom>
          <a:solidFill>
            <a:srgbClr val="333399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lIns="47529" tIns="23760" rIns="47529" bIns="23760">
            <a:spAutoFit/>
          </a:bodyPr>
          <a:lstStyle/>
          <a:p>
            <a:pPr algn="ctr" defTabSz="475756">
              <a:spcBef>
                <a:spcPct val="50000"/>
              </a:spcBef>
              <a:defRPr/>
            </a:pPr>
            <a:r>
              <a:rPr lang="en-US" sz="3001" b="1" kern="0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Arial" panose="020B0604020202020204" pitchFamily="34" charset="0"/>
              </a:rPr>
              <a:t>Literature Sources</a:t>
            </a:r>
          </a:p>
        </p:txBody>
      </p:sp>
      <p:sp>
        <p:nvSpPr>
          <p:cNvPr id="26" name="Text Box 4">
            <a:extLst>
              <a:ext uri="{FF2B5EF4-FFF2-40B4-BE49-F238E27FC236}">
                <a16:creationId xmlns:a16="http://schemas.microsoft.com/office/drawing/2014/main" id="{06A7C3BC-8F9C-4F06-9E7E-3C69B22570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38859" y="27791864"/>
            <a:ext cx="14495380" cy="509587"/>
          </a:xfrm>
          <a:prstGeom prst="rect">
            <a:avLst/>
          </a:prstGeom>
          <a:solidFill>
            <a:srgbClr val="333399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wrap="square" lIns="47529" tIns="23760" rIns="47529" bIns="23760">
            <a:spAutoFit/>
          </a:bodyPr>
          <a:lstStyle/>
          <a:p>
            <a:pPr algn="ctr" defTabSz="475756">
              <a:spcBef>
                <a:spcPct val="50000"/>
              </a:spcBef>
              <a:defRPr/>
            </a:pPr>
            <a:r>
              <a:rPr lang="en-US" sz="3001" b="1" kern="0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Arial" panose="020B0604020202020204" pitchFamily="34" charset="0"/>
              </a:rPr>
              <a:t>Acknowledgements</a:t>
            </a:r>
          </a:p>
        </p:txBody>
      </p:sp>
      <p:sp>
        <p:nvSpPr>
          <p:cNvPr id="3084" name="Text Box 9">
            <a:extLst>
              <a:ext uri="{FF2B5EF4-FFF2-40B4-BE49-F238E27FC236}">
                <a16:creationId xmlns:a16="http://schemas.microsoft.com/office/drawing/2014/main" id="{EA4B31E9-2D8B-434F-9C3D-E22DFFFEAF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30921" y="28307801"/>
            <a:ext cx="14281150" cy="361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37684" tIns="237684" rIns="237684" bIns="240030">
            <a:spAutoFit/>
          </a:bodyPr>
          <a:lstStyle>
            <a:lvl1pPr marL="457200" indent="-457200" defTabSz="3135313">
              <a:spcBef>
                <a:spcPct val="20000"/>
              </a:spcBef>
              <a:buChar char="•"/>
              <a:defRPr sz="155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3135313">
              <a:spcBef>
                <a:spcPct val="20000"/>
              </a:spcBef>
              <a:buChar char="–"/>
              <a:defRPr sz="136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3135313">
              <a:spcBef>
                <a:spcPct val="20000"/>
              </a:spcBef>
              <a:buChar char="•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3135313">
              <a:spcBef>
                <a:spcPct val="20000"/>
              </a:spcBef>
              <a:buChar char="–"/>
              <a:defRPr sz="97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3135313">
              <a:spcBef>
                <a:spcPct val="20000"/>
              </a:spcBef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31353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31353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31353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31353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spcAft>
                <a:spcPts val="500"/>
              </a:spcAft>
              <a:buFont typeface="Wingdings" panose="05000000000000000000" pitchFamily="2" charset="2"/>
              <a:buChar char="Ø"/>
            </a:pP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This research was supported with funding from the National Science Foundation’s grant #1711781.</a:t>
            </a:r>
          </a:p>
          <a:p>
            <a:pPr algn="just" eaLnBrk="1" hangingPunct="1">
              <a:spcBef>
                <a:spcPct val="0"/>
              </a:spcBef>
              <a:spcAft>
                <a:spcPts val="500"/>
              </a:spcAft>
              <a:buFont typeface="Wingdings" panose="05000000000000000000" pitchFamily="2" charset="2"/>
              <a:buChar char="Ø"/>
            </a:pP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Thank you to Dr. E. Dave and Runhua Zhang for sharing your in-depth knowledge and guidance. </a:t>
            </a:r>
          </a:p>
          <a:p>
            <a:pPr algn="just" eaLnBrk="1" hangingPunct="1">
              <a:spcBef>
                <a:spcPct val="0"/>
              </a:spcBef>
              <a:spcAft>
                <a:spcPts val="500"/>
              </a:spcAft>
              <a:buFont typeface="Wingdings" panose="05000000000000000000" pitchFamily="2" charset="2"/>
              <a:buChar char="Ø"/>
            </a:pP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Special thanks to Dr. Stephen Hale and Alison Wasiewski in the UNH Leitzel Center for the opportunity to participate and for your support.</a:t>
            </a:r>
          </a:p>
          <a:p>
            <a:pPr algn="just" eaLnBrk="1" hangingPunct="1">
              <a:spcBef>
                <a:spcPct val="0"/>
              </a:spcBef>
              <a:spcAft>
                <a:spcPts val="500"/>
              </a:spcAft>
              <a:buFont typeface="Wingdings" panose="05000000000000000000" pitchFamily="2" charset="2"/>
              <a:buChar char="Ø"/>
            </a:pPr>
            <a:endParaRPr lang="en-US" altLang="zh-CN" sz="23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5FDCAFD-95CD-4CCB-AFE2-F2F01AC54BF7}"/>
              </a:ext>
            </a:extLst>
          </p:cNvPr>
          <p:cNvSpPr/>
          <p:nvPr/>
        </p:nvSpPr>
        <p:spPr>
          <a:xfrm>
            <a:off x="13722350" y="3627438"/>
            <a:ext cx="16749713" cy="28074937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endParaRPr lang="en-US" altLang="zh-CN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28" name="Text Box 4">
            <a:extLst>
              <a:ext uri="{FF2B5EF4-FFF2-40B4-BE49-F238E27FC236}">
                <a16:creationId xmlns:a16="http://schemas.microsoft.com/office/drawing/2014/main" id="{8CE856A2-AEBA-44EC-BD39-D65C84C782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36637" y="3636169"/>
            <a:ext cx="16719550" cy="509588"/>
          </a:xfrm>
          <a:prstGeom prst="rect">
            <a:avLst/>
          </a:prstGeom>
          <a:solidFill>
            <a:srgbClr val="333399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lIns="47529" tIns="23760" rIns="47529" bIns="23760">
            <a:spAutoFit/>
          </a:bodyPr>
          <a:lstStyle/>
          <a:p>
            <a:pPr algn="ctr" defTabSz="475756">
              <a:spcBef>
                <a:spcPct val="50000"/>
              </a:spcBef>
              <a:defRPr/>
            </a:pPr>
            <a:r>
              <a:rPr lang="en-US" sz="3001" b="1" kern="0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Arial" panose="020B0604020202020204" pitchFamily="34" charset="0"/>
              </a:rPr>
              <a:t>Methods (continued)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7CEDFC-1FA2-4C04-8B3D-FE07A6D86862}"/>
              </a:ext>
            </a:extLst>
          </p:cNvPr>
          <p:cNvSpPr/>
          <p:nvPr/>
        </p:nvSpPr>
        <p:spPr>
          <a:xfrm>
            <a:off x="477838" y="3627438"/>
            <a:ext cx="12907962" cy="28109862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endParaRPr lang="en-US" altLang="zh-CN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32" name="Text Box 4">
            <a:extLst>
              <a:ext uri="{FF2B5EF4-FFF2-40B4-BE49-F238E27FC236}">
                <a16:creationId xmlns:a16="http://schemas.microsoft.com/office/drawing/2014/main" id="{2A06C98B-9A5D-4685-AF82-861EFEDFFC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663" y="3640138"/>
            <a:ext cx="12896850" cy="522287"/>
          </a:xfrm>
          <a:prstGeom prst="rect">
            <a:avLst/>
          </a:prstGeom>
          <a:solidFill>
            <a:srgbClr val="333399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lIns="47529" tIns="23760" rIns="47529" bIns="23760">
            <a:spAutoFit/>
          </a:bodyPr>
          <a:lstStyle/>
          <a:p>
            <a:pPr algn="ctr" defTabSz="475756">
              <a:spcBef>
                <a:spcPct val="50000"/>
              </a:spcBef>
              <a:defRPr/>
            </a:pPr>
            <a:r>
              <a:rPr lang="en-US" sz="3001" b="1" kern="0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Arial" panose="020B0604020202020204" pitchFamily="34" charset="0"/>
              </a:rPr>
              <a:t>Introduction/Background</a:t>
            </a:r>
          </a:p>
        </p:txBody>
      </p:sp>
      <p:sp>
        <p:nvSpPr>
          <p:cNvPr id="33" name="Text Box 4">
            <a:extLst>
              <a:ext uri="{FF2B5EF4-FFF2-40B4-BE49-F238E27FC236}">
                <a16:creationId xmlns:a16="http://schemas.microsoft.com/office/drawing/2014/main" id="{9B28FEF9-DE01-41E5-AC06-6555C3E0A1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710" y="23219470"/>
            <a:ext cx="12896850" cy="520700"/>
          </a:xfrm>
          <a:prstGeom prst="rect">
            <a:avLst/>
          </a:prstGeom>
          <a:solidFill>
            <a:srgbClr val="333399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lIns="47529" tIns="23760" rIns="47529" bIns="23760">
            <a:spAutoFit/>
          </a:bodyPr>
          <a:lstStyle/>
          <a:p>
            <a:pPr algn="ctr" defTabSz="475756">
              <a:spcBef>
                <a:spcPct val="50000"/>
              </a:spcBef>
              <a:defRPr/>
            </a:pPr>
            <a:r>
              <a:rPr lang="en-US" sz="3001" b="1" kern="0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Arial" panose="020B0604020202020204" pitchFamily="34" charset="0"/>
              </a:rPr>
              <a:t>Methods</a:t>
            </a:r>
          </a:p>
        </p:txBody>
      </p:sp>
      <p:sp>
        <p:nvSpPr>
          <p:cNvPr id="3092" name="TextBox 33">
            <a:extLst>
              <a:ext uri="{FF2B5EF4-FFF2-40B4-BE49-F238E27FC236}">
                <a16:creationId xmlns:a16="http://schemas.microsoft.com/office/drawing/2014/main" id="{9DF64FFC-AFC8-4B70-A383-34D6C265A2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4543425"/>
            <a:ext cx="13104812" cy="18620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defTabSz="7604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836613" indent="-379413" defTabSz="7604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04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04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04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lvl="1">
              <a:buFont typeface="Wingdings" panose="05000000000000000000" pitchFamily="2" charset="2"/>
              <a:buChar char="Ø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Aging can significantly affect the performance of asphalt material. Volatilization (evaporation of the lighter fractions, short-term aging during production and placement of asphalt pavement) and oxidation (hydrocarbons in asphalt chemically react with oxygen, long-term aging during the pavement service life) are the two primary processes that cause aging. </a:t>
            </a:r>
          </a:p>
          <a:p>
            <a:pPr lvl="1"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1"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1"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1"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1"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1"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1"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marL="457200" lvl="1" indent="0"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Linear Viscoelastic Property (LVE) is measured in form of complex modulus and phase angle.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Complex modulus is a measurement of the stiffness of asphalt material, which is calculated using the peak stress divided by the peak strain.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Phase angle represents the relative extent of elastic and viscous response, stands for the relaxation capability of the asphalt material. It is the lag between peak stress and peak strain.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1"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1"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Presently, there is a trend towards increasing reclaimed asphalt pavement (RAP) content in asphalt pavement and recycle 100% RAP in asphalt mixes. However, RAP is already aged and used, stiffened material, causing high cracking susceptibility of the asphalt material.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The addition of rejuvenators to RAP restores some of the original properties to asphalt binder. Rejuvenators are products designed to inverse the impact of aging.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C150F49-E428-41F2-9B46-3DF791F9B107}"/>
              </a:ext>
            </a:extLst>
          </p:cNvPr>
          <p:cNvSpPr/>
          <p:nvPr/>
        </p:nvSpPr>
        <p:spPr>
          <a:xfrm>
            <a:off x="13423900" y="4468813"/>
            <a:ext cx="16808450" cy="59293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8001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lvl="1">
              <a:spcAft>
                <a:spcPts val="120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Time temperature superposition principle (TTSP) allows us to characterize the viscoelastic properties of a material at various temperatures over an experimentally convenient time or frequency range.</a:t>
            </a:r>
          </a:p>
          <a:p>
            <a:pPr lvl="1">
              <a:spcAft>
                <a:spcPts val="120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With TTSP, data taken at various temperatures can be superimposed to a reference temperature to extend the time range of response. The curve created by superposition is called a master curve and represents the time (frequency) response of the material at the reference temperature. </a:t>
            </a:r>
          </a:p>
          <a:p>
            <a:pPr lvl="1">
              <a:spcAft>
                <a:spcPts val="120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The amount of time or frequency shift is called the time temperature shift factor (</a:t>
            </a:r>
            <a:r>
              <a:rPr lang="en-US" altLang="zh-CN" sz="2800" dirty="0" err="1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aT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). By combining the master curve with the shift factor, it is possible to predict </a:t>
            </a:r>
            <a:r>
              <a:rPr lang="en-US" altLang="zh-CN" sz="28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LVE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behavior of asphalt material over a wide range of frequency and temperature condition. </a:t>
            </a:r>
          </a:p>
          <a:p>
            <a:pPr lvl="1">
              <a:spcAft>
                <a:spcPts val="120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Williams-</a:t>
            </a:r>
            <a:r>
              <a:rPr lang="en-US" altLang="zh-CN" sz="2800" dirty="0" err="1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Landel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-Ferry (WLF) model is used to fit the </a:t>
            </a:r>
            <a:r>
              <a:rPr lang="en-US" altLang="zh-CN" sz="2800" dirty="0" err="1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aT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-temperature relationship.</a:t>
            </a:r>
          </a:p>
          <a:p>
            <a:pPr lvl="1">
              <a:defRPr/>
            </a:pPr>
            <a:endParaRPr lang="en-US" altLang="zh-CN" sz="2300" dirty="0"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4" name="TextBox 8">
            <a:extLst>
              <a:ext uri="{FF2B5EF4-FFF2-40B4-BE49-F238E27FC236}">
                <a16:creationId xmlns:a16="http://schemas.microsoft.com/office/drawing/2014/main" id="{620FA060-9376-4686-B5BB-FF692FC53C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53075" y="4386263"/>
            <a:ext cx="13665200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B1: 5.0% rejuvenator is added in the RAP material; B2: 6.6% rejuvenator is added; B3: 8.3% rejuvenator is added. </a:t>
            </a:r>
          </a:p>
          <a:p>
            <a:pPr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The addition of rejuvenator to RAP inverses the impact of aging, by decreasing the complex modulus and increasing the phase angle.</a:t>
            </a:r>
          </a:p>
          <a:p>
            <a:pPr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The modulus and phase angle values for B1, B2 and B3 are very close, because of the small difference in the percentage of rejuvenator content.</a:t>
            </a:r>
          </a:p>
        </p:txBody>
      </p:sp>
      <p:sp>
        <p:nvSpPr>
          <p:cNvPr id="3093" name="TextBox 9">
            <a:extLst>
              <a:ext uri="{FF2B5EF4-FFF2-40B4-BE49-F238E27FC236}">
                <a16:creationId xmlns:a16="http://schemas.microsoft.com/office/drawing/2014/main" id="{9300DBCC-2680-47C0-BD25-685047AB01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03863" y="20213638"/>
            <a:ext cx="14289087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altLang="en-US" sz="28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Aging can increase the modulus (stiffness) and decrease the phase angle (relaxation capability) of asphalt material. As a result, asphalt binders become more brittle and susceptible to cracking. </a:t>
            </a:r>
            <a:endParaRPr lang="en-US" altLang="zh-CN" sz="2800" dirty="0"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Rejuvenators inverse the impact of aging on binder properties and hence improve the cracking performance of asphalt material.</a:t>
            </a:r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TTSP helps in characterization of the linear viscoelastic properties of asphalt binders in a wide time-temperature range.</a:t>
            </a:r>
            <a:endParaRPr lang="en-US" altLang="en-US" sz="2800" dirty="0"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3094" name="TextBox 7">
            <a:extLst>
              <a:ext uri="{FF2B5EF4-FFF2-40B4-BE49-F238E27FC236}">
                <a16:creationId xmlns:a16="http://schemas.microsoft.com/office/drawing/2014/main" id="{0432768A-F94E-4FCA-828E-843749305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37200" y="24909503"/>
            <a:ext cx="13708063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PavementInteractive.org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ScienceDirect.com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Hindawi.com/journals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Image: “3 Reasons Your Asphalt Pavement Is Cracking - Seal King Paving - Walden.” </a:t>
            </a:r>
            <a:r>
              <a:rPr lang="en-US" altLang="zh-CN" sz="2800" dirty="0" err="1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NearSay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, nearsay.com/c/290483/233619/3-reasons-your-asphalt-pavement-is-cracking</a:t>
            </a:r>
          </a:p>
        </p:txBody>
      </p:sp>
      <p:sp>
        <p:nvSpPr>
          <p:cNvPr id="3095" name="TextBox 9">
            <a:extLst>
              <a:ext uri="{FF2B5EF4-FFF2-40B4-BE49-F238E27FC236}">
                <a16:creationId xmlns:a16="http://schemas.microsoft.com/office/drawing/2014/main" id="{0438C0ED-BCDF-41F0-861C-5C926AF821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74788" y="16978313"/>
            <a:ext cx="15468600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Example binder: PG 58-34; 20% RAP content.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 impact of aging on asphalt material is the change in its linear viscoelastic properties due to changes in chemical composition during construction and its service life period.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Complex modulus increases as the aging increases while phase angle decreases as asphalt materials age.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Aging causes asphalt material to stiffen and become more brittle which in turn affects the durability and becomes susceptible to cracking. </a:t>
            </a:r>
          </a:p>
        </p:txBody>
      </p:sp>
      <p:sp>
        <p:nvSpPr>
          <p:cNvPr id="40" name="Text Box 4">
            <a:extLst>
              <a:ext uri="{FF2B5EF4-FFF2-40B4-BE49-F238E27FC236}">
                <a16:creationId xmlns:a16="http://schemas.microsoft.com/office/drawing/2014/main" id="{9465E191-8FFE-4C3D-A9E7-0C1FB0CA4D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9175" y="16035007"/>
            <a:ext cx="16737012" cy="509588"/>
          </a:xfrm>
          <a:prstGeom prst="rect">
            <a:avLst/>
          </a:prstGeom>
          <a:solidFill>
            <a:srgbClr val="333399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wrap="square" lIns="47529" tIns="23760" rIns="47529" bIns="23760">
            <a:spAutoFit/>
          </a:bodyPr>
          <a:lstStyle/>
          <a:p>
            <a:pPr algn="ctr" defTabSz="475756">
              <a:spcBef>
                <a:spcPct val="50000"/>
              </a:spcBef>
              <a:defRPr/>
            </a:pPr>
            <a:r>
              <a:rPr lang="en-US" sz="3001" b="1" kern="0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Arial" panose="020B0604020202020204" pitchFamily="34" charset="0"/>
              </a:rPr>
              <a:t>Results (Effect of Aging on Binder Property)</a:t>
            </a:r>
          </a:p>
        </p:txBody>
      </p:sp>
      <p:sp>
        <p:nvSpPr>
          <p:cNvPr id="41" name="Text Box 4">
            <a:extLst>
              <a:ext uri="{FF2B5EF4-FFF2-40B4-BE49-F238E27FC236}">
                <a16:creationId xmlns:a16="http://schemas.microsoft.com/office/drawing/2014/main" id="{85E04AA4-A0C3-4436-BE5B-AACA207DB6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22900" y="3640138"/>
            <a:ext cx="14511338" cy="509587"/>
          </a:xfrm>
          <a:prstGeom prst="rect">
            <a:avLst/>
          </a:prstGeom>
          <a:solidFill>
            <a:srgbClr val="333399"/>
          </a:solidFill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lIns="47529" tIns="23760" rIns="47529" bIns="23760">
            <a:spAutoFit/>
          </a:bodyPr>
          <a:lstStyle/>
          <a:p>
            <a:pPr algn="ctr" defTabSz="475756">
              <a:spcBef>
                <a:spcPct val="50000"/>
              </a:spcBef>
              <a:defRPr/>
            </a:pPr>
            <a:r>
              <a:rPr lang="en-US" sz="3001" b="1" kern="0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Arial" panose="020B0604020202020204" pitchFamily="34" charset="0"/>
              </a:rPr>
              <a:t>Results (Effect of Rejuvenator on Binder Property)</a:t>
            </a:r>
          </a:p>
        </p:txBody>
      </p:sp>
      <p:pic>
        <p:nvPicPr>
          <p:cNvPr id="3098" name="Picture 12" descr="A picture containing ground, outdoor&#10;&#10;Description automatically generated">
            <a:extLst>
              <a:ext uri="{FF2B5EF4-FFF2-40B4-BE49-F238E27FC236}">
                <a16:creationId xmlns:a16="http://schemas.microsoft.com/office/drawing/2014/main" id="{0229E89C-EB4A-4367-B6D2-A7B7B1C206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363" y="7432675"/>
            <a:ext cx="7918450" cy="299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9" name="TextBox 45">
            <a:extLst>
              <a:ext uri="{FF2B5EF4-FFF2-40B4-BE49-F238E27FC236}">
                <a16:creationId xmlns:a16="http://schemas.microsoft.com/office/drawing/2014/main" id="{FE30762B-32A5-4305-A210-D9598D0B59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025" y="26803350"/>
            <a:ext cx="95646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7604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04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04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04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04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zh-CN" sz="2800" b="1">
                <a:solidFill>
                  <a:srgbClr val="333399"/>
                </a:solidFill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Test: 4mm Dynamic Shear Rheometer (DSR)  (MTE)</a:t>
            </a:r>
          </a:p>
        </p:txBody>
      </p:sp>
      <p:sp>
        <p:nvSpPr>
          <p:cNvPr id="3100" name="TextBox 13">
            <a:extLst>
              <a:ext uri="{FF2B5EF4-FFF2-40B4-BE49-F238E27FC236}">
                <a16:creationId xmlns:a16="http://schemas.microsoft.com/office/drawing/2014/main" id="{BFEB2870-25FF-4F25-93E8-1BFDD3B79D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950" y="27382788"/>
            <a:ext cx="7931150" cy="392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lvl="1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altLang="en-US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Characterize stiffness and relaxation capability of binder (LVE)</a:t>
            </a:r>
          </a:p>
          <a:p>
            <a:pPr lvl="1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Temperature Range : -36ºC to 40ºC</a:t>
            </a:r>
          </a:p>
          <a:p>
            <a:pPr lvl="1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Frequency Range : 100 radian per second to 0.2 radian per second</a:t>
            </a:r>
          </a:p>
          <a:p>
            <a:pPr lvl="1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Test Output:</a:t>
            </a:r>
          </a:p>
          <a:p>
            <a:pPr lvl="2">
              <a:spcAft>
                <a:spcPts val="600"/>
              </a:spcAft>
            </a:pPr>
            <a:r>
              <a:rPr lang="en-US" alt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Complex modulus </a:t>
            </a:r>
            <a:r>
              <a:rPr lang="en-US" alt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mastercurve</a:t>
            </a:r>
            <a:endParaRPr lang="en-US" altLang="en-US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spcAft>
                <a:spcPts val="600"/>
              </a:spcAft>
            </a:pPr>
            <a:r>
              <a:rPr lang="en-US" alt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Phase angle </a:t>
            </a:r>
            <a:r>
              <a:rPr lang="en-US" alt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mastercurve</a:t>
            </a:r>
            <a:endParaRPr lang="en-US" altLang="en-US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01" name="Picture 35">
            <a:extLst>
              <a:ext uri="{FF2B5EF4-FFF2-40B4-BE49-F238E27FC236}">
                <a16:creationId xmlns:a16="http://schemas.microsoft.com/office/drawing/2014/main" id="{C957FA24-41E7-485C-B65D-8175088FB2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531" y="14496603"/>
            <a:ext cx="8518525" cy="449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图表 35">
            <a:extLst>
              <a:ext uri="{FF2B5EF4-FFF2-40B4-BE49-F238E27FC236}">
                <a16:creationId xmlns:a16="http://schemas.microsoft.com/office/drawing/2014/main" id="{BF6CBBAB-1994-4FE7-9EFC-53D4EBF70C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571340"/>
              </p:ext>
            </p:extLst>
          </p:nvPr>
        </p:nvGraphicFramePr>
        <p:xfrm>
          <a:off x="14297025" y="20213638"/>
          <a:ext cx="10163175" cy="5648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9" name="Chart 1">
            <a:extLst>
              <a:ext uri="{FF2B5EF4-FFF2-40B4-BE49-F238E27FC236}">
                <a16:creationId xmlns:a16="http://schemas.microsoft.com/office/drawing/2014/main" id="{398DA442-0CCA-4C3F-852E-9A45836224D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72884606"/>
              </p:ext>
            </p:extLst>
          </p:nvPr>
        </p:nvGraphicFramePr>
        <p:xfrm>
          <a:off x="30918151" y="7710488"/>
          <a:ext cx="10001250" cy="5614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39" name="图表 38">
            <a:extLst>
              <a:ext uri="{FF2B5EF4-FFF2-40B4-BE49-F238E27FC236}">
                <a16:creationId xmlns:a16="http://schemas.microsoft.com/office/drawing/2014/main" id="{D6A39625-DD31-433D-8CC4-2FFA76B3DD5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613823"/>
              </p:ext>
            </p:extLst>
          </p:nvPr>
        </p:nvGraphicFramePr>
        <p:xfrm>
          <a:off x="19964400" y="25862426"/>
          <a:ext cx="9905999" cy="54446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42" name="Chart 2">
            <a:extLst>
              <a:ext uri="{FF2B5EF4-FFF2-40B4-BE49-F238E27FC236}">
                <a16:creationId xmlns:a16="http://schemas.microsoft.com/office/drawing/2014/main" id="{00000000-0008-0000-01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88302255"/>
              </p:ext>
            </p:extLst>
          </p:nvPr>
        </p:nvGraphicFramePr>
        <p:xfrm>
          <a:off x="36118800" y="13331825"/>
          <a:ext cx="9208269" cy="55626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43" name="Chart 1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4382642"/>
              </p:ext>
            </p:extLst>
          </p:nvPr>
        </p:nvGraphicFramePr>
        <p:xfrm>
          <a:off x="22783800" y="9913706"/>
          <a:ext cx="7372580" cy="52373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36" name="Chart 35">
            <a:extLst>
              <a:ext uri="{FF2B5EF4-FFF2-40B4-BE49-F238E27FC236}">
                <a16:creationId xmlns:a16="http://schemas.microsoft.com/office/drawing/2014/main" id="{E877BB06-0956-44EF-81D3-0273D436668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53350862"/>
              </p:ext>
            </p:extLst>
          </p:nvPr>
        </p:nvGraphicFramePr>
        <p:xfrm>
          <a:off x="14020800" y="9939800"/>
          <a:ext cx="8324850" cy="49572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4814</TotalTime>
  <Words>876</Words>
  <Application>Microsoft Office PowerPoint</Application>
  <PresentationFormat>Custom</PresentationFormat>
  <Paragraphs>87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Times New Roman</vt:lpstr>
      <vt:lpstr>Verdana</vt:lpstr>
      <vt:lpstr>Wingdings</vt:lpstr>
      <vt:lpstr>Default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</dc:creator>
  <cp:lastModifiedBy>Manchanda, Aparajita</cp:lastModifiedBy>
  <cp:revision>337</cp:revision>
  <dcterms:created xsi:type="dcterms:W3CDTF">2007-12-07T15:49:51Z</dcterms:created>
  <dcterms:modified xsi:type="dcterms:W3CDTF">2019-08-01T18:06:06Z</dcterms:modified>
</cp:coreProperties>
</file>