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png" ContentType="image/png"/>
  <Default Extension="rels" ContentType="application/vnd.openxmlformats-package.relationships+xml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</p:sldIdLst>
  <p:sldSz cx="36576000" cy="29260800"/>
  <p:notesSz cx="6858000" cy="9144000"/>
  <p:defaultTextStyle>
    <a:defPPr>
      <a:defRPr lang="en-US"/>
    </a:defPPr>
    <a:lvl1pPr marL="0" algn="l" defTabSz="3160009" rtl="0" eaLnBrk="1" latinLnBrk="0" hangingPunct="1">
      <a:defRPr sz="6221" kern="1200">
        <a:solidFill>
          <a:schemeClr val="tx1"/>
        </a:solidFill>
        <a:latin typeface="+mn-lt"/>
        <a:ea typeface="+mn-ea"/>
        <a:cs typeface="+mn-cs"/>
      </a:defRPr>
    </a:lvl1pPr>
    <a:lvl2pPr marL="1580004" algn="l" defTabSz="3160009" rtl="0" eaLnBrk="1" latinLnBrk="0" hangingPunct="1">
      <a:defRPr sz="6221" kern="1200">
        <a:solidFill>
          <a:schemeClr val="tx1"/>
        </a:solidFill>
        <a:latin typeface="+mn-lt"/>
        <a:ea typeface="+mn-ea"/>
        <a:cs typeface="+mn-cs"/>
      </a:defRPr>
    </a:lvl2pPr>
    <a:lvl3pPr marL="3160009" algn="l" defTabSz="3160009" rtl="0" eaLnBrk="1" latinLnBrk="0" hangingPunct="1">
      <a:defRPr sz="6221" kern="1200">
        <a:solidFill>
          <a:schemeClr val="tx1"/>
        </a:solidFill>
        <a:latin typeface="+mn-lt"/>
        <a:ea typeface="+mn-ea"/>
        <a:cs typeface="+mn-cs"/>
      </a:defRPr>
    </a:lvl3pPr>
    <a:lvl4pPr marL="4740012" algn="l" defTabSz="3160009" rtl="0" eaLnBrk="1" latinLnBrk="0" hangingPunct="1">
      <a:defRPr sz="6221" kern="1200">
        <a:solidFill>
          <a:schemeClr val="tx1"/>
        </a:solidFill>
        <a:latin typeface="+mn-lt"/>
        <a:ea typeface="+mn-ea"/>
        <a:cs typeface="+mn-cs"/>
      </a:defRPr>
    </a:lvl4pPr>
    <a:lvl5pPr marL="6320017" algn="l" defTabSz="3160009" rtl="0" eaLnBrk="1" latinLnBrk="0" hangingPunct="1">
      <a:defRPr sz="6221" kern="1200">
        <a:solidFill>
          <a:schemeClr val="tx1"/>
        </a:solidFill>
        <a:latin typeface="+mn-lt"/>
        <a:ea typeface="+mn-ea"/>
        <a:cs typeface="+mn-cs"/>
      </a:defRPr>
    </a:lvl5pPr>
    <a:lvl6pPr marL="7900021" algn="l" defTabSz="3160009" rtl="0" eaLnBrk="1" latinLnBrk="0" hangingPunct="1">
      <a:defRPr sz="6221" kern="1200">
        <a:solidFill>
          <a:schemeClr val="tx1"/>
        </a:solidFill>
        <a:latin typeface="+mn-lt"/>
        <a:ea typeface="+mn-ea"/>
        <a:cs typeface="+mn-cs"/>
      </a:defRPr>
    </a:lvl6pPr>
    <a:lvl7pPr marL="9480025" algn="l" defTabSz="3160009" rtl="0" eaLnBrk="1" latinLnBrk="0" hangingPunct="1">
      <a:defRPr sz="6221" kern="1200">
        <a:solidFill>
          <a:schemeClr val="tx1"/>
        </a:solidFill>
        <a:latin typeface="+mn-lt"/>
        <a:ea typeface="+mn-ea"/>
        <a:cs typeface="+mn-cs"/>
      </a:defRPr>
    </a:lvl7pPr>
    <a:lvl8pPr marL="11060030" algn="l" defTabSz="3160009" rtl="0" eaLnBrk="1" latinLnBrk="0" hangingPunct="1">
      <a:defRPr sz="6221" kern="1200">
        <a:solidFill>
          <a:schemeClr val="tx1"/>
        </a:solidFill>
        <a:latin typeface="+mn-lt"/>
        <a:ea typeface="+mn-ea"/>
        <a:cs typeface="+mn-cs"/>
      </a:defRPr>
    </a:lvl8pPr>
    <a:lvl9pPr marL="12640033" algn="l" defTabSz="3160009" rtl="0" eaLnBrk="1" latinLnBrk="0" hangingPunct="1">
      <a:defRPr sz="6221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36122"/>
    <a:srgbClr val="092844"/>
    <a:srgbClr val="003591"/>
    <a:srgbClr val="9DD164"/>
    <a:srgbClr val="A2AAAD"/>
    <a:srgbClr val="D6D2C4"/>
    <a:srgbClr val="00359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585"/>
    <p:restoredTop sz="94309"/>
  </p:normalViewPr>
  <p:slideViewPr>
    <p:cSldViewPr snapToGrid="0" snapToObjects="1">
      <p:cViewPr>
        <p:scale>
          <a:sx n="23" d="100"/>
          <a:sy n="23" d="100"/>
        </p:scale>
        <p:origin x="2224" y="7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9F5402E1-77D7-0941-AD67-8AC36C13CEF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572000" y="4788749"/>
            <a:ext cx="27432000" cy="10187093"/>
          </a:xfrm>
        </p:spPr>
        <p:txBody>
          <a:bodyPr anchor="b"/>
          <a:lstStyle>
            <a:lvl1pPr algn="ctr">
              <a:defRPr sz="21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FC07CB7C-3102-F143-AD93-8215C1036BC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572000" y="15368695"/>
            <a:ext cx="27432000" cy="7064585"/>
          </a:xfrm>
        </p:spPr>
        <p:txBody>
          <a:bodyPr/>
          <a:lstStyle>
            <a:lvl1pPr marL="0" indent="0" algn="ctr">
              <a:buNone/>
              <a:defRPr sz="8640"/>
            </a:lvl1pPr>
            <a:lvl2pPr marL="1645920" indent="0" algn="ctr">
              <a:buNone/>
              <a:defRPr sz="7200"/>
            </a:lvl2pPr>
            <a:lvl3pPr marL="3291840" indent="0" algn="ctr">
              <a:buNone/>
              <a:defRPr sz="6480"/>
            </a:lvl3pPr>
            <a:lvl4pPr marL="4937760" indent="0" algn="ctr">
              <a:buNone/>
              <a:defRPr sz="5760"/>
            </a:lvl4pPr>
            <a:lvl5pPr marL="6583680" indent="0" algn="ctr">
              <a:buNone/>
              <a:defRPr sz="5760"/>
            </a:lvl5pPr>
            <a:lvl6pPr marL="8229600" indent="0" algn="ctr">
              <a:buNone/>
              <a:defRPr sz="5760"/>
            </a:lvl6pPr>
            <a:lvl7pPr marL="9875520" indent="0" algn="ctr">
              <a:buNone/>
              <a:defRPr sz="5760"/>
            </a:lvl7pPr>
            <a:lvl8pPr marL="11521440" indent="0" algn="ctr">
              <a:buNone/>
              <a:defRPr sz="5760"/>
            </a:lvl8pPr>
            <a:lvl9pPr marL="13167360" indent="0" algn="ctr">
              <a:buNone/>
              <a:defRPr sz="576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8BA303FC-662E-C048-A4F4-28056905C8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9C1F4-1501-7A45-8124-3749621B668D}" type="datetimeFigureOut">
              <a:rPr lang="en-US" smtClean="0"/>
              <a:t>8/6/19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ABD9DFC9-98CF-EB4D-8F79-EA35EEB858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D4AF74CC-01A0-8F48-BD13-636B82909A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B6600-84E5-904E-94C7-0D9ECF907B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32970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249F99F-0ACE-964A-AEFA-91695FB226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43F9CC66-30B0-054C-93E8-5B9A19D960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27C40B88-4C8A-0F44-B856-3FC7643F65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9C1F4-1501-7A45-8124-3749621B668D}" type="datetimeFigureOut">
              <a:rPr lang="en-US" smtClean="0"/>
              <a:t>8/6/19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378A3689-87BB-0644-BE1D-080166DC21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FEB2BB2F-D77A-0441-9B7A-ED7569AD75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B6600-84E5-904E-94C7-0D9ECF907B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87896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C08D6D5-F58D-864C-A2B1-F8731174C3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95550" y="7294885"/>
            <a:ext cx="31546800" cy="12171678"/>
          </a:xfrm>
        </p:spPr>
        <p:txBody>
          <a:bodyPr anchor="b"/>
          <a:lstStyle>
            <a:lvl1pPr>
              <a:defRPr sz="21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AA8E6C6D-38C5-3F4B-9263-A77432EDCFA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495550" y="19581711"/>
            <a:ext cx="31546800" cy="6400798"/>
          </a:xfrm>
        </p:spPr>
        <p:txBody>
          <a:bodyPr/>
          <a:lstStyle>
            <a:lvl1pPr marL="0" indent="0">
              <a:buNone/>
              <a:defRPr sz="8640">
                <a:solidFill>
                  <a:schemeClr val="tx1">
                    <a:tint val="75000"/>
                  </a:schemeClr>
                </a:solidFill>
              </a:defRPr>
            </a:lvl1pPr>
            <a:lvl2pPr marL="1645920" indent="0">
              <a:buNone/>
              <a:defRPr sz="7200">
                <a:solidFill>
                  <a:schemeClr val="tx1">
                    <a:tint val="75000"/>
                  </a:schemeClr>
                </a:solidFill>
              </a:defRPr>
            </a:lvl2pPr>
            <a:lvl3pPr marL="3291840" indent="0">
              <a:buNone/>
              <a:defRPr sz="6480">
                <a:solidFill>
                  <a:schemeClr val="tx1">
                    <a:tint val="75000"/>
                  </a:schemeClr>
                </a:solidFill>
              </a:defRPr>
            </a:lvl3pPr>
            <a:lvl4pPr marL="4937760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4pPr>
            <a:lvl5pPr marL="6583680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5pPr>
            <a:lvl6pPr marL="8229600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6pPr>
            <a:lvl7pPr marL="9875520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7pPr>
            <a:lvl8pPr marL="11521440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8pPr>
            <a:lvl9pPr marL="13167360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368458CB-19A6-2E41-9AD5-2771DAF182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9C1F4-1501-7A45-8124-3749621B668D}" type="datetimeFigureOut">
              <a:rPr lang="en-US" smtClean="0"/>
              <a:t>8/6/19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6C5BDE2F-658B-5D4C-9D30-5B874F165B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449E8E69-C6D5-B444-B5C7-38E17B9795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B6600-84E5-904E-94C7-0D9ECF907B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71008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9EA2FE4-76FC-CD48-AC9E-382FBB5E58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F1BC115D-6C15-5149-AB75-6B84A8BF756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514600" y="7789334"/>
            <a:ext cx="15544800" cy="1856570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FDF48798-0935-0740-B7F1-B0B22D842B1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8516600" y="7789334"/>
            <a:ext cx="15544800" cy="1856570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1311783C-A844-5D40-88FE-6CBA8FDBC4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9C1F4-1501-7A45-8124-3749621B668D}" type="datetimeFigureOut">
              <a:rPr lang="en-US" smtClean="0"/>
              <a:t>8/6/19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C795F7A1-AF20-DA42-8E81-176A7EBE72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AA4E18A3-E56C-7444-8BC3-DB2064D632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B6600-84E5-904E-94C7-0D9ECF907B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4217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F650C80-88F9-DB44-B141-1F6A935A46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19364" y="1557869"/>
            <a:ext cx="31546800" cy="565573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01FCBC8F-AC15-4D4F-BE35-C1612E3539B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519366" y="7172962"/>
            <a:ext cx="15473361" cy="3515358"/>
          </a:xfrm>
        </p:spPr>
        <p:txBody>
          <a:bodyPr anchor="b"/>
          <a:lstStyle>
            <a:lvl1pPr marL="0" indent="0">
              <a:buNone/>
              <a:defRPr sz="8640" b="1"/>
            </a:lvl1pPr>
            <a:lvl2pPr marL="1645920" indent="0">
              <a:buNone/>
              <a:defRPr sz="7200" b="1"/>
            </a:lvl2pPr>
            <a:lvl3pPr marL="3291840" indent="0">
              <a:buNone/>
              <a:defRPr sz="6480" b="1"/>
            </a:lvl3pPr>
            <a:lvl4pPr marL="4937760" indent="0">
              <a:buNone/>
              <a:defRPr sz="5760" b="1"/>
            </a:lvl4pPr>
            <a:lvl5pPr marL="6583680" indent="0">
              <a:buNone/>
              <a:defRPr sz="5760" b="1"/>
            </a:lvl5pPr>
            <a:lvl6pPr marL="8229600" indent="0">
              <a:buNone/>
              <a:defRPr sz="5760" b="1"/>
            </a:lvl6pPr>
            <a:lvl7pPr marL="9875520" indent="0">
              <a:buNone/>
              <a:defRPr sz="5760" b="1"/>
            </a:lvl7pPr>
            <a:lvl8pPr marL="11521440" indent="0">
              <a:buNone/>
              <a:defRPr sz="5760" b="1"/>
            </a:lvl8pPr>
            <a:lvl9pPr marL="13167360" indent="0">
              <a:buNone/>
              <a:defRPr sz="576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07A7244B-F06A-ED48-964C-FD6E0036C0B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2519366" y="10688320"/>
            <a:ext cx="15473361" cy="1572090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FDB68366-F910-BE4D-81F4-62407130638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18516601" y="7172962"/>
            <a:ext cx="15549564" cy="3515358"/>
          </a:xfrm>
        </p:spPr>
        <p:txBody>
          <a:bodyPr anchor="b"/>
          <a:lstStyle>
            <a:lvl1pPr marL="0" indent="0">
              <a:buNone/>
              <a:defRPr sz="8640" b="1"/>
            </a:lvl1pPr>
            <a:lvl2pPr marL="1645920" indent="0">
              <a:buNone/>
              <a:defRPr sz="7200" b="1"/>
            </a:lvl2pPr>
            <a:lvl3pPr marL="3291840" indent="0">
              <a:buNone/>
              <a:defRPr sz="6480" b="1"/>
            </a:lvl3pPr>
            <a:lvl4pPr marL="4937760" indent="0">
              <a:buNone/>
              <a:defRPr sz="5760" b="1"/>
            </a:lvl4pPr>
            <a:lvl5pPr marL="6583680" indent="0">
              <a:buNone/>
              <a:defRPr sz="5760" b="1"/>
            </a:lvl5pPr>
            <a:lvl6pPr marL="8229600" indent="0">
              <a:buNone/>
              <a:defRPr sz="5760" b="1"/>
            </a:lvl6pPr>
            <a:lvl7pPr marL="9875520" indent="0">
              <a:buNone/>
              <a:defRPr sz="5760" b="1"/>
            </a:lvl7pPr>
            <a:lvl8pPr marL="11521440" indent="0">
              <a:buNone/>
              <a:defRPr sz="5760" b="1"/>
            </a:lvl8pPr>
            <a:lvl9pPr marL="13167360" indent="0">
              <a:buNone/>
              <a:defRPr sz="576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8D2DC67F-2E83-B047-8F21-60282158361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18516601" y="10688320"/>
            <a:ext cx="15549564" cy="1572090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6C7F603C-2477-4345-90FE-349CD29ABA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9C1F4-1501-7A45-8124-3749621B668D}" type="datetimeFigureOut">
              <a:rPr lang="en-US" smtClean="0"/>
              <a:t>8/6/19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B002DEA0-3D6C-0B40-9AA1-6CF38C4010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FD7CE89A-CE07-4B4C-B783-99E00F454F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B6600-84E5-904E-94C7-0D9ECF907B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80211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2B523D8-78D0-0344-88F2-228168DD93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23CDF720-6ABB-5840-96E7-8B96FA18F9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9C1F4-1501-7A45-8124-3749621B668D}" type="datetimeFigureOut">
              <a:rPr lang="en-US" smtClean="0"/>
              <a:t>8/6/19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3A20131A-1506-0145-B9BF-662FE306BF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3156B0DE-4A9E-C248-965B-A97E409B7A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B6600-84E5-904E-94C7-0D9ECF907B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20704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B4007739-5C1A-0545-970C-A4260BD2E0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9C1F4-1501-7A45-8124-3749621B668D}" type="datetimeFigureOut">
              <a:rPr lang="en-US" smtClean="0"/>
              <a:t>8/6/19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91740AE8-E0D7-1944-B1F7-61BCD04662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55B9C6C8-F6D1-1A4E-A5FB-4F2664B42F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B6600-84E5-904E-94C7-0D9ECF907B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24136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8027485-A5D2-3C43-8114-A963D7FBD5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19366" y="1950720"/>
            <a:ext cx="11796711" cy="6827520"/>
          </a:xfrm>
        </p:spPr>
        <p:txBody>
          <a:bodyPr anchor="b"/>
          <a:lstStyle>
            <a:lvl1pPr>
              <a:defRPr sz="1152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A9CE8FF9-4231-B643-BDBF-4AB6BE2AEFA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549564" y="4213015"/>
            <a:ext cx="18516600" cy="20794133"/>
          </a:xfrm>
        </p:spPr>
        <p:txBody>
          <a:bodyPr/>
          <a:lstStyle>
            <a:lvl1pPr>
              <a:defRPr sz="11520"/>
            </a:lvl1pPr>
            <a:lvl2pPr>
              <a:defRPr sz="10080"/>
            </a:lvl2pPr>
            <a:lvl3pPr>
              <a:defRPr sz="8640"/>
            </a:lvl3pPr>
            <a:lvl4pPr>
              <a:defRPr sz="7200"/>
            </a:lvl4pPr>
            <a:lvl5pPr>
              <a:defRPr sz="7200"/>
            </a:lvl5pPr>
            <a:lvl6pPr>
              <a:defRPr sz="7200"/>
            </a:lvl6pPr>
            <a:lvl7pPr>
              <a:defRPr sz="7200"/>
            </a:lvl7pPr>
            <a:lvl8pPr>
              <a:defRPr sz="7200"/>
            </a:lvl8pPr>
            <a:lvl9pPr>
              <a:defRPr sz="7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2B303F3A-EB6B-1640-8649-5DF78679A03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2519366" y="8778240"/>
            <a:ext cx="11796711" cy="16262775"/>
          </a:xfrm>
        </p:spPr>
        <p:txBody>
          <a:bodyPr/>
          <a:lstStyle>
            <a:lvl1pPr marL="0" indent="0">
              <a:buNone/>
              <a:defRPr sz="5760"/>
            </a:lvl1pPr>
            <a:lvl2pPr marL="1645920" indent="0">
              <a:buNone/>
              <a:defRPr sz="5040"/>
            </a:lvl2pPr>
            <a:lvl3pPr marL="3291840" indent="0">
              <a:buNone/>
              <a:defRPr sz="4320"/>
            </a:lvl3pPr>
            <a:lvl4pPr marL="4937760" indent="0">
              <a:buNone/>
              <a:defRPr sz="3600"/>
            </a:lvl4pPr>
            <a:lvl5pPr marL="6583680" indent="0">
              <a:buNone/>
              <a:defRPr sz="3600"/>
            </a:lvl5pPr>
            <a:lvl6pPr marL="8229600" indent="0">
              <a:buNone/>
              <a:defRPr sz="3600"/>
            </a:lvl6pPr>
            <a:lvl7pPr marL="9875520" indent="0">
              <a:buNone/>
              <a:defRPr sz="3600"/>
            </a:lvl7pPr>
            <a:lvl8pPr marL="11521440" indent="0">
              <a:buNone/>
              <a:defRPr sz="3600"/>
            </a:lvl8pPr>
            <a:lvl9pPr marL="13167360" indent="0">
              <a:buNone/>
              <a:defRPr sz="36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BA7B5E39-FA53-FA4A-B7E9-E8CE0D58C2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9C1F4-1501-7A45-8124-3749621B668D}" type="datetimeFigureOut">
              <a:rPr lang="en-US" smtClean="0"/>
              <a:t>8/6/19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FF7FB744-A34B-EC49-8205-FF16F102F1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C2EE0F2E-3318-424E-AA18-894EBD0138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B6600-84E5-904E-94C7-0D9ECF907B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22931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9A719243-FFB7-3B4C-8385-EE0FA8B65C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19366" y="1950720"/>
            <a:ext cx="11796711" cy="6827520"/>
          </a:xfrm>
        </p:spPr>
        <p:txBody>
          <a:bodyPr anchor="b"/>
          <a:lstStyle>
            <a:lvl1pPr>
              <a:defRPr sz="1152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DFBB63A1-75C0-8240-BAD9-F38582AF71C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15549564" y="4213015"/>
            <a:ext cx="18516600" cy="20794133"/>
          </a:xfrm>
        </p:spPr>
        <p:txBody>
          <a:bodyPr/>
          <a:lstStyle>
            <a:lvl1pPr marL="0" indent="0">
              <a:buNone/>
              <a:defRPr sz="11520"/>
            </a:lvl1pPr>
            <a:lvl2pPr marL="1645920" indent="0">
              <a:buNone/>
              <a:defRPr sz="10080"/>
            </a:lvl2pPr>
            <a:lvl3pPr marL="3291840" indent="0">
              <a:buNone/>
              <a:defRPr sz="8640"/>
            </a:lvl3pPr>
            <a:lvl4pPr marL="4937760" indent="0">
              <a:buNone/>
              <a:defRPr sz="7200"/>
            </a:lvl4pPr>
            <a:lvl5pPr marL="6583680" indent="0">
              <a:buNone/>
              <a:defRPr sz="7200"/>
            </a:lvl5pPr>
            <a:lvl6pPr marL="8229600" indent="0">
              <a:buNone/>
              <a:defRPr sz="7200"/>
            </a:lvl6pPr>
            <a:lvl7pPr marL="9875520" indent="0">
              <a:buNone/>
              <a:defRPr sz="7200"/>
            </a:lvl7pPr>
            <a:lvl8pPr marL="11521440" indent="0">
              <a:buNone/>
              <a:defRPr sz="7200"/>
            </a:lvl8pPr>
            <a:lvl9pPr marL="13167360" indent="0">
              <a:buNone/>
              <a:defRPr sz="72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33F30ACC-1CBA-FE45-BD9E-CAAF78BADF5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2519366" y="8778240"/>
            <a:ext cx="11796711" cy="16262775"/>
          </a:xfrm>
        </p:spPr>
        <p:txBody>
          <a:bodyPr/>
          <a:lstStyle>
            <a:lvl1pPr marL="0" indent="0">
              <a:buNone/>
              <a:defRPr sz="5760"/>
            </a:lvl1pPr>
            <a:lvl2pPr marL="1645920" indent="0">
              <a:buNone/>
              <a:defRPr sz="5040"/>
            </a:lvl2pPr>
            <a:lvl3pPr marL="3291840" indent="0">
              <a:buNone/>
              <a:defRPr sz="4320"/>
            </a:lvl3pPr>
            <a:lvl4pPr marL="4937760" indent="0">
              <a:buNone/>
              <a:defRPr sz="3600"/>
            </a:lvl4pPr>
            <a:lvl5pPr marL="6583680" indent="0">
              <a:buNone/>
              <a:defRPr sz="3600"/>
            </a:lvl5pPr>
            <a:lvl6pPr marL="8229600" indent="0">
              <a:buNone/>
              <a:defRPr sz="3600"/>
            </a:lvl6pPr>
            <a:lvl7pPr marL="9875520" indent="0">
              <a:buNone/>
              <a:defRPr sz="3600"/>
            </a:lvl7pPr>
            <a:lvl8pPr marL="11521440" indent="0">
              <a:buNone/>
              <a:defRPr sz="3600"/>
            </a:lvl8pPr>
            <a:lvl9pPr marL="13167360" indent="0">
              <a:buNone/>
              <a:defRPr sz="36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1ADD216B-B10E-CE4C-A123-BF0713B8B6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9C1F4-1501-7A45-8124-3749621B668D}" type="datetimeFigureOut">
              <a:rPr lang="en-US" smtClean="0"/>
              <a:t>8/6/19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30525C5A-B17C-0843-B8EC-F039450AAF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A07CEC81-1A6C-7E49-BDCD-173E9F7FF3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B6600-84E5-904E-94C7-0D9ECF907B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00807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19E9F3B-AC31-CC40-AD4A-D61974B608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BF561990-8AF8-D949-85AF-217F7C3D6AA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E1887667-35D9-794C-972D-6F6F3EC319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9C1F4-1501-7A45-8124-3749621B668D}" type="datetimeFigureOut">
              <a:rPr lang="en-US" smtClean="0"/>
              <a:t>8/6/19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E592CF9F-198E-C945-9EDE-7555A2F33A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61D0053E-9FFA-1242-9811-A8715500C7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B6600-84E5-904E-94C7-0D9ECF907B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38764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964E430B-1839-D74B-B5C4-619BF8057FB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26174700" y="1557867"/>
            <a:ext cx="7886700" cy="247971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45461986-86E3-1C40-AEE2-13B05C00890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2514600" y="1557867"/>
            <a:ext cx="23202900" cy="24797175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15E186D6-1550-934A-9BEB-B458E78E79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9C1F4-1501-7A45-8124-3749621B668D}" type="datetimeFigureOut">
              <a:rPr lang="en-US" smtClean="0"/>
              <a:t>8/6/19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490C7CBB-C209-3949-8B08-92421A5B1A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1601BFE0-D99C-DF4B-8493-2B87C9B556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B6600-84E5-904E-94C7-0D9ECF907B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90708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B4FF160A-0F59-E744-94CF-A3E88A0CDC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14600" y="1557869"/>
            <a:ext cx="31546800" cy="565573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DFC53C9F-4481-F446-A2FE-A5A9D202DB3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514600" y="7789334"/>
            <a:ext cx="31546800" cy="185657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3FB37B0F-AC79-4549-A975-17A5F493226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2514600" y="27120428"/>
            <a:ext cx="8229600" cy="15578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432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A9C1F4-1501-7A45-8124-3749621B668D}" type="datetimeFigureOut">
              <a:rPr lang="en-US" smtClean="0"/>
              <a:t>8/6/19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C50B1AEC-8E51-5642-8C32-48910F8A1E0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2115800" y="27120428"/>
            <a:ext cx="12344400" cy="15578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432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B50A6F01-F5F5-FA46-B379-FB9764087F7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25831800" y="27120428"/>
            <a:ext cx="8229600" cy="15578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432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3B6600-84E5-904E-94C7-0D9ECF907B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37142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3291840" rtl="0" eaLnBrk="1" latinLnBrk="0" hangingPunct="1">
        <a:lnSpc>
          <a:spcPct val="90000"/>
        </a:lnSpc>
        <a:spcBef>
          <a:spcPct val="0"/>
        </a:spcBef>
        <a:buNone/>
        <a:defRPr sz="1584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822960" indent="-822960" algn="l" defTabSz="3291840" rtl="0" eaLnBrk="1" latinLnBrk="0" hangingPunct="1">
        <a:lnSpc>
          <a:spcPct val="90000"/>
        </a:lnSpc>
        <a:spcBef>
          <a:spcPts val="3600"/>
        </a:spcBef>
        <a:buFont typeface="Arial" panose="020B0604020202020204" pitchFamily="34" charset="0"/>
        <a:buChar char="•"/>
        <a:defRPr sz="10080" kern="1200">
          <a:solidFill>
            <a:schemeClr val="tx1"/>
          </a:solidFill>
          <a:latin typeface="+mn-lt"/>
          <a:ea typeface="+mn-ea"/>
          <a:cs typeface="+mn-cs"/>
        </a:defRPr>
      </a:lvl1pPr>
      <a:lvl2pPr marL="246888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2pPr>
      <a:lvl3pPr marL="411480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7200" kern="1200">
          <a:solidFill>
            <a:schemeClr val="tx1"/>
          </a:solidFill>
          <a:latin typeface="+mn-lt"/>
          <a:ea typeface="+mn-ea"/>
          <a:cs typeface="+mn-cs"/>
        </a:defRPr>
      </a:lvl3pPr>
      <a:lvl4pPr marL="576072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4pPr>
      <a:lvl5pPr marL="740664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5pPr>
      <a:lvl6pPr marL="905256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6pPr>
      <a:lvl7pPr marL="1069848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7pPr>
      <a:lvl8pPr marL="1234440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8pPr>
      <a:lvl9pPr marL="1399032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1pPr>
      <a:lvl2pPr marL="164592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2pPr>
      <a:lvl3pPr marL="329184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3pPr>
      <a:lvl4pPr marL="493776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4pPr>
      <a:lvl5pPr marL="658368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5pPr>
      <a:lvl6pPr marL="822960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6pPr>
      <a:lvl7pPr marL="987552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7pPr>
      <a:lvl8pPr marL="1152144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8pPr>
      <a:lvl9pPr marL="1316736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4" Type="http://schemas.openxmlformats.org/officeDocument/2006/relationships/image" Target="../media/image3.png"/><Relationship Id="rId5" Type="http://schemas.openxmlformats.org/officeDocument/2006/relationships/image" Target="../media/image4.png"/><Relationship Id="rId6" Type="http://schemas.openxmlformats.org/officeDocument/2006/relationships/image" Target="../media/image5.png"/><Relationship Id="rId7" Type="http://schemas.openxmlformats.org/officeDocument/2006/relationships/image" Target="../media/image6.png"/><Relationship Id="rId8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tif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A837E5E8-00E4-AB49-9E91-07E21617D01F}"/>
              </a:ext>
            </a:extLst>
          </p:cNvPr>
          <p:cNvSpPr/>
          <p:nvPr/>
        </p:nvSpPr>
        <p:spPr>
          <a:xfrm>
            <a:off x="9144000" y="4021896"/>
            <a:ext cx="18288000" cy="25238904"/>
          </a:xfrm>
          <a:prstGeom prst="rect">
            <a:avLst/>
          </a:prstGeom>
          <a:solidFill>
            <a:srgbClr val="9DD164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0" tIns="228600" rIns="914400" bIns="1828800" rtlCol="0" anchor="b"/>
          <a:lstStyle/>
          <a:p>
            <a:pPr algn="ctr"/>
            <a:r>
              <a:rPr lang="en-US" sz="9600" dirty="0" smtClean="0">
                <a:solidFill>
                  <a:srgbClr val="092844"/>
                </a:solidFill>
                <a:latin typeface="Source Sans Pro" panose="020B0503030403020204" pitchFamily="34" charset="77"/>
              </a:rPr>
              <a:t>Zero-Waste is defined in a </a:t>
            </a:r>
            <a:r>
              <a:rPr lang="en-US" sz="9600" b="1" dirty="0" smtClean="0">
                <a:solidFill>
                  <a:srgbClr val="092844"/>
                </a:solidFill>
                <a:latin typeface="Source Sans Pro" panose="020B0503030403020204" pitchFamily="34" charset="77"/>
              </a:rPr>
              <a:t>place</a:t>
            </a:r>
            <a:r>
              <a:rPr lang="en-US" sz="9600" dirty="0" smtClean="0">
                <a:solidFill>
                  <a:srgbClr val="092844"/>
                </a:solidFill>
                <a:latin typeface="Source Sans Pro" panose="020B0503030403020204" pitchFamily="34" charset="77"/>
              </a:rPr>
              <a:t>, by the </a:t>
            </a:r>
            <a:r>
              <a:rPr lang="en-US" sz="9600" b="1" dirty="0" smtClean="0">
                <a:solidFill>
                  <a:srgbClr val="092844"/>
                </a:solidFill>
                <a:latin typeface="Source Sans Pro" panose="020B0503030403020204" pitchFamily="34" charset="77"/>
              </a:rPr>
              <a:t>people</a:t>
            </a:r>
            <a:r>
              <a:rPr lang="en-US" sz="9600" b="1" dirty="0" smtClean="0">
                <a:solidFill>
                  <a:srgbClr val="092844"/>
                </a:solidFill>
                <a:latin typeface="Source Sans Pro" panose="020B0503030403020204" pitchFamily="34" charset="77"/>
              </a:rPr>
              <a:t>.</a:t>
            </a:r>
            <a:endParaRPr lang="en-US" sz="9600" b="1" dirty="0">
              <a:solidFill>
                <a:srgbClr val="092844"/>
              </a:solidFill>
              <a:latin typeface="Source Sans Pro" panose="020B0503030403020204" pitchFamily="34" charset="77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xmlns="" id="{954543CD-AA25-3740-9E19-68330D32C41E}"/>
              </a:ext>
            </a:extLst>
          </p:cNvPr>
          <p:cNvSpPr/>
          <p:nvPr/>
        </p:nvSpPr>
        <p:spPr>
          <a:xfrm>
            <a:off x="0" y="-9086"/>
            <a:ext cx="36576000" cy="4030982"/>
          </a:xfrm>
          <a:prstGeom prst="rect">
            <a:avLst/>
          </a:prstGeom>
          <a:solidFill>
            <a:srgbClr val="09284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9600" b="1" dirty="0" smtClean="0">
                <a:solidFill>
                  <a:schemeClr val="bg1"/>
                </a:solidFill>
                <a:latin typeface="Source Sans Pro" panose="020B0503030403020204" pitchFamily="34" charset="77"/>
              </a:rPr>
              <a:t>Campus Zero Waste Planning: Cost Benefit Assessment</a:t>
            </a:r>
            <a:endParaRPr lang="en-US" sz="9600" b="1" dirty="0" smtClean="0">
              <a:solidFill>
                <a:schemeClr val="bg1"/>
              </a:solidFill>
              <a:latin typeface="Source Sans Pro" panose="020B0503030403020204" pitchFamily="34" charset="77"/>
            </a:endParaRPr>
          </a:p>
          <a:p>
            <a:pPr algn="ctr"/>
            <a:r>
              <a:rPr lang="en-US" sz="6600" b="1" dirty="0" smtClean="0">
                <a:solidFill>
                  <a:srgbClr val="9DD164"/>
                </a:solidFill>
                <a:latin typeface="Minion Pro" panose="02040503050306020203" pitchFamily="18" charset="0"/>
              </a:rPr>
              <a:t>Kayla Conway, UNH Sustainability Fellow, Summer 2019</a:t>
            </a:r>
          </a:p>
          <a:p>
            <a:pPr algn="ctr"/>
            <a:r>
              <a:rPr lang="en-US" sz="6000" b="1" dirty="0" smtClean="0">
                <a:solidFill>
                  <a:srgbClr val="9DD164"/>
                </a:solidFill>
                <a:latin typeface="Minion Pro" panose="02040503050306020203" pitchFamily="18" charset="0"/>
              </a:rPr>
              <a:t>Mentors: Alex </a:t>
            </a:r>
            <a:r>
              <a:rPr lang="en-US" sz="6000" b="1" dirty="0" err="1" smtClean="0">
                <a:solidFill>
                  <a:srgbClr val="9DD164"/>
                </a:solidFill>
                <a:latin typeface="Minion Pro" panose="02040503050306020203" pitchFamily="18" charset="0"/>
              </a:rPr>
              <a:t>Freid</a:t>
            </a:r>
            <a:r>
              <a:rPr lang="en-US" sz="6000" b="1" dirty="0" smtClean="0">
                <a:solidFill>
                  <a:srgbClr val="9DD164"/>
                </a:solidFill>
                <a:latin typeface="Minion Pro" panose="02040503050306020203" pitchFamily="18" charset="0"/>
              </a:rPr>
              <a:t> @ Post-Landfill Action Network, Jennifer Andrews @ UNHSI </a:t>
            </a:r>
            <a:endParaRPr lang="en-US" sz="6000" dirty="0">
              <a:solidFill>
                <a:srgbClr val="9DD164"/>
              </a:solidFill>
              <a:latin typeface="Minion Pro" panose="02040503050306020203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A3167932-7A60-FF4C-8B0C-2709E5B5915E}"/>
              </a:ext>
            </a:extLst>
          </p:cNvPr>
          <p:cNvSpPr txBox="1"/>
          <p:nvPr/>
        </p:nvSpPr>
        <p:spPr>
          <a:xfrm>
            <a:off x="914968" y="4605507"/>
            <a:ext cx="7315200" cy="7201972"/>
          </a:xfrm>
          <a:prstGeom prst="rect">
            <a:avLst/>
          </a:prstGeom>
          <a:noFill/>
          <a:ln w="38100">
            <a:solidFill>
              <a:srgbClr val="9DD164"/>
            </a:solidFill>
          </a:ln>
        </p:spPr>
        <p:txBody>
          <a:bodyPr wrap="square" lIns="457200" tIns="228600" rIns="228600" bIns="228600" rtlCol="0">
            <a:spAutoFit/>
          </a:bodyPr>
          <a:lstStyle/>
          <a:p>
            <a:pPr>
              <a:spcAft>
                <a:spcPts val="2400"/>
              </a:spcAft>
            </a:pPr>
            <a:r>
              <a:rPr lang="en-US" sz="5400" b="1" dirty="0">
                <a:solidFill>
                  <a:srgbClr val="003591"/>
                </a:solidFill>
                <a:latin typeface="Source Sans Pro" panose="020B0503030403020204" pitchFamily="34" charset="77"/>
              </a:rPr>
              <a:t>Introduction</a:t>
            </a:r>
          </a:p>
          <a:p>
            <a:r>
              <a:rPr lang="en-US" sz="2800" dirty="0" smtClean="0">
                <a:latin typeface="Minion Pro" panose="02040503050306020203" pitchFamily="18" charset="0"/>
              </a:rPr>
              <a:t>Tackling the challenges associated with waste requires a holistic solution; one that addresses both social and economic impacts</a:t>
            </a:r>
          </a:p>
          <a:p>
            <a:r>
              <a:rPr lang="en-US" sz="2800" dirty="0" smtClean="0">
                <a:latin typeface="Minion Pro" panose="02040503050306020203" pitchFamily="18" charset="0"/>
              </a:rPr>
              <a:t>associated with changing the current </a:t>
            </a:r>
          </a:p>
          <a:p>
            <a:r>
              <a:rPr lang="en-US" sz="2800" dirty="0" smtClean="0">
                <a:latin typeface="Minion Pro" panose="02040503050306020203" pitchFamily="18" charset="0"/>
              </a:rPr>
              <a:t>system. This fellowship explored </a:t>
            </a:r>
          </a:p>
          <a:p>
            <a:r>
              <a:rPr lang="en-US" sz="2800" dirty="0" smtClean="0">
                <a:latin typeface="Minion Pro" panose="02040503050306020203" pitchFamily="18" charset="0"/>
              </a:rPr>
              <a:t>the possibilities related to  </a:t>
            </a:r>
          </a:p>
          <a:p>
            <a:r>
              <a:rPr lang="en-US" sz="2800" dirty="0" smtClean="0">
                <a:latin typeface="Minion Pro" panose="02040503050306020203" pitchFamily="18" charset="0"/>
              </a:rPr>
              <a:t>successfully navigating campus</a:t>
            </a:r>
          </a:p>
          <a:p>
            <a:r>
              <a:rPr lang="en-US" sz="2800" dirty="0" smtClean="0">
                <a:latin typeface="Minion Pro" panose="02040503050306020203" pitchFamily="18" charset="0"/>
              </a:rPr>
              <a:t>bureaucracy to enact </a:t>
            </a:r>
          </a:p>
          <a:p>
            <a:r>
              <a:rPr lang="en-US" sz="2800" dirty="0" smtClean="0">
                <a:latin typeface="Minion Pro" panose="02040503050306020203" pitchFamily="18" charset="0"/>
              </a:rPr>
              <a:t>systemic change.</a:t>
            </a:r>
          </a:p>
          <a:p>
            <a:endParaRPr lang="en-US" sz="2800" dirty="0">
              <a:latin typeface="Minion Pro" panose="02040503050306020203" pitchFamily="18" charset="0"/>
            </a:endParaRPr>
          </a:p>
          <a:p>
            <a:endParaRPr lang="en-US" sz="2800" dirty="0" smtClean="0">
              <a:latin typeface="Minion Pro" panose="02040503050306020203" pitchFamily="18" charset="0"/>
            </a:endParaRPr>
          </a:p>
          <a:p>
            <a:endParaRPr lang="en-US" sz="2800" dirty="0">
              <a:latin typeface="Minion Pro" panose="02040503050306020203" pitchFamily="18" charset="0"/>
            </a:endParaRPr>
          </a:p>
          <a:p>
            <a:r>
              <a:rPr lang="en-US" sz="2800" dirty="0" smtClean="0">
                <a:latin typeface="Minion Pro" panose="02040503050306020203" pitchFamily="18" charset="0"/>
              </a:rPr>
              <a:t> </a:t>
            </a:r>
            <a:endParaRPr lang="en-US" sz="2800" dirty="0">
              <a:latin typeface="Minion Pro" panose="02040503050306020203" pitchFamily="18" charset="0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xmlns="" id="{44A51FA5-D768-B144-8FD8-46DBA16D3BB7}"/>
              </a:ext>
            </a:extLst>
          </p:cNvPr>
          <p:cNvSpPr txBox="1"/>
          <p:nvPr/>
        </p:nvSpPr>
        <p:spPr>
          <a:xfrm>
            <a:off x="28361197" y="23930130"/>
            <a:ext cx="7315200" cy="2923877"/>
          </a:xfrm>
          <a:prstGeom prst="rect">
            <a:avLst/>
          </a:prstGeom>
          <a:noFill/>
          <a:ln w="38100">
            <a:solidFill>
              <a:srgbClr val="9DD164"/>
            </a:solidFill>
          </a:ln>
        </p:spPr>
        <p:txBody>
          <a:bodyPr wrap="square" lIns="457200" tIns="228600" rIns="228600" bIns="228600" rtlCol="0">
            <a:spAutoFit/>
          </a:bodyPr>
          <a:lstStyle/>
          <a:p>
            <a:pPr>
              <a:spcAft>
                <a:spcPts val="2400"/>
              </a:spcAft>
            </a:pPr>
            <a:r>
              <a:rPr lang="en-US" sz="4000" b="1" dirty="0">
                <a:solidFill>
                  <a:srgbClr val="003591"/>
                </a:solidFill>
                <a:latin typeface="Source Sans Pro" panose="020B0503030403020204" pitchFamily="34" charset="77"/>
              </a:rPr>
              <a:t>References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000" dirty="0" smtClean="0">
                <a:latin typeface="Minion Pro" panose="02040503050306020203" pitchFamily="18" charset="0"/>
              </a:rPr>
              <a:t>Paige </a:t>
            </a:r>
            <a:r>
              <a:rPr lang="en-US" sz="2000" dirty="0" err="1" smtClean="0">
                <a:latin typeface="Minion Pro" panose="02040503050306020203" pitchFamily="18" charset="0"/>
              </a:rPr>
              <a:t>McKibben</a:t>
            </a:r>
            <a:r>
              <a:rPr lang="en-US" sz="2000" dirty="0" smtClean="0">
                <a:latin typeface="Minion Pro" panose="02040503050306020203" pitchFamily="18" charset="0"/>
              </a:rPr>
              <a:t>, Mary </a:t>
            </a:r>
            <a:r>
              <a:rPr lang="en-US" sz="2000" dirty="0" err="1" smtClean="0">
                <a:latin typeface="Minion Pro" panose="02040503050306020203" pitchFamily="18" charset="0"/>
              </a:rPr>
              <a:t>Shotton</a:t>
            </a:r>
            <a:r>
              <a:rPr lang="en-US" sz="2000" dirty="0" smtClean="0">
                <a:latin typeface="Minion Pro" panose="02040503050306020203" pitchFamily="18" charset="0"/>
              </a:rPr>
              <a:t>:  UNHSI Zero-Waste Interns</a:t>
            </a:r>
            <a:endParaRPr lang="en-US" sz="2000" dirty="0">
              <a:latin typeface="Minion Pro" panose="02040503050306020203" pitchFamily="18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en-US" sz="2000" dirty="0" smtClean="0">
                <a:latin typeface="Minion Pro" panose="02040503050306020203" pitchFamily="18" charset="0"/>
              </a:rPr>
              <a:t>UNH </a:t>
            </a:r>
            <a:r>
              <a:rPr lang="en-US" sz="2000" dirty="0">
                <a:latin typeface="Minion Pro" panose="02040503050306020203" pitchFamily="18" charset="0"/>
              </a:rPr>
              <a:t>Zero Waste Task Force Stakeholders 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000" dirty="0">
                <a:latin typeface="Minion Pro" panose="02040503050306020203" pitchFamily="18" charset="0"/>
              </a:rPr>
              <a:t>PLAN’s Zero Waste Atlas Stage 1 Recommendation Report for </a:t>
            </a:r>
            <a:r>
              <a:rPr lang="en-US" sz="2000" dirty="0" smtClean="0">
                <a:latin typeface="Minion Pro" panose="02040503050306020203" pitchFamily="18" charset="0"/>
              </a:rPr>
              <a:t>UNH</a:t>
            </a:r>
            <a:endParaRPr lang="en-US" sz="2000" dirty="0">
              <a:latin typeface="Minion Pro" panose="02040503050306020203" pitchFamily="18" charset="0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xmlns="" id="{EB50F71D-EDE4-B244-9852-C48C7ABAB488}"/>
              </a:ext>
            </a:extLst>
          </p:cNvPr>
          <p:cNvSpPr/>
          <p:nvPr/>
        </p:nvSpPr>
        <p:spPr>
          <a:xfrm>
            <a:off x="28361197" y="22339598"/>
            <a:ext cx="7315200" cy="365760"/>
          </a:xfrm>
          <a:prstGeom prst="rect">
            <a:avLst/>
          </a:prstGeom>
          <a:solidFill>
            <a:srgbClr val="9DD164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800" dirty="0">
              <a:solidFill>
                <a:srgbClr val="092844"/>
              </a:solidFill>
              <a:latin typeface="Minion Pro" panose="02040503050306020203" pitchFamily="18" charset="0"/>
            </a:endParaRP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xmlns="" id="{C91A51B0-666F-F846-9FCE-1D92030F9D10}"/>
              </a:ext>
            </a:extLst>
          </p:cNvPr>
          <p:cNvSpPr/>
          <p:nvPr/>
        </p:nvSpPr>
        <p:spPr>
          <a:xfrm flipV="1">
            <a:off x="28361197" y="22965976"/>
            <a:ext cx="7315200" cy="365760"/>
          </a:xfrm>
          <a:prstGeom prst="rect">
            <a:avLst/>
          </a:prstGeom>
          <a:solidFill>
            <a:srgbClr val="092844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800" dirty="0">
              <a:solidFill>
                <a:srgbClr val="092844"/>
              </a:solidFill>
              <a:latin typeface="Minion Pro" panose="02040503050306020203" pitchFamily="18" charset="0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xmlns="" id="{C4586A3C-3249-094F-8C51-2D5DE6FD9B97}"/>
              </a:ext>
            </a:extLst>
          </p:cNvPr>
          <p:cNvSpPr txBox="1"/>
          <p:nvPr/>
        </p:nvSpPr>
        <p:spPr>
          <a:xfrm>
            <a:off x="1002795" y="12586153"/>
            <a:ext cx="7315200" cy="9233297"/>
          </a:xfrm>
          <a:prstGeom prst="rect">
            <a:avLst/>
          </a:prstGeom>
          <a:noFill/>
          <a:ln w="38100">
            <a:solidFill>
              <a:srgbClr val="9DD164"/>
            </a:solidFill>
          </a:ln>
        </p:spPr>
        <p:txBody>
          <a:bodyPr wrap="square" lIns="457200" tIns="228600" rIns="228600" bIns="228600" rtlCol="0">
            <a:spAutoFit/>
          </a:bodyPr>
          <a:lstStyle/>
          <a:p>
            <a:pPr>
              <a:spcAft>
                <a:spcPts val="2400"/>
              </a:spcAft>
            </a:pPr>
            <a:r>
              <a:rPr lang="en-US" sz="5400" b="1" dirty="0" smtClean="0">
                <a:solidFill>
                  <a:srgbClr val="003591"/>
                </a:solidFill>
                <a:latin typeface="Source Sans Pro" panose="020B0503030403020204" pitchFamily="34" charset="77"/>
              </a:rPr>
              <a:t>Objectives</a:t>
            </a:r>
            <a:endParaRPr lang="en-US" sz="2800" dirty="0" smtClean="0">
              <a:latin typeface="Minion Pro" panose="02040503050306020203" pitchFamily="18" charset="0"/>
            </a:endParaRPr>
          </a:p>
          <a:p>
            <a:pPr>
              <a:spcAft>
                <a:spcPts val="2400"/>
              </a:spcAft>
            </a:pPr>
            <a:r>
              <a:rPr lang="en-US" sz="2800" dirty="0" smtClean="0">
                <a:latin typeface="Minion Pro" panose="02040503050306020203" pitchFamily="18" charset="0"/>
              </a:rPr>
              <a:t>We are going to p</a:t>
            </a:r>
            <a:r>
              <a:rPr lang="en-US" sz="2800" dirty="0" smtClean="0">
                <a:latin typeface="Minion Pro" panose="02040503050306020203" pitchFamily="18" charset="0"/>
              </a:rPr>
              <a:t>resent proposed solutions to the Zero Waste Task Force, Sustainability Task Force, and the President. The anticipated outcomes of this proposal will be:  </a:t>
            </a:r>
          </a:p>
          <a:p>
            <a:pPr marL="457200" indent="-457200">
              <a:buFont typeface="Arial" charset="0"/>
              <a:buChar char="•"/>
            </a:pPr>
            <a:r>
              <a:rPr lang="en-US" sz="2800" dirty="0" smtClean="0">
                <a:latin typeface="Minion Pro" panose="02040503050306020203" pitchFamily="18" charset="0"/>
              </a:rPr>
              <a:t>Commitment to defining zero-waste </a:t>
            </a:r>
          </a:p>
          <a:p>
            <a:pPr marL="457200" indent="-457200">
              <a:buFont typeface="Arial" charset="0"/>
              <a:buChar char="•"/>
            </a:pPr>
            <a:r>
              <a:rPr lang="en-US" sz="2800" dirty="0" smtClean="0">
                <a:latin typeface="Minion Pro" panose="02040503050306020203" pitchFamily="18" charset="0"/>
              </a:rPr>
              <a:t>Stakeholder </a:t>
            </a:r>
            <a:r>
              <a:rPr lang="en-US" sz="2800" dirty="0">
                <a:latin typeface="Minion Pro" panose="02040503050306020203" pitchFamily="18" charset="0"/>
              </a:rPr>
              <a:t>buy-in for long term vision </a:t>
            </a:r>
            <a:endParaRPr lang="en-US" sz="2800" dirty="0" smtClean="0">
              <a:latin typeface="Minion Pro" panose="02040503050306020203" pitchFamily="18" charset="0"/>
            </a:endParaRPr>
          </a:p>
          <a:p>
            <a:pPr marL="457200" indent="-457200">
              <a:buFont typeface="Arial" charset="0"/>
              <a:buChar char="•"/>
            </a:pPr>
            <a:r>
              <a:rPr lang="en-US" sz="2800" dirty="0">
                <a:latin typeface="Minion Pro" panose="02040503050306020203" pitchFamily="18" charset="0"/>
              </a:rPr>
              <a:t>Agreed upon plan to achieve campus </a:t>
            </a:r>
            <a:r>
              <a:rPr lang="en-US" sz="2800" dirty="0" smtClean="0">
                <a:latin typeface="Minion Pro" panose="02040503050306020203" pitchFamily="18" charset="0"/>
              </a:rPr>
              <a:t>goals</a:t>
            </a:r>
          </a:p>
          <a:p>
            <a:pPr marL="457200" indent="-457200">
              <a:buFont typeface="Arial" charset="0"/>
              <a:buChar char="•"/>
            </a:pPr>
            <a:r>
              <a:rPr lang="en-US" sz="2800" dirty="0" smtClean="0">
                <a:latin typeface="Minion Pro" panose="02040503050306020203" pitchFamily="18" charset="0"/>
              </a:rPr>
              <a:t>Development </a:t>
            </a:r>
            <a:r>
              <a:rPr lang="en-US" sz="2800" dirty="0">
                <a:latin typeface="Minion Pro" panose="02040503050306020203" pitchFamily="18" charset="0"/>
              </a:rPr>
              <a:t>of UNH’s Road-Map to </a:t>
            </a:r>
            <a:r>
              <a:rPr lang="en-US" sz="2800" dirty="0" smtClean="0">
                <a:latin typeface="Minion Pro" panose="02040503050306020203" pitchFamily="18" charset="0"/>
              </a:rPr>
              <a:t>Zero-Waste </a:t>
            </a:r>
          </a:p>
          <a:p>
            <a:endParaRPr lang="en-US" sz="2800" dirty="0">
              <a:latin typeface="Minion Pro" panose="02040503050306020203" pitchFamily="18" charset="0"/>
            </a:endParaRPr>
          </a:p>
          <a:p>
            <a:endParaRPr lang="en-US" sz="2800" dirty="0" smtClean="0">
              <a:latin typeface="Minion Pro" panose="02040503050306020203" pitchFamily="18" charset="0"/>
            </a:endParaRPr>
          </a:p>
          <a:p>
            <a:endParaRPr lang="en-US" sz="2800" dirty="0">
              <a:latin typeface="Minion Pro" panose="02040503050306020203" pitchFamily="18" charset="0"/>
            </a:endParaRPr>
          </a:p>
          <a:p>
            <a:endParaRPr lang="en-US" sz="2800" dirty="0" smtClean="0">
              <a:latin typeface="Minion Pro" panose="02040503050306020203" pitchFamily="18" charset="0"/>
            </a:endParaRPr>
          </a:p>
          <a:p>
            <a:endParaRPr lang="en-US" sz="2800" dirty="0">
              <a:latin typeface="Minion Pro" panose="02040503050306020203" pitchFamily="18" charset="0"/>
            </a:endParaRPr>
          </a:p>
          <a:p>
            <a:endParaRPr lang="en-US" sz="2800" dirty="0" smtClean="0">
              <a:latin typeface="Minion Pro" panose="02040503050306020203" pitchFamily="18" charset="0"/>
            </a:endParaRPr>
          </a:p>
          <a:p>
            <a:endParaRPr lang="en-US" sz="2800" dirty="0" smtClean="0">
              <a:latin typeface="Minion Pro" panose="02040503050306020203" pitchFamily="18" charset="0"/>
            </a:endParaRPr>
          </a:p>
          <a:p>
            <a:pPr marL="457200" indent="-457200">
              <a:buFont typeface="Arial" charset="0"/>
              <a:buChar char="•"/>
            </a:pPr>
            <a:endParaRPr lang="en-US" sz="2800" dirty="0">
              <a:latin typeface="Minion Pro" panose="02040503050306020203" pitchFamily="18" charset="0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xmlns="" id="{8ACB0D13-207E-DA4A-9F3E-CBD2F29456B0}"/>
              </a:ext>
            </a:extLst>
          </p:cNvPr>
          <p:cNvSpPr txBox="1"/>
          <p:nvPr/>
        </p:nvSpPr>
        <p:spPr>
          <a:xfrm>
            <a:off x="1002795" y="22598124"/>
            <a:ext cx="7315200" cy="5909310"/>
          </a:xfrm>
          <a:prstGeom prst="rect">
            <a:avLst/>
          </a:prstGeom>
          <a:noFill/>
          <a:ln w="38100">
            <a:solidFill>
              <a:srgbClr val="9DD164"/>
            </a:solidFill>
          </a:ln>
        </p:spPr>
        <p:txBody>
          <a:bodyPr wrap="square" lIns="457200" tIns="228600" rIns="228600" bIns="228600" rtlCol="0">
            <a:spAutoFit/>
          </a:bodyPr>
          <a:lstStyle/>
          <a:p>
            <a:pPr>
              <a:spcAft>
                <a:spcPts val="2400"/>
              </a:spcAft>
            </a:pPr>
            <a:r>
              <a:rPr lang="en-US" sz="5400" b="1" dirty="0" smtClean="0">
                <a:solidFill>
                  <a:srgbClr val="003591"/>
                </a:solidFill>
                <a:latin typeface="Source Sans Pro" panose="020B0503030403020204" pitchFamily="34" charset="77"/>
              </a:rPr>
              <a:t>Approach</a:t>
            </a:r>
            <a:endParaRPr lang="en-US" sz="2800" dirty="0" smtClean="0">
              <a:latin typeface="Minion Pro" panose="02040503050306020203" pitchFamily="18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 smtClean="0">
                <a:latin typeface="Minion Pro" panose="02040503050306020203" pitchFamily="18" charset="0"/>
              </a:rPr>
              <a:t>Stakeholder Engagement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 smtClean="0">
                <a:latin typeface="Minion Pro" panose="02040503050306020203" pitchFamily="18" charset="0"/>
              </a:rPr>
              <a:t>Systems Mapping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 smtClean="0">
                <a:latin typeface="Minion Pro" panose="02040503050306020203" pitchFamily="18" charset="0"/>
              </a:rPr>
              <a:t>Case Studies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 smtClean="0">
                <a:latin typeface="Minion Pro" panose="02040503050306020203" pitchFamily="18" charset="0"/>
              </a:rPr>
              <a:t>Data Collection and Analyses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 smtClean="0">
                <a:latin typeface="Minion Pro" panose="02040503050306020203" pitchFamily="18" charset="0"/>
              </a:rPr>
              <a:t>Version 2 Visioning for the Atlas Project </a:t>
            </a:r>
          </a:p>
          <a:p>
            <a:endParaRPr lang="en-US" sz="2800" dirty="0">
              <a:latin typeface="Minion Pro" panose="02040503050306020203" pitchFamily="18" charset="0"/>
            </a:endParaRPr>
          </a:p>
          <a:p>
            <a:endParaRPr lang="en-US" sz="2800" dirty="0" smtClean="0">
              <a:latin typeface="Minion Pro" panose="02040503050306020203" pitchFamily="18" charset="0"/>
            </a:endParaRPr>
          </a:p>
          <a:p>
            <a:endParaRPr lang="en-US" sz="2800" dirty="0" smtClean="0">
              <a:latin typeface="Minion Pro" panose="02040503050306020203" pitchFamily="18" charset="0"/>
            </a:endParaRPr>
          </a:p>
          <a:p>
            <a:endParaRPr lang="en-US" sz="2800" dirty="0">
              <a:latin typeface="Minion Pro" panose="02040503050306020203" pitchFamily="18" charset="0"/>
            </a:endParaRPr>
          </a:p>
          <a:p>
            <a:endParaRPr lang="en-US" sz="2800" dirty="0">
              <a:latin typeface="Minion Pro" panose="02040503050306020203" pitchFamily="18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xmlns="" id="{6519B66F-BBFC-CF40-B1EB-D99EAC204100}"/>
              </a:ext>
            </a:extLst>
          </p:cNvPr>
          <p:cNvSpPr txBox="1"/>
          <p:nvPr/>
        </p:nvSpPr>
        <p:spPr>
          <a:xfrm>
            <a:off x="28258005" y="10993996"/>
            <a:ext cx="7315200" cy="10587514"/>
          </a:xfrm>
          <a:prstGeom prst="rect">
            <a:avLst/>
          </a:prstGeom>
          <a:noFill/>
          <a:ln w="38100">
            <a:solidFill>
              <a:srgbClr val="9DD164"/>
            </a:solidFill>
          </a:ln>
        </p:spPr>
        <p:txBody>
          <a:bodyPr wrap="square" lIns="457200" tIns="228600" rIns="228600" bIns="228600" rtlCol="0">
            <a:spAutoFit/>
          </a:bodyPr>
          <a:lstStyle/>
          <a:p>
            <a:pPr>
              <a:spcAft>
                <a:spcPts val="2400"/>
              </a:spcAft>
            </a:pPr>
            <a:r>
              <a:rPr lang="en-US" sz="5400" b="1" u="sng" dirty="0" smtClean="0">
                <a:solidFill>
                  <a:srgbClr val="003591"/>
                </a:solidFill>
                <a:latin typeface="Source Sans Pro" panose="020B0503030403020204" pitchFamily="34" charset="77"/>
              </a:rPr>
              <a:t>Preliminary Results </a:t>
            </a:r>
            <a:r>
              <a:rPr lang="en-US" sz="4000" b="1" dirty="0" smtClean="0">
                <a:solidFill>
                  <a:srgbClr val="003591"/>
                </a:solidFill>
                <a:latin typeface="Source Sans Pro" panose="020B0503030403020204" pitchFamily="34" charset="77"/>
              </a:rPr>
              <a:t>Zero-Waste:		 It’s Complicated </a:t>
            </a:r>
            <a:endParaRPr lang="en-US" sz="4000" b="1" dirty="0">
              <a:solidFill>
                <a:srgbClr val="003591"/>
              </a:solidFill>
              <a:latin typeface="Source Sans Pro" panose="020B0503030403020204" pitchFamily="34" charset="77"/>
            </a:endParaRPr>
          </a:p>
          <a:p>
            <a:pPr marL="457200" indent="-457200">
              <a:buFont typeface="Arial" charset="0"/>
              <a:buChar char="•"/>
            </a:pPr>
            <a:r>
              <a:rPr lang="en-US" sz="2800" dirty="0" smtClean="0">
                <a:latin typeface="Minion Pro" panose="02040503050306020203" pitchFamily="18" charset="0"/>
              </a:rPr>
              <a:t>The </a:t>
            </a:r>
            <a:r>
              <a:rPr lang="en-US" sz="2800" dirty="0">
                <a:latin typeface="Minion Pro" panose="02040503050306020203" pitchFamily="18" charset="0"/>
              </a:rPr>
              <a:t>majority of waste disposed of at UNH is landfill bound </a:t>
            </a:r>
          </a:p>
          <a:p>
            <a:pPr marL="457200" indent="-457200">
              <a:buFont typeface="Arial" charset="0"/>
              <a:buChar char="•"/>
            </a:pPr>
            <a:r>
              <a:rPr lang="en-US" sz="2800" dirty="0" smtClean="0">
                <a:latin typeface="Minion Pro" panose="02040503050306020203" pitchFamily="18" charset="0"/>
              </a:rPr>
              <a:t>“</a:t>
            </a:r>
            <a:r>
              <a:rPr lang="en-US" sz="2800" dirty="0">
                <a:latin typeface="Minion Pro" panose="02040503050306020203" pitchFamily="18" charset="0"/>
              </a:rPr>
              <a:t>You cannot manage what you don</a:t>
            </a:r>
            <a:r>
              <a:rPr lang="uk-UA" sz="2800" dirty="0">
                <a:latin typeface="Minion Pro" panose="02040503050306020203" pitchFamily="18" charset="0"/>
              </a:rPr>
              <a:t>’</a:t>
            </a:r>
            <a:r>
              <a:rPr lang="en-US" sz="2800" dirty="0">
                <a:latin typeface="Minion Pro" panose="02040503050306020203" pitchFamily="18" charset="0"/>
              </a:rPr>
              <a:t>t’ measure.” </a:t>
            </a:r>
          </a:p>
          <a:p>
            <a:pPr marL="457200" indent="-457200">
              <a:buFont typeface="Arial" charset="0"/>
              <a:buChar char="•"/>
            </a:pPr>
            <a:r>
              <a:rPr lang="en-US" sz="2800" dirty="0">
                <a:latin typeface="Minion Pro" panose="02040503050306020203" pitchFamily="18" charset="0"/>
              </a:rPr>
              <a:t>The systems in place for waste on UNH’s campus are complex. </a:t>
            </a:r>
          </a:p>
          <a:p>
            <a:pPr marL="457200" indent="-457200">
              <a:buFont typeface="Arial" charset="0"/>
              <a:buChar char="•"/>
            </a:pPr>
            <a:r>
              <a:rPr lang="en-US" sz="2800" dirty="0">
                <a:latin typeface="Minion Pro" panose="02040503050306020203" pitchFamily="18" charset="0"/>
              </a:rPr>
              <a:t>Systemic change in regards to waste, will require systemic collaboration</a:t>
            </a:r>
            <a:r>
              <a:rPr lang="en-US" sz="2800" dirty="0" smtClean="0">
                <a:latin typeface="Minion Pro" panose="02040503050306020203" pitchFamily="18" charset="0"/>
              </a:rPr>
              <a:t>.</a:t>
            </a:r>
          </a:p>
          <a:p>
            <a:pPr marL="457200" indent="-457200">
              <a:buFont typeface="Arial" charset="0"/>
              <a:buChar char="•"/>
            </a:pPr>
            <a:r>
              <a:rPr lang="en-US" sz="2800" dirty="0" smtClean="0">
                <a:latin typeface="Minion Pro" panose="02040503050306020203" pitchFamily="18" charset="0"/>
              </a:rPr>
              <a:t>In order to develop an accurate CBA, a definition and road-map for zero-waste are required. </a:t>
            </a:r>
          </a:p>
          <a:p>
            <a:pPr marL="457200" indent="-457200">
              <a:buFont typeface="Arial" charset="0"/>
              <a:buChar char="•"/>
            </a:pPr>
            <a:r>
              <a:rPr lang="en-US" sz="2800" dirty="0" smtClean="0">
                <a:latin typeface="Minion Pro" panose="02040503050306020203" pitchFamily="18" charset="0"/>
              </a:rPr>
              <a:t>In order to move forward with zero-waste, it is essential that UNH hires a ZW Coordinator to facilitate all stakeholders and multi-faceted projects. </a:t>
            </a:r>
          </a:p>
          <a:p>
            <a:pPr marL="457200" indent="-457200">
              <a:buFont typeface="Arial" charset="0"/>
              <a:buChar char="•"/>
            </a:pPr>
            <a:r>
              <a:rPr lang="en-US" sz="2800" dirty="0" smtClean="0">
                <a:latin typeface="Minion Pro" panose="02040503050306020203" pitchFamily="18" charset="0"/>
              </a:rPr>
              <a:t>Identifying different scenarios the campus can take has impacts and benefits associated with each. 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xmlns="" id="{E0C5522E-7C7C-894F-9BD8-35F6DB3D4AEF}"/>
              </a:ext>
            </a:extLst>
          </p:cNvPr>
          <p:cNvSpPr txBox="1"/>
          <p:nvPr/>
        </p:nvSpPr>
        <p:spPr>
          <a:xfrm>
            <a:off x="28258005" y="4452785"/>
            <a:ext cx="7315200" cy="5909310"/>
          </a:xfrm>
          <a:prstGeom prst="rect">
            <a:avLst/>
          </a:prstGeom>
          <a:noFill/>
          <a:ln w="38100">
            <a:solidFill>
              <a:srgbClr val="9DD164"/>
            </a:solidFill>
          </a:ln>
        </p:spPr>
        <p:txBody>
          <a:bodyPr wrap="square" lIns="457200" tIns="228600" rIns="228600" bIns="228600" rtlCol="0">
            <a:spAutoFit/>
          </a:bodyPr>
          <a:lstStyle/>
          <a:p>
            <a:pPr>
              <a:spcAft>
                <a:spcPts val="2400"/>
              </a:spcAft>
            </a:pPr>
            <a:r>
              <a:rPr lang="en-US" sz="5400" b="1" dirty="0">
                <a:solidFill>
                  <a:srgbClr val="003591"/>
                </a:solidFill>
                <a:latin typeface="Source Sans Pro" panose="020B0503030403020204" pitchFamily="34" charset="77"/>
              </a:rPr>
              <a:t>Discussion</a:t>
            </a:r>
          </a:p>
          <a:p>
            <a:r>
              <a:rPr lang="en-US" sz="2800" dirty="0" smtClean="0">
                <a:latin typeface="Minion Pro" panose="02040503050306020203" pitchFamily="18" charset="0"/>
              </a:rPr>
              <a:t>Every material on a campus flows through the 4 phases below. In order to re-design waste systems, material consumption should be planned in this order: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 smtClean="0">
                <a:latin typeface="Minion Pro" panose="02040503050306020203" pitchFamily="18" charset="0"/>
              </a:rPr>
              <a:t>Procurement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 smtClean="0">
                <a:latin typeface="Minion Pro" panose="02040503050306020203" pitchFamily="18" charset="0"/>
              </a:rPr>
              <a:t>Use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 smtClean="0">
                <a:latin typeface="Minion Pro" panose="02040503050306020203" pitchFamily="18" charset="0"/>
              </a:rPr>
              <a:t>Logistics: Collection and Consolidation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 smtClean="0">
                <a:latin typeface="Minion Pro" panose="02040503050306020203" pitchFamily="18" charset="0"/>
              </a:rPr>
              <a:t>Disposal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2800" dirty="0">
              <a:latin typeface="Minion Pro" panose="02040503050306020203" pitchFamily="18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2800" dirty="0" smtClean="0">
              <a:latin typeface="Minion Pro" panose="02040503050306020203" pitchFamily="18" charset="0"/>
            </a:endParaRPr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xmlns="" id="{1EFCB598-4B3F-BD4F-8B23-0254F8F621D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361197" y="27009483"/>
            <a:ext cx="10515600" cy="16510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19722" y="7183113"/>
            <a:ext cx="15936553" cy="8917566"/>
          </a:xfrm>
          <a:prstGeom prst="rect">
            <a:avLst/>
          </a:prstGeom>
        </p:spPr>
      </p:pic>
      <p:pic>
        <p:nvPicPr>
          <p:cNvPr id="1028" name="Picture 4" descr="https://lh4.googleusercontent.com/BSXsJcw0BIbCsu1iGbAHC_HiAOmGEeIdXbWv51ABwyxKvDEJ9Lh_IGagr5LQW0mV4d5VlOTVtN6zykUQgMA0sNZWM3x75Ypcs9iU8S6K8WQIm4_VdvAGL6wNylNVkNaMQMwQDopqS2Q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80380" y="16641348"/>
            <a:ext cx="7615238" cy="76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s://lh6.googleusercontent.com/89UvqgLvuM06wcpdG4iCx3UuEdXl5su3jbheW41p9lDyKrLKc0Nd_4ZvaMYxCxv27hXdGSy-BXhLFc-Z5sMWWCnYwWsJmHDb2CCMjZI9vZCzPjbVu8B_lRp2zRd1mH1ZDhBS32G7qRA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07742" y="8611735"/>
            <a:ext cx="3192337" cy="16879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https://lh3.googleusercontent.com/i-uXGLGU6OC91TLCKrncix40eM4artY2AlMG_veX29NiHBE-XRyIGxked_8OY6B8YvgFx9PBfFZEZ4fDFLM3u3zun1omz9sMgHvzTxY3BG_TTjgEYgjFTZcqGK5bLfk7tqqWuHZFYn0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6312" y="26072803"/>
            <a:ext cx="3122389" cy="2587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https://lh6.googleusercontent.com/6KnEusc8kKKpfIKxodwMw-lP_NDwzU9VkhGJdSFN-2JVkBxz1PVrFmz-xHx5NfYu9qnlnICxnxV2w2eqPrVdv9CHUsxCEfNB__s4f6RRQQ4E0FxQgqusIWSCC6K-5RbYkmNdBXJ3zYM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2471" y="17865490"/>
            <a:ext cx="5619813" cy="45766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https://lh5.googleusercontent.com/VT-uWRlBzeZ9D9L7QzyuN2L2lpgsZTPMHwLHqZFYDahk3i6eN4Yq5Wx33hN88wYU8BTQc5mKOU10TFoJlr6JdHOQblMvdxtzAz6C7M2Mz9doSYB6WtFEbtWG02Z4kuVHEcumCBrjPU8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4030" y="6860639"/>
            <a:ext cx="3987797" cy="51621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7969296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ellows_poster_1" id="{4759A9DF-9B91-9348-93EC-96E587BC7BB8}" vid="{129A80A6-8E2C-A04D-A090-659A8FD1B77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1066</TotalTime>
  <Words>225</Words>
  <Application>Microsoft Macintosh PowerPoint</Application>
  <PresentationFormat>Custom</PresentationFormat>
  <Paragraphs>55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Calibri</vt:lpstr>
      <vt:lpstr>Calibri Light</vt:lpstr>
      <vt:lpstr>Minion Pro</vt:lpstr>
      <vt:lpstr>Source Sans Pro</vt:lpstr>
      <vt:lpstr>Arial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</dc:title>
  <dc:creator>Microsoft Office User</dc:creator>
  <cp:lastModifiedBy>Microsoft Office User</cp:lastModifiedBy>
  <cp:revision>47</cp:revision>
  <dcterms:created xsi:type="dcterms:W3CDTF">2018-06-22T15:17:21Z</dcterms:created>
  <dcterms:modified xsi:type="dcterms:W3CDTF">2019-08-06T20:50:15Z</dcterms:modified>
</cp:coreProperties>
</file>