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85" autoAdjust="0"/>
    <p:restoredTop sz="94660"/>
  </p:normalViewPr>
  <p:slideViewPr>
    <p:cSldViewPr snapToGrid="0">
      <p:cViewPr>
        <p:scale>
          <a:sx n="24" d="100"/>
          <a:sy n="24" d="100"/>
        </p:scale>
        <p:origin x="-780" y="-9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796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AppData\Local\Box\Box%20Edit\Documents\ER0revYmZk6oZ4oeXnwRWg==\PMN%20190622%20E1%20ELP%20Mod%20PostConj%20100%20mvS.DTA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AppData\Local\Box\Box%20Edit\Documents\kWccMUb23EqMIlt7ohxiwA==\190626%20CHG%20I40%20Mod%20Au%20CV%20Desorption%200.5%20M%20KOH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Downloads\190723%20CHG%20E2%20bare%20EISPOT%20(1).DTA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Downloads\190711%20CHG%20Bare%20Au%20E2%20Good%20Polish%20EISPOT.DTA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AppData\Local\Box\Box%20Edit\Documents\e7+6uXisVEC8eurfaoZ97w==\190724%20CHG%20E1%20Au%20Bare.DTA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AppData\Local\Box\Box%20Edit\Documents\kWccMUb23EqMIlt7ohxiwA==\190626%20CHG%20I40%20Mod%20Au%20CV%20Desorption%200.5%20M%20KOH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AppData\Local\Box\Box%20Edit\Documents\kWccMUb23EqMIlt7ohxiwA==\190626%20CHG%20I40%20Mod%20Au%20CV%20Desorption%200.5%20M%20KOH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493806027753975"/>
          <c:y val="0.20819926018323071"/>
          <c:w val="0.76939036495702573"/>
          <c:h val="0.66659731101190944"/>
        </c:manualLayout>
      </c:layout>
      <c:scatterChart>
        <c:scatterStyle val="lineMarker"/>
        <c:varyColors val="0"/>
        <c:ser>
          <c:idx val="0"/>
          <c:order val="0"/>
          <c:tx>
            <c:v>Post Toluidine Blue Tagging</c:v>
          </c:tx>
          <c:spPr>
            <a:ln w="254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shade val="76000"/>
                </a:schemeClr>
              </a:solidFill>
              <a:ln w="127000">
                <a:solidFill>
                  <a:schemeClr val="accent2"/>
                </a:solidFill>
              </a:ln>
              <a:effectLst/>
            </c:spPr>
          </c:marker>
          <c:xVal>
            <c:numRef>
              <c:f>'PMN 190622 E1 ELP Mod PostConj '!$D$69:$D$969</c:f>
              <c:numCache>
                <c:formatCode>0.00E+00</c:formatCode>
                <c:ptCount val="901"/>
                <c:pt idx="0">
                  <c:v>-3.8235000000000002E-5</c:v>
                </c:pt>
                <c:pt idx="1">
                  <c:v>1.9727999999999998E-3</c:v>
                </c:pt>
                <c:pt idx="2">
                  <c:v>3.9621700000000001E-3</c:v>
                </c:pt>
                <c:pt idx="3">
                  <c:v>5.9746699999999996E-3</c:v>
                </c:pt>
                <c:pt idx="4">
                  <c:v>7.9567600000000002E-3</c:v>
                </c:pt>
                <c:pt idx="5">
                  <c:v>9.9629999999999996E-3</c:v>
                </c:pt>
                <c:pt idx="6">
                  <c:v>1.1964300000000001E-2</c:v>
                </c:pt>
                <c:pt idx="7">
                  <c:v>1.3975100000000001E-2</c:v>
                </c:pt>
                <c:pt idx="8">
                  <c:v>1.5966299999999999E-2</c:v>
                </c:pt>
                <c:pt idx="9">
                  <c:v>1.79788E-2</c:v>
                </c:pt>
                <c:pt idx="10">
                  <c:v>1.9983000000000001E-2</c:v>
                </c:pt>
                <c:pt idx="11">
                  <c:v>2.19747E-2</c:v>
                </c:pt>
                <c:pt idx="12">
                  <c:v>2.3973000000000001E-2</c:v>
                </c:pt>
                <c:pt idx="13">
                  <c:v>2.5972599999999998E-2</c:v>
                </c:pt>
                <c:pt idx="14">
                  <c:v>2.7972199999999999E-2</c:v>
                </c:pt>
                <c:pt idx="15">
                  <c:v>2.9977199999999999E-2</c:v>
                </c:pt>
                <c:pt idx="16">
                  <c:v>3.1970499999999999E-2</c:v>
                </c:pt>
                <c:pt idx="17">
                  <c:v>3.3963800000000002E-2</c:v>
                </c:pt>
                <c:pt idx="18">
                  <c:v>3.5968800000000002E-2</c:v>
                </c:pt>
                <c:pt idx="19">
                  <c:v>3.7969700000000002E-2</c:v>
                </c:pt>
                <c:pt idx="20">
                  <c:v>3.9973000000000002E-2</c:v>
                </c:pt>
                <c:pt idx="21">
                  <c:v>4.1974699999999997E-2</c:v>
                </c:pt>
                <c:pt idx="22">
                  <c:v>4.3977599999999999E-2</c:v>
                </c:pt>
                <c:pt idx="23">
                  <c:v>4.5963400000000001E-2</c:v>
                </c:pt>
                <c:pt idx="24">
                  <c:v>4.7967999999999997E-2</c:v>
                </c:pt>
                <c:pt idx="25">
                  <c:v>4.99526E-2</c:v>
                </c:pt>
                <c:pt idx="26">
                  <c:v>5.1937200000000003E-2</c:v>
                </c:pt>
                <c:pt idx="27">
                  <c:v>5.3939300000000003E-2</c:v>
                </c:pt>
                <c:pt idx="28">
                  <c:v>5.5945099999999998E-2</c:v>
                </c:pt>
                <c:pt idx="29">
                  <c:v>5.7935899999999999E-2</c:v>
                </c:pt>
                <c:pt idx="30">
                  <c:v>5.99347E-2</c:v>
                </c:pt>
                <c:pt idx="31">
                  <c:v>6.1937600000000002E-2</c:v>
                </c:pt>
                <c:pt idx="32">
                  <c:v>6.3928399999999996E-2</c:v>
                </c:pt>
                <c:pt idx="33">
                  <c:v>6.5935499999999994E-2</c:v>
                </c:pt>
                <c:pt idx="34">
                  <c:v>6.7947199999999999E-2</c:v>
                </c:pt>
                <c:pt idx="35">
                  <c:v>6.9956299999999999E-2</c:v>
                </c:pt>
                <c:pt idx="36">
                  <c:v>7.1954299999999999E-2</c:v>
                </c:pt>
                <c:pt idx="37">
                  <c:v>7.3950500000000002E-2</c:v>
                </c:pt>
                <c:pt idx="38">
                  <c:v>7.5939300000000001E-2</c:v>
                </c:pt>
                <c:pt idx="39">
                  <c:v>7.7944700000000006E-2</c:v>
                </c:pt>
                <c:pt idx="40">
                  <c:v>7.9944699999999994E-2</c:v>
                </c:pt>
                <c:pt idx="41">
                  <c:v>8.1931799999999999E-2</c:v>
                </c:pt>
                <c:pt idx="42">
                  <c:v>8.3935499999999996E-2</c:v>
                </c:pt>
                <c:pt idx="43">
                  <c:v>8.5930099999999995E-2</c:v>
                </c:pt>
                <c:pt idx="44">
                  <c:v>8.79413E-2</c:v>
                </c:pt>
                <c:pt idx="45">
                  <c:v>8.9938000000000004E-2</c:v>
                </c:pt>
                <c:pt idx="46">
                  <c:v>9.1934199999999994E-2</c:v>
                </c:pt>
                <c:pt idx="47">
                  <c:v>9.3942600000000001E-2</c:v>
                </c:pt>
                <c:pt idx="48">
                  <c:v>9.5942200000000005E-2</c:v>
                </c:pt>
                <c:pt idx="49">
                  <c:v>9.7930100000000006E-2</c:v>
                </c:pt>
                <c:pt idx="50">
                  <c:v>9.9932199999999999E-2</c:v>
                </c:pt>
                <c:pt idx="51">
                  <c:v>0.101933</c:v>
                </c:pt>
                <c:pt idx="52">
                  <c:v>0.103911</c:v>
                </c:pt>
                <c:pt idx="53">
                  <c:v>0.105918</c:v>
                </c:pt>
                <c:pt idx="54">
                  <c:v>0.107919</c:v>
                </c:pt>
                <c:pt idx="55">
                  <c:v>0.10992</c:v>
                </c:pt>
                <c:pt idx="56">
                  <c:v>0.111903</c:v>
                </c:pt>
                <c:pt idx="57">
                  <c:v>0.11390400000000001</c:v>
                </c:pt>
                <c:pt idx="58">
                  <c:v>0.11591700000000001</c:v>
                </c:pt>
                <c:pt idx="59">
                  <c:v>0.11791600000000001</c:v>
                </c:pt>
                <c:pt idx="60">
                  <c:v>0.119917</c:v>
                </c:pt>
                <c:pt idx="61">
                  <c:v>0.121906</c:v>
                </c:pt>
                <c:pt idx="62">
                  <c:v>0.123916</c:v>
                </c:pt>
                <c:pt idx="63">
                  <c:v>0.125918</c:v>
                </c:pt>
                <c:pt idx="64">
                  <c:v>0.12790599999999999</c:v>
                </c:pt>
                <c:pt idx="65">
                  <c:v>0.129917</c:v>
                </c:pt>
                <c:pt idx="66">
                  <c:v>0.131913</c:v>
                </c:pt>
                <c:pt idx="67">
                  <c:v>0.133908</c:v>
                </c:pt>
                <c:pt idx="68">
                  <c:v>0.13589200000000001</c:v>
                </c:pt>
                <c:pt idx="69">
                  <c:v>0.13791</c:v>
                </c:pt>
                <c:pt idx="70">
                  <c:v>0.1399</c:v>
                </c:pt>
                <c:pt idx="71">
                  <c:v>0.14192099999999999</c:v>
                </c:pt>
                <c:pt idx="72">
                  <c:v>0.14391599999999999</c:v>
                </c:pt>
                <c:pt idx="73">
                  <c:v>0.14591899999999999</c:v>
                </c:pt>
                <c:pt idx="74">
                  <c:v>0.14791099999999999</c:v>
                </c:pt>
                <c:pt idx="75">
                  <c:v>0.14990300000000001</c:v>
                </c:pt>
                <c:pt idx="76">
                  <c:v>0.15191199999999999</c:v>
                </c:pt>
                <c:pt idx="77">
                  <c:v>0.15388299999999999</c:v>
                </c:pt>
                <c:pt idx="78">
                  <c:v>0.155886</c:v>
                </c:pt>
                <c:pt idx="79">
                  <c:v>0.15789500000000001</c:v>
                </c:pt>
                <c:pt idx="80">
                  <c:v>0.159888</c:v>
                </c:pt>
                <c:pt idx="81">
                  <c:v>0.16189100000000001</c:v>
                </c:pt>
                <c:pt idx="82">
                  <c:v>0.163886</c:v>
                </c:pt>
                <c:pt idx="83">
                  <c:v>0.16589400000000001</c:v>
                </c:pt>
                <c:pt idx="84">
                  <c:v>0.167881</c:v>
                </c:pt>
                <c:pt idx="85">
                  <c:v>0.16989199999999999</c:v>
                </c:pt>
                <c:pt idx="86">
                  <c:v>0.171899</c:v>
                </c:pt>
                <c:pt idx="87">
                  <c:v>0.17388000000000001</c:v>
                </c:pt>
                <c:pt idx="88">
                  <c:v>0.17587800000000001</c:v>
                </c:pt>
                <c:pt idx="89">
                  <c:v>0.17788499999999999</c:v>
                </c:pt>
                <c:pt idx="90">
                  <c:v>0.17987700000000001</c:v>
                </c:pt>
                <c:pt idx="91">
                  <c:v>0.18188499999999999</c:v>
                </c:pt>
                <c:pt idx="92">
                  <c:v>0.18388099999999999</c:v>
                </c:pt>
                <c:pt idx="93">
                  <c:v>0.18587799999999999</c:v>
                </c:pt>
                <c:pt idx="94">
                  <c:v>0.18787799999999999</c:v>
                </c:pt>
                <c:pt idx="95">
                  <c:v>0.18987999999999999</c:v>
                </c:pt>
                <c:pt idx="96">
                  <c:v>0.19186800000000001</c:v>
                </c:pt>
                <c:pt idx="97">
                  <c:v>0.193888</c:v>
                </c:pt>
                <c:pt idx="98">
                  <c:v>0.195882</c:v>
                </c:pt>
                <c:pt idx="99">
                  <c:v>0.19789499999999999</c:v>
                </c:pt>
                <c:pt idx="100">
                  <c:v>0.199878</c:v>
                </c:pt>
                <c:pt idx="101">
                  <c:v>0.201876</c:v>
                </c:pt>
                <c:pt idx="102">
                  <c:v>0.203878</c:v>
                </c:pt>
                <c:pt idx="103">
                  <c:v>0.20588000000000001</c:v>
                </c:pt>
                <c:pt idx="104">
                  <c:v>0.20786299999999999</c:v>
                </c:pt>
                <c:pt idx="105">
                  <c:v>0.20987700000000001</c:v>
                </c:pt>
                <c:pt idx="106">
                  <c:v>0.211867</c:v>
                </c:pt>
                <c:pt idx="107">
                  <c:v>0.21387600000000001</c:v>
                </c:pt>
                <c:pt idx="108">
                  <c:v>0.21585699999999999</c:v>
                </c:pt>
                <c:pt idx="109">
                  <c:v>0.21787200000000001</c:v>
                </c:pt>
                <c:pt idx="110">
                  <c:v>0.21987799999999999</c:v>
                </c:pt>
                <c:pt idx="111">
                  <c:v>0.22187899999999999</c:v>
                </c:pt>
                <c:pt idx="112">
                  <c:v>0.22386</c:v>
                </c:pt>
                <c:pt idx="113">
                  <c:v>0.225858</c:v>
                </c:pt>
                <c:pt idx="114">
                  <c:v>0.227855</c:v>
                </c:pt>
                <c:pt idx="115">
                  <c:v>0.229856</c:v>
                </c:pt>
                <c:pt idx="116">
                  <c:v>0.23186300000000001</c:v>
                </c:pt>
                <c:pt idx="117">
                  <c:v>0.23385800000000001</c:v>
                </c:pt>
                <c:pt idx="118">
                  <c:v>0.23586699999999999</c:v>
                </c:pt>
                <c:pt idx="119">
                  <c:v>0.23786199999999999</c:v>
                </c:pt>
                <c:pt idx="120">
                  <c:v>0.23985200000000001</c:v>
                </c:pt>
                <c:pt idx="121">
                  <c:v>0.241866</c:v>
                </c:pt>
                <c:pt idx="122">
                  <c:v>0.243863</c:v>
                </c:pt>
                <c:pt idx="123">
                  <c:v>0.24587300000000001</c:v>
                </c:pt>
                <c:pt idx="124">
                  <c:v>0.24787400000000001</c:v>
                </c:pt>
                <c:pt idx="125">
                  <c:v>0.24985599999999999</c:v>
                </c:pt>
                <c:pt idx="126">
                  <c:v>0.25186599999999998</c:v>
                </c:pt>
                <c:pt idx="127">
                  <c:v>0.25387300000000002</c:v>
                </c:pt>
                <c:pt idx="128">
                  <c:v>0.25586500000000001</c:v>
                </c:pt>
                <c:pt idx="129">
                  <c:v>0.25784099999999999</c:v>
                </c:pt>
                <c:pt idx="130">
                  <c:v>0.25985200000000003</c:v>
                </c:pt>
                <c:pt idx="131">
                  <c:v>0.26184299999999999</c:v>
                </c:pt>
                <c:pt idx="132">
                  <c:v>0.26384200000000002</c:v>
                </c:pt>
                <c:pt idx="133">
                  <c:v>0.265847</c:v>
                </c:pt>
                <c:pt idx="134">
                  <c:v>0.26783699999999999</c:v>
                </c:pt>
                <c:pt idx="135">
                  <c:v>0.26985900000000002</c:v>
                </c:pt>
                <c:pt idx="136">
                  <c:v>0.27185199999999998</c:v>
                </c:pt>
                <c:pt idx="137">
                  <c:v>0.27385599999999999</c:v>
                </c:pt>
                <c:pt idx="138">
                  <c:v>0.27584199999999998</c:v>
                </c:pt>
                <c:pt idx="139">
                  <c:v>0.27785799999999999</c:v>
                </c:pt>
                <c:pt idx="140">
                  <c:v>0.279837</c:v>
                </c:pt>
                <c:pt idx="141">
                  <c:v>0.28184100000000001</c:v>
                </c:pt>
                <c:pt idx="142">
                  <c:v>0.28384199999999998</c:v>
                </c:pt>
                <c:pt idx="143">
                  <c:v>0.28583900000000001</c:v>
                </c:pt>
                <c:pt idx="144">
                  <c:v>0.28783599999999998</c:v>
                </c:pt>
                <c:pt idx="145">
                  <c:v>0.28983799999999998</c:v>
                </c:pt>
                <c:pt idx="146">
                  <c:v>0.29184300000000002</c:v>
                </c:pt>
                <c:pt idx="147">
                  <c:v>0.29384700000000002</c:v>
                </c:pt>
                <c:pt idx="148">
                  <c:v>0.29583500000000001</c:v>
                </c:pt>
                <c:pt idx="149">
                  <c:v>0.297842</c:v>
                </c:pt>
                <c:pt idx="150">
                  <c:v>0.29982900000000001</c:v>
                </c:pt>
                <c:pt idx="151">
                  <c:v>0.30182599999999998</c:v>
                </c:pt>
                <c:pt idx="152">
                  <c:v>0.30381900000000001</c:v>
                </c:pt>
                <c:pt idx="153">
                  <c:v>0.30583700000000003</c:v>
                </c:pt>
                <c:pt idx="154">
                  <c:v>0.30780000000000002</c:v>
                </c:pt>
                <c:pt idx="155">
                  <c:v>0.30981399999999998</c:v>
                </c:pt>
                <c:pt idx="156">
                  <c:v>0.31181799999999998</c:v>
                </c:pt>
                <c:pt idx="157">
                  <c:v>0.31380400000000003</c:v>
                </c:pt>
                <c:pt idx="158">
                  <c:v>0.315807</c:v>
                </c:pt>
                <c:pt idx="159">
                  <c:v>0.31781300000000001</c:v>
                </c:pt>
                <c:pt idx="160">
                  <c:v>0.319803</c:v>
                </c:pt>
                <c:pt idx="161">
                  <c:v>0.32181500000000002</c:v>
                </c:pt>
                <c:pt idx="162">
                  <c:v>0.32380799999999998</c:v>
                </c:pt>
                <c:pt idx="163">
                  <c:v>0.32580900000000002</c:v>
                </c:pt>
                <c:pt idx="164">
                  <c:v>0.32780799999999999</c:v>
                </c:pt>
                <c:pt idx="165">
                  <c:v>0.32981300000000002</c:v>
                </c:pt>
                <c:pt idx="166">
                  <c:v>0.33181300000000002</c:v>
                </c:pt>
                <c:pt idx="167">
                  <c:v>0.33381</c:v>
                </c:pt>
                <c:pt idx="168">
                  <c:v>0.33581</c:v>
                </c:pt>
                <c:pt idx="169">
                  <c:v>0.337808</c:v>
                </c:pt>
                <c:pt idx="170">
                  <c:v>0.33980900000000003</c:v>
                </c:pt>
                <c:pt idx="171">
                  <c:v>0.34179999999999999</c:v>
                </c:pt>
                <c:pt idx="172">
                  <c:v>0.343806</c:v>
                </c:pt>
                <c:pt idx="173">
                  <c:v>0.34581499999999998</c:v>
                </c:pt>
                <c:pt idx="174">
                  <c:v>0.3478</c:v>
                </c:pt>
                <c:pt idx="175">
                  <c:v>0.3498</c:v>
                </c:pt>
                <c:pt idx="176">
                  <c:v>0.35181099999999998</c:v>
                </c:pt>
                <c:pt idx="177">
                  <c:v>0.35381000000000001</c:v>
                </c:pt>
                <c:pt idx="178">
                  <c:v>0.35581000000000002</c:v>
                </c:pt>
                <c:pt idx="179">
                  <c:v>0.35780000000000001</c:v>
                </c:pt>
                <c:pt idx="180">
                  <c:v>0.35978599999999999</c:v>
                </c:pt>
                <c:pt idx="181">
                  <c:v>0.361792</c:v>
                </c:pt>
                <c:pt idx="182">
                  <c:v>0.363786</c:v>
                </c:pt>
                <c:pt idx="183">
                  <c:v>0.36577199999999999</c:v>
                </c:pt>
                <c:pt idx="184">
                  <c:v>0.36777700000000002</c:v>
                </c:pt>
                <c:pt idx="185">
                  <c:v>0.36979200000000001</c:v>
                </c:pt>
                <c:pt idx="186">
                  <c:v>0.37177700000000002</c:v>
                </c:pt>
                <c:pt idx="187">
                  <c:v>0.37378499999999998</c:v>
                </c:pt>
                <c:pt idx="188">
                  <c:v>0.37577700000000003</c:v>
                </c:pt>
                <c:pt idx="189">
                  <c:v>0.37778200000000001</c:v>
                </c:pt>
                <c:pt idx="190">
                  <c:v>0.37977</c:v>
                </c:pt>
                <c:pt idx="191">
                  <c:v>0.38177299999999997</c:v>
                </c:pt>
                <c:pt idx="192">
                  <c:v>0.38378099999999998</c:v>
                </c:pt>
                <c:pt idx="193">
                  <c:v>0.38578899999999999</c:v>
                </c:pt>
                <c:pt idx="194">
                  <c:v>0.387791</c:v>
                </c:pt>
                <c:pt idx="195">
                  <c:v>0.38976699999999997</c:v>
                </c:pt>
                <c:pt idx="196">
                  <c:v>0.39177000000000001</c:v>
                </c:pt>
                <c:pt idx="197">
                  <c:v>0.39377400000000001</c:v>
                </c:pt>
                <c:pt idx="198">
                  <c:v>0.39576699999999998</c:v>
                </c:pt>
                <c:pt idx="199">
                  <c:v>0.39776299999999998</c:v>
                </c:pt>
                <c:pt idx="200">
                  <c:v>0.39977499999999999</c:v>
                </c:pt>
                <c:pt idx="201">
                  <c:v>0.40177499999999999</c:v>
                </c:pt>
                <c:pt idx="202">
                  <c:v>0.40376200000000001</c:v>
                </c:pt>
                <c:pt idx="203">
                  <c:v>0.40576000000000001</c:v>
                </c:pt>
                <c:pt idx="204">
                  <c:v>0.40776899999999999</c:v>
                </c:pt>
                <c:pt idx="205">
                  <c:v>0.409771</c:v>
                </c:pt>
                <c:pt idx="206">
                  <c:v>0.411769</c:v>
                </c:pt>
                <c:pt idx="207">
                  <c:v>0.41375699999999999</c:v>
                </c:pt>
                <c:pt idx="208">
                  <c:v>0.41574699999999998</c:v>
                </c:pt>
                <c:pt idx="209">
                  <c:v>0.417763</c:v>
                </c:pt>
                <c:pt idx="210">
                  <c:v>0.41976599999999997</c:v>
                </c:pt>
                <c:pt idx="211">
                  <c:v>0.42174899999999999</c:v>
                </c:pt>
                <c:pt idx="212">
                  <c:v>0.42376900000000001</c:v>
                </c:pt>
                <c:pt idx="213">
                  <c:v>0.425763</c:v>
                </c:pt>
                <c:pt idx="214">
                  <c:v>0.42776500000000001</c:v>
                </c:pt>
                <c:pt idx="215">
                  <c:v>0.42975400000000002</c:v>
                </c:pt>
                <c:pt idx="216">
                  <c:v>0.431753</c:v>
                </c:pt>
                <c:pt idx="217">
                  <c:v>0.43375000000000002</c:v>
                </c:pt>
                <c:pt idx="218">
                  <c:v>0.43576100000000001</c:v>
                </c:pt>
                <c:pt idx="219">
                  <c:v>0.43775900000000001</c:v>
                </c:pt>
                <c:pt idx="220">
                  <c:v>0.43975700000000001</c:v>
                </c:pt>
                <c:pt idx="221">
                  <c:v>0.44174999999999998</c:v>
                </c:pt>
                <c:pt idx="222">
                  <c:v>0.44374799999999998</c:v>
                </c:pt>
                <c:pt idx="223">
                  <c:v>0.44574599999999998</c:v>
                </c:pt>
                <c:pt idx="224">
                  <c:v>0.44774599999999998</c:v>
                </c:pt>
                <c:pt idx="225">
                  <c:v>0.44976300000000002</c:v>
                </c:pt>
                <c:pt idx="226">
                  <c:v>0.45175900000000002</c:v>
                </c:pt>
                <c:pt idx="227">
                  <c:v>0.45375300000000002</c:v>
                </c:pt>
                <c:pt idx="228">
                  <c:v>0.45575100000000002</c:v>
                </c:pt>
                <c:pt idx="229">
                  <c:v>0.457764</c:v>
                </c:pt>
                <c:pt idx="230">
                  <c:v>0.45974999999999999</c:v>
                </c:pt>
                <c:pt idx="231">
                  <c:v>0.46171000000000001</c:v>
                </c:pt>
                <c:pt idx="232">
                  <c:v>0.46372200000000002</c:v>
                </c:pt>
                <c:pt idx="233">
                  <c:v>0.46574399999999999</c:v>
                </c:pt>
                <c:pt idx="234">
                  <c:v>0.467721</c:v>
                </c:pt>
                <c:pt idx="235">
                  <c:v>0.469719</c:v>
                </c:pt>
                <c:pt idx="236">
                  <c:v>0.47173500000000002</c:v>
                </c:pt>
                <c:pt idx="237">
                  <c:v>0.47373700000000002</c:v>
                </c:pt>
                <c:pt idx="238">
                  <c:v>0.47572900000000001</c:v>
                </c:pt>
                <c:pt idx="239">
                  <c:v>0.477713</c:v>
                </c:pt>
                <c:pt idx="240">
                  <c:v>0.47972700000000001</c:v>
                </c:pt>
                <c:pt idx="241">
                  <c:v>0.48171599999999998</c:v>
                </c:pt>
                <c:pt idx="242">
                  <c:v>0.483734</c:v>
                </c:pt>
                <c:pt idx="243">
                  <c:v>0.485709</c:v>
                </c:pt>
                <c:pt idx="244">
                  <c:v>0.48772500000000002</c:v>
                </c:pt>
                <c:pt idx="245">
                  <c:v>0.48972300000000002</c:v>
                </c:pt>
                <c:pt idx="246">
                  <c:v>0.49171300000000001</c:v>
                </c:pt>
                <c:pt idx="247">
                  <c:v>0.49370399999999998</c:v>
                </c:pt>
                <c:pt idx="248">
                  <c:v>0.495699</c:v>
                </c:pt>
                <c:pt idx="249">
                  <c:v>0.497728</c:v>
                </c:pt>
                <c:pt idx="250">
                  <c:v>0.49972100000000003</c:v>
                </c:pt>
                <c:pt idx="251">
                  <c:v>0.497724</c:v>
                </c:pt>
                <c:pt idx="252">
                  <c:v>0.49572100000000002</c:v>
                </c:pt>
                <c:pt idx="253">
                  <c:v>0.49370799999999998</c:v>
                </c:pt>
                <c:pt idx="254">
                  <c:v>0.49173299999999998</c:v>
                </c:pt>
                <c:pt idx="255">
                  <c:v>0.48973299999999997</c:v>
                </c:pt>
                <c:pt idx="256">
                  <c:v>0.48774400000000001</c:v>
                </c:pt>
                <c:pt idx="257">
                  <c:v>0.48572199999999999</c:v>
                </c:pt>
                <c:pt idx="258">
                  <c:v>0.48374200000000001</c:v>
                </c:pt>
                <c:pt idx="259">
                  <c:v>0.48173199999999999</c:v>
                </c:pt>
                <c:pt idx="260">
                  <c:v>0.47973300000000002</c:v>
                </c:pt>
                <c:pt idx="261">
                  <c:v>0.47772100000000001</c:v>
                </c:pt>
                <c:pt idx="262">
                  <c:v>0.47573300000000002</c:v>
                </c:pt>
                <c:pt idx="263">
                  <c:v>0.47374500000000003</c:v>
                </c:pt>
                <c:pt idx="264">
                  <c:v>0.47173999999999999</c:v>
                </c:pt>
                <c:pt idx="265">
                  <c:v>0.46973599999999999</c:v>
                </c:pt>
                <c:pt idx="266">
                  <c:v>0.467746</c:v>
                </c:pt>
                <c:pt idx="267">
                  <c:v>0.465752</c:v>
                </c:pt>
                <c:pt idx="268">
                  <c:v>0.46374799999999999</c:v>
                </c:pt>
                <c:pt idx="269">
                  <c:v>0.461733</c:v>
                </c:pt>
                <c:pt idx="270">
                  <c:v>0.45975500000000002</c:v>
                </c:pt>
                <c:pt idx="271">
                  <c:v>0.45777299999999999</c:v>
                </c:pt>
                <c:pt idx="272">
                  <c:v>0.45575700000000002</c:v>
                </c:pt>
                <c:pt idx="273">
                  <c:v>0.45375799999999999</c:v>
                </c:pt>
                <c:pt idx="274">
                  <c:v>0.45176899999999998</c:v>
                </c:pt>
                <c:pt idx="275">
                  <c:v>0.449768</c:v>
                </c:pt>
                <c:pt idx="276">
                  <c:v>0.44774199999999997</c:v>
                </c:pt>
                <c:pt idx="277">
                  <c:v>0.44576199999999999</c:v>
                </c:pt>
                <c:pt idx="278">
                  <c:v>0.44375300000000001</c:v>
                </c:pt>
                <c:pt idx="279">
                  <c:v>0.44177100000000002</c:v>
                </c:pt>
                <c:pt idx="280">
                  <c:v>0.439774</c:v>
                </c:pt>
                <c:pt idx="281">
                  <c:v>0.43776399999999999</c:v>
                </c:pt>
                <c:pt idx="282">
                  <c:v>0.43576900000000002</c:v>
                </c:pt>
                <c:pt idx="283">
                  <c:v>0.43377700000000002</c:v>
                </c:pt>
                <c:pt idx="284">
                  <c:v>0.43175799999999998</c:v>
                </c:pt>
                <c:pt idx="285">
                  <c:v>0.42976300000000001</c:v>
                </c:pt>
                <c:pt idx="286">
                  <c:v>0.42778100000000002</c:v>
                </c:pt>
                <c:pt idx="287">
                  <c:v>0.42578300000000002</c:v>
                </c:pt>
                <c:pt idx="288">
                  <c:v>0.42377199999999998</c:v>
                </c:pt>
                <c:pt idx="289">
                  <c:v>0.42176400000000003</c:v>
                </c:pt>
                <c:pt idx="290">
                  <c:v>0.41977700000000001</c:v>
                </c:pt>
                <c:pt idx="291">
                  <c:v>0.41776000000000002</c:v>
                </c:pt>
                <c:pt idx="292">
                  <c:v>0.415769</c:v>
                </c:pt>
                <c:pt idx="293">
                  <c:v>0.413773</c:v>
                </c:pt>
                <c:pt idx="294">
                  <c:v>0.411773</c:v>
                </c:pt>
                <c:pt idx="295">
                  <c:v>0.409779</c:v>
                </c:pt>
                <c:pt idx="296">
                  <c:v>0.40776499999999999</c:v>
                </c:pt>
                <c:pt idx="297">
                  <c:v>0.40578199999999998</c:v>
                </c:pt>
                <c:pt idx="298">
                  <c:v>0.40379399999999999</c:v>
                </c:pt>
                <c:pt idx="299">
                  <c:v>0.40178999999999998</c:v>
                </c:pt>
                <c:pt idx="300">
                  <c:v>0.39978900000000001</c:v>
                </c:pt>
                <c:pt idx="301">
                  <c:v>0.39778400000000003</c:v>
                </c:pt>
                <c:pt idx="302">
                  <c:v>0.39578600000000003</c:v>
                </c:pt>
                <c:pt idx="303">
                  <c:v>0.39378999999999997</c:v>
                </c:pt>
                <c:pt idx="304">
                  <c:v>0.39178200000000002</c:v>
                </c:pt>
                <c:pt idx="305">
                  <c:v>0.38977200000000001</c:v>
                </c:pt>
                <c:pt idx="306">
                  <c:v>0.38778600000000002</c:v>
                </c:pt>
                <c:pt idx="307">
                  <c:v>0.38580100000000001</c:v>
                </c:pt>
                <c:pt idx="308">
                  <c:v>0.38378200000000001</c:v>
                </c:pt>
                <c:pt idx="309">
                  <c:v>0.381776</c:v>
                </c:pt>
                <c:pt idx="310">
                  <c:v>0.37979000000000002</c:v>
                </c:pt>
                <c:pt idx="311">
                  <c:v>0.37779099999999999</c:v>
                </c:pt>
                <c:pt idx="312">
                  <c:v>0.37578600000000001</c:v>
                </c:pt>
                <c:pt idx="313">
                  <c:v>0.373782</c:v>
                </c:pt>
                <c:pt idx="314">
                  <c:v>0.37179299999999998</c:v>
                </c:pt>
                <c:pt idx="315">
                  <c:v>0.36979099999999998</c:v>
                </c:pt>
                <c:pt idx="316">
                  <c:v>0.36778499999999997</c:v>
                </c:pt>
                <c:pt idx="317">
                  <c:v>0.36579299999999998</c:v>
                </c:pt>
                <c:pt idx="318">
                  <c:v>0.36379499999999998</c:v>
                </c:pt>
                <c:pt idx="319">
                  <c:v>0.36180800000000002</c:v>
                </c:pt>
                <c:pt idx="320">
                  <c:v>0.359796</c:v>
                </c:pt>
                <c:pt idx="321">
                  <c:v>0.35780800000000001</c:v>
                </c:pt>
                <c:pt idx="322">
                  <c:v>0.35581800000000002</c:v>
                </c:pt>
                <c:pt idx="323">
                  <c:v>0.353821</c:v>
                </c:pt>
                <c:pt idx="324">
                  <c:v>0.35181899999999999</c:v>
                </c:pt>
                <c:pt idx="325">
                  <c:v>0.34981200000000001</c:v>
                </c:pt>
                <c:pt idx="326">
                  <c:v>0.34782000000000002</c:v>
                </c:pt>
                <c:pt idx="327">
                  <c:v>0.345831</c:v>
                </c:pt>
                <c:pt idx="328">
                  <c:v>0.34381600000000001</c:v>
                </c:pt>
                <c:pt idx="329">
                  <c:v>0.34181299999999998</c:v>
                </c:pt>
                <c:pt idx="330">
                  <c:v>0.33982299999999999</c:v>
                </c:pt>
                <c:pt idx="331">
                  <c:v>0.33781499999999998</c:v>
                </c:pt>
                <c:pt idx="332">
                  <c:v>0.33582400000000001</c:v>
                </c:pt>
                <c:pt idx="333">
                  <c:v>0.33382200000000001</c:v>
                </c:pt>
                <c:pt idx="334">
                  <c:v>0.33181500000000003</c:v>
                </c:pt>
                <c:pt idx="335">
                  <c:v>0.32982</c:v>
                </c:pt>
                <c:pt idx="336">
                  <c:v>0.32781900000000003</c:v>
                </c:pt>
                <c:pt idx="337">
                  <c:v>0.32582</c:v>
                </c:pt>
                <c:pt idx="338">
                  <c:v>0.32381199999999999</c:v>
                </c:pt>
                <c:pt idx="339">
                  <c:v>0.321822</c:v>
                </c:pt>
                <c:pt idx="340">
                  <c:v>0.31980700000000001</c:v>
                </c:pt>
                <c:pt idx="341">
                  <c:v>0.31780999999999998</c:v>
                </c:pt>
                <c:pt idx="342">
                  <c:v>0.31580900000000001</c:v>
                </c:pt>
                <c:pt idx="343">
                  <c:v>0.31380400000000003</c:v>
                </c:pt>
                <c:pt idx="344">
                  <c:v>0.31181799999999998</c:v>
                </c:pt>
                <c:pt idx="345">
                  <c:v>0.30982199999999999</c:v>
                </c:pt>
                <c:pt idx="346">
                  <c:v>0.30780800000000003</c:v>
                </c:pt>
                <c:pt idx="347">
                  <c:v>0.305838</c:v>
                </c:pt>
                <c:pt idx="348">
                  <c:v>0.30383599999999999</c:v>
                </c:pt>
                <c:pt idx="349">
                  <c:v>0.301842</c:v>
                </c:pt>
                <c:pt idx="350">
                  <c:v>0.29983799999999999</c:v>
                </c:pt>
                <c:pt idx="351">
                  <c:v>0.297848</c:v>
                </c:pt>
                <c:pt idx="352">
                  <c:v>0.29583900000000002</c:v>
                </c:pt>
                <c:pt idx="353">
                  <c:v>0.29384100000000002</c:v>
                </c:pt>
                <c:pt idx="354">
                  <c:v>0.29184300000000002</c:v>
                </c:pt>
                <c:pt idx="355">
                  <c:v>0.28983900000000001</c:v>
                </c:pt>
                <c:pt idx="356">
                  <c:v>0.28784199999999999</c:v>
                </c:pt>
                <c:pt idx="357">
                  <c:v>0.28584500000000002</c:v>
                </c:pt>
                <c:pt idx="358">
                  <c:v>0.28385500000000002</c:v>
                </c:pt>
                <c:pt idx="359">
                  <c:v>0.28183799999999998</c:v>
                </c:pt>
                <c:pt idx="360">
                  <c:v>0.27984500000000001</c:v>
                </c:pt>
                <c:pt idx="361">
                  <c:v>0.27783999999999998</c:v>
                </c:pt>
                <c:pt idx="362">
                  <c:v>0.27585700000000002</c:v>
                </c:pt>
                <c:pt idx="363">
                  <c:v>0.27385300000000001</c:v>
                </c:pt>
                <c:pt idx="364">
                  <c:v>0.27185799999999999</c:v>
                </c:pt>
                <c:pt idx="365">
                  <c:v>0.26984599999999997</c:v>
                </c:pt>
                <c:pt idx="366">
                  <c:v>0.26784799999999997</c:v>
                </c:pt>
                <c:pt idx="367">
                  <c:v>0.26585300000000001</c:v>
                </c:pt>
                <c:pt idx="368">
                  <c:v>0.26384200000000002</c:v>
                </c:pt>
                <c:pt idx="369">
                  <c:v>0.261853</c:v>
                </c:pt>
                <c:pt idx="370">
                  <c:v>0.25984600000000002</c:v>
                </c:pt>
                <c:pt idx="371">
                  <c:v>0.25784400000000002</c:v>
                </c:pt>
                <c:pt idx="372">
                  <c:v>0.25586799999999998</c:v>
                </c:pt>
                <c:pt idx="373">
                  <c:v>0.25387599999999999</c:v>
                </c:pt>
                <c:pt idx="374">
                  <c:v>0.25187300000000001</c:v>
                </c:pt>
                <c:pt idx="375">
                  <c:v>0.249863</c:v>
                </c:pt>
                <c:pt idx="376">
                  <c:v>0.247868</c:v>
                </c:pt>
                <c:pt idx="377">
                  <c:v>0.245863</c:v>
                </c:pt>
                <c:pt idx="378">
                  <c:v>0.24386099999999999</c:v>
                </c:pt>
                <c:pt idx="379">
                  <c:v>0.241866</c:v>
                </c:pt>
                <c:pt idx="380">
                  <c:v>0.23986099999999999</c:v>
                </c:pt>
                <c:pt idx="381">
                  <c:v>0.23786099999999999</c:v>
                </c:pt>
                <c:pt idx="382">
                  <c:v>0.235871</c:v>
                </c:pt>
                <c:pt idx="383">
                  <c:v>0.233872</c:v>
                </c:pt>
                <c:pt idx="384">
                  <c:v>0.23186300000000001</c:v>
                </c:pt>
                <c:pt idx="385">
                  <c:v>0.22986300000000001</c:v>
                </c:pt>
                <c:pt idx="386">
                  <c:v>0.22786600000000001</c:v>
                </c:pt>
                <c:pt idx="387">
                  <c:v>0.22586200000000001</c:v>
                </c:pt>
                <c:pt idx="388">
                  <c:v>0.22387499999999999</c:v>
                </c:pt>
                <c:pt idx="389">
                  <c:v>0.221885</c:v>
                </c:pt>
                <c:pt idx="390">
                  <c:v>0.219859</c:v>
                </c:pt>
                <c:pt idx="391">
                  <c:v>0.21787799999999999</c:v>
                </c:pt>
                <c:pt idx="392">
                  <c:v>0.215862</c:v>
                </c:pt>
                <c:pt idx="393">
                  <c:v>0.213868</c:v>
                </c:pt>
                <c:pt idx="394">
                  <c:v>0.21186099999999999</c:v>
                </c:pt>
                <c:pt idx="395">
                  <c:v>0.209873</c:v>
                </c:pt>
                <c:pt idx="396">
                  <c:v>0.20786399999999999</c:v>
                </c:pt>
                <c:pt idx="397">
                  <c:v>0.205877</c:v>
                </c:pt>
                <c:pt idx="398">
                  <c:v>0.20388500000000001</c:v>
                </c:pt>
                <c:pt idx="399">
                  <c:v>0.20188400000000001</c:v>
                </c:pt>
                <c:pt idx="400">
                  <c:v>0.19988500000000001</c:v>
                </c:pt>
                <c:pt idx="401">
                  <c:v>0.197877</c:v>
                </c:pt>
                <c:pt idx="402">
                  <c:v>0.19589300000000001</c:v>
                </c:pt>
                <c:pt idx="403">
                  <c:v>0.19387599999999999</c:v>
                </c:pt>
                <c:pt idx="404">
                  <c:v>0.191861</c:v>
                </c:pt>
                <c:pt idx="405">
                  <c:v>0.189884</c:v>
                </c:pt>
                <c:pt idx="406">
                  <c:v>0.18787599999999999</c:v>
                </c:pt>
                <c:pt idx="407">
                  <c:v>0.18587500000000001</c:v>
                </c:pt>
                <c:pt idx="408">
                  <c:v>0.18388499999999999</c:v>
                </c:pt>
                <c:pt idx="409">
                  <c:v>0.18188699999999999</c:v>
                </c:pt>
                <c:pt idx="410">
                  <c:v>0.17987800000000001</c:v>
                </c:pt>
                <c:pt idx="411">
                  <c:v>0.177895</c:v>
                </c:pt>
                <c:pt idx="412">
                  <c:v>0.17588100000000001</c:v>
                </c:pt>
                <c:pt idx="413">
                  <c:v>0.17389299999999999</c:v>
                </c:pt>
                <c:pt idx="414">
                  <c:v>0.171899</c:v>
                </c:pt>
                <c:pt idx="415">
                  <c:v>0.16989499999999999</c:v>
                </c:pt>
                <c:pt idx="416">
                  <c:v>0.16788900000000001</c:v>
                </c:pt>
                <c:pt idx="417">
                  <c:v>0.16588600000000001</c:v>
                </c:pt>
                <c:pt idx="418">
                  <c:v>0.163883</c:v>
                </c:pt>
                <c:pt idx="419">
                  <c:v>0.161888</c:v>
                </c:pt>
                <c:pt idx="420">
                  <c:v>0.15987699999999999</c:v>
                </c:pt>
                <c:pt idx="421">
                  <c:v>0.15789300000000001</c:v>
                </c:pt>
                <c:pt idx="422">
                  <c:v>0.15588299999999999</c:v>
                </c:pt>
                <c:pt idx="423">
                  <c:v>0.15388099999999999</c:v>
                </c:pt>
                <c:pt idx="424">
                  <c:v>0.15190999999999999</c:v>
                </c:pt>
                <c:pt idx="425">
                  <c:v>0.14990300000000001</c:v>
                </c:pt>
                <c:pt idx="426">
                  <c:v>0.14790200000000001</c:v>
                </c:pt>
                <c:pt idx="427">
                  <c:v>0.14591799999999999</c:v>
                </c:pt>
                <c:pt idx="428">
                  <c:v>0.14390700000000001</c:v>
                </c:pt>
                <c:pt idx="429">
                  <c:v>0.14191899999999999</c:v>
                </c:pt>
                <c:pt idx="430">
                  <c:v>0.139903</c:v>
                </c:pt>
                <c:pt idx="431">
                  <c:v>0.137903</c:v>
                </c:pt>
                <c:pt idx="432">
                  <c:v>0.13589999999999999</c:v>
                </c:pt>
                <c:pt idx="433">
                  <c:v>0.13390099999999999</c:v>
                </c:pt>
                <c:pt idx="434">
                  <c:v>0.131907</c:v>
                </c:pt>
                <c:pt idx="435">
                  <c:v>0.12990699999999999</c:v>
                </c:pt>
                <c:pt idx="436">
                  <c:v>0.12789700000000001</c:v>
                </c:pt>
                <c:pt idx="437">
                  <c:v>0.125911</c:v>
                </c:pt>
                <c:pt idx="438">
                  <c:v>0.123906</c:v>
                </c:pt>
                <c:pt idx="439">
                  <c:v>0.121909</c:v>
                </c:pt>
                <c:pt idx="440">
                  <c:v>0.11992899999999999</c:v>
                </c:pt>
                <c:pt idx="441">
                  <c:v>0.117921</c:v>
                </c:pt>
                <c:pt idx="442">
                  <c:v>0.115911</c:v>
                </c:pt>
                <c:pt idx="443">
                  <c:v>0.113908</c:v>
                </c:pt>
                <c:pt idx="444">
                  <c:v>0.111898</c:v>
                </c:pt>
                <c:pt idx="445">
                  <c:v>0.10991099999999999</c:v>
                </c:pt>
                <c:pt idx="446">
                  <c:v>0.107913</c:v>
                </c:pt>
                <c:pt idx="447">
                  <c:v>0.105918</c:v>
                </c:pt>
                <c:pt idx="448">
                  <c:v>0.103909</c:v>
                </c:pt>
                <c:pt idx="449">
                  <c:v>0.101936</c:v>
                </c:pt>
                <c:pt idx="450">
                  <c:v>9.9929299999999999E-2</c:v>
                </c:pt>
                <c:pt idx="451">
                  <c:v>9.7933000000000006E-2</c:v>
                </c:pt>
                <c:pt idx="452">
                  <c:v>9.5941799999999994E-2</c:v>
                </c:pt>
                <c:pt idx="453">
                  <c:v>9.3936699999999998E-2</c:v>
                </c:pt>
                <c:pt idx="454">
                  <c:v>9.1936799999999999E-2</c:v>
                </c:pt>
                <c:pt idx="455">
                  <c:v>8.9938400000000002E-2</c:v>
                </c:pt>
                <c:pt idx="456">
                  <c:v>8.7933399999999995E-2</c:v>
                </c:pt>
                <c:pt idx="457">
                  <c:v>8.5928400000000002E-2</c:v>
                </c:pt>
                <c:pt idx="458">
                  <c:v>8.3933800000000003E-2</c:v>
                </c:pt>
                <c:pt idx="459">
                  <c:v>8.1943000000000002E-2</c:v>
                </c:pt>
                <c:pt idx="460">
                  <c:v>7.9940499999999998E-2</c:v>
                </c:pt>
                <c:pt idx="461">
                  <c:v>7.7957200000000004E-2</c:v>
                </c:pt>
                <c:pt idx="462">
                  <c:v>7.5939300000000001E-2</c:v>
                </c:pt>
                <c:pt idx="463">
                  <c:v>7.3947200000000005E-2</c:v>
                </c:pt>
                <c:pt idx="464">
                  <c:v>7.1936299999999995E-2</c:v>
                </c:pt>
                <c:pt idx="465">
                  <c:v>6.9952600000000004E-2</c:v>
                </c:pt>
                <c:pt idx="466">
                  <c:v>6.7944299999999999E-2</c:v>
                </c:pt>
                <c:pt idx="467">
                  <c:v>6.5940899999999997E-2</c:v>
                </c:pt>
                <c:pt idx="468">
                  <c:v>6.3943399999999997E-2</c:v>
                </c:pt>
                <c:pt idx="469">
                  <c:v>6.1947200000000001E-2</c:v>
                </c:pt>
                <c:pt idx="470">
                  <c:v>5.99347E-2</c:v>
                </c:pt>
                <c:pt idx="471">
                  <c:v>5.7941300000000001E-2</c:v>
                </c:pt>
                <c:pt idx="472">
                  <c:v>5.5949699999999998E-2</c:v>
                </c:pt>
                <c:pt idx="473">
                  <c:v>5.3944300000000001E-2</c:v>
                </c:pt>
                <c:pt idx="474">
                  <c:v>5.1944299999999999E-2</c:v>
                </c:pt>
                <c:pt idx="475">
                  <c:v>4.9966299999999998E-2</c:v>
                </c:pt>
                <c:pt idx="476">
                  <c:v>4.7954700000000003E-2</c:v>
                </c:pt>
                <c:pt idx="477">
                  <c:v>4.5969299999999998E-2</c:v>
                </c:pt>
                <c:pt idx="478">
                  <c:v>4.3973400000000003E-2</c:v>
                </c:pt>
                <c:pt idx="479">
                  <c:v>4.1965099999999998E-2</c:v>
                </c:pt>
                <c:pt idx="480">
                  <c:v>3.9960900000000001E-2</c:v>
                </c:pt>
                <c:pt idx="481">
                  <c:v>3.7961300000000003E-2</c:v>
                </c:pt>
                <c:pt idx="482">
                  <c:v>3.5957599999999999E-2</c:v>
                </c:pt>
                <c:pt idx="483">
                  <c:v>3.3962600000000003E-2</c:v>
                </c:pt>
                <c:pt idx="484">
                  <c:v>3.1963400000000003E-2</c:v>
                </c:pt>
                <c:pt idx="485">
                  <c:v>2.9973E-2</c:v>
                </c:pt>
                <c:pt idx="486">
                  <c:v>2.79709E-2</c:v>
                </c:pt>
                <c:pt idx="487">
                  <c:v>2.5970900000000002E-2</c:v>
                </c:pt>
                <c:pt idx="488">
                  <c:v>2.3983399999999998E-2</c:v>
                </c:pt>
                <c:pt idx="489">
                  <c:v>2.1976800000000001E-2</c:v>
                </c:pt>
                <c:pt idx="490">
                  <c:v>1.9971300000000001E-2</c:v>
                </c:pt>
                <c:pt idx="491">
                  <c:v>1.7976800000000001E-2</c:v>
                </c:pt>
                <c:pt idx="492">
                  <c:v>1.5968E-2</c:v>
                </c:pt>
                <c:pt idx="493">
                  <c:v>1.3970099999999999E-2</c:v>
                </c:pt>
                <c:pt idx="494">
                  <c:v>1.19655E-2</c:v>
                </c:pt>
                <c:pt idx="495">
                  <c:v>9.9571699999999996E-3</c:v>
                </c:pt>
                <c:pt idx="496">
                  <c:v>7.9667499999999999E-3</c:v>
                </c:pt>
                <c:pt idx="497">
                  <c:v>5.9650900000000001E-3</c:v>
                </c:pt>
                <c:pt idx="498">
                  <c:v>3.9709200000000002E-3</c:v>
                </c:pt>
                <c:pt idx="499">
                  <c:v>1.9825899999999998E-3</c:v>
                </c:pt>
                <c:pt idx="500">
                  <c:v>-3.1995000000000001E-5</c:v>
                </c:pt>
                <c:pt idx="501">
                  <c:v>-2.0295000000000001E-3</c:v>
                </c:pt>
                <c:pt idx="502">
                  <c:v>-4.02908E-3</c:v>
                </c:pt>
                <c:pt idx="503">
                  <c:v>-6.0144899999999999E-3</c:v>
                </c:pt>
                <c:pt idx="504">
                  <c:v>-8.0232399999999992E-3</c:v>
                </c:pt>
                <c:pt idx="505">
                  <c:v>-1.0022E-2</c:v>
                </c:pt>
                <c:pt idx="506">
                  <c:v>-1.20182E-2</c:v>
                </c:pt>
                <c:pt idx="507">
                  <c:v>-1.4020299999999999E-2</c:v>
                </c:pt>
                <c:pt idx="508">
                  <c:v>-1.60199E-2</c:v>
                </c:pt>
                <c:pt idx="509">
                  <c:v>-1.8032800000000002E-2</c:v>
                </c:pt>
                <c:pt idx="510">
                  <c:v>-2.00187E-2</c:v>
                </c:pt>
                <c:pt idx="511">
                  <c:v>-2.2018200000000002E-2</c:v>
                </c:pt>
                <c:pt idx="512">
                  <c:v>-2.4016200000000001E-2</c:v>
                </c:pt>
                <c:pt idx="513">
                  <c:v>-2.6015699999999999E-2</c:v>
                </c:pt>
                <c:pt idx="514">
                  <c:v>-2.80182E-2</c:v>
                </c:pt>
                <c:pt idx="515">
                  <c:v>-3.0005299999999999E-2</c:v>
                </c:pt>
                <c:pt idx="516">
                  <c:v>-3.2008200000000001E-2</c:v>
                </c:pt>
                <c:pt idx="517">
                  <c:v>-3.4011600000000003E-2</c:v>
                </c:pt>
                <c:pt idx="518">
                  <c:v>-3.60153E-2</c:v>
                </c:pt>
                <c:pt idx="519">
                  <c:v>-3.8025299999999998E-2</c:v>
                </c:pt>
                <c:pt idx="520">
                  <c:v>-4.0014500000000001E-2</c:v>
                </c:pt>
                <c:pt idx="521">
                  <c:v>-4.2032800000000002E-2</c:v>
                </c:pt>
                <c:pt idx="522">
                  <c:v>-4.4021200000000003E-2</c:v>
                </c:pt>
                <c:pt idx="523">
                  <c:v>-4.60157E-2</c:v>
                </c:pt>
                <c:pt idx="524">
                  <c:v>-4.8016999999999997E-2</c:v>
                </c:pt>
                <c:pt idx="525">
                  <c:v>-5.0014500000000003E-2</c:v>
                </c:pt>
                <c:pt idx="526">
                  <c:v>-5.1998700000000002E-2</c:v>
                </c:pt>
                <c:pt idx="527">
                  <c:v>-5.3985699999999998E-2</c:v>
                </c:pt>
                <c:pt idx="528">
                  <c:v>-5.6001200000000001E-2</c:v>
                </c:pt>
                <c:pt idx="529">
                  <c:v>-5.8011600000000003E-2</c:v>
                </c:pt>
                <c:pt idx="530">
                  <c:v>-5.9998200000000002E-2</c:v>
                </c:pt>
                <c:pt idx="531">
                  <c:v>-6.2000699999999999E-2</c:v>
                </c:pt>
                <c:pt idx="532">
                  <c:v>-6.3991999999999993E-2</c:v>
                </c:pt>
                <c:pt idx="533">
                  <c:v>-6.6006599999999999E-2</c:v>
                </c:pt>
                <c:pt idx="534">
                  <c:v>-6.8004099999999998E-2</c:v>
                </c:pt>
                <c:pt idx="535">
                  <c:v>-7.0007799999999995E-2</c:v>
                </c:pt>
                <c:pt idx="536">
                  <c:v>-7.2002800000000006E-2</c:v>
                </c:pt>
                <c:pt idx="537">
                  <c:v>-7.3994500000000005E-2</c:v>
                </c:pt>
                <c:pt idx="538">
                  <c:v>-7.5999899999999995E-2</c:v>
                </c:pt>
                <c:pt idx="539">
                  <c:v>-7.7996599999999999E-2</c:v>
                </c:pt>
                <c:pt idx="540">
                  <c:v>-7.9995300000000005E-2</c:v>
                </c:pt>
                <c:pt idx="541">
                  <c:v>-8.1989099999999995E-2</c:v>
                </c:pt>
                <c:pt idx="542">
                  <c:v>-8.4002800000000002E-2</c:v>
                </c:pt>
                <c:pt idx="543">
                  <c:v>-8.5991600000000001E-2</c:v>
                </c:pt>
                <c:pt idx="544">
                  <c:v>-8.7986999999999996E-2</c:v>
                </c:pt>
                <c:pt idx="545">
                  <c:v>-9.0001200000000003E-2</c:v>
                </c:pt>
                <c:pt idx="546">
                  <c:v>-9.2008199999999998E-2</c:v>
                </c:pt>
                <c:pt idx="547">
                  <c:v>-9.4000700000000006E-2</c:v>
                </c:pt>
                <c:pt idx="548">
                  <c:v>-9.5998200000000006E-2</c:v>
                </c:pt>
                <c:pt idx="549">
                  <c:v>-9.79849E-2</c:v>
                </c:pt>
                <c:pt idx="550">
                  <c:v>-9.99916E-2</c:v>
                </c:pt>
                <c:pt idx="551">
                  <c:v>-0.102006</c:v>
                </c:pt>
                <c:pt idx="552">
                  <c:v>-0.103968</c:v>
                </c:pt>
                <c:pt idx="553">
                  <c:v>-0.105974</c:v>
                </c:pt>
                <c:pt idx="554">
                  <c:v>-0.107987</c:v>
                </c:pt>
                <c:pt idx="555">
                  <c:v>-0.109972</c:v>
                </c:pt>
                <c:pt idx="556">
                  <c:v>-0.11196200000000001</c:v>
                </c:pt>
                <c:pt idx="557">
                  <c:v>-0.113969</c:v>
                </c:pt>
                <c:pt idx="558">
                  <c:v>-0.115977</c:v>
                </c:pt>
                <c:pt idx="559">
                  <c:v>-0.117974</c:v>
                </c:pt>
                <c:pt idx="560">
                  <c:v>-0.11996999999999999</c:v>
                </c:pt>
                <c:pt idx="561">
                  <c:v>-0.121975</c:v>
                </c:pt>
                <c:pt idx="562">
                  <c:v>-0.123972</c:v>
                </c:pt>
                <c:pt idx="563">
                  <c:v>-0.12596399999999999</c:v>
                </c:pt>
                <c:pt idx="564">
                  <c:v>-0.12798499999999999</c:v>
                </c:pt>
                <c:pt idx="565">
                  <c:v>-0.129967</c:v>
                </c:pt>
                <c:pt idx="566">
                  <c:v>-0.13197200000000001</c:v>
                </c:pt>
                <c:pt idx="567">
                  <c:v>-0.13395799999999999</c:v>
                </c:pt>
                <c:pt idx="568">
                  <c:v>-0.13597000000000001</c:v>
                </c:pt>
                <c:pt idx="569">
                  <c:v>-0.13796600000000001</c:v>
                </c:pt>
                <c:pt idx="570">
                  <c:v>-0.13997599999999999</c:v>
                </c:pt>
                <c:pt idx="571">
                  <c:v>-0.14197199999999999</c:v>
                </c:pt>
                <c:pt idx="572">
                  <c:v>-0.14397199999999999</c:v>
                </c:pt>
                <c:pt idx="573">
                  <c:v>-0.14596999999999999</c:v>
                </c:pt>
                <c:pt idx="574">
                  <c:v>-0.14796400000000001</c:v>
                </c:pt>
                <c:pt idx="575">
                  <c:v>-0.14996499999999999</c:v>
                </c:pt>
                <c:pt idx="576">
                  <c:v>-0.151953</c:v>
                </c:pt>
                <c:pt idx="577">
                  <c:v>-0.15395300000000001</c:v>
                </c:pt>
                <c:pt idx="578">
                  <c:v>-0.155947</c:v>
                </c:pt>
                <c:pt idx="579">
                  <c:v>-0.15795100000000001</c:v>
                </c:pt>
                <c:pt idx="580">
                  <c:v>-0.15994700000000001</c:v>
                </c:pt>
                <c:pt idx="581">
                  <c:v>-0.16196099999999999</c:v>
                </c:pt>
                <c:pt idx="582">
                  <c:v>-0.163964</c:v>
                </c:pt>
                <c:pt idx="583">
                  <c:v>-0.16595199999999999</c:v>
                </c:pt>
                <c:pt idx="584">
                  <c:v>-0.16795199999999999</c:v>
                </c:pt>
                <c:pt idx="585">
                  <c:v>-0.16994999999999999</c:v>
                </c:pt>
                <c:pt idx="586">
                  <c:v>-0.171959</c:v>
                </c:pt>
                <c:pt idx="587">
                  <c:v>-0.173953</c:v>
                </c:pt>
                <c:pt idx="588">
                  <c:v>-0.17594199999999999</c:v>
                </c:pt>
                <c:pt idx="589">
                  <c:v>-0.17793600000000001</c:v>
                </c:pt>
                <c:pt idx="590">
                  <c:v>-0.17996100000000001</c:v>
                </c:pt>
                <c:pt idx="591">
                  <c:v>-0.18194099999999999</c:v>
                </c:pt>
                <c:pt idx="592">
                  <c:v>-0.183945</c:v>
                </c:pt>
                <c:pt idx="593">
                  <c:v>-0.185943</c:v>
                </c:pt>
                <c:pt idx="594">
                  <c:v>-0.187947</c:v>
                </c:pt>
                <c:pt idx="595">
                  <c:v>-0.18995300000000001</c:v>
                </c:pt>
                <c:pt idx="596">
                  <c:v>-0.191944</c:v>
                </c:pt>
                <c:pt idx="597">
                  <c:v>-0.19394400000000001</c:v>
                </c:pt>
                <c:pt idx="598">
                  <c:v>-0.195962</c:v>
                </c:pt>
                <c:pt idx="599">
                  <c:v>-0.19795099999999999</c:v>
                </c:pt>
                <c:pt idx="600">
                  <c:v>-0.199935</c:v>
                </c:pt>
                <c:pt idx="601">
                  <c:v>-0.20194999999999999</c:v>
                </c:pt>
                <c:pt idx="602">
                  <c:v>-0.20396400000000001</c:v>
                </c:pt>
                <c:pt idx="603">
                  <c:v>-0.20593900000000001</c:v>
                </c:pt>
                <c:pt idx="604">
                  <c:v>-0.20794199999999999</c:v>
                </c:pt>
                <c:pt idx="605">
                  <c:v>-0.209929</c:v>
                </c:pt>
                <c:pt idx="606">
                  <c:v>-0.211951</c:v>
                </c:pt>
                <c:pt idx="607">
                  <c:v>-0.21392900000000001</c:v>
                </c:pt>
                <c:pt idx="608">
                  <c:v>-0.21592800000000001</c:v>
                </c:pt>
                <c:pt idx="609">
                  <c:v>-0.21793899999999999</c:v>
                </c:pt>
                <c:pt idx="610">
                  <c:v>-0.21993399999999999</c:v>
                </c:pt>
                <c:pt idx="611">
                  <c:v>-0.221937</c:v>
                </c:pt>
                <c:pt idx="612">
                  <c:v>-0.22392899999999999</c:v>
                </c:pt>
                <c:pt idx="613">
                  <c:v>-0.225934</c:v>
                </c:pt>
                <c:pt idx="614">
                  <c:v>-0.22792899999999999</c:v>
                </c:pt>
                <c:pt idx="615">
                  <c:v>-0.229937</c:v>
                </c:pt>
                <c:pt idx="616">
                  <c:v>-0.23191800000000001</c:v>
                </c:pt>
                <c:pt idx="617">
                  <c:v>-0.23392499999999999</c:v>
                </c:pt>
                <c:pt idx="618">
                  <c:v>-0.235952</c:v>
                </c:pt>
                <c:pt idx="619">
                  <c:v>-0.23793300000000001</c:v>
                </c:pt>
                <c:pt idx="620">
                  <c:v>-0.23991899999999999</c:v>
                </c:pt>
                <c:pt idx="621">
                  <c:v>-0.24191399999999999</c:v>
                </c:pt>
                <c:pt idx="622">
                  <c:v>-0.24394099999999999</c:v>
                </c:pt>
                <c:pt idx="623">
                  <c:v>-0.24593200000000001</c:v>
                </c:pt>
                <c:pt idx="624">
                  <c:v>-0.247915</c:v>
                </c:pt>
                <c:pt idx="625">
                  <c:v>-0.24992</c:v>
                </c:pt>
                <c:pt idx="626">
                  <c:v>-0.25192199999999998</c:v>
                </c:pt>
                <c:pt idx="627">
                  <c:v>-0.25392399999999998</c:v>
                </c:pt>
                <c:pt idx="628">
                  <c:v>-0.25591599999999998</c:v>
                </c:pt>
                <c:pt idx="629">
                  <c:v>-0.25789899999999999</c:v>
                </c:pt>
                <c:pt idx="630">
                  <c:v>-0.25991399999999998</c:v>
                </c:pt>
                <c:pt idx="631">
                  <c:v>-0.26190799999999997</c:v>
                </c:pt>
                <c:pt idx="632">
                  <c:v>-0.26388400000000001</c:v>
                </c:pt>
                <c:pt idx="633">
                  <c:v>-0.26590200000000003</c:v>
                </c:pt>
                <c:pt idx="634">
                  <c:v>-0.26791199999999998</c:v>
                </c:pt>
                <c:pt idx="635">
                  <c:v>-0.269901</c:v>
                </c:pt>
                <c:pt idx="636">
                  <c:v>-0.27190799999999998</c:v>
                </c:pt>
                <c:pt idx="637">
                  <c:v>-0.27390700000000001</c:v>
                </c:pt>
                <c:pt idx="638">
                  <c:v>-0.27590199999999998</c:v>
                </c:pt>
                <c:pt idx="639">
                  <c:v>-0.27791100000000002</c:v>
                </c:pt>
                <c:pt idx="640">
                  <c:v>-0.27988800000000003</c:v>
                </c:pt>
                <c:pt idx="641">
                  <c:v>-0.28190300000000001</c:v>
                </c:pt>
                <c:pt idx="642">
                  <c:v>-0.28390900000000002</c:v>
                </c:pt>
                <c:pt idx="643">
                  <c:v>-0.28590100000000002</c:v>
                </c:pt>
                <c:pt idx="644">
                  <c:v>-0.28789599999999999</c:v>
                </c:pt>
                <c:pt idx="645">
                  <c:v>-0.28990199999999999</c:v>
                </c:pt>
                <c:pt idx="646">
                  <c:v>-0.291908</c:v>
                </c:pt>
                <c:pt idx="647">
                  <c:v>-0.293904</c:v>
                </c:pt>
                <c:pt idx="648">
                  <c:v>-0.29590100000000003</c:v>
                </c:pt>
                <c:pt idx="649">
                  <c:v>-0.29791200000000001</c:v>
                </c:pt>
                <c:pt idx="650">
                  <c:v>-0.29990299999999998</c:v>
                </c:pt>
                <c:pt idx="651">
                  <c:v>-0.30190899999999998</c:v>
                </c:pt>
                <c:pt idx="652">
                  <c:v>-0.30389500000000003</c:v>
                </c:pt>
                <c:pt idx="653">
                  <c:v>-0.30590299999999998</c:v>
                </c:pt>
                <c:pt idx="654">
                  <c:v>-0.30788700000000002</c:v>
                </c:pt>
                <c:pt idx="655">
                  <c:v>-0.30988399999999999</c:v>
                </c:pt>
                <c:pt idx="656">
                  <c:v>-0.31187799999999999</c:v>
                </c:pt>
                <c:pt idx="657">
                  <c:v>-0.31386399999999998</c:v>
                </c:pt>
                <c:pt idx="658">
                  <c:v>-0.31589</c:v>
                </c:pt>
                <c:pt idx="659">
                  <c:v>-0.31787599999999999</c:v>
                </c:pt>
                <c:pt idx="660">
                  <c:v>-0.31986900000000001</c:v>
                </c:pt>
                <c:pt idx="661">
                  <c:v>-0.32188299999999997</c:v>
                </c:pt>
                <c:pt idx="662">
                  <c:v>-0.32388</c:v>
                </c:pt>
                <c:pt idx="663">
                  <c:v>-0.32588499999999998</c:v>
                </c:pt>
                <c:pt idx="664">
                  <c:v>-0.32786100000000001</c:v>
                </c:pt>
                <c:pt idx="665">
                  <c:v>-0.32987300000000003</c:v>
                </c:pt>
                <c:pt idx="666">
                  <c:v>-0.33187</c:v>
                </c:pt>
                <c:pt idx="667">
                  <c:v>-0.33387299999999998</c:v>
                </c:pt>
                <c:pt idx="668">
                  <c:v>-0.33587400000000001</c:v>
                </c:pt>
                <c:pt idx="669">
                  <c:v>-0.33786899999999997</c:v>
                </c:pt>
                <c:pt idx="670">
                  <c:v>-0.33988099999999999</c:v>
                </c:pt>
                <c:pt idx="671">
                  <c:v>-0.34187000000000001</c:v>
                </c:pt>
                <c:pt idx="672">
                  <c:v>-0.34387000000000001</c:v>
                </c:pt>
                <c:pt idx="673">
                  <c:v>-0.34588400000000002</c:v>
                </c:pt>
                <c:pt idx="674">
                  <c:v>-0.34788200000000002</c:v>
                </c:pt>
                <c:pt idx="675">
                  <c:v>-0.34985899999999998</c:v>
                </c:pt>
                <c:pt idx="676">
                  <c:v>-0.35186400000000001</c:v>
                </c:pt>
                <c:pt idx="677">
                  <c:v>-0.35386699999999999</c:v>
                </c:pt>
                <c:pt idx="678">
                  <c:v>-0.35587999999999997</c:v>
                </c:pt>
                <c:pt idx="679">
                  <c:v>-0.35787400000000003</c:v>
                </c:pt>
                <c:pt idx="680">
                  <c:v>-0.359844</c:v>
                </c:pt>
                <c:pt idx="681">
                  <c:v>-0.361844</c:v>
                </c:pt>
                <c:pt idx="682">
                  <c:v>-0.36386200000000002</c:v>
                </c:pt>
                <c:pt idx="683">
                  <c:v>-0.36584800000000001</c:v>
                </c:pt>
                <c:pt idx="684">
                  <c:v>-0.36784899999999998</c:v>
                </c:pt>
                <c:pt idx="685">
                  <c:v>-0.36984699999999998</c:v>
                </c:pt>
                <c:pt idx="686">
                  <c:v>-0.37185099999999999</c:v>
                </c:pt>
                <c:pt idx="687">
                  <c:v>-0.37384600000000001</c:v>
                </c:pt>
                <c:pt idx="688">
                  <c:v>-0.37584000000000001</c:v>
                </c:pt>
                <c:pt idx="689">
                  <c:v>-0.37784000000000001</c:v>
                </c:pt>
                <c:pt idx="690">
                  <c:v>-0.37984200000000001</c:v>
                </c:pt>
                <c:pt idx="691">
                  <c:v>-0.38183899999999998</c:v>
                </c:pt>
                <c:pt idx="692">
                  <c:v>-0.383849</c:v>
                </c:pt>
                <c:pt idx="693">
                  <c:v>-0.38582899999999998</c:v>
                </c:pt>
                <c:pt idx="694">
                  <c:v>-0.38784400000000002</c:v>
                </c:pt>
                <c:pt idx="695">
                  <c:v>-0.38983499999999999</c:v>
                </c:pt>
                <c:pt idx="696">
                  <c:v>-0.39182400000000001</c:v>
                </c:pt>
                <c:pt idx="697">
                  <c:v>-0.39382899999999998</c:v>
                </c:pt>
                <c:pt idx="698">
                  <c:v>-0.39584399999999997</c:v>
                </c:pt>
                <c:pt idx="699">
                  <c:v>-0.39784999999999998</c:v>
                </c:pt>
                <c:pt idx="700">
                  <c:v>-0.399843</c:v>
                </c:pt>
                <c:pt idx="701">
                  <c:v>-0.40184700000000001</c:v>
                </c:pt>
                <c:pt idx="702">
                  <c:v>-0.40383799999999997</c:v>
                </c:pt>
                <c:pt idx="703">
                  <c:v>-0.405831</c:v>
                </c:pt>
                <c:pt idx="704">
                  <c:v>-0.407829</c:v>
                </c:pt>
                <c:pt idx="705">
                  <c:v>-0.40983399999999998</c:v>
                </c:pt>
                <c:pt idx="706">
                  <c:v>-0.41183599999999998</c:v>
                </c:pt>
                <c:pt idx="707">
                  <c:v>-0.41382099999999999</c:v>
                </c:pt>
                <c:pt idx="708">
                  <c:v>-0.41581099999999999</c:v>
                </c:pt>
                <c:pt idx="709">
                  <c:v>-0.41782999999999998</c:v>
                </c:pt>
                <c:pt idx="710">
                  <c:v>-0.41983900000000002</c:v>
                </c:pt>
                <c:pt idx="711">
                  <c:v>-0.42182799999999998</c:v>
                </c:pt>
                <c:pt idx="712">
                  <c:v>-0.42382399999999998</c:v>
                </c:pt>
                <c:pt idx="713">
                  <c:v>-0.42583300000000002</c:v>
                </c:pt>
                <c:pt idx="714">
                  <c:v>-0.42782900000000001</c:v>
                </c:pt>
                <c:pt idx="715">
                  <c:v>-0.42981599999999998</c:v>
                </c:pt>
                <c:pt idx="716">
                  <c:v>-0.43180800000000003</c:v>
                </c:pt>
                <c:pt idx="717">
                  <c:v>-0.433811</c:v>
                </c:pt>
                <c:pt idx="718">
                  <c:v>-0.43583300000000003</c:v>
                </c:pt>
                <c:pt idx="719">
                  <c:v>-0.43780599999999997</c:v>
                </c:pt>
                <c:pt idx="720">
                  <c:v>-0.43981199999999998</c:v>
                </c:pt>
                <c:pt idx="721">
                  <c:v>-0.44181100000000001</c:v>
                </c:pt>
                <c:pt idx="722">
                  <c:v>-0.44383299999999998</c:v>
                </c:pt>
                <c:pt idx="723">
                  <c:v>-0.44580799999999998</c:v>
                </c:pt>
                <c:pt idx="724">
                  <c:v>-0.44780700000000001</c:v>
                </c:pt>
                <c:pt idx="725">
                  <c:v>-0.44980900000000001</c:v>
                </c:pt>
                <c:pt idx="726">
                  <c:v>-0.45183200000000001</c:v>
                </c:pt>
                <c:pt idx="727">
                  <c:v>-0.45381100000000002</c:v>
                </c:pt>
                <c:pt idx="728">
                  <c:v>-0.45580599999999999</c:v>
                </c:pt>
                <c:pt idx="729">
                  <c:v>-0.457818</c:v>
                </c:pt>
                <c:pt idx="730">
                  <c:v>-0.45982400000000001</c:v>
                </c:pt>
                <c:pt idx="731">
                  <c:v>-0.46178000000000002</c:v>
                </c:pt>
                <c:pt idx="732">
                  <c:v>-0.46378799999999998</c:v>
                </c:pt>
                <c:pt idx="733">
                  <c:v>-0.46579799999999999</c:v>
                </c:pt>
                <c:pt idx="734">
                  <c:v>-0.46781099999999998</c:v>
                </c:pt>
                <c:pt idx="735">
                  <c:v>-0.46978199999999998</c:v>
                </c:pt>
                <c:pt idx="736">
                  <c:v>-0.47178199999999998</c:v>
                </c:pt>
                <c:pt idx="737">
                  <c:v>-0.47379399999999999</c:v>
                </c:pt>
                <c:pt idx="738">
                  <c:v>-0.475775</c:v>
                </c:pt>
                <c:pt idx="739">
                  <c:v>-0.47779100000000002</c:v>
                </c:pt>
                <c:pt idx="740">
                  <c:v>-0.47978799999999999</c:v>
                </c:pt>
                <c:pt idx="741">
                  <c:v>-0.48178500000000002</c:v>
                </c:pt>
                <c:pt idx="742">
                  <c:v>-0.483767</c:v>
                </c:pt>
                <c:pt idx="743">
                  <c:v>-0.48578900000000003</c:v>
                </c:pt>
                <c:pt idx="744">
                  <c:v>-0.48777399999999999</c:v>
                </c:pt>
                <c:pt idx="745">
                  <c:v>-0.489784</c:v>
                </c:pt>
                <c:pt idx="746">
                  <c:v>-0.49179600000000001</c:v>
                </c:pt>
                <c:pt idx="747">
                  <c:v>-0.49376900000000001</c:v>
                </c:pt>
                <c:pt idx="748">
                  <c:v>-0.49576500000000001</c:v>
                </c:pt>
                <c:pt idx="749">
                  <c:v>-0.49776999999999999</c:v>
                </c:pt>
                <c:pt idx="750">
                  <c:v>-0.49978899999999998</c:v>
                </c:pt>
                <c:pt idx="751">
                  <c:v>-0.50177000000000005</c:v>
                </c:pt>
                <c:pt idx="752">
                  <c:v>-0.50377700000000003</c:v>
                </c:pt>
                <c:pt idx="753">
                  <c:v>-0.50578100000000004</c:v>
                </c:pt>
                <c:pt idx="754">
                  <c:v>-0.50777700000000003</c:v>
                </c:pt>
                <c:pt idx="755">
                  <c:v>-0.50977099999999997</c:v>
                </c:pt>
                <c:pt idx="756">
                  <c:v>-0.511764</c:v>
                </c:pt>
                <c:pt idx="757">
                  <c:v>-0.51375599999999999</c:v>
                </c:pt>
                <c:pt idx="758">
                  <c:v>-0.51576500000000003</c:v>
                </c:pt>
                <c:pt idx="759">
                  <c:v>-0.51773800000000003</c:v>
                </c:pt>
                <c:pt idx="760">
                  <c:v>-0.51973899999999995</c:v>
                </c:pt>
                <c:pt idx="761">
                  <c:v>-0.52175700000000003</c:v>
                </c:pt>
                <c:pt idx="762">
                  <c:v>-0.52373800000000004</c:v>
                </c:pt>
                <c:pt idx="763">
                  <c:v>-0.52574600000000005</c:v>
                </c:pt>
                <c:pt idx="764">
                  <c:v>-0.52774699999999997</c:v>
                </c:pt>
                <c:pt idx="765">
                  <c:v>-0.52974900000000003</c:v>
                </c:pt>
                <c:pt idx="766">
                  <c:v>-0.53174200000000005</c:v>
                </c:pt>
                <c:pt idx="767">
                  <c:v>-0.53372799999999998</c:v>
                </c:pt>
                <c:pt idx="768">
                  <c:v>-0.53572900000000001</c:v>
                </c:pt>
                <c:pt idx="769">
                  <c:v>-0.53773700000000002</c:v>
                </c:pt>
                <c:pt idx="770">
                  <c:v>-0.53972699999999996</c:v>
                </c:pt>
                <c:pt idx="771">
                  <c:v>-0.54173300000000002</c:v>
                </c:pt>
                <c:pt idx="772">
                  <c:v>-0.54372299999999996</c:v>
                </c:pt>
                <c:pt idx="773">
                  <c:v>-0.54572699999999996</c:v>
                </c:pt>
                <c:pt idx="774">
                  <c:v>-0.54773099999999997</c:v>
                </c:pt>
                <c:pt idx="775">
                  <c:v>-0.54972900000000002</c:v>
                </c:pt>
                <c:pt idx="776">
                  <c:v>-0.55172200000000005</c:v>
                </c:pt>
                <c:pt idx="777">
                  <c:v>-0.55373499999999998</c:v>
                </c:pt>
                <c:pt idx="778">
                  <c:v>-0.55572600000000005</c:v>
                </c:pt>
                <c:pt idx="779">
                  <c:v>-0.55772600000000006</c:v>
                </c:pt>
                <c:pt idx="780">
                  <c:v>-0.55972100000000002</c:v>
                </c:pt>
                <c:pt idx="781">
                  <c:v>-0.56172900000000003</c:v>
                </c:pt>
                <c:pt idx="782">
                  <c:v>-0.56370299999999995</c:v>
                </c:pt>
                <c:pt idx="783">
                  <c:v>-0.56570200000000004</c:v>
                </c:pt>
                <c:pt idx="784">
                  <c:v>-0.56768700000000005</c:v>
                </c:pt>
                <c:pt idx="785">
                  <c:v>-0.56968799999999997</c:v>
                </c:pt>
                <c:pt idx="786">
                  <c:v>-0.57169899999999996</c:v>
                </c:pt>
                <c:pt idx="787">
                  <c:v>-0.57369400000000004</c:v>
                </c:pt>
                <c:pt idx="788">
                  <c:v>-0.57570399999999999</c:v>
                </c:pt>
                <c:pt idx="789">
                  <c:v>-0.57769899999999996</c:v>
                </c:pt>
                <c:pt idx="790">
                  <c:v>-0.57970100000000002</c:v>
                </c:pt>
                <c:pt idx="791">
                  <c:v>-0.58170200000000005</c:v>
                </c:pt>
                <c:pt idx="792">
                  <c:v>-0.58369499999999996</c:v>
                </c:pt>
                <c:pt idx="793">
                  <c:v>-0.58569899999999997</c:v>
                </c:pt>
                <c:pt idx="794">
                  <c:v>-0.58768100000000001</c:v>
                </c:pt>
                <c:pt idx="795">
                  <c:v>-0.58968699999999996</c:v>
                </c:pt>
                <c:pt idx="796">
                  <c:v>-0.59168600000000005</c:v>
                </c:pt>
                <c:pt idx="797">
                  <c:v>-0.59369400000000006</c:v>
                </c:pt>
                <c:pt idx="798">
                  <c:v>-0.59568200000000004</c:v>
                </c:pt>
                <c:pt idx="799">
                  <c:v>-0.59767300000000001</c:v>
                </c:pt>
                <c:pt idx="800">
                  <c:v>-0.59967700000000002</c:v>
                </c:pt>
                <c:pt idx="801">
                  <c:v>-0.60167800000000005</c:v>
                </c:pt>
                <c:pt idx="802">
                  <c:v>-0.60367099999999996</c:v>
                </c:pt>
                <c:pt idx="803">
                  <c:v>-0.60568599999999995</c:v>
                </c:pt>
                <c:pt idx="804">
                  <c:v>-0.60768800000000001</c:v>
                </c:pt>
                <c:pt idx="805">
                  <c:v>-0.60966500000000001</c:v>
                </c:pt>
                <c:pt idx="806">
                  <c:v>-0.61167800000000006</c:v>
                </c:pt>
                <c:pt idx="807">
                  <c:v>-0.61366600000000004</c:v>
                </c:pt>
                <c:pt idx="808">
                  <c:v>-0.61565999999999999</c:v>
                </c:pt>
                <c:pt idx="809">
                  <c:v>-0.61766699999999997</c:v>
                </c:pt>
                <c:pt idx="810">
                  <c:v>-0.61964399999999997</c:v>
                </c:pt>
                <c:pt idx="811">
                  <c:v>-0.62165899999999996</c:v>
                </c:pt>
                <c:pt idx="812">
                  <c:v>-0.62364699999999995</c:v>
                </c:pt>
                <c:pt idx="813">
                  <c:v>-0.62563400000000002</c:v>
                </c:pt>
                <c:pt idx="814">
                  <c:v>-0.62765199999999999</c:v>
                </c:pt>
                <c:pt idx="815">
                  <c:v>-0.62965199999999999</c:v>
                </c:pt>
                <c:pt idx="816">
                  <c:v>-0.63165000000000004</c:v>
                </c:pt>
                <c:pt idx="817">
                  <c:v>-0.63365000000000005</c:v>
                </c:pt>
                <c:pt idx="818">
                  <c:v>-0.63564799999999999</c:v>
                </c:pt>
                <c:pt idx="819">
                  <c:v>-0.63764299999999996</c:v>
                </c:pt>
                <c:pt idx="820">
                  <c:v>-0.63964799999999999</c:v>
                </c:pt>
                <c:pt idx="821">
                  <c:v>-0.641629</c:v>
                </c:pt>
                <c:pt idx="822">
                  <c:v>-0.64364399999999999</c:v>
                </c:pt>
                <c:pt idx="823">
                  <c:v>-0.64562699999999995</c:v>
                </c:pt>
                <c:pt idx="824">
                  <c:v>-0.64763099999999996</c:v>
                </c:pt>
                <c:pt idx="825">
                  <c:v>-0.64962399999999998</c:v>
                </c:pt>
                <c:pt idx="826">
                  <c:v>-0.65161999999999998</c:v>
                </c:pt>
                <c:pt idx="827">
                  <c:v>-0.65363400000000005</c:v>
                </c:pt>
                <c:pt idx="828">
                  <c:v>-0.65561999999999998</c:v>
                </c:pt>
                <c:pt idx="829">
                  <c:v>-0.65762900000000002</c:v>
                </c:pt>
                <c:pt idx="830">
                  <c:v>-0.65961899999999996</c:v>
                </c:pt>
                <c:pt idx="831">
                  <c:v>-0.66161300000000001</c:v>
                </c:pt>
                <c:pt idx="832">
                  <c:v>-0.66364100000000004</c:v>
                </c:pt>
                <c:pt idx="833">
                  <c:v>-0.66560799999999998</c:v>
                </c:pt>
                <c:pt idx="834">
                  <c:v>-0.66759400000000002</c:v>
                </c:pt>
                <c:pt idx="835">
                  <c:v>-0.669597</c:v>
                </c:pt>
                <c:pt idx="836">
                  <c:v>-0.67159400000000002</c:v>
                </c:pt>
                <c:pt idx="837">
                  <c:v>-0.67359199999999997</c:v>
                </c:pt>
                <c:pt idx="838">
                  <c:v>-0.67559000000000002</c:v>
                </c:pt>
                <c:pt idx="839">
                  <c:v>-0.67758700000000005</c:v>
                </c:pt>
                <c:pt idx="840">
                  <c:v>-0.67958399999999997</c:v>
                </c:pt>
                <c:pt idx="841">
                  <c:v>-0.68159199999999998</c:v>
                </c:pt>
                <c:pt idx="842">
                  <c:v>-0.68359199999999998</c:v>
                </c:pt>
                <c:pt idx="843">
                  <c:v>-0.68559000000000003</c:v>
                </c:pt>
                <c:pt idx="844">
                  <c:v>-0.68756899999999999</c:v>
                </c:pt>
                <c:pt idx="845">
                  <c:v>-0.68955599999999995</c:v>
                </c:pt>
                <c:pt idx="846">
                  <c:v>-0.69157800000000003</c:v>
                </c:pt>
                <c:pt idx="847">
                  <c:v>-0.693581</c:v>
                </c:pt>
                <c:pt idx="848">
                  <c:v>-0.69557100000000005</c:v>
                </c:pt>
                <c:pt idx="849">
                  <c:v>-0.69755900000000004</c:v>
                </c:pt>
                <c:pt idx="850">
                  <c:v>-0.69955900000000004</c:v>
                </c:pt>
                <c:pt idx="851">
                  <c:v>-0.70157199999999997</c:v>
                </c:pt>
                <c:pt idx="852">
                  <c:v>-0.70356300000000005</c:v>
                </c:pt>
                <c:pt idx="853">
                  <c:v>-0.70556300000000005</c:v>
                </c:pt>
                <c:pt idx="854">
                  <c:v>-0.707569</c:v>
                </c:pt>
                <c:pt idx="855">
                  <c:v>-0.70956600000000003</c:v>
                </c:pt>
                <c:pt idx="856">
                  <c:v>-0.71155900000000005</c:v>
                </c:pt>
                <c:pt idx="857">
                  <c:v>-0.71354899999999999</c:v>
                </c:pt>
                <c:pt idx="858">
                  <c:v>-0.71555000000000002</c:v>
                </c:pt>
                <c:pt idx="859">
                  <c:v>-0.71754200000000001</c:v>
                </c:pt>
                <c:pt idx="860">
                  <c:v>-0.71953</c:v>
                </c:pt>
                <c:pt idx="861">
                  <c:v>-0.72152700000000003</c:v>
                </c:pt>
                <c:pt idx="862">
                  <c:v>-0.72351299999999996</c:v>
                </c:pt>
                <c:pt idx="863">
                  <c:v>-0.72552000000000005</c:v>
                </c:pt>
                <c:pt idx="864">
                  <c:v>-0.72751999999999994</c:v>
                </c:pt>
                <c:pt idx="865">
                  <c:v>-0.72950599999999999</c:v>
                </c:pt>
                <c:pt idx="866">
                  <c:v>-0.73152300000000003</c:v>
                </c:pt>
                <c:pt idx="867">
                  <c:v>-0.73351699999999997</c:v>
                </c:pt>
                <c:pt idx="868">
                  <c:v>-0.73551</c:v>
                </c:pt>
                <c:pt idx="869">
                  <c:v>-0.737479</c:v>
                </c:pt>
                <c:pt idx="870">
                  <c:v>-0.73950499999999997</c:v>
                </c:pt>
                <c:pt idx="871">
                  <c:v>-0.74150700000000003</c:v>
                </c:pt>
                <c:pt idx="872">
                  <c:v>-0.743479</c:v>
                </c:pt>
                <c:pt idx="873">
                  <c:v>-0.74549799999999999</c:v>
                </c:pt>
                <c:pt idx="874">
                  <c:v>-0.74748499999999996</c:v>
                </c:pt>
                <c:pt idx="875">
                  <c:v>-0.74949100000000002</c:v>
                </c:pt>
                <c:pt idx="876">
                  <c:v>-0.75147200000000003</c:v>
                </c:pt>
                <c:pt idx="877">
                  <c:v>-0.75347399999999998</c:v>
                </c:pt>
                <c:pt idx="878">
                  <c:v>-0.75548000000000004</c:v>
                </c:pt>
                <c:pt idx="879">
                  <c:v>-0.75747500000000001</c:v>
                </c:pt>
                <c:pt idx="880">
                  <c:v>-0.75947500000000001</c:v>
                </c:pt>
                <c:pt idx="881">
                  <c:v>-0.76146599999999998</c:v>
                </c:pt>
                <c:pt idx="882">
                  <c:v>-0.76346999999999998</c:v>
                </c:pt>
                <c:pt idx="883">
                  <c:v>-0.76546999999999998</c:v>
                </c:pt>
                <c:pt idx="884">
                  <c:v>-0.76746300000000001</c:v>
                </c:pt>
                <c:pt idx="885">
                  <c:v>-0.76942699999999997</c:v>
                </c:pt>
                <c:pt idx="886">
                  <c:v>-0.77143399999999995</c:v>
                </c:pt>
                <c:pt idx="887">
                  <c:v>-0.773447</c:v>
                </c:pt>
                <c:pt idx="888">
                  <c:v>-0.77542500000000003</c:v>
                </c:pt>
                <c:pt idx="889">
                  <c:v>-0.77741899999999997</c:v>
                </c:pt>
                <c:pt idx="890">
                  <c:v>-0.77944199999999997</c:v>
                </c:pt>
                <c:pt idx="891">
                  <c:v>-0.78142500000000004</c:v>
                </c:pt>
                <c:pt idx="892">
                  <c:v>-0.78342699999999998</c:v>
                </c:pt>
                <c:pt idx="893">
                  <c:v>-0.78542199999999995</c:v>
                </c:pt>
                <c:pt idx="894">
                  <c:v>-0.78742100000000004</c:v>
                </c:pt>
                <c:pt idx="895">
                  <c:v>-0.78941700000000004</c:v>
                </c:pt>
                <c:pt idx="896">
                  <c:v>-0.79142000000000001</c:v>
                </c:pt>
                <c:pt idx="897">
                  <c:v>-0.79341300000000003</c:v>
                </c:pt>
                <c:pt idx="898">
                  <c:v>-0.79540599999999995</c:v>
                </c:pt>
                <c:pt idx="899">
                  <c:v>-0.79741200000000001</c:v>
                </c:pt>
                <c:pt idx="900">
                  <c:v>-0.79939700000000002</c:v>
                </c:pt>
              </c:numCache>
            </c:numRef>
          </c:xVal>
          <c:yVal>
            <c:numRef>
              <c:f>'PMN 190622 E1 ELP Mod PostConj '!$E$69:$E$969</c:f>
              <c:numCache>
                <c:formatCode>0.00E+00</c:formatCode>
                <c:ptCount val="901"/>
                <c:pt idx="0">
                  <c:v>1.06968E-7</c:v>
                </c:pt>
                <c:pt idx="1">
                  <c:v>3.0515000000000001E-9</c:v>
                </c:pt>
                <c:pt idx="2">
                  <c:v>-2.5795199999999998E-9</c:v>
                </c:pt>
                <c:pt idx="3">
                  <c:v>-9.60977E-10</c:v>
                </c:pt>
                <c:pt idx="4">
                  <c:v>-9.0763699999999995E-10</c:v>
                </c:pt>
                <c:pt idx="5">
                  <c:v>-1.36706E-10</c:v>
                </c:pt>
                <c:pt idx="6">
                  <c:v>6.6339599999999997E-10</c:v>
                </c:pt>
                <c:pt idx="7">
                  <c:v>8.8675800000000003E-10</c:v>
                </c:pt>
                <c:pt idx="8">
                  <c:v>1.2959799999999999E-9</c:v>
                </c:pt>
                <c:pt idx="9">
                  <c:v>2.0368999999999999E-9</c:v>
                </c:pt>
                <c:pt idx="10">
                  <c:v>2.13775E-9</c:v>
                </c:pt>
                <c:pt idx="11">
                  <c:v>2.6494799999999998E-9</c:v>
                </c:pt>
                <c:pt idx="12">
                  <c:v>3.17872E-9</c:v>
                </c:pt>
                <c:pt idx="13">
                  <c:v>2.9986900000000001E-9</c:v>
                </c:pt>
                <c:pt idx="14">
                  <c:v>3.6546100000000001E-9</c:v>
                </c:pt>
                <c:pt idx="15">
                  <c:v>3.91464E-9</c:v>
                </c:pt>
                <c:pt idx="16">
                  <c:v>3.9313100000000001E-9</c:v>
                </c:pt>
                <c:pt idx="17">
                  <c:v>4.3113600000000003E-9</c:v>
                </c:pt>
                <c:pt idx="18">
                  <c:v>4.5572199999999997E-9</c:v>
                </c:pt>
                <c:pt idx="19">
                  <c:v>4.5788899999999997E-9</c:v>
                </c:pt>
                <c:pt idx="20">
                  <c:v>5.23064E-9</c:v>
                </c:pt>
                <c:pt idx="21">
                  <c:v>5.5706900000000003E-9</c:v>
                </c:pt>
                <c:pt idx="22">
                  <c:v>5.4231700000000004E-9</c:v>
                </c:pt>
                <c:pt idx="23">
                  <c:v>6.2099299999999999E-9</c:v>
                </c:pt>
                <c:pt idx="24">
                  <c:v>6.1799299999999998E-9</c:v>
                </c:pt>
                <c:pt idx="25">
                  <c:v>6.2216000000000001E-9</c:v>
                </c:pt>
                <c:pt idx="26">
                  <c:v>6.5999799999999998E-9</c:v>
                </c:pt>
                <c:pt idx="27">
                  <c:v>6.6541600000000001E-9</c:v>
                </c:pt>
                <c:pt idx="28">
                  <c:v>6.7566700000000004E-9</c:v>
                </c:pt>
                <c:pt idx="29">
                  <c:v>7.4259199999999999E-9</c:v>
                </c:pt>
                <c:pt idx="30">
                  <c:v>7.0625399999999999E-9</c:v>
                </c:pt>
                <c:pt idx="31">
                  <c:v>7.9076499999999997E-9</c:v>
                </c:pt>
                <c:pt idx="32">
                  <c:v>7.9801600000000007E-9</c:v>
                </c:pt>
                <c:pt idx="33">
                  <c:v>8.1776899999999993E-9</c:v>
                </c:pt>
                <c:pt idx="34">
                  <c:v>8.3910499999999999E-9</c:v>
                </c:pt>
                <c:pt idx="35">
                  <c:v>8.8119300000000006E-9</c:v>
                </c:pt>
                <c:pt idx="36">
                  <c:v>8.8535999999999993E-9</c:v>
                </c:pt>
                <c:pt idx="37">
                  <c:v>9.0986400000000003E-9</c:v>
                </c:pt>
                <c:pt idx="38">
                  <c:v>9.4128399999999999E-9</c:v>
                </c:pt>
                <c:pt idx="39">
                  <c:v>9.4261800000000006E-9</c:v>
                </c:pt>
                <c:pt idx="40">
                  <c:v>9.6970400000000003E-9</c:v>
                </c:pt>
                <c:pt idx="41">
                  <c:v>1.01196E-8</c:v>
                </c:pt>
                <c:pt idx="42">
                  <c:v>1.02013E-8</c:v>
                </c:pt>
                <c:pt idx="43">
                  <c:v>1.03738E-8</c:v>
                </c:pt>
                <c:pt idx="44">
                  <c:v>1.06355E-8</c:v>
                </c:pt>
                <c:pt idx="45">
                  <c:v>1.0687999999999999E-8</c:v>
                </c:pt>
                <c:pt idx="46">
                  <c:v>1.0743799999999999E-8</c:v>
                </c:pt>
                <c:pt idx="47">
                  <c:v>1.10872E-8</c:v>
                </c:pt>
                <c:pt idx="48">
                  <c:v>1.11831E-8</c:v>
                </c:pt>
                <c:pt idx="49">
                  <c:v>1.1691499999999999E-8</c:v>
                </c:pt>
                <c:pt idx="50">
                  <c:v>1.2063199999999999E-8</c:v>
                </c:pt>
                <c:pt idx="51">
                  <c:v>1.2044E-8</c:v>
                </c:pt>
                <c:pt idx="52">
                  <c:v>1.2654100000000001E-8</c:v>
                </c:pt>
                <c:pt idx="53">
                  <c:v>1.24116E-8</c:v>
                </c:pt>
                <c:pt idx="54">
                  <c:v>1.2717400000000001E-8</c:v>
                </c:pt>
                <c:pt idx="55">
                  <c:v>1.3580900000000001E-8</c:v>
                </c:pt>
                <c:pt idx="56">
                  <c:v>1.29108E-8</c:v>
                </c:pt>
                <c:pt idx="57">
                  <c:v>1.3672599999999999E-8</c:v>
                </c:pt>
                <c:pt idx="58">
                  <c:v>1.39959E-8</c:v>
                </c:pt>
                <c:pt idx="59">
                  <c:v>1.40951E-8</c:v>
                </c:pt>
                <c:pt idx="60">
                  <c:v>1.4278499999999999E-8</c:v>
                </c:pt>
                <c:pt idx="61">
                  <c:v>1.4921900000000001E-8</c:v>
                </c:pt>
                <c:pt idx="62">
                  <c:v>1.4876899999999999E-8</c:v>
                </c:pt>
                <c:pt idx="63">
                  <c:v>1.5281099999999998E-8</c:v>
                </c:pt>
                <c:pt idx="64">
                  <c:v>1.5610299999999999E-8</c:v>
                </c:pt>
                <c:pt idx="65">
                  <c:v>1.5717800000000001E-8</c:v>
                </c:pt>
                <c:pt idx="66">
                  <c:v>1.6111999999999999E-8</c:v>
                </c:pt>
                <c:pt idx="67">
                  <c:v>1.67088E-8</c:v>
                </c:pt>
                <c:pt idx="68">
                  <c:v>1.6392100000000001E-8</c:v>
                </c:pt>
                <c:pt idx="69">
                  <c:v>1.69888E-8</c:v>
                </c:pt>
                <c:pt idx="70">
                  <c:v>1.7441399999999999E-8</c:v>
                </c:pt>
                <c:pt idx="71">
                  <c:v>1.76081E-8</c:v>
                </c:pt>
                <c:pt idx="72">
                  <c:v>1.8125600000000001E-8</c:v>
                </c:pt>
                <c:pt idx="73">
                  <c:v>1.8558200000000001E-8</c:v>
                </c:pt>
                <c:pt idx="74">
                  <c:v>1.85615E-8</c:v>
                </c:pt>
                <c:pt idx="75">
                  <c:v>1.90682E-8</c:v>
                </c:pt>
                <c:pt idx="76">
                  <c:v>1.95483E-8</c:v>
                </c:pt>
                <c:pt idx="77">
                  <c:v>1.9499999999999999E-8</c:v>
                </c:pt>
                <c:pt idx="78">
                  <c:v>2.0301699999999999E-8</c:v>
                </c:pt>
                <c:pt idx="79">
                  <c:v>2.0515900000000001E-8</c:v>
                </c:pt>
                <c:pt idx="80">
                  <c:v>2.1156800000000001E-8</c:v>
                </c:pt>
                <c:pt idx="81">
                  <c:v>2.1344400000000001E-8</c:v>
                </c:pt>
                <c:pt idx="82">
                  <c:v>2.1977799999999999E-8</c:v>
                </c:pt>
                <c:pt idx="83">
                  <c:v>2.1894399999999999E-8</c:v>
                </c:pt>
                <c:pt idx="84">
                  <c:v>2.2827099999999999E-8</c:v>
                </c:pt>
                <c:pt idx="85">
                  <c:v>2.28396E-8</c:v>
                </c:pt>
                <c:pt idx="86">
                  <c:v>2.3612099999999999E-8</c:v>
                </c:pt>
                <c:pt idx="87">
                  <c:v>2.4354699999999999E-8</c:v>
                </c:pt>
                <c:pt idx="88">
                  <c:v>2.4633899999999999E-8</c:v>
                </c:pt>
                <c:pt idx="89">
                  <c:v>2.5264899999999999E-8</c:v>
                </c:pt>
                <c:pt idx="90">
                  <c:v>2.5947399999999999E-8</c:v>
                </c:pt>
                <c:pt idx="91">
                  <c:v>2.64283E-8</c:v>
                </c:pt>
                <c:pt idx="92">
                  <c:v>2.70334E-8</c:v>
                </c:pt>
                <c:pt idx="93">
                  <c:v>2.7914399999999999E-8</c:v>
                </c:pt>
                <c:pt idx="94">
                  <c:v>2.8150200000000001E-8</c:v>
                </c:pt>
                <c:pt idx="95">
                  <c:v>2.9042E-8</c:v>
                </c:pt>
                <c:pt idx="96">
                  <c:v>2.9520400000000001E-8</c:v>
                </c:pt>
                <c:pt idx="97">
                  <c:v>3.00971E-8</c:v>
                </c:pt>
                <c:pt idx="98">
                  <c:v>3.0595499999999998E-8</c:v>
                </c:pt>
                <c:pt idx="99">
                  <c:v>3.1807400000000003E-8</c:v>
                </c:pt>
                <c:pt idx="100">
                  <c:v>3.2021599999999999E-8</c:v>
                </c:pt>
                <c:pt idx="101">
                  <c:v>3.3085899999999997E-8</c:v>
                </c:pt>
                <c:pt idx="102">
                  <c:v>3.37468E-8</c:v>
                </c:pt>
                <c:pt idx="103">
                  <c:v>3.4590199999999998E-8</c:v>
                </c:pt>
                <c:pt idx="104">
                  <c:v>3.51511E-8</c:v>
                </c:pt>
                <c:pt idx="105">
                  <c:v>3.60212E-8</c:v>
                </c:pt>
                <c:pt idx="106">
                  <c:v>3.6872199999999998E-8</c:v>
                </c:pt>
                <c:pt idx="107">
                  <c:v>3.76973E-8</c:v>
                </c:pt>
                <c:pt idx="108">
                  <c:v>3.92525E-8</c:v>
                </c:pt>
                <c:pt idx="109">
                  <c:v>3.9164099999999998E-8</c:v>
                </c:pt>
                <c:pt idx="110">
                  <c:v>4.0371800000000002E-8</c:v>
                </c:pt>
                <c:pt idx="111">
                  <c:v>4.14886E-8</c:v>
                </c:pt>
                <c:pt idx="112">
                  <c:v>4.1992000000000003E-8</c:v>
                </c:pt>
                <c:pt idx="113">
                  <c:v>4.3201300000000001E-8</c:v>
                </c:pt>
                <c:pt idx="114">
                  <c:v>4.4320600000000002E-8</c:v>
                </c:pt>
                <c:pt idx="115">
                  <c:v>4.4832299999999997E-8</c:v>
                </c:pt>
                <c:pt idx="116">
                  <c:v>4.6110000000000001E-8</c:v>
                </c:pt>
                <c:pt idx="117">
                  <c:v>4.7211800000000002E-8</c:v>
                </c:pt>
                <c:pt idx="118">
                  <c:v>4.7795200000000003E-8</c:v>
                </c:pt>
                <c:pt idx="119">
                  <c:v>4.9217100000000002E-8</c:v>
                </c:pt>
                <c:pt idx="120">
                  <c:v>5.0361399999999999E-8</c:v>
                </c:pt>
                <c:pt idx="121">
                  <c:v>5.1124799999999999E-8</c:v>
                </c:pt>
                <c:pt idx="122">
                  <c:v>5.27784E-8</c:v>
                </c:pt>
                <c:pt idx="123">
                  <c:v>5.3816800000000001E-8</c:v>
                </c:pt>
                <c:pt idx="124">
                  <c:v>5.4184399999999999E-8</c:v>
                </c:pt>
                <c:pt idx="125">
                  <c:v>5.56504E-8</c:v>
                </c:pt>
                <c:pt idx="126">
                  <c:v>5.6880600000000003E-8</c:v>
                </c:pt>
                <c:pt idx="127">
                  <c:v>5.7902300000000001E-8</c:v>
                </c:pt>
                <c:pt idx="128">
                  <c:v>5.9368400000000001E-8</c:v>
                </c:pt>
                <c:pt idx="129">
                  <c:v>6.0626000000000003E-8</c:v>
                </c:pt>
                <c:pt idx="130">
                  <c:v>6.1486100000000004E-8</c:v>
                </c:pt>
                <c:pt idx="131">
                  <c:v>6.3203800000000004E-8</c:v>
                </c:pt>
                <c:pt idx="132">
                  <c:v>6.4388999999999995E-8</c:v>
                </c:pt>
                <c:pt idx="133">
                  <c:v>6.5118300000000004E-8</c:v>
                </c:pt>
                <c:pt idx="134">
                  <c:v>6.6969299999999999E-8</c:v>
                </c:pt>
                <c:pt idx="135">
                  <c:v>6.8332000000000006E-8</c:v>
                </c:pt>
                <c:pt idx="136">
                  <c:v>6.9237100000000005E-8</c:v>
                </c:pt>
                <c:pt idx="137">
                  <c:v>7.0829799999999995E-8</c:v>
                </c:pt>
                <c:pt idx="138">
                  <c:v>7.1782399999999996E-8</c:v>
                </c:pt>
                <c:pt idx="139">
                  <c:v>7.3476000000000002E-8</c:v>
                </c:pt>
                <c:pt idx="140">
                  <c:v>7.4792800000000003E-8</c:v>
                </c:pt>
                <c:pt idx="141">
                  <c:v>7.62072E-8</c:v>
                </c:pt>
                <c:pt idx="142">
                  <c:v>7.7654000000000002E-8</c:v>
                </c:pt>
                <c:pt idx="143">
                  <c:v>7.9331699999999996E-8</c:v>
                </c:pt>
                <c:pt idx="144">
                  <c:v>8.1012800000000001E-8</c:v>
                </c:pt>
                <c:pt idx="145">
                  <c:v>8.2087899999999995E-8</c:v>
                </c:pt>
                <c:pt idx="146">
                  <c:v>8.42607E-8</c:v>
                </c:pt>
                <c:pt idx="147">
                  <c:v>8.5059999999999995E-8</c:v>
                </c:pt>
                <c:pt idx="148">
                  <c:v>8.6493500000000006E-8</c:v>
                </c:pt>
                <c:pt idx="149">
                  <c:v>8.8447899999999994E-8</c:v>
                </c:pt>
                <c:pt idx="150">
                  <c:v>8.9650499999999999E-8</c:v>
                </c:pt>
                <c:pt idx="151">
                  <c:v>9.1433299999999999E-8</c:v>
                </c:pt>
                <c:pt idx="152">
                  <c:v>9.3791100000000001E-8</c:v>
                </c:pt>
                <c:pt idx="153">
                  <c:v>9.4758700000000005E-8</c:v>
                </c:pt>
                <c:pt idx="154">
                  <c:v>9.6660599999999999E-8</c:v>
                </c:pt>
                <c:pt idx="155">
                  <c:v>9.8534199999999998E-8</c:v>
                </c:pt>
                <c:pt idx="156">
                  <c:v>1.00306E-7</c:v>
                </c:pt>
                <c:pt idx="157">
                  <c:v>1.01826E-7</c:v>
                </c:pt>
                <c:pt idx="158">
                  <c:v>1.0399099999999999E-7</c:v>
                </c:pt>
                <c:pt idx="159">
                  <c:v>1.05748E-7</c:v>
                </c:pt>
                <c:pt idx="160">
                  <c:v>1.0770100000000001E-7</c:v>
                </c:pt>
                <c:pt idx="161">
                  <c:v>1.0980299999999999E-7</c:v>
                </c:pt>
                <c:pt idx="162">
                  <c:v>1.1133100000000001E-7</c:v>
                </c:pt>
                <c:pt idx="163">
                  <c:v>1.1323499999999999E-7</c:v>
                </c:pt>
                <c:pt idx="164">
                  <c:v>1.1576E-7</c:v>
                </c:pt>
                <c:pt idx="165">
                  <c:v>1.17222E-7</c:v>
                </c:pt>
                <c:pt idx="166">
                  <c:v>1.19544E-7</c:v>
                </c:pt>
                <c:pt idx="167">
                  <c:v>1.2163399999999999E-7</c:v>
                </c:pt>
                <c:pt idx="168">
                  <c:v>1.2347699999999999E-7</c:v>
                </c:pt>
                <c:pt idx="169">
                  <c:v>1.25615E-7</c:v>
                </c:pt>
                <c:pt idx="170">
                  <c:v>1.2795500000000001E-7</c:v>
                </c:pt>
                <c:pt idx="171">
                  <c:v>1.3017000000000001E-7</c:v>
                </c:pt>
                <c:pt idx="172">
                  <c:v>1.3178799999999999E-7</c:v>
                </c:pt>
                <c:pt idx="173">
                  <c:v>1.34576E-7</c:v>
                </c:pt>
                <c:pt idx="174">
                  <c:v>1.3628800000000001E-7</c:v>
                </c:pt>
                <c:pt idx="175">
                  <c:v>1.3913800000000001E-7</c:v>
                </c:pt>
                <c:pt idx="176">
                  <c:v>1.4156E-7</c:v>
                </c:pt>
                <c:pt idx="177">
                  <c:v>1.43754E-7</c:v>
                </c:pt>
                <c:pt idx="178">
                  <c:v>1.4563599999999999E-7</c:v>
                </c:pt>
                <c:pt idx="179">
                  <c:v>1.4882100000000001E-7</c:v>
                </c:pt>
                <c:pt idx="180">
                  <c:v>1.50547E-7</c:v>
                </c:pt>
                <c:pt idx="181">
                  <c:v>1.5279400000000001E-7</c:v>
                </c:pt>
                <c:pt idx="182">
                  <c:v>1.5587300000000001E-7</c:v>
                </c:pt>
                <c:pt idx="183">
                  <c:v>1.5816699999999999E-7</c:v>
                </c:pt>
                <c:pt idx="184">
                  <c:v>1.6089699999999999E-7</c:v>
                </c:pt>
                <c:pt idx="185">
                  <c:v>1.63402E-7</c:v>
                </c:pt>
                <c:pt idx="186">
                  <c:v>1.6588500000000001E-7</c:v>
                </c:pt>
                <c:pt idx="187">
                  <c:v>1.68611E-7</c:v>
                </c:pt>
                <c:pt idx="188">
                  <c:v>1.71157E-7</c:v>
                </c:pt>
                <c:pt idx="189">
                  <c:v>1.7359000000000001E-7</c:v>
                </c:pt>
                <c:pt idx="190">
                  <c:v>1.7622900000000001E-7</c:v>
                </c:pt>
                <c:pt idx="191">
                  <c:v>1.7920099999999999E-7</c:v>
                </c:pt>
                <c:pt idx="192">
                  <c:v>1.81987E-7</c:v>
                </c:pt>
                <c:pt idx="193">
                  <c:v>1.84178E-7</c:v>
                </c:pt>
                <c:pt idx="194">
                  <c:v>1.87774E-7</c:v>
                </c:pt>
                <c:pt idx="195">
                  <c:v>1.8975299999999999E-7</c:v>
                </c:pt>
                <c:pt idx="196">
                  <c:v>1.93123E-7</c:v>
                </c:pt>
                <c:pt idx="197">
                  <c:v>1.9567200000000001E-7</c:v>
                </c:pt>
                <c:pt idx="198">
                  <c:v>1.9854300000000001E-7</c:v>
                </c:pt>
                <c:pt idx="199">
                  <c:v>2.0135699999999999E-7</c:v>
                </c:pt>
                <c:pt idx="200">
                  <c:v>2.0475400000000001E-7</c:v>
                </c:pt>
                <c:pt idx="201">
                  <c:v>2.0700399999999999E-7</c:v>
                </c:pt>
                <c:pt idx="202">
                  <c:v>2.1026300000000001E-7</c:v>
                </c:pt>
                <c:pt idx="203">
                  <c:v>2.1339999999999999E-7</c:v>
                </c:pt>
                <c:pt idx="204">
                  <c:v>2.1596000000000001E-7</c:v>
                </c:pt>
                <c:pt idx="205">
                  <c:v>2.1941300000000001E-7</c:v>
                </c:pt>
                <c:pt idx="206">
                  <c:v>2.22417E-7</c:v>
                </c:pt>
                <c:pt idx="207">
                  <c:v>2.25012E-7</c:v>
                </c:pt>
                <c:pt idx="208">
                  <c:v>2.2830900000000001E-7</c:v>
                </c:pt>
                <c:pt idx="209">
                  <c:v>2.3155300000000001E-7</c:v>
                </c:pt>
                <c:pt idx="210">
                  <c:v>2.3464299999999999E-7</c:v>
                </c:pt>
                <c:pt idx="211">
                  <c:v>2.3786599999999999E-7</c:v>
                </c:pt>
                <c:pt idx="212">
                  <c:v>2.4106000000000002E-7</c:v>
                </c:pt>
                <c:pt idx="213">
                  <c:v>2.4360300000000001E-7</c:v>
                </c:pt>
                <c:pt idx="214">
                  <c:v>2.47423E-7</c:v>
                </c:pt>
                <c:pt idx="215">
                  <c:v>2.50988E-7</c:v>
                </c:pt>
                <c:pt idx="216">
                  <c:v>2.5317300000000001E-7</c:v>
                </c:pt>
                <c:pt idx="217">
                  <c:v>2.5672500000000002E-7</c:v>
                </c:pt>
                <c:pt idx="218">
                  <c:v>2.6014600000000001E-7</c:v>
                </c:pt>
                <c:pt idx="219">
                  <c:v>2.63293E-7</c:v>
                </c:pt>
                <c:pt idx="220">
                  <c:v>2.6638399999999999E-7</c:v>
                </c:pt>
                <c:pt idx="221">
                  <c:v>2.6989399999999999E-7</c:v>
                </c:pt>
                <c:pt idx="222">
                  <c:v>2.7270099999999997E-7</c:v>
                </c:pt>
                <c:pt idx="223">
                  <c:v>2.7610199999999999E-7</c:v>
                </c:pt>
                <c:pt idx="224">
                  <c:v>2.7917300000000001E-7</c:v>
                </c:pt>
                <c:pt idx="225">
                  <c:v>2.8218699999999998E-7</c:v>
                </c:pt>
                <c:pt idx="226">
                  <c:v>2.8600100000000002E-7</c:v>
                </c:pt>
                <c:pt idx="227">
                  <c:v>2.8881299999999998E-7</c:v>
                </c:pt>
                <c:pt idx="228">
                  <c:v>2.91562E-7</c:v>
                </c:pt>
                <c:pt idx="229">
                  <c:v>2.95643E-7</c:v>
                </c:pt>
                <c:pt idx="230">
                  <c:v>2.9822300000000001E-7</c:v>
                </c:pt>
                <c:pt idx="231">
                  <c:v>3.0124800000000003E-7</c:v>
                </c:pt>
                <c:pt idx="232">
                  <c:v>3.04962E-7</c:v>
                </c:pt>
                <c:pt idx="233">
                  <c:v>3.0803599999999999E-7</c:v>
                </c:pt>
                <c:pt idx="234">
                  <c:v>3.1118600000000002E-7</c:v>
                </c:pt>
                <c:pt idx="235">
                  <c:v>3.1466300000000002E-7</c:v>
                </c:pt>
                <c:pt idx="236">
                  <c:v>3.1736500000000001E-7</c:v>
                </c:pt>
                <c:pt idx="237">
                  <c:v>3.2019800000000002E-7</c:v>
                </c:pt>
                <c:pt idx="238">
                  <c:v>3.2401499999999998E-7</c:v>
                </c:pt>
                <c:pt idx="239">
                  <c:v>3.2669999999999998E-7</c:v>
                </c:pt>
                <c:pt idx="240">
                  <c:v>3.2949000000000002E-7</c:v>
                </c:pt>
                <c:pt idx="241">
                  <c:v>3.3293800000000001E-7</c:v>
                </c:pt>
                <c:pt idx="242">
                  <c:v>3.36359E-7</c:v>
                </c:pt>
                <c:pt idx="243">
                  <c:v>3.3890699999999998E-7</c:v>
                </c:pt>
                <c:pt idx="244">
                  <c:v>3.4230100000000002E-7</c:v>
                </c:pt>
                <c:pt idx="245">
                  <c:v>3.4537900000000001E-7</c:v>
                </c:pt>
                <c:pt idx="246">
                  <c:v>3.4816600000000002E-7</c:v>
                </c:pt>
                <c:pt idx="247">
                  <c:v>3.5135500000000001E-7</c:v>
                </c:pt>
                <c:pt idx="248">
                  <c:v>3.5385600000000002E-7</c:v>
                </c:pt>
                <c:pt idx="249">
                  <c:v>3.5670600000000002E-7</c:v>
                </c:pt>
                <c:pt idx="250">
                  <c:v>3.6029600000000001E-7</c:v>
                </c:pt>
                <c:pt idx="251">
                  <c:v>3.13337E-7</c:v>
                </c:pt>
                <c:pt idx="252">
                  <c:v>2.79681E-7</c:v>
                </c:pt>
                <c:pt idx="253">
                  <c:v>2.51805E-7</c:v>
                </c:pt>
                <c:pt idx="254">
                  <c:v>2.27859E-7</c:v>
                </c:pt>
                <c:pt idx="255">
                  <c:v>2.0772699999999999E-7</c:v>
                </c:pt>
                <c:pt idx="256">
                  <c:v>1.8937400000000001E-7</c:v>
                </c:pt>
                <c:pt idx="257">
                  <c:v>1.7347999999999999E-7</c:v>
                </c:pt>
                <c:pt idx="258">
                  <c:v>1.58995E-7</c:v>
                </c:pt>
                <c:pt idx="259">
                  <c:v>1.4555300000000001E-7</c:v>
                </c:pt>
                <c:pt idx="260">
                  <c:v>1.335E-7</c:v>
                </c:pt>
                <c:pt idx="261">
                  <c:v>1.2282699999999999E-7</c:v>
                </c:pt>
                <c:pt idx="262">
                  <c:v>1.1255600000000001E-7</c:v>
                </c:pt>
                <c:pt idx="263">
                  <c:v>1.02911E-7</c:v>
                </c:pt>
                <c:pt idx="264">
                  <c:v>9.4141900000000005E-8</c:v>
                </c:pt>
                <c:pt idx="265">
                  <c:v>8.68052E-8</c:v>
                </c:pt>
                <c:pt idx="266">
                  <c:v>7.9403399999999995E-8</c:v>
                </c:pt>
                <c:pt idx="267">
                  <c:v>7.2199999999999998E-8</c:v>
                </c:pt>
                <c:pt idx="268">
                  <c:v>6.5861699999999995E-8</c:v>
                </c:pt>
                <c:pt idx="269">
                  <c:v>6.0005100000000006E-8</c:v>
                </c:pt>
                <c:pt idx="270">
                  <c:v>5.4541900000000001E-8</c:v>
                </c:pt>
                <c:pt idx="271">
                  <c:v>4.92621E-8</c:v>
                </c:pt>
                <c:pt idx="272">
                  <c:v>4.3838099999999997E-8</c:v>
                </c:pt>
                <c:pt idx="273">
                  <c:v>3.9853400000000001E-8</c:v>
                </c:pt>
                <c:pt idx="274">
                  <c:v>3.53261E-8</c:v>
                </c:pt>
                <c:pt idx="275">
                  <c:v>3.13215E-8</c:v>
                </c:pt>
                <c:pt idx="276">
                  <c:v>2.8032700000000001E-8</c:v>
                </c:pt>
                <c:pt idx="277">
                  <c:v>2.4461400000000002E-8</c:v>
                </c:pt>
                <c:pt idx="278">
                  <c:v>2.06068E-8</c:v>
                </c:pt>
                <c:pt idx="279">
                  <c:v>1.7552200000000001E-8</c:v>
                </c:pt>
                <c:pt idx="280">
                  <c:v>1.4766E-8</c:v>
                </c:pt>
                <c:pt idx="281">
                  <c:v>1.11406E-8</c:v>
                </c:pt>
                <c:pt idx="282">
                  <c:v>9.5395300000000005E-9</c:v>
                </c:pt>
                <c:pt idx="283">
                  <c:v>6.4057899999999997E-9</c:v>
                </c:pt>
                <c:pt idx="284">
                  <c:v>3.6229399999999999E-9</c:v>
                </c:pt>
                <c:pt idx="285">
                  <c:v>1.4851699999999999E-9</c:v>
                </c:pt>
                <c:pt idx="286">
                  <c:v>-5.5009200000000003E-10</c:v>
                </c:pt>
                <c:pt idx="287">
                  <c:v>-3.39462E-9</c:v>
                </c:pt>
                <c:pt idx="288">
                  <c:v>-5.1865099999999997E-9</c:v>
                </c:pt>
                <c:pt idx="289">
                  <c:v>-6.88173E-9</c:v>
                </c:pt>
                <c:pt idx="290">
                  <c:v>-9.1445199999999994E-9</c:v>
                </c:pt>
                <c:pt idx="291">
                  <c:v>-1.03838E-8</c:v>
                </c:pt>
                <c:pt idx="292">
                  <c:v>-1.23449E-8</c:v>
                </c:pt>
                <c:pt idx="293">
                  <c:v>-1.3620099999999999E-8</c:v>
                </c:pt>
                <c:pt idx="294">
                  <c:v>-1.53195E-8</c:v>
                </c:pt>
                <c:pt idx="295">
                  <c:v>-1.7030500000000002E-8</c:v>
                </c:pt>
                <c:pt idx="296">
                  <c:v>-1.8434000000000001E-8</c:v>
                </c:pt>
                <c:pt idx="297">
                  <c:v>-1.94592E-8</c:v>
                </c:pt>
                <c:pt idx="298">
                  <c:v>-2.1180199999999999E-8</c:v>
                </c:pt>
                <c:pt idx="299">
                  <c:v>-2.2117799999999999E-8</c:v>
                </c:pt>
                <c:pt idx="300">
                  <c:v>-2.3325499999999999E-8</c:v>
                </c:pt>
                <c:pt idx="301">
                  <c:v>-2.4772300000000001E-8</c:v>
                </c:pt>
                <c:pt idx="302">
                  <c:v>-2.5906699999999999E-8</c:v>
                </c:pt>
                <c:pt idx="303">
                  <c:v>-2.64384E-8</c:v>
                </c:pt>
                <c:pt idx="304">
                  <c:v>-2.85512E-8</c:v>
                </c:pt>
                <c:pt idx="305">
                  <c:v>-2.94721E-8</c:v>
                </c:pt>
                <c:pt idx="306">
                  <c:v>-3.0394699999999999E-8</c:v>
                </c:pt>
                <c:pt idx="307">
                  <c:v>-3.1281500000000001E-8</c:v>
                </c:pt>
                <c:pt idx="308">
                  <c:v>-3.1904099999999998E-8</c:v>
                </c:pt>
                <c:pt idx="309">
                  <c:v>-3.2990099999999998E-8</c:v>
                </c:pt>
                <c:pt idx="310">
                  <c:v>-3.4173499999999998E-8</c:v>
                </c:pt>
                <c:pt idx="311">
                  <c:v>-3.4723599999999999E-8</c:v>
                </c:pt>
                <c:pt idx="312">
                  <c:v>-3.5337900000000003E-8</c:v>
                </c:pt>
                <c:pt idx="313">
                  <c:v>-3.64297E-8</c:v>
                </c:pt>
                <c:pt idx="314">
                  <c:v>-3.7020600000000003E-8</c:v>
                </c:pt>
                <c:pt idx="315">
                  <c:v>-3.7796499999999997E-8</c:v>
                </c:pt>
                <c:pt idx="316">
                  <c:v>-3.87483E-8</c:v>
                </c:pt>
                <c:pt idx="317">
                  <c:v>-3.9120799999999999E-8</c:v>
                </c:pt>
                <c:pt idx="318">
                  <c:v>-3.97934E-8</c:v>
                </c:pt>
                <c:pt idx="319">
                  <c:v>-4.0892699999999998E-8</c:v>
                </c:pt>
                <c:pt idx="320">
                  <c:v>-4.1572000000000003E-8</c:v>
                </c:pt>
                <c:pt idx="321">
                  <c:v>-4.2277100000000001E-8</c:v>
                </c:pt>
                <c:pt idx="322">
                  <c:v>-4.2971299999999998E-8</c:v>
                </c:pt>
                <c:pt idx="323">
                  <c:v>-4.3725600000000002E-8</c:v>
                </c:pt>
                <c:pt idx="324">
                  <c:v>-4.3960599999999997E-8</c:v>
                </c:pt>
                <c:pt idx="325">
                  <c:v>-4.4990699999999999E-8</c:v>
                </c:pt>
                <c:pt idx="326">
                  <c:v>-4.5309900000000001E-8</c:v>
                </c:pt>
                <c:pt idx="327">
                  <c:v>-4.62101E-8</c:v>
                </c:pt>
                <c:pt idx="328">
                  <c:v>-4.6918499999999998E-8</c:v>
                </c:pt>
                <c:pt idx="329">
                  <c:v>-4.72202E-8</c:v>
                </c:pt>
                <c:pt idx="330">
                  <c:v>-4.7678599999999998E-8</c:v>
                </c:pt>
                <c:pt idx="331">
                  <c:v>-4.8688699999999997E-8</c:v>
                </c:pt>
                <c:pt idx="332">
                  <c:v>-4.91013E-8</c:v>
                </c:pt>
                <c:pt idx="333">
                  <c:v>-4.9352100000000003E-8</c:v>
                </c:pt>
                <c:pt idx="334">
                  <c:v>-5.0684800000000003E-8</c:v>
                </c:pt>
                <c:pt idx="335">
                  <c:v>-5.0858999999999999E-8</c:v>
                </c:pt>
                <c:pt idx="336">
                  <c:v>-5.1339099999999999E-8</c:v>
                </c:pt>
                <c:pt idx="337">
                  <c:v>-5.2388300000000002E-8</c:v>
                </c:pt>
                <c:pt idx="338">
                  <c:v>-5.3111800000000002E-8</c:v>
                </c:pt>
                <c:pt idx="339">
                  <c:v>-5.3416E-8</c:v>
                </c:pt>
                <c:pt idx="340">
                  <c:v>-5.4450299999999998E-8</c:v>
                </c:pt>
                <c:pt idx="341">
                  <c:v>-5.4499499999999998E-8</c:v>
                </c:pt>
                <c:pt idx="342">
                  <c:v>-5.5292899999999999E-8</c:v>
                </c:pt>
                <c:pt idx="343">
                  <c:v>-5.6129699999999997E-8</c:v>
                </c:pt>
                <c:pt idx="344">
                  <c:v>-5.6348000000000003E-8</c:v>
                </c:pt>
                <c:pt idx="345">
                  <c:v>-5.6823900000000001E-8</c:v>
                </c:pt>
                <c:pt idx="346">
                  <c:v>-5.7373199999999998E-8</c:v>
                </c:pt>
                <c:pt idx="347">
                  <c:v>-5.7647400000000002E-8</c:v>
                </c:pt>
                <c:pt idx="348">
                  <c:v>-5.9014199999999999E-8</c:v>
                </c:pt>
                <c:pt idx="349">
                  <c:v>-5.9121700000000002E-8</c:v>
                </c:pt>
                <c:pt idx="350">
                  <c:v>-5.9200099999999999E-8</c:v>
                </c:pt>
                <c:pt idx="351">
                  <c:v>-6.0321000000000001E-8</c:v>
                </c:pt>
                <c:pt idx="352">
                  <c:v>-6.0754399999999998E-8</c:v>
                </c:pt>
                <c:pt idx="353">
                  <c:v>-6.07794E-8</c:v>
                </c:pt>
                <c:pt idx="354">
                  <c:v>-6.1927100000000001E-8</c:v>
                </c:pt>
                <c:pt idx="355">
                  <c:v>-6.2092899999999993E-8</c:v>
                </c:pt>
                <c:pt idx="356">
                  <c:v>-6.2908900000000006E-8</c:v>
                </c:pt>
                <c:pt idx="357">
                  <c:v>-6.3249699999999998E-8</c:v>
                </c:pt>
                <c:pt idx="358">
                  <c:v>-6.4038200000000005E-8</c:v>
                </c:pt>
                <c:pt idx="359">
                  <c:v>-6.4428199999999997E-8</c:v>
                </c:pt>
                <c:pt idx="360">
                  <c:v>-6.5306700000000001E-8</c:v>
                </c:pt>
                <c:pt idx="361">
                  <c:v>-6.5879200000000001E-8</c:v>
                </c:pt>
                <c:pt idx="362">
                  <c:v>-6.6298500000000003E-8</c:v>
                </c:pt>
                <c:pt idx="363">
                  <c:v>-6.7592000000000001E-8</c:v>
                </c:pt>
                <c:pt idx="364">
                  <c:v>-6.7329400000000002E-8</c:v>
                </c:pt>
                <c:pt idx="365">
                  <c:v>-6.8018700000000005E-8</c:v>
                </c:pt>
                <c:pt idx="366">
                  <c:v>-6.8678800000000005E-8</c:v>
                </c:pt>
                <c:pt idx="367">
                  <c:v>-6.9231299999999996E-8</c:v>
                </c:pt>
                <c:pt idx="368">
                  <c:v>-6.9597199999999995E-8</c:v>
                </c:pt>
                <c:pt idx="369">
                  <c:v>-7.0669799999999999E-8</c:v>
                </c:pt>
                <c:pt idx="370">
                  <c:v>-7.0840700000000003E-8</c:v>
                </c:pt>
                <c:pt idx="371">
                  <c:v>-7.1630800000000004E-8</c:v>
                </c:pt>
                <c:pt idx="372">
                  <c:v>-7.24142E-8</c:v>
                </c:pt>
                <c:pt idx="373">
                  <c:v>-7.2655899999999994E-8</c:v>
                </c:pt>
                <c:pt idx="374">
                  <c:v>-7.3549400000000001E-8</c:v>
                </c:pt>
                <c:pt idx="375">
                  <c:v>-7.4447799999999995E-8</c:v>
                </c:pt>
                <c:pt idx="376">
                  <c:v>-7.4587799999999995E-8</c:v>
                </c:pt>
                <c:pt idx="377">
                  <c:v>-7.53038E-8</c:v>
                </c:pt>
                <c:pt idx="378">
                  <c:v>-7.6212999999999996E-8</c:v>
                </c:pt>
                <c:pt idx="379">
                  <c:v>-7.6540600000000002E-8</c:v>
                </c:pt>
                <c:pt idx="380">
                  <c:v>-7.7589900000000003E-8</c:v>
                </c:pt>
                <c:pt idx="381">
                  <c:v>-7.8572499999999998E-8</c:v>
                </c:pt>
                <c:pt idx="382">
                  <c:v>-7.8756700000000005E-8</c:v>
                </c:pt>
                <c:pt idx="383">
                  <c:v>-7.9504299999999998E-8</c:v>
                </c:pt>
                <c:pt idx="384">
                  <c:v>-8.0571899999999996E-8</c:v>
                </c:pt>
                <c:pt idx="385">
                  <c:v>-8.0968699999999999E-8</c:v>
                </c:pt>
                <c:pt idx="386">
                  <c:v>-8.1799599999999996E-8</c:v>
                </c:pt>
                <c:pt idx="387">
                  <c:v>-8.2473E-8</c:v>
                </c:pt>
                <c:pt idx="388">
                  <c:v>-8.2998100000000005E-8</c:v>
                </c:pt>
                <c:pt idx="389">
                  <c:v>-8.3663199999999997E-8</c:v>
                </c:pt>
                <c:pt idx="390">
                  <c:v>-8.4461599999999997E-8</c:v>
                </c:pt>
                <c:pt idx="391">
                  <c:v>-8.4975799999999995E-8</c:v>
                </c:pt>
                <c:pt idx="392">
                  <c:v>-8.5872599999999996E-8</c:v>
                </c:pt>
                <c:pt idx="393">
                  <c:v>-8.6324300000000002E-8</c:v>
                </c:pt>
                <c:pt idx="394">
                  <c:v>-8.7262799999999994E-8</c:v>
                </c:pt>
                <c:pt idx="395">
                  <c:v>-8.8076199999999998E-8</c:v>
                </c:pt>
                <c:pt idx="396">
                  <c:v>-8.8538799999999999E-8</c:v>
                </c:pt>
                <c:pt idx="397">
                  <c:v>-8.9068899999999996E-8</c:v>
                </c:pt>
                <c:pt idx="398">
                  <c:v>-8.9715599999999999E-8</c:v>
                </c:pt>
                <c:pt idx="399">
                  <c:v>-9.0347400000000003E-8</c:v>
                </c:pt>
                <c:pt idx="400">
                  <c:v>-9.1030800000000005E-8</c:v>
                </c:pt>
                <c:pt idx="401">
                  <c:v>-9.1709200000000002E-8</c:v>
                </c:pt>
                <c:pt idx="402">
                  <c:v>-9.2185099999999993E-8</c:v>
                </c:pt>
                <c:pt idx="403">
                  <c:v>-9.2848499999999999E-8</c:v>
                </c:pt>
                <c:pt idx="404">
                  <c:v>-9.3936199999999999E-8</c:v>
                </c:pt>
                <c:pt idx="405">
                  <c:v>-9.4071999999999997E-8</c:v>
                </c:pt>
                <c:pt idx="406">
                  <c:v>-9.4687900000000002E-8</c:v>
                </c:pt>
                <c:pt idx="407">
                  <c:v>-9.5634700000000006E-8</c:v>
                </c:pt>
                <c:pt idx="408">
                  <c:v>-9.5941399999999994E-8</c:v>
                </c:pt>
                <c:pt idx="409">
                  <c:v>-9.6374800000000003E-8</c:v>
                </c:pt>
                <c:pt idx="410">
                  <c:v>-9.6749000000000002E-8</c:v>
                </c:pt>
                <c:pt idx="411">
                  <c:v>-9.7248199999999996E-8</c:v>
                </c:pt>
                <c:pt idx="412">
                  <c:v>-9.7354100000000005E-8</c:v>
                </c:pt>
                <c:pt idx="413">
                  <c:v>-9.8274199999999995E-8</c:v>
                </c:pt>
                <c:pt idx="414">
                  <c:v>-9.8424999999999996E-8</c:v>
                </c:pt>
                <c:pt idx="415">
                  <c:v>-9.9036800000000004E-8</c:v>
                </c:pt>
                <c:pt idx="416">
                  <c:v>-9.9364300000000005E-8</c:v>
                </c:pt>
                <c:pt idx="417">
                  <c:v>-9.9714399999999997E-8</c:v>
                </c:pt>
                <c:pt idx="418">
                  <c:v>-1.00561E-7</c:v>
                </c:pt>
                <c:pt idx="419">
                  <c:v>-1.0087E-7</c:v>
                </c:pt>
                <c:pt idx="420">
                  <c:v>-1.0073E-7</c:v>
                </c:pt>
                <c:pt idx="421">
                  <c:v>-1.0127099999999999E-7</c:v>
                </c:pt>
                <c:pt idx="422">
                  <c:v>-1.0149E-7</c:v>
                </c:pt>
                <c:pt idx="423">
                  <c:v>-1.0160899999999999E-7</c:v>
                </c:pt>
                <c:pt idx="424">
                  <c:v>-1.01794E-7</c:v>
                </c:pt>
                <c:pt idx="425">
                  <c:v>-1.02214E-7</c:v>
                </c:pt>
                <c:pt idx="426">
                  <c:v>-1.02361E-7</c:v>
                </c:pt>
                <c:pt idx="427">
                  <c:v>-1.02456E-7</c:v>
                </c:pt>
                <c:pt idx="428">
                  <c:v>-1.03037E-7</c:v>
                </c:pt>
                <c:pt idx="429">
                  <c:v>-1.02549E-7</c:v>
                </c:pt>
                <c:pt idx="430">
                  <c:v>-1.03106E-7</c:v>
                </c:pt>
                <c:pt idx="431">
                  <c:v>-1.0319E-7</c:v>
                </c:pt>
                <c:pt idx="432">
                  <c:v>-1.0263699999999999E-7</c:v>
                </c:pt>
                <c:pt idx="433">
                  <c:v>-1.0317E-7</c:v>
                </c:pt>
                <c:pt idx="434">
                  <c:v>-1.0320799999999999E-7</c:v>
                </c:pt>
                <c:pt idx="435">
                  <c:v>-1.0299799999999999E-7</c:v>
                </c:pt>
                <c:pt idx="436">
                  <c:v>-1.03107E-7</c:v>
                </c:pt>
                <c:pt idx="437">
                  <c:v>-1.02844E-7</c:v>
                </c:pt>
                <c:pt idx="438">
                  <c:v>-1.02786E-7</c:v>
                </c:pt>
                <c:pt idx="439">
                  <c:v>-1.03168E-7</c:v>
                </c:pt>
                <c:pt idx="440">
                  <c:v>-1.02568E-7</c:v>
                </c:pt>
                <c:pt idx="441">
                  <c:v>-1.02501E-7</c:v>
                </c:pt>
                <c:pt idx="442">
                  <c:v>-1.02269E-7</c:v>
                </c:pt>
                <c:pt idx="443">
                  <c:v>-1.02506E-7</c:v>
                </c:pt>
                <c:pt idx="444">
                  <c:v>-1.02023E-7</c:v>
                </c:pt>
                <c:pt idx="445">
                  <c:v>-1.02793E-7</c:v>
                </c:pt>
                <c:pt idx="446">
                  <c:v>-1.0145700000000001E-7</c:v>
                </c:pt>
                <c:pt idx="447">
                  <c:v>-1.01834E-7</c:v>
                </c:pt>
                <c:pt idx="448">
                  <c:v>-1.01688E-7</c:v>
                </c:pt>
                <c:pt idx="449">
                  <c:v>-1.0128E-7</c:v>
                </c:pt>
                <c:pt idx="450">
                  <c:v>-1.0127000000000001E-7</c:v>
                </c:pt>
                <c:pt idx="451">
                  <c:v>-1.0125800000000001E-7</c:v>
                </c:pt>
                <c:pt idx="452">
                  <c:v>-1.00799E-7</c:v>
                </c:pt>
                <c:pt idx="453">
                  <c:v>-1.00491E-7</c:v>
                </c:pt>
                <c:pt idx="454">
                  <c:v>-1.00305E-7</c:v>
                </c:pt>
                <c:pt idx="455">
                  <c:v>-9.9819399999999997E-8</c:v>
                </c:pt>
                <c:pt idx="456">
                  <c:v>-9.9904400000000001E-8</c:v>
                </c:pt>
                <c:pt idx="457">
                  <c:v>-9.9707700000000005E-8</c:v>
                </c:pt>
                <c:pt idx="458">
                  <c:v>-9.9399300000000005E-8</c:v>
                </c:pt>
                <c:pt idx="459">
                  <c:v>-9.9146799999999997E-8</c:v>
                </c:pt>
                <c:pt idx="460">
                  <c:v>-9.88551E-8</c:v>
                </c:pt>
                <c:pt idx="461">
                  <c:v>-9.8393399999999995E-8</c:v>
                </c:pt>
                <c:pt idx="462">
                  <c:v>-9.8738400000000002E-8</c:v>
                </c:pt>
                <c:pt idx="463">
                  <c:v>-9.8112499999999999E-8</c:v>
                </c:pt>
                <c:pt idx="464">
                  <c:v>-9.7682500000000001E-8</c:v>
                </c:pt>
                <c:pt idx="465">
                  <c:v>-9.7740800000000004E-8</c:v>
                </c:pt>
                <c:pt idx="466">
                  <c:v>-9.72074E-8</c:v>
                </c:pt>
                <c:pt idx="467">
                  <c:v>-9.6999900000000003E-8</c:v>
                </c:pt>
                <c:pt idx="468">
                  <c:v>-9.73266E-8</c:v>
                </c:pt>
                <c:pt idx="469">
                  <c:v>-9.6699800000000001E-8</c:v>
                </c:pt>
                <c:pt idx="470">
                  <c:v>-9.6143899999999998E-8</c:v>
                </c:pt>
                <c:pt idx="471">
                  <c:v>-9.6123900000000002E-8</c:v>
                </c:pt>
                <c:pt idx="472">
                  <c:v>-9.5864700000000002E-8</c:v>
                </c:pt>
                <c:pt idx="473">
                  <c:v>-9.5398000000000005E-8</c:v>
                </c:pt>
                <c:pt idx="474">
                  <c:v>-9.5509699999999997E-8</c:v>
                </c:pt>
                <c:pt idx="475">
                  <c:v>-9.5189599999999999E-8</c:v>
                </c:pt>
                <c:pt idx="476">
                  <c:v>-9.47613E-8</c:v>
                </c:pt>
                <c:pt idx="477">
                  <c:v>-9.4987099999999994E-8</c:v>
                </c:pt>
                <c:pt idx="478">
                  <c:v>-9.4290400000000001E-8</c:v>
                </c:pt>
                <c:pt idx="479">
                  <c:v>-9.38486E-8</c:v>
                </c:pt>
                <c:pt idx="480">
                  <c:v>-9.4079500000000005E-8</c:v>
                </c:pt>
                <c:pt idx="481">
                  <c:v>-9.3612799999999995E-8</c:v>
                </c:pt>
                <c:pt idx="482">
                  <c:v>-9.3214399999999999E-8</c:v>
                </c:pt>
                <c:pt idx="483">
                  <c:v>-9.3383600000000002E-8</c:v>
                </c:pt>
                <c:pt idx="484">
                  <c:v>-9.2878499999999994E-8</c:v>
                </c:pt>
                <c:pt idx="485">
                  <c:v>-9.2824300000000001E-8</c:v>
                </c:pt>
                <c:pt idx="486">
                  <c:v>-9.2390999999999997E-8</c:v>
                </c:pt>
                <c:pt idx="487">
                  <c:v>-9.2125899999999995E-8</c:v>
                </c:pt>
                <c:pt idx="488">
                  <c:v>-9.1953399999999998E-8</c:v>
                </c:pt>
                <c:pt idx="489">
                  <c:v>-9.1790000000000003E-8</c:v>
                </c:pt>
                <c:pt idx="490">
                  <c:v>-9.1486700000000001E-8</c:v>
                </c:pt>
                <c:pt idx="491">
                  <c:v>-9.1336700000000003E-8</c:v>
                </c:pt>
                <c:pt idx="492">
                  <c:v>-9.1464200000000002E-8</c:v>
                </c:pt>
                <c:pt idx="493">
                  <c:v>-9.0544900000000002E-8</c:v>
                </c:pt>
                <c:pt idx="494">
                  <c:v>-9.0793199999999995E-8</c:v>
                </c:pt>
                <c:pt idx="495">
                  <c:v>-9.0483200000000001E-8</c:v>
                </c:pt>
                <c:pt idx="496">
                  <c:v>-9.0099799999999995E-8</c:v>
                </c:pt>
                <c:pt idx="497">
                  <c:v>-8.99381E-8</c:v>
                </c:pt>
                <c:pt idx="498">
                  <c:v>-8.9944000000000001E-8</c:v>
                </c:pt>
                <c:pt idx="499">
                  <c:v>-8.9385599999999995E-8</c:v>
                </c:pt>
                <c:pt idx="500">
                  <c:v>-8.9711399999999997E-8</c:v>
                </c:pt>
                <c:pt idx="501">
                  <c:v>-8.93497E-8</c:v>
                </c:pt>
                <c:pt idx="502">
                  <c:v>-8.8863799999999997E-8</c:v>
                </c:pt>
                <c:pt idx="503">
                  <c:v>-8.8472100000000005E-8</c:v>
                </c:pt>
                <c:pt idx="504">
                  <c:v>-8.86546E-8</c:v>
                </c:pt>
                <c:pt idx="505">
                  <c:v>-8.8466299999999996E-8</c:v>
                </c:pt>
                <c:pt idx="506">
                  <c:v>-8.8162900000000001E-8</c:v>
                </c:pt>
                <c:pt idx="507">
                  <c:v>-8.8174599999999999E-8</c:v>
                </c:pt>
                <c:pt idx="508">
                  <c:v>-8.7731200000000004E-8</c:v>
                </c:pt>
                <c:pt idx="509">
                  <c:v>-8.8003699999999995E-8</c:v>
                </c:pt>
                <c:pt idx="510">
                  <c:v>-8.7273599999999996E-8</c:v>
                </c:pt>
                <c:pt idx="511">
                  <c:v>-8.7348600000000002E-8</c:v>
                </c:pt>
                <c:pt idx="512">
                  <c:v>-8.7143599999999994E-8</c:v>
                </c:pt>
                <c:pt idx="513">
                  <c:v>-8.6711899999999997E-8</c:v>
                </c:pt>
                <c:pt idx="514">
                  <c:v>-8.6506900000000003E-8</c:v>
                </c:pt>
                <c:pt idx="515">
                  <c:v>-8.6745199999999998E-8</c:v>
                </c:pt>
                <c:pt idx="516">
                  <c:v>-8.6113499999999999E-8</c:v>
                </c:pt>
                <c:pt idx="517">
                  <c:v>-8.6079300000000002E-8</c:v>
                </c:pt>
                <c:pt idx="518">
                  <c:v>-8.5966000000000004E-8</c:v>
                </c:pt>
                <c:pt idx="519">
                  <c:v>-8.5915100000000004E-8</c:v>
                </c:pt>
                <c:pt idx="520">
                  <c:v>-8.5382599999999996E-8</c:v>
                </c:pt>
                <c:pt idx="521">
                  <c:v>-8.5265099999999995E-8</c:v>
                </c:pt>
                <c:pt idx="522">
                  <c:v>-8.4820000000000001E-8</c:v>
                </c:pt>
                <c:pt idx="523">
                  <c:v>-8.4954200000000005E-8</c:v>
                </c:pt>
                <c:pt idx="524">
                  <c:v>-8.4953299999999996E-8</c:v>
                </c:pt>
                <c:pt idx="525">
                  <c:v>-8.4035699999999996E-8</c:v>
                </c:pt>
                <c:pt idx="526">
                  <c:v>-8.4599099999999994E-8</c:v>
                </c:pt>
                <c:pt idx="527">
                  <c:v>-8.4452400000000003E-8</c:v>
                </c:pt>
                <c:pt idx="528">
                  <c:v>-8.4361600000000003E-8</c:v>
                </c:pt>
                <c:pt idx="529">
                  <c:v>-8.3816500000000001E-8</c:v>
                </c:pt>
                <c:pt idx="530">
                  <c:v>-8.3909E-8</c:v>
                </c:pt>
                <c:pt idx="531">
                  <c:v>-8.3209800000000004E-8</c:v>
                </c:pt>
                <c:pt idx="532">
                  <c:v>-8.3168900000000003E-8</c:v>
                </c:pt>
                <c:pt idx="533">
                  <c:v>-8.3123100000000001E-8</c:v>
                </c:pt>
                <c:pt idx="534">
                  <c:v>-8.2700599999999999E-8</c:v>
                </c:pt>
                <c:pt idx="535">
                  <c:v>-8.2447999999999998E-8</c:v>
                </c:pt>
                <c:pt idx="536">
                  <c:v>-8.2565499999999999E-8</c:v>
                </c:pt>
                <c:pt idx="537">
                  <c:v>-8.2149599999999996E-8</c:v>
                </c:pt>
                <c:pt idx="538">
                  <c:v>-8.21996E-8</c:v>
                </c:pt>
                <c:pt idx="539">
                  <c:v>-8.1914599999999994E-8</c:v>
                </c:pt>
                <c:pt idx="540">
                  <c:v>-8.17938E-8</c:v>
                </c:pt>
                <c:pt idx="541">
                  <c:v>-8.1851299999999999E-8</c:v>
                </c:pt>
                <c:pt idx="542">
                  <c:v>-8.1482899999999997E-8</c:v>
                </c:pt>
                <c:pt idx="543">
                  <c:v>-8.1166199999999998E-8</c:v>
                </c:pt>
                <c:pt idx="544">
                  <c:v>-8.1305399999999994E-8</c:v>
                </c:pt>
                <c:pt idx="545">
                  <c:v>-8.1325400000000004E-8</c:v>
                </c:pt>
                <c:pt idx="546">
                  <c:v>-8.0842000000000004E-8</c:v>
                </c:pt>
                <c:pt idx="547">
                  <c:v>-8.0952799999999999E-8</c:v>
                </c:pt>
                <c:pt idx="548">
                  <c:v>-8.0716099999999998E-8</c:v>
                </c:pt>
                <c:pt idx="549">
                  <c:v>-8.0365200000000003E-8</c:v>
                </c:pt>
                <c:pt idx="550">
                  <c:v>-8.0265199999999995E-8</c:v>
                </c:pt>
                <c:pt idx="551">
                  <c:v>-8.06011E-8</c:v>
                </c:pt>
                <c:pt idx="552">
                  <c:v>-8.0051900000000002E-8</c:v>
                </c:pt>
                <c:pt idx="553">
                  <c:v>-8.0312699999999996E-8</c:v>
                </c:pt>
                <c:pt idx="554">
                  <c:v>-8.0030999999999997E-8</c:v>
                </c:pt>
                <c:pt idx="555">
                  <c:v>-7.9871000000000001E-8</c:v>
                </c:pt>
                <c:pt idx="556">
                  <c:v>-7.9886799999999995E-8</c:v>
                </c:pt>
                <c:pt idx="557">
                  <c:v>-7.9790199999999999E-8</c:v>
                </c:pt>
                <c:pt idx="558">
                  <c:v>-7.9224299999999998E-8</c:v>
                </c:pt>
                <c:pt idx="559">
                  <c:v>-7.9635999999999999E-8</c:v>
                </c:pt>
                <c:pt idx="560">
                  <c:v>-7.93193E-8</c:v>
                </c:pt>
                <c:pt idx="561">
                  <c:v>-7.9057599999999997E-8</c:v>
                </c:pt>
                <c:pt idx="562">
                  <c:v>-7.9734299999999994E-8</c:v>
                </c:pt>
                <c:pt idx="563">
                  <c:v>-7.9163400000000001E-8</c:v>
                </c:pt>
                <c:pt idx="564">
                  <c:v>-7.9164299999999996E-8</c:v>
                </c:pt>
                <c:pt idx="565">
                  <c:v>-7.90251E-8</c:v>
                </c:pt>
                <c:pt idx="566">
                  <c:v>-7.91859E-8</c:v>
                </c:pt>
                <c:pt idx="567">
                  <c:v>-7.8709999999999995E-8</c:v>
                </c:pt>
                <c:pt idx="568">
                  <c:v>-7.8945100000000002E-8</c:v>
                </c:pt>
                <c:pt idx="569">
                  <c:v>-7.8965900000000002E-8</c:v>
                </c:pt>
                <c:pt idx="570">
                  <c:v>-7.8556700000000004E-8</c:v>
                </c:pt>
                <c:pt idx="571">
                  <c:v>-7.9223400000000003E-8</c:v>
                </c:pt>
                <c:pt idx="572">
                  <c:v>-7.8728399999999997E-8</c:v>
                </c:pt>
                <c:pt idx="573">
                  <c:v>-7.87659E-8</c:v>
                </c:pt>
                <c:pt idx="574">
                  <c:v>-7.91159E-8</c:v>
                </c:pt>
                <c:pt idx="575">
                  <c:v>-7.8670899999999998E-8</c:v>
                </c:pt>
                <c:pt idx="576">
                  <c:v>-7.8995100000000006E-8</c:v>
                </c:pt>
                <c:pt idx="577">
                  <c:v>-7.9017600000000005E-8</c:v>
                </c:pt>
                <c:pt idx="578">
                  <c:v>-7.8627499999999994E-8</c:v>
                </c:pt>
                <c:pt idx="579">
                  <c:v>-7.9524299999999994E-8</c:v>
                </c:pt>
                <c:pt idx="580">
                  <c:v>-7.9527600000000001E-8</c:v>
                </c:pt>
                <c:pt idx="581">
                  <c:v>-7.9105900000000002E-8</c:v>
                </c:pt>
                <c:pt idx="582">
                  <c:v>-7.8983399999999995E-8</c:v>
                </c:pt>
                <c:pt idx="583">
                  <c:v>-7.9623499999999998E-8</c:v>
                </c:pt>
                <c:pt idx="584">
                  <c:v>-7.9496800000000003E-8</c:v>
                </c:pt>
                <c:pt idx="585">
                  <c:v>-7.98585E-8</c:v>
                </c:pt>
                <c:pt idx="586">
                  <c:v>-8.0149399999999994E-8</c:v>
                </c:pt>
                <c:pt idx="587">
                  <c:v>-7.9449300000000002E-8</c:v>
                </c:pt>
                <c:pt idx="588">
                  <c:v>-8.0022699999999998E-8</c:v>
                </c:pt>
                <c:pt idx="589">
                  <c:v>-8.0311900000000006E-8</c:v>
                </c:pt>
                <c:pt idx="590">
                  <c:v>-8.0148600000000003E-8</c:v>
                </c:pt>
                <c:pt idx="591">
                  <c:v>-8.0836100000000002E-8</c:v>
                </c:pt>
                <c:pt idx="592">
                  <c:v>-8.0902000000000005E-8</c:v>
                </c:pt>
                <c:pt idx="593">
                  <c:v>-8.0757800000000003E-8</c:v>
                </c:pt>
                <c:pt idx="594">
                  <c:v>-8.1097800000000005E-8</c:v>
                </c:pt>
                <c:pt idx="595">
                  <c:v>-8.1348700000000006E-8</c:v>
                </c:pt>
                <c:pt idx="596">
                  <c:v>-8.1525400000000006E-8</c:v>
                </c:pt>
                <c:pt idx="597">
                  <c:v>-8.1658700000000001E-8</c:v>
                </c:pt>
                <c:pt idx="598">
                  <c:v>-8.2122100000000005E-8</c:v>
                </c:pt>
                <c:pt idx="599">
                  <c:v>-8.1750399999999996E-8</c:v>
                </c:pt>
                <c:pt idx="600">
                  <c:v>-8.2698099999999996E-8</c:v>
                </c:pt>
                <c:pt idx="601">
                  <c:v>-8.30264E-8</c:v>
                </c:pt>
                <c:pt idx="602">
                  <c:v>-8.3241499999999998E-8</c:v>
                </c:pt>
                <c:pt idx="603">
                  <c:v>-8.3699000000000001E-8</c:v>
                </c:pt>
                <c:pt idx="604">
                  <c:v>-8.4074899999999998E-8</c:v>
                </c:pt>
                <c:pt idx="605">
                  <c:v>-8.4231600000000001E-8</c:v>
                </c:pt>
                <c:pt idx="606">
                  <c:v>-8.4823299999999994E-8</c:v>
                </c:pt>
                <c:pt idx="607">
                  <c:v>-8.4971699999999998E-8</c:v>
                </c:pt>
                <c:pt idx="608">
                  <c:v>-8.5281700000000006E-8</c:v>
                </c:pt>
                <c:pt idx="609">
                  <c:v>-8.6234300000000006E-8</c:v>
                </c:pt>
                <c:pt idx="610">
                  <c:v>-8.6806099999999995E-8</c:v>
                </c:pt>
                <c:pt idx="611">
                  <c:v>-8.7224500000000001E-8</c:v>
                </c:pt>
                <c:pt idx="612">
                  <c:v>-8.7640400000000004E-8</c:v>
                </c:pt>
                <c:pt idx="613">
                  <c:v>-8.8301299999999994E-8</c:v>
                </c:pt>
                <c:pt idx="614">
                  <c:v>-8.8630499999999994E-8</c:v>
                </c:pt>
                <c:pt idx="615">
                  <c:v>-8.9558899999999996E-8</c:v>
                </c:pt>
                <c:pt idx="616">
                  <c:v>-8.9691400000000001E-8</c:v>
                </c:pt>
                <c:pt idx="617">
                  <c:v>-9.0662400000000003E-8</c:v>
                </c:pt>
                <c:pt idx="618">
                  <c:v>-9.1761699999999995E-8</c:v>
                </c:pt>
                <c:pt idx="619">
                  <c:v>-9.1997600000000006E-8</c:v>
                </c:pt>
                <c:pt idx="620">
                  <c:v>-9.2723500000000003E-8</c:v>
                </c:pt>
                <c:pt idx="621">
                  <c:v>-9.3467699999999997E-8</c:v>
                </c:pt>
                <c:pt idx="622">
                  <c:v>-9.40603E-8</c:v>
                </c:pt>
                <c:pt idx="623">
                  <c:v>-9.4989599999999997E-8</c:v>
                </c:pt>
                <c:pt idx="624">
                  <c:v>-9.62881E-8</c:v>
                </c:pt>
                <c:pt idx="625">
                  <c:v>-9.6533999999999996E-8</c:v>
                </c:pt>
                <c:pt idx="626">
                  <c:v>-9.7840799999999998E-8</c:v>
                </c:pt>
                <c:pt idx="627">
                  <c:v>-9.8905899999999994E-8</c:v>
                </c:pt>
                <c:pt idx="628">
                  <c:v>-9.9654399999999995E-8</c:v>
                </c:pt>
                <c:pt idx="629">
                  <c:v>-1.00474E-7</c:v>
                </c:pt>
                <c:pt idx="630">
                  <c:v>-1.01847E-7</c:v>
                </c:pt>
                <c:pt idx="631">
                  <c:v>-1.02396E-7</c:v>
                </c:pt>
                <c:pt idx="632">
                  <c:v>-1.03795E-7</c:v>
                </c:pt>
                <c:pt idx="633">
                  <c:v>-1.04943E-7</c:v>
                </c:pt>
                <c:pt idx="634">
                  <c:v>-1.06402E-7</c:v>
                </c:pt>
                <c:pt idx="635">
                  <c:v>-1.0758499999999999E-7</c:v>
                </c:pt>
                <c:pt idx="636">
                  <c:v>-1.0850699999999999E-7</c:v>
                </c:pt>
                <c:pt idx="637">
                  <c:v>-1.0966100000000001E-7</c:v>
                </c:pt>
                <c:pt idx="638">
                  <c:v>-1.1107499999999999E-7</c:v>
                </c:pt>
                <c:pt idx="639">
                  <c:v>-1.12514E-7</c:v>
                </c:pt>
                <c:pt idx="640">
                  <c:v>-1.1347800000000001E-7</c:v>
                </c:pt>
                <c:pt idx="641">
                  <c:v>-1.1531E-7</c:v>
                </c:pt>
                <c:pt idx="642">
                  <c:v>-1.1644E-7</c:v>
                </c:pt>
                <c:pt idx="643">
                  <c:v>-1.1783E-7</c:v>
                </c:pt>
                <c:pt idx="644">
                  <c:v>-1.1959600000000001E-7</c:v>
                </c:pt>
                <c:pt idx="645">
                  <c:v>-1.2105299999999999E-7</c:v>
                </c:pt>
                <c:pt idx="646">
                  <c:v>-1.2230300000000001E-7</c:v>
                </c:pt>
                <c:pt idx="647">
                  <c:v>-1.2421600000000001E-7</c:v>
                </c:pt>
                <c:pt idx="648">
                  <c:v>-1.2548799999999999E-7</c:v>
                </c:pt>
                <c:pt idx="649">
                  <c:v>-1.27173E-7</c:v>
                </c:pt>
                <c:pt idx="650">
                  <c:v>-1.2917100000000001E-7</c:v>
                </c:pt>
                <c:pt idx="651">
                  <c:v>-1.31119E-7</c:v>
                </c:pt>
                <c:pt idx="652">
                  <c:v>-1.32269E-7</c:v>
                </c:pt>
                <c:pt idx="653">
                  <c:v>-1.3477499999999999E-7</c:v>
                </c:pt>
                <c:pt idx="654">
                  <c:v>-1.3640999999999999E-7</c:v>
                </c:pt>
                <c:pt idx="655">
                  <c:v>-1.3857300000000001E-7</c:v>
                </c:pt>
                <c:pt idx="656">
                  <c:v>-1.4047599999999999E-7</c:v>
                </c:pt>
                <c:pt idx="657">
                  <c:v>-1.4179500000000001E-7</c:v>
                </c:pt>
                <c:pt idx="658">
                  <c:v>-1.4442199999999999E-7</c:v>
                </c:pt>
                <c:pt idx="659">
                  <c:v>-1.4625E-7</c:v>
                </c:pt>
                <c:pt idx="660">
                  <c:v>-1.48531E-7</c:v>
                </c:pt>
                <c:pt idx="661">
                  <c:v>-1.5052500000000001E-7</c:v>
                </c:pt>
                <c:pt idx="662">
                  <c:v>-1.53161E-7</c:v>
                </c:pt>
                <c:pt idx="663">
                  <c:v>-1.5550399999999999E-7</c:v>
                </c:pt>
                <c:pt idx="664">
                  <c:v>-1.5800100000000001E-7</c:v>
                </c:pt>
                <c:pt idx="665">
                  <c:v>-1.6010200000000001E-7</c:v>
                </c:pt>
                <c:pt idx="666">
                  <c:v>-1.62168E-7</c:v>
                </c:pt>
                <c:pt idx="667">
                  <c:v>-1.6488400000000001E-7</c:v>
                </c:pt>
                <c:pt idx="668">
                  <c:v>-1.6780100000000001E-7</c:v>
                </c:pt>
                <c:pt idx="669">
                  <c:v>-1.69829E-7</c:v>
                </c:pt>
                <c:pt idx="670">
                  <c:v>-1.72928E-7</c:v>
                </c:pt>
                <c:pt idx="671">
                  <c:v>-1.7553799999999999E-7</c:v>
                </c:pt>
                <c:pt idx="672">
                  <c:v>-1.7765200000000001E-7</c:v>
                </c:pt>
                <c:pt idx="673">
                  <c:v>-1.8100099999999999E-7</c:v>
                </c:pt>
                <c:pt idx="674">
                  <c:v>-1.83483E-7</c:v>
                </c:pt>
                <c:pt idx="675">
                  <c:v>-1.8610899999999999E-7</c:v>
                </c:pt>
                <c:pt idx="676">
                  <c:v>-1.8925100000000001E-7</c:v>
                </c:pt>
                <c:pt idx="677">
                  <c:v>-1.9231300000000001E-7</c:v>
                </c:pt>
                <c:pt idx="678">
                  <c:v>-1.9495100000000001E-7</c:v>
                </c:pt>
                <c:pt idx="679">
                  <c:v>-1.9845500000000001E-7</c:v>
                </c:pt>
                <c:pt idx="680">
                  <c:v>-2.01384E-7</c:v>
                </c:pt>
                <c:pt idx="681">
                  <c:v>-2.0442700000000001E-7</c:v>
                </c:pt>
                <c:pt idx="682">
                  <c:v>-2.08174E-7</c:v>
                </c:pt>
                <c:pt idx="683">
                  <c:v>-2.1153299999999999E-7</c:v>
                </c:pt>
                <c:pt idx="684">
                  <c:v>-2.14461E-7</c:v>
                </c:pt>
                <c:pt idx="685">
                  <c:v>-2.1783299999999999E-7</c:v>
                </c:pt>
                <c:pt idx="686">
                  <c:v>-2.21532E-7</c:v>
                </c:pt>
                <c:pt idx="687">
                  <c:v>-2.2438800000000001E-7</c:v>
                </c:pt>
                <c:pt idx="688">
                  <c:v>-2.28605E-7</c:v>
                </c:pt>
                <c:pt idx="689">
                  <c:v>-2.32125E-7</c:v>
                </c:pt>
                <c:pt idx="690">
                  <c:v>-2.3593E-7</c:v>
                </c:pt>
                <c:pt idx="691">
                  <c:v>-2.3943000000000002E-7</c:v>
                </c:pt>
                <c:pt idx="692">
                  <c:v>-2.4277300000000003E-7</c:v>
                </c:pt>
                <c:pt idx="693">
                  <c:v>-2.4646899999999998E-7</c:v>
                </c:pt>
                <c:pt idx="694">
                  <c:v>-2.5098199999999999E-7</c:v>
                </c:pt>
                <c:pt idx="695">
                  <c:v>-2.5449800000000001E-7</c:v>
                </c:pt>
                <c:pt idx="696">
                  <c:v>-2.5877399999999999E-7</c:v>
                </c:pt>
                <c:pt idx="697">
                  <c:v>-2.6308699999999998E-7</c:v>
                </c:pt>
                <c:pt idx="698">
                  <c:v>-2.6704100000000002E-7</c:v>
                </c:pt>
                <c:pt idx="699">
                  <c:v>-2.7101399999999999E-7</c:v>
                </c:pt>
                <c:pt idx="700">
                  <c:v>-2.7533799999999997E-7</c:v>
                </c:pt>
                <c:pt idx="701">
                  <c:v>-2.7978799999999999E-7</c:v>
                </c:pt>
                <c:pt idx="702">
                  <c:v>-2.8419400000000001E-7</c:v>
                </c:pt>
                <c:pt idx="703">
                  <c:v>-2.88998E-7</c:v>
                </c:pt>
                <c:pt idx="704">
                  <c:v>-2.9339800000000002E-7</c:v>
                </c:pt>
                <c:pt idx="705">
                  <c:v>-2.9810600000000001E-7</c:v>
                </c:pt>
                <c:pt idx="706">
                  <c:v>-3.0299199999999999E-7</c:v>
                </c:pt>
                <c:pt idx="707">
                  <c:v>-3.07969E-7</c:v>
                </c:pt>
                <c:pt idx="708">
                  <c:v>-3.1282099999999999E-7</c:v>
                </c:pt>
                <c:pt idx="709">
                  <c:v>-3.17756E-7</c:v>
                </c:pt>
                <c:pt idx="710">
                  <c:v>-3.2302399999999999E-7</c:v>
                </c:pt>
                <c:pt idx="711">
                  <c:v>-3.2794699999999999E-7</c:v>
                </c:pt>
                <c:pt idx="712">
                  <c:v>-3.3298000000000001E-7</c:v>
                </c:pt>
                <c:pt idx="713">
                  <c:v>-3.3852100000000002E-7</c:v>
                </c:pt>
                <c:pt idx="714">
                  <c:v>-3.4354400000000002E-7</c:v>
                </c:pt>
                <c:pt idx="715">
                  <c:v>-3.4879500000000002E-7</c:v>
                </c:pt>
                <c:pt idx="716">
                  <c:v>-3.5415599999999999E-7</c:v>
                </c:pt>
                <c:pt idx="717">
                  <c:v>-3.5989799999999998E-7</c:v>
                </c:pt>
                <c:pt idx="718">
                  <c:v>-3.6600400000000003E-7</c:v>
                </c:pt>
                <c:pt idx="719">
                  <c:v>-3.7108800000000002E-7</c:v>
                </c:pt>
                <c:pt idx="720">
                  <c:v>-3.7687499999999999E-7</c:v>
                </c:pt>
                <c:pt idx="721">
                  <c:v>-3.8274800000000001E-7</c:v>
                </c:pt>
                <c:pt idx="722">
                  <c:v>-3.8881E-7</c:v>
                </c:pt>
                <c:pt idx="723">
                  <c:v>-3.9445300000000002E-7</c:v>
                </c:pt>
                <c:pt idx="724">
                  <c:v>-4.0089900000000002E-7</c:v>
                </c:pt>
                <c:pt idx="725">
                  <c:v>-4.0641E-7</c:v>
                </c:pt>
                <c:pt idx="726">
                  <c:v>-4.1265100000000001E-7</c:v>
                </c:pt>
                <c:pt idx="727">
                  <c:v>-4.1909799999999999E-7</c:v>
                </c:pt>
                <c:pt idx="728">
                  <c:v>-4.2538200000000002E-7</c:v>
                </c:pt>
                <c:pt idx="729">
                  <c:v>-4.3210600000000002E-7</c:v>
                </c:pt>
                <c:pt idx="730">
                  <c:v>-4.3923499999999998E-7</c:v>
                </c:pt>
                <c:pt idx="731">
                  <c:v>-4.4526600000000001E-7</c:v>
                </c:pt>
                <c:pt idx="732">
                  <c:v>-4.5189699999999999E-7</c:v>
                </c:pt>
                <c:pt idx="733">
                  <c:v>-4.5905799999999998E-7</c:v>
                </c:pt>
                <c:pt idx="734">
                  <c:v>-4.6610599999999998E-7</c:v>
                </c:pt>
                <c:pt idx="735">
                  <c:v>-4.7332200000000001E-7</c:v>
                </c:pt>
                <c:pt idx="736">
                  <c:v>-4.8050299999999997E-7</c:v>
                </c:pt>
                <c:pt idx="737">
                  <c:v>-4.8765999999999996E-7</c:v>
                </c:pt>
                <c:pt idx="738">
                  <c:v>-4.9488699999999998E-7</c:v>
                </c:pt>
                <c:pt idx="739">
                  <c:v>-5.0330999999999997E-7</c:v>
                </c:pt>
                <c:pt idx="740">
                  <c:v>-5.1071100000000003E-7</c:v>
                </c:pt>
                <c:pt idx="741">
                  <c:v>-5.1905099999999995E-7</c:v>
                </c:pt>
                <c:pt idx="742">
                  <c:v>-5.2713200000000004E-7</c:v>
                </c:pt>
                <c:pt idx="743">
                  <c:v>-5.3500099999999999E-7</c:v>
                </c:pt>
                <c:pt idx="744">
                  <c:v>-5.4483199999999999E-7</c:v>
                </c:pt>
                <c:pt idx="745">
                  <c:v>-5.53547E-7</c:v>
                </c:pt>
                <c:pt idx="746">
                  <c:v>-5.6230299999999998E-7</c:v>
                </c:pt>
                <c:pt idx="747">
                  <c:v>-5.7164800000000001E-7</c:v>
                </c:pt>
                <c:pt idx="748">
                  <c:v>-5.8180200000000004E-7</c:v>
                </c:pt>
                <c:pt idx="749">
                  <c:v>-5.90289E-7</c:v>
                </c:pt>
                <c:pt idx="750">
                  <c:v>-6.0084600000000003E-7</c:v>
                </c:pt>
                <c:pt idx="751">
                  <c:v>-6.1143600000000002E-7</c:v>
                </c:pt>
                <c:pt idx="752">
                  <c:v>-6.2181799999999999E-7</c:v>
                </c:pt>
                <c:pt idx="753">
                  <c:v>-6.3326500000000003E-7</c:v>
                </c:pt>
                <c:pt idx="754">
                  <c:v>-6.4474600000000005E-7</c:v>
                </c:pt>
                <c:pt idx="755">
                  <c:v>-6.5542800000000004E-7</c:v>
                </c:pt>
                <c:pt idx="756">
                  <c:v>-6.6774999999999998E-7</c:v>
                </c:pt>
                <c:pt idx="757">
                  <c:v>-6.7988400000000003E-7</c:v>
                </c:pt>
                <c:pt idx="758">
                  <c:v>-6.9196200000000001E-7</c:v>
                </c:pt>
                <c:pt idx="759">
                  <c:v>-7.0439599999999998E-7</c:v>
                </c:pt>
                <c:pt idx="760">
                  <c:v>-7.1843399999999996E-7</c:v>
                </c:pt>
                <c:pt idx="761">
                  <c:v>-7.3132800000000002E-7</c:v>
                </c:pt>
                <c:pt idx="762">
                  <c:v>-7.4626900000000005E-7</c:v>
                </c:pt>
                <c:pt idx="763">
                  <c:v>-7.6049100000000003E-7</c:v>
                </c:pt>
                <c:pt idx="764">
                  <c:v>-7.7526900000000001E-7</c:v>
                </c:pt>
                <c:pt idx="765">
                  <c:v>-7.90646E-7</c:v>
                </c:pt>
                <c:pt idx="766">
                  <c:v>-8.06453E-7</c:v>
                </c:pt>
                <c:pt idx="767">
                  <c:v>-8.2319700000000004E-7</c:v>
                </c:pt>
                <c:pt idx="768">
                  <c:v>-8.4007599999999998E-7</c:v>
                </c:pt>
                <c:pt idx="769">
                  <c:v>-8.5707499999999996E-7</c:v>
                </c:pt>
                <c:pt idx="770">
                  <c:v>-8.7576999999999996E-7</c:v>
                </c:pt>
                <c:pt idx="771">
                  <c:v>-8.93941E-7</c:v>
                </c:pt>
                <c:pt idx="772">
                  <c:v>-9.1281000000000003E-7</c:v>
                </c:pt>
                <c:pt idx="773">
                  <c:v>-9.3268600000000002E-7</c:v>
                </c:pt>
                <c:pt idx="774">
                  <c:v>-9.5268699999999996E-7</c:v>
                </c:pt>
                <c:pt idx="775">
                  <c:v>-9.7216199999999999E-7</c:v>
                </c:pt>
                <c:pt idx="776">
                  <c:v>-9.9382299999999991E-7</c:v>
                </c:pt>
                <c:pt idx="777">
                  <c:v>-1.0146100000000001E-6</c:v>
                </c:pt>
                <c:pt idx="778">
                  <c:v>-1.03786E-6</c:v>
                </c:pt>
                <c:pt idx="779">
                  <c:v>-1.0598199999999999E-6</c:v>
                </c:pt>
                <c:pt idx="780">
                  <c:v>-1.0833099999999999E-6</c:v>
                </c:pt>
                <c:pt idx="781">
                  <c:v>-1.1053799999999999E-6</c:v>
                </c:pt>
                <c:pt idx="782">
                  <c:v>-1.1298200000000001E-6</c:v>
                </c:pt>
                <c:pt idx="783">
                  <c:v>-1.15372E-6</c:v>
                </c:pt>
                <c:pt idx="784">
                  <c:v>-1.17632E-6</c:v>
                </c:pt>
                <c:pt idx="785">
                  <c:v>-1.2024900000000001E-6</c:v>
                </c:pt>
                <c:pt idx="786">
                  <c:v>-1.22745E-6</c:v>
                </c:pt>
                <c:pt idx="787">
                  <c:v>-1.2518499999999999E-6</c:v>
                </c:pt>
                <c:pt idx="788">
                  <c:v>-1.27841E-6</c:v>
                </c:pt>
                <c:pt idx="789">
                  <c:v>-1.30282E-6</c:v>
                </c:pt>
                <c:pt idx="790">
                  <c:v>-1.32931E-6</c:v>
                </c:pt>
                <c:pt idx="791">
                  <c:v>-1.3550599999999999E-6</c:v>
                </c:pt>
                <c:pt idx="792">
                  <c:v>-1.37979E-6</c:v>
                </c:pt>
                <c:pt idx="793">
                  <c:v>-1.4063E-6</c:v>
                </c:pt>
                <c:pt idx="794">
                  <c:v>-1.43286E-6</c:v>
                </c:pt>
                <c:pt idx="795">
                  <c:v>-1.4581000000000001E-6</c:v>
                </c:pt>
                <c:pt idx="796">
                  <c:v>-1.48362E-6</c:v>
                </c:pt>
                <c:pt idx="797">
                  <c:v>-1.5092699999999999E-6</c:v>
                </c:pt>
                <c:pt idx="798">
                  <c:v>-1.53448E-6</c:v>
                </c:pt>
                <c:pt idx="799">
                  <c:v>-1.5603900000000001E-6</c:v>
                </c:pt>
                <c:pt idx="800">
                  <c:v>-1.58628E-6</c:v>
                </c:pt>
                <c:pt idx="801">
                  <c:v>-1.6107000000000001E-6</c:v>
                </c:pt>
                <c:pt idx="802">
                  <c:v>-1.63599E-6</c:v>
                </c:pt>
                <c:pt idx="803">
                  <c:v>-1.6624899999999999E-6</c:v>
                </c:pt>
                <c:pt idx="804">
                  <c:v>-1.68613E-6</c:v>
                </c:pt>
                <c:pt idx="805">
                  <c:v>-1.7118700000000001E-6</c:v>
                </c:pt>
                <c:pt idx="806">
                  <c:v>-1.73607E-6</c:v>
                </c:pt>
                <c:pt idx="807">
                  <c:v>-1.7594E-6</c:v>
                </c:pt>
                <c:pt idx="808">
                  <c:v>-1.7847499999999999E-6</c:v>
                </c:pt>
                <c:pt idx="809">
                  <c:v>-1.8090500000000001E-6</c:v>
                </c:pt>
                <c:pt idx="810">
                  <c:v>-1.8322499999999999E-6</c:v>
                </c:pt>
                <c:pt idx="811">
                  <c:v>-1.8578E-6</c:v>
                </c:pt>
                <c:pt idx="812">
                  <c:v>-1.88066E-6</c:v>
                </c:pt>
                <c:pt idx="813">
                  <c:v>-1.9043999999999999E-6</c:v>
                </c:pt>
                <c:pt idx="814">
                  <c:v>-1.9287400000000001E-6</c:v>
                </c:pt>
                <c:pt idx="815">
                  <c:v>-1.95146E-6</c:v>
                </c:pt>
                <c:pt idx="816">
                  <c:v>-1.9755399999999998E-6</c:v>
                </c:pt>
                <c:pt idx="817">
                  <c:v>-1.9988799999999999E-6</c:v>
                </c:pt>
                <c:pt idx="818">
                  <c:v>-2.0227900000000001E-6</c:v>
                </c:pt>
                <c:pt idx="819">
                  <c:v>-2.0463199999999999E-6</c:v>
                </c:pt>
                <c:pt idx="820">
                  <c:v>-2.0710900000000001E-6</c:v>
                </c:pt>
                <c:pt idx="821">
                  <c:v>-2.0941699999999998E-6</c:v>
                </c:pt>
                <c:pt idx="822">
                  <c:v>-2.1192E-6</c:v>
                </c:pt>
                <c:pt idx="823">
                  <c:v>-2.1429799999999999E-6</c:v>
                </c:pt>
                <c:pt idx="824">
                  <c:v>-2.1675200000000001E-6</c:v>
                </c:pt>
                <c:pt idx="825">
                  <c:v>-2.19148E-6</c:v>
                </c:pt>
                <c:pt idx="826">
                  <c:v>-2.2178000000000002E-6</c:v>
                </c:pt>
                <c:pt idx="827">
                  <c:v>-2.2433000000000002E-6</c:v>
                </c:pt>
                <c:pt idx="828">
                  <c:v>-2.26907E-6</c:v>
                </c:pt>
                <c:pt idx="829">
                  <c:v>-2.2967700000000002E-6</c:v>
                </c:pt>
                <c:pt idx="830">
                  <c:v>-2.3225300000000002E-6</c:v>
                </c:pt>
                <c:pt idx="831">
                  <c:v>-2.35037E-6</c:v>
                </c:pt>
                <c:pt idx="832">
                  <c:v>-2.3783300000000001E-6</c:v>
                </c:pt>
                <c:pt idx="833">
                  <c:v>-2.4074E-6</c:v>
                </c:pt>
                <c:pt idx="834">
                  <c:v>-2.4364099999999999E-6</c:v>
                </c:pt>
                <c:pt idx="835">
                  <c:v>-2.4679300000000001E-6</c:v>
                </c:pt>
                <c:pt idx="836">
                  <c:v>-2.4972399999999998E-6</c:v>
                </c:pt>
                <c:pt idx="837">
                  <c:v>-2.5298400000000002E-6</c:v>
                </c:pt>
                <c:pt idx="838">
                  <c:v>-2.5620600000000002E-6</c:v>
                </c:pt>
                <c:pt idx="839">
                  <c:v>-2.5946399999999999E-6</c:v>
                </c:pt>
                <c:pt idx="840">
                  <c:v>-2.6293099999999998E-6</c:v>
                </c:pt>
                <c:pt idx="841">
                  <c:v>-2.6643399999999999E-6</c:v>
                </c:pt>
                <c:pt idx="842">
                  <c:v>-2.7002200000000001E-6</c:v>
                </c:pt>
                <c:pt idx="843">
                  <c:v>-2.7377399999999999E-6</c:v>
                </c:pt>
                <c:pt idx="844">
                  <c:v>-2.77492E-6</c:v>
                </c:pt>
                <c:pt idx="845">
                  <c:v>-2.8129499999999999E-6</c:v>
                </c:pt>
                <c:pt idx="846">
                  <c:v>-2.8536500000000002E-6</c:v>
                </c:pt>
                <c:pt idx="847">
                  <c:v>-2.8946600000000002E-6</c:v>
                </c:pt>
                <c:pt idx="848">
                  <c:v>-2.93677E-6</c:v>
                </c:pt>
                <c:pt idx="849">
                  <c:v>-2.9790900000000001E-6</c:v>
                </c:pt>
                <c:pt idx="850">
                  <c:v>-3.02209E-6</c:v>
                </c:pt>
                <c:pt idx="851">
                  <c:v>-3.0670699999999998E-6</c:v>
                </c:pt>
                <c:pt idx="852">
                  <c:v>-3.1127700000000001E-6</c:v>
                </c:pt>
                <c:pt idx="853">
                  <c:v>-3.1577599999999998E-6</c:v>
                </c:pt>
                <c:pt idx="854">
                  <c:v>-3.2046799999999999E-6</c:v>
                </c:pt>
                <c:pt idx="855">
                  <c:v>-3.2521300000000002E-6</c:v>
                </c:pt>
                <c:pt idx="856">
                  <c:v>-3.3010700000000001E-6</c:v>
                </c:pt>
                <c:pt idx="857">
                  <c:v>-3.3489499999999999E-6</c:v>
                </c:pt>
                <c:pt idx="858">
                  <c:v>-3.39868E-6</c:v>
                </c:pt>
                <c:pt idx="859">
                  <c:v>-3.4472600000000002E-6</c:v>
                </c:pt>
                <c:pt idx="860">
                  <c:v>-3.4988599999999998E-6</c:v>
                </c:pt>
                <c:pt idx="861">
                  <c:v>-3.5497699999999999E-6</c:v>
                </c:pt>
                <c:pt idx="862">
                  <c:v>-3.59861E-6</c:v>
                </c:pt>
                <c:pt idx="863">
                  <c:v>-3.6505399999999999E-6</c:v>
                </c:pt>
                <c:pt idx="864">
                  <c:v>-3.7014599999999998E-6</c:v>
                </c:pt>
                <c:pt idx="865">
                  <c:v>-3.7517500000000001E-6</c:v>
                </c:pt>
                <c:pt idx="866">
                  <c:v>-3.8027800000000001E-6</c:v>
                </c:pt>
                <c:pt idx="867">
                  <c:v>-3.8543399999999999E-6</c:v>
                </c:pt>
                <c:pt idx="868">
                  <c:v>-3.9037200000000001E-6</c:v>
                </c:pt>
                <c:pt idx="869">
                  <c:v>-3.95404E-6</c:v>
                </c:pt>
                <c:pt idx="870">
                  <c:v>-4.0044299999999997E-6</c:v>
                </c:pt>
                <c:pt idx="871">
                  <c:v>-4.0531399999999996E-6</c:v>
                </c:pt>
                <c:pt idx="872">
                  <c:v>-4.1020900000000002E-6</c:v>
                </c:pt>
                <c:pt idx="873">
                  <c:v>-4.15196E-6</c:v>
                </c:pt>
                <c:pt idx="874">
                  <c:v>-4.1995199999999999E-6</c:v>
                </c:pt>
                <c:pt idx="875">
                  <c:v>-4.2474799999999999E-6</c:v>
                </c:pt>
                <c:pt idx="876">
                  <c:v>-4.2929199999999997E-6</c:v>
                </c:pt>
                <c:pt idx="877">
                  <c:v>-4.3399099999999996E-6</c:v>
                </c:pt>
                <c:pt idx="878">
                  <c:v>-4.3869600000000003E-6</c:v>
                </c:pt>
                <c:pt idx="879">
                  <c:v>-4.4304599999999999E-6</c:v>
                </c:pt>
                <c:pt idx="880">
                  <c:v>-4.4751900000000001E-6</c:v>
                </c:pt>
                <c:pt idx="881">
                  <c:v>-4.5198600000000003E-6</c:v>
                </c:pt>
                <c:pt idx="882">
                  <c:v>-4.56169E-6</c:v>
                </c:pt>
                <c:pt idx="883">
                  <c:v>-4.6041399999999999E-6</c:v>
                </c:pt>
                <c:pt idx="884">
                  <c:v>-4.6463300000000003E-6</c:v>
                </c:pt>
                <c:pt idx="885">
                  <c:v>-4.6869599999999999E-6</c:v>
                </c:pt>
                <c:pt idx="886">
                  <c:v>-4.7281800000000002E-6</c:v>
                </c:pt>
                <c:pt idx="887">
                  <c:v>-4.7681500000000002E-6</c:v>
                </c:pt>
                <c:pt idx="888">
                  <c:v>-4.8085200000000003E-6</c:v>
                </c:pt>
                <c:pt idx="889">
                  <c:v>-4.8466299999999999E-6</c:v>
                </c:pt>
                <c:pt idx="890">
                  <c:v>-4.8881200000000004E-6</c:v>
                </c:pt>
                <c:pt idx="891">
                  <c:v>-4.9248800000000004E-6</c:v>
                </c:pt>
                <c:pt idx="892">
                  <c:v>-4.9643099999999999E-6</c:v>
                </c:pt>
                <c:pt idx="893">
                  <c:v>-5.0024499999999999E-6</c:v>
                </c:pt>
                <c:pt idx="894">
                  <c:v>-5.0401600000000002E-6</c:v>
                </c:pt>
                <c:pt idx="895">
                  <c:v>-5.0778199999999996E-6</c:v>
                </c:pt>
                <c:pt idx="896">
                  <c:v>-5.11771E-6</c:v>
                </c:pt>
                <c:pt idx="897">
                  <c:v>-5.1550499999999999E-6</c:v>
                </c:pt>
                <c:pt idx="898">
                  <c:v>-5.1931399999999997E-6</c:v>
                </c:pt>
                <c:pt idx="899">
                  <c:v>-5.2318600000000004E-6</c:v>
                </c:pt>
                <c:pt idx="900">
                  <c:v>-5.2695600000000001E-6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494-4340-9110-4494ABCD3236}"/>
            </c:ext>
          </c:extLst>
        </c:ser>
        <c:ser>
          <c:idx val="1"/>
          <c:order val="1"/>
          <c:tx>
            <c:v>Post Toluidine Blue Tagging - Stimulus Response</c:v>
          </c:tx>
          <c:spPr>
            <a:ln w="2540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tint val="77000"/>
                </a:schemeClr>
              </a:solidFill>
              <a:ln w="127000">
                <a:solidFill>
                  <a:srgbClr val="C00000"/>
                </a:solidFill>
              </a:ln>
              <a:effectLst/>
            </c:spPr>
          </c:marker>
          <c:xVal>
            <c:numRef>
              <c:f>'[1]PMN 190622 E1 ELP Mod PostNaCl '!$D$70:$D$970</c:f>
              <c:numCache>
                <c:formatCode>0.00E+00</c:formatCode>
                <c:ptCount val="901"/>
                <c:pt idx="0">
                  <c:v>-4.4850000000000003E-6</c:v>
                </c:pt>
                <c:pt idx="1">
                  <c:v>2.0003E-3</c:v>
                </c:pt>
                <c:pt idx="2">
                  <c:v>4.0075900000000001E-3</c:v>
                </c:pt>
                <c:pt idx="3">
                  <c:v>5.9888399999999996E-3</c:v>
                </c:pt>
                <c:pt idx="4">
                  <c:v>7.9971699999999996E-3</c:v>
                </c:pt>
                <c:pt idx="5">
                  <c:v>9.9967600000000004E-3</c:v>
                </c:pt>
                <c:pt idx="6">
                  <c:v>1.1989700000000001E-2</c:v>
                </c:pt>
                <c:pt idx="7">
                  <c:v>1.4006299999999999E-2</c:v>
                </c:pt>
                <c:pt idx="8">
                  <c:v>1.6002200000000001E-2</c:v>
                </c:pt>
                <c:pt idx="9">
                  <c:v>1.79934E-2</c:v>
                </c:pt>
                <c:pt idx="10">
                  <c:v>2.0003E-2</c:v>
                </c:pt>
                <c:pt idx="11">
                  <c:v>2.2007200000000001E-2</c:v>
                </c:pt>
                <c:pt idx="12">
                  <c:v>2.4008000000000002E-2</c:v>
                </c:pt>
                <c:pt idx="13">
                  <c:v>2.6000499999999999E-2</c:v>
                </c:pt>
                <c:pt idx="14">
                  <c:v>2.8013400000000001E-2</c:v>
                </c:pt>
                <c:pt idx="15">
                  <c:v>2.9994699999999999E-2</c:v>
                </c:pt>
                <c:pt idx="16">
                  <c:v>3.2001300000000003E-2</c:v>
                </c:pt>
                <c:pt idx="17">
                  <c:v>3.4001299999999998E-2</c:v>
                </c:pt>
                <c:pt idx="18">
                  <c:v>3.5993799999999999E-2</c:v>
                </c:pt>
                <c:pt idx="19">
                  <c:v>3.7991799999999999E-2</c:v>
                </c:pt>
                <c:pt idx="20">
                  <c:v>4.0015099999999998E-2</c:v>
                </c:pt>
                <c:pt idx="21">
                  <c:v>4.2011300000000001E-2</c:v>
                </c:pt>
                <c:pt idx="22">
                  <c:v>4.4018000000000002E-2</c:v>
                </c:pt>
                <c:pt idx="23">
                  <c:v>4.5995899999999999E-2</c:v>
                </c:pt>
                <c:pt idx="24">
                  <c:v>4.7993800000000003E-2</c:v>
                </c:pt>
                <c:pt idx="25">
                  <c:v>5.0003800000000001E-2</c:v>
                </c:pt>
                <c:pt idx="26">
                  <c:v>5.1980499999999999E-2</c:v>
                </c:pt>
                <c:pt idx="27">
                  <c:v>5.3980100000000003E-2</c:v>
                </c:pt>
                <c:pt idx="28">
                  <c:v>5.5987599999999998E-2</c:v>
                </c:pt>
                <c:pt idx="29">
                  <c:v>5.7973799999999999E-2</c:v>
                </c:pt>
                <c:pt idx="30">
                  <c:v>5.9975899999999999E-2</c:v>
                </c:pt>
                <c:pt idx="31">
                  <c:v>6.19684E-2</c:v>
                </c:pt>
                <c:pt idx="32">
                  <c:v>6.3969300000000007E-2</c:v>
                </c:pt>
                <c:pt idx="33">
                  <c:v>6.5979700000000002E-2</c:v>
                </c:pt>
                <c:pt idx="34">
                  <c:v>6.7988400000000004E-2</c:v>
                </c:pt>
                <c:pt idx="35">
                  <c:v>6.9980500000000001E-2</c:v>
                </c:pt>
                <c:pt idx="36">
                  <c:v>7.1976799999999994E-2</c:v>
                </c:pt>
                <c:pt idx="37">
                  <c:v>7.39818E-2</c:v>
                </c:pt>
                <c:pt idx="38">
                  <c:v>7.5970099999999999E-2</c:v>
                </c:pt>
                <c:pt idx="39">
                  <c:v>7.7986299999999995E-2</c:v>
                </c:pt>
                <c:pt idx="40">
                  <c:v>7.99647E-2</c:v>
                </c:pt>
                <c:pt idx="41">
                  <c:v>8.1975099999999995E-2</c:v>
                </c:pt>
                <c:pt idx="42">
                  <c:v>8.3971299999999999E-2</c:v>
                </c:pt>
                <c:pt idx="43">
                  <c:v>8.5958400000000004E-2</c:v>
                </c:pt>
                <c:pt idx="44">
                  <c:v>8.7966299999999997E-2</c:v>
                </c:pt>
                <c:pt idx="45">
                  <c:v>8.9969199999999999E-2</c:v>
                </c:pt>
                <c:pt idx="46">
                  <c:v>9.1993800000000001E-2</c:v>
                </c:pt>
                <c:pt idx="47">
                  <c:v>9.3971299999999994E-2</c:v>
                </c:pt>
                <c:pt idx="48">
                  <c:v>9.5983399999999996E-2</c:v>
                </c:pt>
                <c:pt idx="49">
                  <c:v>9.7961800000000002E-2</c:v>
                </c:pt>
                <c:pt idx="50">
                  <c:v>9.9979299999999993E-2</c:v>
                </c:pt>
                <c:pt idx="51">
                  <c:v>0.101968</c:v>
                </c:pt>
                <c:pt idx="52">
                  <c:v>0.103949</c:v>
                </c:pt>
                <c:pt idx="53">
                  <c:v>0.10595</c:v>
                </c:pt>
                <c:pt idx="54">
                  <c:v>0.10795</c:v>
                </c:pt>
                <c:pt idx="55">
                  <c:v>0.109944</c:v>
                </c:pt>
                <c:pt idx="56">
                  <c:v>0.111945</c:v>
                </c:pt>
                <c:pt idx="57">
                  <c:v>0.113952</c:v>
                </c:pt>
                <c:pt idx="58">
                  <c:v>0.11595999999999999</c:v>
                </c:pt>
                <c:pt idx="59">
                  <c:v>0.11795</c:v>
                </c:pt>
                <c:pt idx="60">
                  <c:v>0.11995699999999999</c:v>
                </c:pt>
                <c:pt idx="61">
                  <c:v>0.121958</c:v>
                </c:pt>
                <c:pt idx="62">
                  <c:v>0.12395399999999999</c:v>
                </c:pt>
                <c:pt idx="63">
                  <c:v>0.12595100000000001</c:v>
                </c:pt>
                <c:pt idx="64">
                  <c:v>0.127939</c:v>
                </c:pt>
                <c:pt idx="65">
                  <c:v>0.12995599999999999</c:v>
                </c:pt>
                <c:pt idx="66">
                  <c:v>0.131963</c:v>
                </c:pt>
                <c:pt idx="67">
                  <c:v>0.13394600000000001</c:v>
                </c:pt>
                <c:pt idx="68">
                  <c:v>0.13594899999999999</c:v>
                </c:pt>
                <c:pt idx="69">
                  <c:v>0.13794500000000001</c:v>
                </c:pt>
                <c:pt idx="70">
                  <c:v>0.13994100000000001</c:v>
                </c:pt>
                <c:pt idx="71">
                  <c:v>0.141959</c:v>
                </c:pt>
                <c:pt idx="72">
                  <c:v>0.14396100000000001</c:v>
                </c:pt>
                <c:pt idx="73">
                  <c:v>0.145955</c:v>
                </c:pt>
                <c:pt idx="74">
                  <c:v>0.147948</c:v>
                </c:pt>
                <c:pt idx="75">
                  <c:v>0.149946</c:v>
                </c:pt>
                <c:pt idx="76">
                  <c:v>0.151949</c:v>
                </c:pt>
                <c:pt idx="77">
                  <c:v>0.153915</c:v>
                </c:pt>
                <c:pt idx="78">
                  <c:v>0.15592900000000001</c:v>
                </c:pt>
                <c:pt idx="79">
                  <c:v>0.15792800000000001</c:v>
                </c:pt>
                <c:pt idx="80">
                  <c:v>0.15992400000000001</c:v>
                </c:pt>
                <c:pt idx="81">
                  <c:v>0.16191</c:v>
                </c:pt>
                <c:pt idx="82">
                  <c:v>0.163908</c:v>
                </c:pt>
                <c:pt idx="83">
                  <c:v>0.16591700000000001</c:v>
                </c:pt>
                <c:pt idx="84">
                  <c:v>0.16791800000000001</c:v>
                </c:pt>
                <c:pt idx="85">
                  <c:v>0.169934</c:v>
                </c:pt>
                <c:pt idx="86">
                  <c:v>0.17192399999999999</c:v>
                </c:pt>
                <c:pt idx="87">
                  <c:v>0.173925</c:v>
                </c:pt>
                <c:pt idx="88">
                  <c:v>0.17592099999999999</c:v>
                </c:pt>
                <c:pt idx="89">
                  <c:v>0.17793600000000001</c:v>
                </c:pt>
                <c:pt idx="90">
                  <c:v>0.179923</c:v>
                </c:pt>
                <c:pt idx="91">
                  <c:v>0.18193200000000001</c:v>
                </c:pt>
                <c:pt idx="92">
                  <c:v>0.183921</c:v>
                </c:pt>
                <c:pt idx="93">
                  <c:v>0.18590899999999999</c:v>
                </c:pt>
                <c:pt idx="94">
                  <c:v>0.18790599999999999</c:v>
                </c:pt>
                <c:pt idx="95">
                  <c:v>0.189918</c:v>
                </c:pt>
                <c:pt idx="96">
                  <c:v>0.191909</c:v>
                </c:pt>
                <c:pt idx="97">
                  <c:v>0.19391600000000001</c:v>
                </c:pt>
                <c:pt idx="98">
                  <c:v>0.19591900000000001</c:v>
                </c:pt>
                <c:pt idx="99">
                  <c:v>0.19791800000000001</c:v>
                </c:pt>
                <c:pt idx="100">
                  <c:v>0.19992799999999999</c:v>
                </c:pt>
                <c:pt idx="101">
                  <c:v>0.20192299999999999</c:v>
                </c:pt>
                <c:pt idx="102">
                  <c:v>0.203927</c:v>
                </c:pt>
                <c:pt idx="103">
                  <c:v>0.20591999999999999</c:v>
                </c:pt>
                <c:pt idx="104">
                  <c:v>0.207901</c:v>
                </c:pt>
                <c:pt idx="105">
                  <c:v>0.20990700000000001</c:v>
                </c:pt>
                <c:pt idx="106">
                  <c:v>0.211893</c:v>
                </c:pt>
                <c:pt idx="107">
                  <c:v>0.21390500000000001</c:v>
                </c:pt>
                <c:pt idx="108">
                  <c:v>0.21590000000000001</c:v>
                </c:pt>
                <c:pt idx="109">
                  <c:v>0.217913</c:v>
                </c:pt>
                <c:pt idx="110">
                  <c:v>0.219911</c:v>
                </c:pt>
                <c:pt idx="111">
                  <c:v>0.221909</c:v>
                </c:pt>
                <c:pt idx="112">
                  <c:v>0.22390599999999999</c:v>
                </c:pt>
                <c:pt idx="113">
                  <c:v>0.225906</c:v>
                </c:pt>
                <c:pt idx="114">
                  <c:v>0.22790299999999999</c:v>
                </c:pt>
                <c:pt idx="115">
                  <c:v>0.22991700000000001</c:v>
                </c:pt>
                <c:pt idx="116">
                  <c:v>0.23191100000000001</c:v>
                </c:pt>
                <c:pt idx="117">
                  <c:v>0.23391100000000001</c:v>
                </c:pt>
                <c:pt idx="118">
                  <c:v>0.2359</c:v>
                </c:pt>
                <c:pt idx="119">
                  <c:v>0.237901</c:v>
                </c:pt>
                <c:pt idx="120">
                  <c:v>0.23990500000000001</c:v>
                </c:pt>
                <c:pt idx="121">
                  <c:v>0.24190400000000001</c:v>
                </c:pt>
                <c:pt idx="122">
                  <c:v>0.24390600000000001</c:v>
                </c:pt>
                <c:pt idx="123">
                  <c:v>0.24590200000000001</c:v>
                </c:pt>
                <c:pt idx="124">
                  <c:v>0.24790300000000001</c:v>
                </c:pt>
                <c:pt idx="125">
                  <c:v>0.249913</c:v>
                </c:pt>
                <c:pt idx="126">
                  <c:v>0.25190000000000001</c:v>
                </c:pt>
                <c:pt idx="127">
                  <c:v>0.25390699999999999</c:v>
                </c:pt>
                <c:pt idx="128">
                  <c:v>0.25590600000000002</c:v>
                </c:pt>
                <c:pt idx="129">
                  <c:v>0.25787599999999999</c:v>
                </c:pt>
                <c:pt idx="130">
                  <c:v>0.25989099999999998</c:v>
                </c:pt>
                <c:pt idx="131">
                  <c:v>0.26188800000000001</c:v>
                </c:pt>
                <c:pt idx="132">
                  <c:v>0.26388400000000001</c:v>
                </c:pt>
                <c:pt idx="133">
                  <c:v>0.26588899999999999</c:v>
                </c:pt>
                <c:pt idx="134">
                  <c:v>0.26788699999999999</c:v>
                </c:pt>
                <c:pt idx="135">
                  <c:v>0.26989600000000002</c:v>
                </c:pt>
                <c:pt idx="136">
                  <c:v>0.27189400000000002</c:v>
                </c:pt>
                <c:pt idx="137">
                  <c:v>0.27389000000000002</c:v>
                </c:pt>
                <c:pt idx="138">
                  <c:v>0.27589200000000003</c:v>
                </c:pt>
                <c:pt idx="139">
                  <c:v>0.27788099999999999</c:v>
                </c:pt>
                <c:pt idx="140">
                  <c:v>0.279891</c:v>
                </c:pt>
                <c:pt idx="141">
                  <c:v>0.281885</c:v>
                </c:pt>
                <c:pt idx="142">
                  <c:v>0.28387899999999999</c:v>
                </c:pt>
                <c:pt idx="143">
                  <c:v>0.285881</c:v>
                </c:pt>
                <c:pt idx="144">
                  <c:v>0.28787800000000002</c:v>
                </c:pt>
                <c:pt idx="145">
                  <c:v>0.28985899999999998</c:v>
                </c:pt>
                <c:pt idx="146">
                  <c:v>0.291879</c:v>
                </c:pt>
                <c:pt idx="147">
                  <c:v>0.29386699999999999</c:v>
                </c:pt>
                <c:pt idx="148">
                  <c:v>0.29589300000000002</c:v>
                </c:pt>
                <c:pt idx="149">
                  <c:v>0.297879</c:v>
                </c:pt>
                <c:pt idx="150">
                  <c:v>0.29985899999999999</c:v>
                </c:pt>
                <c:pt idx="151">
                  <c:v>0.30186499999999999</c:v>
                </c:pt>
                <c:pt idx="152">
                  <c:v>0.30386999999999997</c:v>
                </c:pt>
                <c:pt idx="153">
                  <c:v>0.30587999999999999</c:v>
                </c:pt>
                <c:pt idx="154">
                  <c:v>0.30784299999999998</c:v>
                </c:pt>
                <c:pt idx="155">
                  <c:v>0.30984699999999998</c:v>
                </c:pt>
                <c:pt idx="156">
                  <c:v>0.311863</c:v>
                </c:pt>
                <c:pt idx="157">
                  <c:v>0.31384800000000002</c:v>
                </c:pt>
                <c:pt idx="158">
                  <c:v>0.31583600000000001</c:v>
                </c:pt>
                <c:pt idx="159">
                  <c:v>0.31784899999999999</c:v>
                </c:pt>
                <c:pt idx="160">
                  <c:v>0.31983899999999998</c:v>
                </c:pt>
                <c:pt idx="161">
                  <c:v>0.32185200000000003</c:v>
                </c:pt>
                <c:pt idx="162">
                  <c:v>0.323847</c:v>
                </c:pt>
                <c:pt idx="163">
                  <c:v>0.325851</c:v>
                </c:pt>
                <c:pt idx="164">
                  <c:v>0.327849</c:v>
                </c:pt>
                <c:pt idx="165">
                  <c:v>0.32984999999999998</c:v>
                </c:pt>
                <c:pt idx="166">
                  <c:v>0.33185199999999998</c:v>
                </c:pt>
                <c:pt idx="167">
                  <c:v>0.333843</c:v>
                </c:pt>
                <c:pt idx="168">
                  <c:v>0.33584700000000001</c:v>
                </c:pt>
                <c:pt idx="169">
                  <c:v>0.33784900000000001</c:v>
                </c:pt>
                <c:pt idx="170">
                  <c:v>0.33984599999999998</c:v>
                </c:pt>
                <c:pt idx="171">
                  <c:v>0.34184599999999998</c:v>
                </c:pt>
                <c:pt idx="172">
                  <c:v>0.343833</c:v>
                </c:pt>
                <c:pt idx="173">
                  <c:v>0.34585500000000002</c:v>
                </c:pt>
                <c:pt idx="174">
                  <c:v>0.34784999999999999</c:v>
                </c:pt>
                <c:pt idx="175">
                  <c:v>0.34981600000000002</c:v>
                </c:pt>
                <c:pt idx="176">
                  <c:v>0.35183999999999999</c:v>
                </c:pt>
                <c:pt idx="177">
                  <c:v>0.35383599999999998</c:v>
                </c:pt>
                <c:pt idx="178">
                  <c:v>0.355846</c:v>
                </c:pt>
                <c:pt idx="179">
                  <c:v>0.35783799999999999</c:v>
                </c:pt>
                <c:pt idx="180">
                  <c:v>0.359821</c:v>
                </c:pt>
                <c:pt idx="181">
                  <c:v>0.36182300000000001</c:v>
                </c:pt>
                <c:pt idx="182">
                  <c:v>0.36381999999999998</c:v>
                </c:pt>
                <c:pt idx="183">
                  <c:v>0.365813</c:v>
                </c:pt>
                <c:pt idx="184">
                  <c:v>0.36781000000000003</c:v>
                </c:pt>
                <c:pt idx="185">
                  <c:v>0.36981700000000001</c:v>
                </c:pt>
                <c:pt idx="186">
                  <c:v>0.37182900000000002</c:v>
                </c:pt>
                <c:pt idx="187">
                  <c:v>0.37381599999999998</c:v>
                </c:pt>
                <c:pt idx="188">
                  <c:v>0.375809</c:v>
                </c:pt>
                <c:pt idx="189">
                  <c:v>0.37781599999999999</c:v>
                </c:pt>
                <c:pt idx="190">
                  <c:v>0.37981599999999999</c:v>
                </c:pt>
                <c:pt idx="191">
                  <c:v>0.38181900000000002</c:v>
                </c:pt>
                <c:pt idx="192">
                  <c:v>0.383828</c:v>
                </c:pt>
                <c:pt idx="193">
                  <c:v>0.38581900000000002</c:v>
                </c:pt>
                <c:pt idx="194">
                  <c:v>0.38782499999999998</c:v>
                </c:pt>
                <c:pt idx="195">
                  <c:v>0.38981199999999999</c:v>
                </c:pt>
                <c:pt idx="196">
                  <c:v>0.39180300000000001</c:v>
                </c:pt>
                <c:pt idx="197">
                  <c:v>0.39381100000000002</c:v>
                </c:pt>
                <c:pt idx="198">
                  <c:v>0.39580300000000002</c:v>
                </c:pt>
                <c:pt idx="199">
                  <c:v>0.397812</c:v>
                </c:pt>
                <c:pt idx="200">
                  <c:v>0.39981299999999997</c:v>
                </c:pt>
                <c:pt idx="201">
                  <c:v>0.40181499999999998</c:v>
                </c:pt>
                <c:pt idx="202">
                  <c:v>0.40381499999999998</c:v>
                </c:pt>
                <c:pt idx="203">
                  <c:v>0.40579999999999999</c:v>
                </c:pt>
                <c:pt idx="204">
                  <c:v>0.40780699999999998</c:v>
                </c:pt>
                <c:pt idx="205">
                  <c:v>0.409806</c:v>
                </c:pt>
                <c:pt idx="206">
                  <c:v>0.41180499999999998</c:v>
                </c:pt>
                <c:pt idx="207">
                  <c:v>0.41380299999999998</c:v>
                </c:pt>
                <c:pt idx="208">
                  <c:v>0.41578900000000002</c:v>
                </c:pt>
                <c:pt idx="209">
                  <c:v>0.41779100000000002</c:v>
                </c:pt>
                <c:pt idx="210">
                  <c:v>0.41978300000000002</c:v>
                </c:pt>
                <c:pt idx="211">
                  <c:v>0.42177999999999999</c:v>
                </c:pt>
                <c:pt idx="212">
                  <c:v>0.42380200000000001</c:v>
                </c:pt>
                <c:pt idx="213">
                  <c:v>0.42580499999999999</c:v>
                </c:pt>
                <c:pt idx="214">
                  <c:v>0.427811</c:v>
                </c:pt>
                <c:pt idx="215">
                  <c:v>0.42979600000000001</c:v>
                </c:pt>
                <c:pt idx="216">
                  <c:v>0.43179200000000001</c:v>
                </c:pt>
                <c:pt idx="217">
                  <c:v>0.43379299999999998</c:v>
                </c:pt>
                <c:pt idx="218">
                  <c:v>0.43578299999999998</c:v>
                </c:pt>
                <c:pt idx="219">
                  <c:v>0.43779499999999999</c:v>
                </c:pt>
                <c:pt idx="220">
                  <c:v>0.43979000000000001</c:v>
                </c:pt>
                <c:pt idx="221">
                  <c:v>0.44178600000000001</c:v>
                </c:pt>
                <c:pt idx="222">
                  <c:v>0.44377499999999998</c:v>
                </c:pt>
                <c:pt idx="223">
                  <c:v>0.44578000000000001</c:v>
                </c:pt>
                <c:pt idx="224">
                  <c:v>0.44778499999999999</c:v>
                </c:pt>
                <c:pt idx="225">
                  <c:v>0.449795</c:v>
                </c:pt>
                <c:pt idx="226">
                  <c:v>0.45179200000000003</c:v>
                </c:pt>
                <c:pt idx="227">
                  <c:v>0.45379000000000003</c:v>
                </c:pt>
                <c:pt idx="228">
                  <c:v>0.45578999999999997</c:v>
                </c:pt>
                <c:pt idx="229">
                  <c:v>0.45778600000000003</c:v>
                </c:pt>
                <c:pt idx="230">
                  <c:v>0.45977299999999999</c:v>
                </c:pt>
                <c:pt idx="231">
                  <c:v>0.46174799999999999</c:v>
                </c:pt>
                <c:pt idx="232">
                  <c:v>0.46375699999999997</c:v>
                </c:pt>
                <c:pt idx="233">
                  <c:v>0.46576299999999998</c:v>
                </c:pt>
                <c:pt idx="234">
                  <c:v>0.46775099999999997</c:v>
                </c:pt>
                <c:pt idx="235">
                  <c:v>0.46975099999999997</c:v>
                </c:pt>
                <c:pt idx="236">
                  <c:v>0.47176000000000001</c:v>
                </c:pt>
                <c:pt idx="237">
                  <c:v>0.47378799999999999</c:v>
                </c:pt>
                <c:pt idx="238">
                  <c:v>0.47576499999999999</c:v>
                </c:pt>
                <c:pt idx="239">
                  <c:v>0.47775800000000002</c:v>
                </c:pt>
                <c:pt idx="240">
                  <c:v>0.47976000000000002</c:v>
                </c:pt>
                <c:pt idx="241">
                  <c:v>0.48175200000000001</c:v>
                </c:pt>
                <c:pt idx="242">
                  <c:v>0.48374600000000001</c:v>
                </c:pt>
                <c:pt idx="243">
                  <c:v>0.48575800000000002</c:v>
                </c:pt>
                <c:pt idx="244">
                  <c:v>0.48777199999999998</c:v>
                </c:pt>
                <c:pt idx="245">
                  <c:v>0.48975999999999997</c:v>
                </c:pt>
                <c:pt idx="246">
                  <c:v>0.49175799999999997</c:v>
                </c:pt>
                <c:pt idx="247">
                  <c:v>0.493759</c:v>
                </c:pt>
                <c:pt idx="248">
                  <c:v>0.49574099999999999</c:v>
                </c:pt>
                <c:pt idx="249">
                  <c:v>0.49775700000000001</c:v>
                </c:pt>
                <c:pt idx="250">
                  <c:v>0.49976500000000001</c:v>
                </c:pt>
                <c:pt idx="251">
                  <c:v>0.49775999999999998</c:v>
                </c:pt>
                <c:pt idx="252">
                  <c:v>0.49575799999999998</c:v>
                </c:pt>
                <c:pt idx="253">
                  <c:v>0.493757</c:v>
                </c:pt>
                <c:pt idx="254">
                  <c:v>0.49176799999999998</c:v>
                </c:pt>
                <c:pt idx="255">
                  <c:v>0.48977599999999999</c:v>
                </c:pt>
                <c:pt idx="256">
                  <c:v>0.48777300000000001</c:v>
                </c:pt>
                <c:pt idx="257">
                  <c:v>0.485767</c:v>
                </c:pt>
                <c:pt idx="258">
                  <c:v>0.48377799999999999</c:v>
                </c:pt>
                <c:pt idx="259">
                  <c:v>0.48178700000000002</c:v>
                </c:pt>
                <c:pt idx="260">
                  <c:v>0.47977300000000001</c:v>
                </c:pt>
                <c:pt idx="261">
                  <c:v>0.47776299999999999</c:v>
                </c:pt>
                <c:pt idx="262">
                  <c:v>0.47577900000000001</c:v>
                </c:pt>
                <c:pt idx="263">
                  <c:v>0.47378300000000001</c:v>
                </c:pt>
                <c:pt idx="264">
                  <c:v>0.47177799999999998</c:v>
                </c:pt>
                <c:pt idx="265">
                  <c:v>0.469777</c:v>
                </c:pt>
                <c:pt idx="266">
                  <c:v>0.46777600000000003</c:v>
                </c:pt>
                <c:pt idx="267">
                  <c:v>0.46579300000000001</c:v>
                </c:pt>
                <c:pt idx="268">
                  <c:v>0.46377499999999999</c:v>
                </c:pt>
                <c:pt idx="269">
                  <c:v>0.461781</c:v>
                </c:pt>
                <c:pt idx="270">
                  <c:v>0.45981</c:v>
                </c:pt>
                <c:pt idx="271">
                  <c:v>0.45780700000000002</c:v>
                </c:pt>
                <c:pt idx="272">
                  <c:v>0.45579999999999998</c:v>
                </c:pt>
                <c:pt idx="273">
                  <c:v>0.45379900000000001</c:v>
                </c:pt>
                <c:pt idx="274">
                  <c:v>0.45181100000000002</c:v>
                </c:pt>
                <c:pt idx="275">
                  <c:v>0.44981300000000002</c:v>
                </c:pt>
                <c:pt idx="276">
                  <c:v>0.44779099999999999</c:v>
                </c:pt>
                <c:pt idx="277">
                  <c:v>0.445801</c:v>
                </c:pt>
                <c:pt idx="278">
                  <c:v>0.44378899999999999</c:v>
                </c:pt>
                <c:pt idx="279">
                  <c:v>0.44180900000000001</c:v>
                </c:pt>
                <c:pt idx="280">
                  <c:v>0.43980599999999997</c:v>
                </c:pt>
                <c:pt idx="281">
                  <c:v>0.43781399999999998</c:v>
                </c:pt>
                <c:pt idx="282">
                  <c:v>0.43580600000000003</c:v>
                </c:pt>
                <c:pt idx="283">
                  <c:v>0.43381599999999998</c:v>
                </c:pt>
                <c:pt idx="284">
                  <c:v>0.43180800000000003</c:v>
                </c:pt>
                <c:pt idx="285">
                  <c:v>0.42980099999999999</c:v>
                </c:pt>
                <c:pt idx="286">
                  <c:v>0.42780699999999999</c:v>
                </c:pt>
                <c:pt idx="287">
                  <c:v>0.42580699999999999</c:v>
                </c:pt>
                <c:pt idx="288">
                  <c:v>0.423813</c:v>
                </c:pt>
                <c:pt idx="289">
                  <c:v>0.42180000000000001</c:v>
                </c:pt>
                <c:pt idx="290">
                  <c:v>0.419792</c:v>
                </c:pt>
                <c:pt idx="291">
                  <c:v>0.41780299999999998</c:v>
                </c:pt>
                <c:pt idx="292">
                  <c:v>0.41579899999999997</c:v>
                </c:pt>
                <c:pt idx="293">
                  <c:v>0.41380699999999998</c:v>
                </c:pt>
                <c:pt idx="294">
                  <c:v>0.411804</c:v>
                </c:pt>
                <c:pt idx="295">
                  <c:v>0.40981699999999999</c:v>
                </c:pt>
                <c:pt idx="296">
                  <c:v>0.40782299999999999</c:v>
                </c:pt>
                <c:pt idx="297">
                  <c:v>0.40581</c:v>
                </c:pt>
                <c:pt idx="298">
                  <c:v>0.40382499999999999</c:v>
                </c:pt>
                <c:pt idx="299">
                  <c:v>0.40180900000000003</c:v>
                </c:pt>
                <c:pt idx="300">
                  <c:v>0.39981499999999998</c:v>
                </c:pt>
                <c:pt idx="301">
                  <c:v>0.39781899999999998</c:v>
                </c:pt>
                <c:pt idx="302">
                  <c:v>0.39581499999999997</c:v>
                </c:pt>
                <c:pt idx="303">
                  <c:v>0.39383800000000002</c:v>
                </c:pt>
                <c:pt idx="304">
                  <c:v>0.39181899999999997</c:v>
                </c:pt>
                <c:pt idx="305">
                  <c:v>0.38982299999999998</c:v>
                </c:pt>
                <c:pt idx="306">
                  <c:v>0.38783000000000001</c:v>
                </c:pt>
                <c:pt idx="307">
                  <c:v>0.38583699999999999</c:v>
                </c:pt>
                <c:pt idx="308">
                  <c:v>0.383822</c:v>
                </c:pt>
                <c:pt idx="309">
                  <c:v>0.38181700000000002</c:v>
                </c:pt>
                <c:pt idx="310">
                  <c:v>0.37982900000000003</c:v>
                </c:pt>
                <c:pt idx="311">
                  <c:v>0.37784000000000001</c:v>
                </c:pt>
                <c:pt idx="312">
                  <c:v>0.37581599999999998</c:v>
                </c:pt>
                <c:pt idx="313">
                  <c:v>0.373834</c:v>
                </c:pt>
                <c:pt idx="314">
                  <c:v>0.37184099999999998</c:v>
                </c:pt>
                <c:pt idx="315">
                  <c:v>0.36982799999999999</c:v>
                </c:pt>
                <c:pt idx="316">
                  <c:v>0.36783199999999999</c:v>
                </c:pt>
                <c:pt idx="317">
                  <c:v>0.36583500000000002</c:v>
                </c:pt>
                <c:pt idx="318">
                  <c:v>0.36382300000000001</c:v>
                </c:pt>
                <c:pt idx="319">
                  <c:v>0.36182999999999998</c:v>
                </c:pt>
                <c:pt idx="320">
                  <c:v>0.35983100000000001</c:v>
                </c:pt>
                <c:pt idx="321">
                  <c:v>0.35785</c:v>
                </c:pt>
                <c:pt idx="322">
                  <c:v>0.355848</c:v>
                </c:pt>
                <c:pt idx="323">
                  <c:v>0.35385899999999998</c:v>
                </c:pt>
                <c:pt idx="324">
                  <c:v>0.35186000000000001</c:v>
                </c:pt>
                <c:pt idx="325">
                  <c:v>0.34984500000000002</c:v>
                </c:pt>
                <c:pt idx="326">
                  <c:v>0.34786099999999998</c:v>
                </c:pt>
                <c:pt idx="327">
                  <c:v>0.34586099999999997</c:v>
                </c:pt>
                <c:pt idx="328">
                  <c:v>0.34384300000000001</c:v>
                </c:pt>
                <c:pt idx="329">
                  <c:v>0.34184399999999998</c:v>
                </c:pt>
                <c:pt idx="330">
                  <c:v>0.33984799999999998</c:v>
                </c:pt>
                <c:pt idx="331">
                  <c:v>0.33785100000000001</c:v>
                </c:pt>
                <c:pt idx="332">
                  <c:v>0.33585500000000001</c:v>
                </c:pt>
                <c:pt idx="333">
                  <c:v>0.33385900000000002</c:v>
                </c:pt>
                <c:pt idx="334">
                  <c:v>0.331847</c:v>
                </c:pt>
                <c:pt idx="335">
                  <c:v>0.32987100000000003</c:v>
                </c:pt>
                <c:pt idx="336">
                  <c:v>0.32785199999999998</c:v>
                </c:pt>
                <c:pt idx="337">
                  <c:v>0.32585500000000001</c:v>
                </c:pt>
                <c:pt idx="338">
                  <c:v>0.32386700000000002</c:v>
                </c:pt>
                <c:pt idx="339">
                  <c:v>0.32186100000000001</c:v>
                </c:pt>
                <c:pt idx="340">
                  <c:v>0.31984400000000002</c:v>
                </c:pt>
                <c:pt idx="341">
                  <c:v>0.31785099999999999</c:v>
                </c:pt>
                <c:pt idx="342">
                  <c:v>0.31585299999999999</c:v>
                </c:pt>
                <c:pt idx="343">
                  <c:v>0.31385099999999999</c:v>
                </c:pt>
                <c:pt idx="344">
                  <c:v>0.31185499999999999</c:v>
                </c:pt>
                <c:pt idx="345">
                  <c:v>0.30986799999999998</c:v>
                </c:pt>
                <c:pt idx="346">
                  <c:v>0.30785800000000002</c:v>
                </c:pt>
                <c:pt idx="347">
                  <c:v>0.30588599999999999</c:v>
                </c:pt>
                <c:pt idx="348">
                  <c:v>0.30387900000000001</c:v>
                </c:pt>
                <c:pt idx="349">
                  <c:v>0.30187599999999998</c:v>
                </c:pt>
                <c:pt idx="350">
                  <c:v>0.29988300000000001</c:v>
                </c:pt>
                <c:pt idx="351">
                  <c:v>0.29789100000000002</c:v>
                </c:pt>
                <c:pt idx="352">
                  <c:v>0.29589100000000002</c:v>
                </c:pt>
                <c:pt idx="353">
                  <c:v>0.29388199999999998</c:v>
                </c:pt>
                <c:pt idx="354">
                  <c:v>0.29188399999999998</c:v>
                </c:pt>
                <c:pt idx="355">
                  <c:v>0.28989300000000001</c:v>
                </c:pt>
                <c:pt idx="356">
                  <c:v>0.28787600000000002</c:v>
                </c:pt>
                <c:pt idx="357">
                  <c:v>0.285889</c:v>
                </c:pt>
                <c:pt idx="358">
                  <c:v>0.283887</c:v>
                </c:pt>
                <c:pt idx="359">
                  <c:v>0.28188000000000002</c:v>
                </c:pt>
                <c:pt idx="360">
                  <c:v>0.27989000000000003</c:v>
                </c:pt>
                <c:pt idx="361">
                  <c:v>0.27788000000000002</c:v>
                </c:pt>
                <c:pt idx="362">
                  <c:v>0.27588600000000002</c:v>
                </c:pt>
                <c:pt idx="363">
                  <c:v>0.273893</c:v>
                </c:pt>
                <c:pt idx="364">
                  <c:v>0.27188800000000002</c:v>
                </c:pt>
                <c:pt idx="365">
                  <c:v>0.26990500000000001</c:v>
                </c:pt>
                <c:pt idx="366">
                  <c:v>0.26788600000000001</c:v>
                </c:pt>
                <c:pt idx="367">
                  <c:v>0.26588600000000001</c:v>
                </c:pt>
                <c:pt idx="368">
                  <c:v>0.263876</c:v>
                </c:pt>
                <c:pt idx="369">
                  <c:v>0.26189499999999999</c:v>
                </c:pt>
                <c:pt idx="370">
                  <c:v>0.25989699999999999</c:v>
                </c:pt>
                <c:pt idx="371">
                  <c:v>0.257882</c:v>
                </c:pt>
                <c:pt idx="372">
                  <c:v>0.25589899999999999</c:v>
                </c:pt>
                <c:pt idx="373">
                  <c:v>0.25391399999999997</c:v>
                </c:pt>
                <c:pt idx="374">
                  <c:v>0.25190600000000002</c:v>
                </c:pt>
                <c:pt idx="375">
                  <c:v>0.249916</c:v>
                </c:pt>
                <c:pt idx="376">
                  <c:v>0.24790499999999999</c:v>
                </c:pt>
                <c:pt idx="377">
                  <c:v>0.245916</c:v>
                </c:pt>
                <c:pt idx="378">
                  <c:v>0.24390999999999999</c:v>
                </c:pt>
                <c:pt idx="379">
                  <c:v>0.241901</c:v>
                </c:pt>
                <c:pt idx="380">
                  <c:v>0.23990300000000001</c:v>
                </c:pt>
                <c:pt idx="381">
                  <c:v>0.237903</c:v>
                </c:pt>
                <c:pt idx="382">
                  <c:v>0.235904</c:v>
                </c:pt>
                <c:pt idx="383">
                  <c:v>0.2339</c:v>
                </c:pt>
                <c:pt idx="384">
                  <c:v>0.23191800000000001</c:v>
                </c:pt>
                <c:pt idx="385">
                  <c:v>0.22990099999999999</c:v>
                </c:pt>
                <c:pt idx="386">
                  <c:v>0.227906</c:v>
                </c:pt>
                <c:pt idx="387">
                  <c:v>0.22590299999999999</c:v>
                </c:pt>
                <c:pt idx="388">
                  <c:v>0.22390699999999999</c:v>
                </c:pt>
                <c:pt idx="389">
                  <c:v>0.22190399999999999</c:v>
                </c:pt>
                <c:pt idx="390">
                  <c:v>0.219918</c:v>
                </c:pt>
                <c:pt idx="391">
                  <c:v>0.21792600000000001</c:v>
                </c:pt>
                <c:pt idx="392">
                  <c:v>0.21590799999999999</c:v>
                </c:pt>
                <c:pt idx="393">
                  <c:v>0.21389900000000001</c:v>
                </c:pt>
                <c:pt idx="394">
                  <c:v>0.21190999999999999</c:v>
                </c:pt>
                <c:pt idx="395">
                  <c:v>0.20991199999999999</c:v>
                </c:pt>
                <c:pt idx="396">
                  <c:v>0.20791499999999999</c:v>
                </c:pt>
                <c:pt idx="397">
                  <c:v>0.20592299999999999</c:v>
                </c:pt>
                <c:pt idx="398">
                  <c:v>0.20392399999999999</c:v>
                </c:pt>
                <c:pt idx="399">
                  <c:v>0.20192599999999999</c:v>
                </c:pt>
                <c:pt idx="400">
                  <c:v>0.19992799999999999</c:v>
                </c:pt>
                <c:pt idx="401">
                  <c:v>0.19791900000000001</c:v>
                </c:pt>
                <c:pt idx="402">
                  <c:v>0.19592799999999999</c:v>
                </c:pt>
                <c:pt idx="403">
                  <c:v>0.19392999999999999</c:v>
                </c:pt>
                <c:pt idx="404">
                  <c:v>0.19191900000000001</c:v>
                </c:pt>
                <c:pt idx="405">
                  <c:v>0.189917</c:v>
                </c:pt>
                <c:pt idx="406">
                  <c:v>0.18790799999999999</c:v>
                </c:pt>
                <c:pt idx="407">
                  <c:v>0.18592900000000001</c:v>
                </c:pt>
                <c:pt idx="408">
                  <c:v>0.183917</c:v>
                </c:pt>
                <c:pt idx="409">
                  <c:v>0.18192700000000001</c:v>
                </c:pt>
                <c:pt idx="410">
                  <c:v>0.17991799999999999</c:v>
                </c:pt>
                <c:pt idx="411">
                  <c:v>0.17793500000000001</c:v>
                </c:pt>
                <c:pt idx="412">
                  <c:v>0.175928</c:v>
                </c:pt>
                <c:pt idx="413">
                  <c:v>0.17393600000000001</c:v>
                </c:pt>
                <c:pt idx="414">
                  <c:v>0.171933</c:v>
                </c:pt>
                <c:pt idx="415">
                  <c:v>0.169928</c:v>
                </c:pt>
                <c:pt idx="416">
                  <c:v>0.16792499999999999</c:v>
                </c:pt>
                <c:pt idx="417">
                  <c:v>0.16592599999999999</c:v>
                </c:pt>
                <c:pt idx="418">
                  <c:v>0.16392499999999999</c:v>
                </c:pt>
                <c:pt idx="419">
                  <c:v>0.161916</c:v>
                </c:pt>
                <c:pt idx="420">
                  <c:v>0.15993299999999999</c:v>
                </c:pt>
                <c:pt idx="421">
                  <c:v>0.157945</c:v>
                </c:pt>
                <c:pt idx="422">
                  <c:v>0.15593399999999999</c:v>
                </c:pt>
                <c:pt idx="423">
                  <c:v>0.15392900000000001</c:v>
                </c:pt>
                <c:pt idx="424">
                  <c:v>0.15195700000000001</c:v>
                </c:pt>
                <c:pt idx="425">
                  <c:v>0.149949</c:v>
                </c:pt>
                <c:pt idx="426">
                  <c:v>0.14795800000000001</c:v>
                </c:pt>
                <c:pt idx="427">
                  <c:v>0.14594699999999999</c:v>
                </c:pt>
                <c:pt idx="428">
                  <c:v>0.14394599999999999</c:v>
                </c:pt>
                <c:pt idx="429">
                  <c:v>0.14196500000000001</c:v>
                </c:pt>
                <c:pt idx="430">
                  <c:v>0.13994500000000001</c:v>
                </c:pt>
                <c:pt idx="431">
                  <c:v>0.137956</c:v>
                </c:pt>
                <c:pt idx="432">
                  <c:v>0.13594600000000001</c:v>
                </c:pt>
                <c:pt idx="433">
                  <c:v>0.13395299999999999</c:v>
                </c:pt>
                <c:pt idx="434">
                  <c:v>0.131968</c:v>
                </c:pt>
                <c:pt idx="435">
                  <c:v>0.12995799999999999</c:v>
                </c:pt>
                <c:pt idx="436">
                  <c:v>0.12795300000000001</c:v>
                </c:pt>
                <c:pt idx="437">
                  <c:v>0.12596199999999999</c:v>
                </c:pt>
                <c:pt idx="438">
                  <c:v>0.12395299999999999</c:v>
                </c:pt>
                <c:pt idx="439">
                  <c:v>0.12195599999999999</c:v>
                </c:pt>
                <c:pt idx="440">
                  <c:v>0.11995599999999999</c:v>
                </c:pt>
                <c:pt idx="441">
                  <c:v>0.11795700000000001</c:v>
                </c:pt>
                <c:pt idx="442">
                  <c:v>0.115965</c:v>
                </c:pt>
                <c:pt idx="443">
                  <c:v>0.113957</c:v>
                </c:pt>
                <c:pt idx="444">
                  <c:v>0.111953</c:v>
                </c:pt>
                <c:pt idx="445">
                  <c:v>0.109947</c:v>
                </c:pt>
                <c:pt idx="446">
                  <c:v>0.10796500000000001</c:v>
                </c:pt>
                <c:pt idx="447">
                  <c:v>0.10595599999999999</c:v>
                </c:pt>
                <c:pt idx="448">
                  <c:v>0.103967</c:v>
                </c:pt>
                <c:pt idx="449">
                  <c:v>0.101975</c:v>
                </c:pt>
                <c:pt idx="450">
                  <c:v>9.99863E-2</c:v>
                </c:pt>
                <c:pt idx="451">
                  <c:v>9.7980100000000001E-2</c:v>
                </c:pt>
                <c:pt idx="452">
                  <c:v>9.5975099999999994E-2</c:v>
                </c:pt>
                <c:pt idx="453">
                  <c:v>9.3984300000000007E-2</c:v>
                </c:pt>
                <c:pt idx="454">
                  <c:v>9.1987200000000005E-2</c:v>
                </c:pt>
                <c:pt idx="455">
                  <c:v>8.9980900000000003E-2</c:v>
                </c:pt>
                <c:pt idx="456">
                  <c:v>8.7983800000000001E-2</c:v>
                </c:pt>
                <c:pt idx="457">
                  <c:v>8.5977200000000004E-2</c:v>
                </c:pt>
                <c:pt idx="458">
                  <c:v>8.3990099999999998E-2</c:v>
                </c:pt>
                <c:pt idx="459">
                  <c:v>8.1977599999999998E-2</c:v>
                </c:pt>
                <c:pt idx="460">
                  <c:v>7.9992199999999999E-2</c:v>
                </c:pt>
                <c:pt idx="461">
                  <c:v>7.7992599999999995E-2</c:v>
                </c:pt>
                <c:pt idx="462">
                  <c:v>7.5992199999999996E-2</c:v>
                </c:pt>
                <c:pt idx="463">
                  <c:v>7.3992600000000006E-2</c:v>
                </c:pt>
                <c:pt idx="464">
                  <c:v>7.1983800000000001E-2</c:v>
                </c:pt>
                <c:pt idx="465">
                  <c:v>6.9994200000000006E-2</c:v>
                </c:pt>
                <c:pt idx="466">
                  <c:v>6.7993399999999996E-2</c:v>
                </c:pt>
                <c:pt idx="467">
                  <c:v>6.5991800000000003E-2</c:v>
                </c:pt>
                <c:pt idx="468">
                  <c:v>6.3974299999999998E-2</c:v>
                </c:pt>
                <c:pt idx="469">
                  <c:v>6.1984699999999997E-2</c:v>
                </c:pt>
                <c:pt idx="470">
                  <c:v>5.9975899999999999E-2</c:v>
                </c:pt>
                <c:pt idx="471">
                  <c:v>5.7977599999999997E-2</c:v>
                </c:pt>
                <c:pt idx="472">
                  <c:v>5.6002200000000002E-2</c:v>
                </c:pt>
                <c:pt idx="473">
                  <c:v>5.3995099999999997E-2</c:v>
                </c:pt>
                <c:pt idx="474">
                  <c:v>5.1987199999999997E-2</c:v>
                </c:pt>
                <c:pt idx="475">
                  <c:v>5.00122E-2</c:v>
                </c:pt>
                <c:pt idx="476">
                  <c:v>4.8004699999999997E-2</c:v>
                </c:pt>
                <c:pt idx="477">
                  <c:v>4.6013800000000001E-2</c:v>
                </c:pt>
                <c:pt idx="478">
                  <c:v>4.4022600000000002E-2</c:v>
                </c:pt>
                <c:pt idx="479">
                  <c:v>4.2013399999999999E-2</c:v>
                </c:pt>
                <c:pt idx="480">
                  <c:v>4.0005499999999999E-2</c:v>
                </c:pt>
                <c:pt idx="481">
                  <c:v>3.8008800000000002E-2</c:v>
                </c:pt>
                <c:pt idx="482">
                  <c:v>3.6014299999999999E-2</c:v>
                </c:pt>
                <c:pt idx="483">
                  <c:v>3.3998800000000003E-2</c:v>
                </c:pt>
                <c:pt idx="484">
                  <c:v>3.2010499999999997E-2</c:v>
                </c:pt>
                <c:pt idx="485">
                  <c:v>3.00097E-2</c:v>
                </c:pt>
                <c:pt idx="486">
                  <c:v>2.8016300000000001E-2</c:v>
                </c:pt>
                <c:pt idx="487">
                  <c:v>2.6007599999999999E-2</c:v>
                </c:pt>
                <c:pt idx="488">
                  <c:v>2.40188E-2</c:v>
                </c:pt>
                <c:pt idx="489">
                  <c:v>2.2017599999999998E-2</c:v>
                </c:pt>
                <c:pt idx="490">
                  <c:v>2.0020099999999999E-2</c:v>
                </c:pt>
                <c:pt idx="491">
                  <c:v>1.7999299999999999E-2</c:v>
                </c:pt>
                <c:pt idx="492">
                  <c:v>1.6009300000000001E-2</c:v>
                </c:pt>
                <c:pt idx="493">
                  <c:v>1.40205E-2</c:v>
                </c:pt>
                <c:pt idx="494">
                  <c:v>1.2004300000000001E-2</c:v>
                </c:pt>
                <c:pt idx="495">
                  <c:v>1.0005099999999999E-2</c:v>
                </c:pt>
                <c:pt idx="496">
                  <c:v>8.0034200000000007E-3</c:v>
                </c:pt>
                <c:pt idx="497">
                  <c:v>6.0142499999999996E-3</c:v>
                </c:pt>
                <c:pt idx="498">
                  <c:v>4.0255000000000004E-3</c:v>
                </c:pt>
                <c:pt idx="499">
                  <c:v>2.02717E-3</c:v>
                </c:pt>
                <c:pt idx="500">
                  <c:v>8.8383300000000001E-6</c:v>
                </c:pt>
                <c:pt idx="501">
                  <c:v>-1.97241E-3</c:v>
                </c:pt>
                <c:pt idx="502">
                  <c:v>-3.9819900000000004E-3</c:v>
                </c:pt>
                <c:pt idx="503">
                  <c:v>-5.9911599999999997E-3</c:v>
                </c:pt>
                <c:pt idx="504">
                  <c:v>-7.9861600000000008E-3</c:v>
                </c:pt>
                <c:pt idx="505">
                  <c:v>-9.9865800000000001E-3</c:v>
                </c:pt>
                <c:pt idx="506">
                  <c:v>-1.1965699999999999E-2</c:v>
                </c:pt>
                <c:pt idx="507">
                  <c:v>-1.39766E-2</c:v>
                </c:pt>
                <c:pt idx="508">
                  <c:v>-1.5994499999999998E-2</c:v>
                </c:pt>
                <c:pt idx="509">
                  <c:v>-1.7989499999999999E-2</c:v>
                </c:pt>
                <c:pt idx="510">
                  <c:v>-1.9977399999999999E-2</c:v>
                </c:pt>
                <c:pt idx="511">
                  <c:v>-2.19653E-2</c:v>
                </c:pt>
                <c:pt idx="512">
                  <c:v>-2.3963700000000001E-2</c:v>
                </c:pt>
                <c:pt idx="513">
                  <c:v>-2.59741E-2</c:v>
                </c:pt>
                <c:pt idx="514">
                  <c:v>-2.7979500000000001E-2</c:v>
                </c:pt>
                <c:pt idx="515">
                  <c:v>-2.9976599999999999E-2</c:v>
                </c:pt>
                <c:pt idx="516">
                  <c:v>-3.1980300000000003E-2</c:v>
                </c:pt>
                <c:pt idx="517">
                  <c:v>-3.3981600000000001E-2</c:v>
                </c:pt>
                <c:pt idx="518">
                  <c:v>-3.59528E-2</c:v>
                </c:pt>
                <c:pt idx="519">
                  <c:v>-3.79653E-2</c:v>
                </c:pt>
                <c:pt idx="520">
                  <c:v>-3.9976999999999999E-2</c:v>
                </c:pt>
                <c:pt idx="521">
                  <c:v>-4.1991199999999999E-2</c:v>
                </c:pt>
                <c:pt idx="522">
                  <c:v>-4.3984500000000003E-2</c:v>
                </c:pt>
                <c:pt idx="523">
                  <c:v>-4.5974099999999997E-2</c:v>
                </c:pt>
                <c:pt idx="524">
                  <c:v>-4.7971600000000003E-2</c:v>
                </c:pt>
                <c:pt idx="525">
                  <c:v>-4.9966999999999998E-2</c:v>
                </c:pt>
                <c:pt idx="526">
                  <c:v>-5.1961599999999997E-2</c:v>
                </c:pt>
                <c:pt idx="527">
                  <c:v>-5.39532E-2</c:v>
                </c:pt>
                <c:pt idx="528">
                  <c:v>-5.59541E-2</c:v>
                </c:pt>
                <c:pt idx="529">
                  <c:v>-5.7963199999999999E-2</c:v>
                </c:pt>
                <c:pt idx="530">
                  <c:v>-5.9947E-2</c:v>
                </c:pt>
                <c:pt idx="531">
                  <c:v>-6.1946599999999997E-2</c:v>
                </c:pt>
                <c:pt idx="532">
                  <c:v>-6.3953700000000002E-2</c:v>
                </c:pt>
                <c:pt idx="533">
                  <c:v>-6.5957000000000002E-2</c:v>
                </c:pt>
                <c:pt idx="534">
                  <c:v>-6.7956199999999994E-2</c:v>
                </c:pt>
                <c:pt idx="535">
                  <c:v>-6.9959099999999996E-2</c:v>
                </c:pt>
                <c:pt idx="536">
                  <c:v>-7.1938199999999994E-2</c:v>
                </c:pt>
                <c:pt idx="537">
                  <c:v>-7.3941999999999994E-2</c:v>
                </c:pt>
                <c:pt idx="538">
                  <c:v>-7.5953199999999998E-2</c:v>
                </c:pt>
                <c:pt idx="539">
                  <c:v>-7.7962000000000004E-2</c:v>
                </c:pt>
                <c:pt idx="540">
                  <c:v>-7.9956200000000005E-2</c:v>
                </c:pt>
                <c:pt idx="541">
                  <c:v>-8.1947000000000006E-2</c:v>
                </c:pt>
                <c:pt idx="542">
                  <c:v>-8.3939899999999998E-2</c:v>
                </c:pt>
                <c:pt idx="543">
                  <c:v>-8.5943199999999997E-2</c:v>
                </c:pt>
                <c:pt idx="544">
                  <c:v>-8.7939100000000006E-2</c:v>
                </c:pt>
                <c:pt idx="545">
                  <c:v>-8.9951600000000007E-2</c:v>
                </c:pt>
                <c:pt idx="546">
                  <c:v>-9.1947399999999999E-2</c:v>
                </c:pt>
                <c:pt idx="547">
                  <c:v>-9.3959899999999999E-2</c:v>
                </c:pt>
                <c:pt idx="548">
                  <c:v>-9.5950300000000002E-2</c:v>
                </c:pt>
                <c:pt idx="549">
                  <c:v>-9.7944500000000004E-2</c:v>
                </c:pt>
                <c:pt idx="550">
                  <c:v>-9.9942799999999998E-2</c:v>
                </c:pt>
                <c:pt idx="551">
                  <c:v>-0.101952</c:v>
                </c:pt>
                <c:pt idx="552">
                  <c:v>-0.103923</c:v>
                </c:pt>
                <c:pt idx="553">
                  <c:v>-0.105934</c:v>
                </c:pt>
                <c:pt idx="554">
                  <c:v>-0.107922</c:v>
                </c:pt>
                <c:pt idx="555">
                  <c:v>-0.109946</c:v>
                </c:pt>
                <c:pt idx="556">
                  <c:v>-0.11192100000000001</c:v>
                </c:pt>
                <c:pt idx="557">
                  <c:v>-0.11393</c:v>
                </c:pt>
                <c:pt idx="558">
                  <c:v>-0.115928</c:v>
                </c:pt>
                <c:pt idx="559">
                  <c:v>-0.11792900000000001</c:v>
                </c:pt>
                <c:pt idx="560">
                  <c:v>-0.119924</c:v>
                </c:pt>
                <c:pt idx="561">
                  <c:v>-0.121937</c:v>
                </c:pt>
                <c:pt idx="562">
                  <c:v>-0.123922</c:v>
                </c:pt>
                <c:pt idx="563">
                  <c:v>-0.125916</c:v>
                </c:pt>
                <c:pt idx="564">
                  <c:v>-0.12793599999999999</c:v>
                </c:pt>
                <c:pt idx="565">
                  <c:v>-0.12992699999999999</c:v>
                </c:pt>
                <c:pt idx="566">
                  <c:v>-0.13193299999999999</c:v>
                </c:pt>
                <c:pt idx="567">
                  <c:v>-0.13392399999999999</c:v>
                </c:pt>
                <c:pt idx="568">
                  <c:v>-0.13592699999999999</c:v>
                </c:pt>
                <c:pt idx="569">
                  <c:v>-0.13792699999999999</c:v>
                </c:pt>
                <c:pt idx="570">
                  <c:v>-0.139929</c:v>
                </c:pt>
                <c:pt idx="571">
                  <c:v>-0.141934</c:v>
                </c:pt>
                <c:pt idx="572">
                  <c:v>-0.143926</c:v>
                </c:pt>
                <c:pt idx="573">
                  <c:v>-0.14593400000000001</c:v>
                </c:pt>
                <c:pt idx="574">
                  <c:v>-0.14793400000000001</c:v>
                </c:pt>
                <c:pt idx="575">
                  <c:v>-0.149925</c:v>
                </c:pt>
                <c:pt idx="576">
                  <c:v>-0.15193300000000001</c:v>
                </c:pt>
                <c:pt idx="577">
                  <c:v>-0.15390699999999999</c:v>
                </c:pt>
                <c:pt idx="578">
                  <c:v>-0.15590699999999999</c:v>
                </c:pt>
                <c:pt idx="579">
                  <c:v>-0.15789900000000001</c:v>
                </c:pt>
                <c:pt idx="580">
                  <c:v>-0.159912</c:v>
                </c:pt>
                <c:pt idx="581">
                  <c:v>-0.161914</c:v>
                </c:pt>
                <c:pt idx="582">
                  <c:v>-0.16389999999999999</c:v>
                </c:pt>
                <c:pt idx="583">
                  <c:v>-0.16591400000000001</c:v>
                </c:pt>
                <c:pt idx="584">
                  <c:v>-0.16791700000000001</c:v>
                </c:pt>
                <c:pt idx="585">
                  <c:v>-0.16991700000000001</c:v>
                </c:pt>
                <c:pt idx="586">
                  <c:v>-0.17190800000000001</c:v>
                </c:pt>
                <c:pt idx="587">
                  <c:v>-0.17389199999999999</c:v>
                </c:pt>
                <c:pt idx="588">
                  <c:v>-0.175902</c:v>
                </c:pt>
                <c:pt idx="589">
                  <c:v>-0.17789099999999999</c:v>
                </c:pt>
                <c:pt idx="590">
                  <c:v>-0.17991299999999999</c:v>
                </c:pt>
                <c:pt idx="591">
                  <c:v>-0.18190100000000001</c:v>
                </c:pt>
                <c:pt idx="592">
                  <c:v>-0.18390400000000001</c:v>
                </c:pt>
                <c:pt idx="593">
                  <c:v>-0.18590300000000001</c:v>
                </c:pt>
                <c:pt idx="594">
                  <c:v>-0.18790200000000001</c:v>
                </c:pt>
                <c:pt idx="595">
                  <c:v>-0.18989800000000001</c:v>
                </c:pt>
                <c:pt idx="596">
                  <c:v>-0.191908</c:v>
                </c:pt>
                <c:pt idx="597">
                  <c:v>-0.193906</c:v>
                </c:pt>
                <c:pt idx="598">
                  <c:v>-0.195905</c:v>
                </c:pt>
                <c:pt idx="599">
                  <c:v>-0.197908</c:v>
                </c:pt>
                <c:pt idx="600">
                  <c:v>-0.199904</c:v>
                </c:pt>
                <c:pt idx="601">
                  <c:v>-0.20191700000000001</c:v>
                </c:pt>
                <c:pt idx="602">
                  <c:v>-0.203903</c:v>
                </c:pt>
                <c:pt idx="603">
                  <c:v>-0.205903</c:v>
                </c:pt>
                <c:pt idx="604">
                  <c:v>-0.20788499999999999</c:v>
                </c:pt>
                <c:pt idx="605">
                  <c:v>-0.20990300000000001</c:v>
                </c:pt>
                <c:pt idx="606">
                  <c:v>-0.21188899999999999</c:v>
                </c:pt>
                <c:pt idx="607">
                  <c:v>-0.213894</c:v>
                </c:pt>
                <c:pt idx="608">
                  <c:v>-0.21587400000000001</c:v>
                </c:pt>
                <c:pt idx="609">
                  <c:v>-0.21790699999999999</c:v>
                </c:pt>
                <c:pt idx="610">
                  <c:v>-0.21989300000000001</c:v>
                </c:pt>
                <c:pt idx="611">
                  <c:v>-0.22189600000000001</c:v>
                </c:pt>
                <c:pt idx="612">
                  <c:v>-0.22389000000000001</c:v>
                </c:pt>
                <c:pt idx="613">
                  <c:v>-0.22589400000000001</c:v>
                </c:pt>
                <c:pt idx="614">
                  <c:v>-0.22787299999999999</c:v>
                </c:pt>
                <c:pt idx="615">
                  <c:v>-0.22989200000000001</c:v>
                </c:pt>
                <c:pt idx="616">
                  <c:v>-0.23188400000000001</c:v>
                </c:pt>
                <c:pt idx="617">
                  <c:v>-0.233899</c:v>
                </c:pt>
                <c:pt idx="618">
                  <c:v>-0.23589599999999999</c:v>
                </c:pt>
                <c:pt idx="619">
                  <c:v>-0.23789399999999999</c:v>
                </c:pt>
                <c:pt idx="620">
                  <c:v>-0.239873</c:v>
                </c:pt>
                <c:pt idx="621">
                  <c:v>-0.24188100000000001</c:v>
                </c:pt>
                <c:pt idx="622">
                  <c:v>-0.24388599999999999</c:v>
                </c:pt>
                <c:pt idx="623">
                  <c:v>-0.24588699999999999</c:v>
                </c:pt>
                <c:pt idx="624">
                  <c:v>-0.24787999999999999</c:v>
                </c:pt>
                <c:pt idx="625">
                  <c:v>-0.24989700000000001</c:v>
                </c:pt>
                <c:pt idx="626">
                  <c:v>-0.25187199999999998</c:v>
                </c:pt>
                <c:pt idx="627">
                  <c:v>-0.25388300000000003</c:v>
                </c:pt>
                <c:pt idx="628">
                  <c:v>-0.25587799999999999</c:v>
                </c:pt>
                <c:pt idx="629">
                  <c:v>-0.25786799999999999</c:v>
                </c:pt>
                <c:pt idx="630">
                  <c:v>-0.25986500000000001</c:v>
                </c:pt>
                <c:pt idx="631">
                  <c:v>-0.261876</c:v>
                </c:pt>
                <c:pt idx="632">
                  <c:v>-0.26388200000000001</c:v>
                </c:pt>
                <c:pt idx="633">
                  <c:v>-0.265872</c:v>
                </c:pt>
                <c:pt idx="634">
                  <c:v>-0.26786799999999999</c:v>
                </c:pt>
                <c:pt idx="635">
                  <c:v>-0.269868</c:v>
                </c:pt>
                <c:pt idx="636">
                  <c:v>-0.27185100000000001</c:v>
                </c:pt>
                <c:pt idx="637">
                  <c:v>-0.27387</c:v>
                </c:pt>
                <c:pt idx="638">
                  <c:v>-0.27585500000000002</c:v>
                </c:pt>
                <c:pt idx="639">
                  <c:v>-0.277862</c:v>
                </c:pt>
                <c:pt idx="640">
                  <c:v>-0.27984599999999998</c:v>
                </c:pt>
                <c:pt idx="641">
                  <c:v>-0.28186299999999997</c:v>
                </c:pt>
                <c:pt idx="642">
                  <c:v>-0.28385899999999997</c:v>
                </c:pt>
                <c:pt idx="643">
                  <c:v>-0.28585899999999997</c:v>
                </c:pt>
                <c:pt idx="644">
                  <c:v>-0.28784500000000002</c:v>
                </c:pt>
                <c:pt idx="645">
                  <c:v>-0.28986200000000001</c:v>
                </c:pt>
                <c:pt idx="646">
                  <c:v>-0.29186200000000001</c:v>
                </c:pt>
                <c:pt idx="647">
                  <c:v>-0.29385800000000001</c:v>
                </c:pt>
                <c:pt idx="648">
                  <c:v>-0.29586899999999999</c:v>
                </c:pt>
                <c:pt idx="649">
                  <c:v>-0.29787000000000002</c:v>
                </c:pt>
                <c:pt idx="650">
                  <c:v>-0.29985899999999999</c:v>
                </c:pt>
                <c:pt idx="651">
                  <c:v>-0.30186400000000002</c:v>
                </c:pt>
                <c:pt idx="652">
                  <c:v>-0.30384899999999998</c:v>
                </c:pt>
                <c:pt idx="653">
                  <c:v>-0.30584699999999998</c:v>
                </c:pt>
                <c:pt idx="654">
                  <c:v>-0.30782900000000002</c:v>
                </c:pt>
                <c:pt idx="655">
                  <c:v>-0.30983300000000003</c:v>
                </c:pt>
                <c:pt idx="656">
                  <c:v>-0.311836</c:v>
                </c:pt>
                <c:pt idx="657">
                  <c:v>-0.31383699999999998</c:v>
                </c:pt>
                <c:pt idx="658">
                  <c:v>-0.31583099999999997</c:v>
                </c:pt>
                <c:pt idx="659">
                  <c:v>-0.31782199999999999</c:v>
                </c:pt>
                <c:pt idx="660">
                  <c:v>-0.31981799999999999</c:v>
                </c:pt>
                <c:pt idx="661">
                  <c:v>-0.32184400000000002</c:v>
                </c:pt>
                <c:pt idx="662">
                  <c:v>-0.32384499999999999</c:v>
                </c:pt>
                <c:pt idx="663">
                  <c:v>-0.32582899999999998</c:v>
                </c:pt>
                <c:pt idx="664">
                  <c:v>-0.327818</c:v>
                </c:pt>
                <c:pt idx="665">
                  <c:v>-0.32982</c:v>
                </c:pt>
                <c:pt idx="666">
                  <c:v>-0.33183000000000001</c:v>
                </c:pt>
                <c:pt idx="667">
                  <c:v>-0.33382299999999998</c:v>
                </c:pt>
                <c:pt idx="668">
                  <c:v>-0.335816</c:v>
                </c:pt>
                <c:pt idx="669">
                  <c:v>-0.33782800000000002</c:v>
                </c:pt>
                <c:pt idx="670">
                  <c:v>-0.33983000000000002</c:v>
                </c:pt>
                <c:pt idx="671">
                  <c:v>-0.34180500000000003</c:v>
                </c:pt>
                <c:pt idx="672">
                  <c:v>-0.34381499999999998</c:v>
                </c:pt>
                <c:pt idx="673">
                  <c:v>-0.34581200000000001</c:v>
                </c:pt>
                <c:pt idx="674">
                  <c:v>-0.34782600000000002</c:v>
                </c:pt>
                <c:pt idx="675">
                  <c:v>-0.34982400000000002</c:v>
                </c:pt>
                <c:pt idx="676">
                  <c:v>-0.35182799999999997</c:v>
                </c:pt>
                <c:pt idx="677">
                  <c:v>-0.35380800000000001</c:v>
                </c:pt>
                <c:pt idx="678">
                  <c:v>-0.35581200000000002</c:v>
                </c:pt>
                <c:pt idx="679">
                  <c:v>-0.35781499999999999</c:v>
                </c:pt>
                <c:pt idx="680">
                  <c:v>-0.35978399999999999</c:v>
                </c:pt>
                <c:pt idx="681">
                  <c:v>-0.361788</c:v>
                </c:pt>
                <c:pt idx="682">
                  <c:v>-0.36379899999999998</c:v>
                </c:pt>
                <c:pt idx="683">
                  <c:v>-0.36582399999999998</c:v>
                </c:pt>
                <c:pt idx="684">
                  <c:v>-0.367784</c:v>
                </c:pt>
                <c:pt idx="685">
                  <c:v>-0.36977700000000002</c:v>
                </c:pt>
                <c:pt idx="686">
                  <c:v>-0.37179200000000001</c:v>
                </c:pt>
                <c:pt idx="687">
                  <c:v>-0.373778</c:v>
                </c:pt>
                <c:pt idx="688">
                  <c:v>-0.375782</c:v>
                </c:pt>
                <c:pt idx="689">
                  <c:v>-0.37778299999999998</c:v>
                </c:pt>
                <c:pt idx="690">
                  <c:v>-0.37977699999999998</c:v>
                </c:pt>
                <c:pt idx="691">
                  <c:v>-0.381772</c:v>
                </c:pt>
                <c:pt idx="692">
                  <c:v>-0.38378200000000001</c:v>
                </c:pt>
                <c:pt idx="693">
                  <c:v>-0.38578200000000001</c:v>
                </c:pt>
                <c:pt idx="694">
                  <c:v>-0.38778200000000002</c:v>
                </c:pt>
                <c:pt idx="695">
                  <c:v>-0.38977000000000001</c:v>
                </c:pt>
                <c:pt idx="696">
                  <c:v>-0.39177699999999999</c:v>
                </c:pt>
                <c:pt idx="697">
                  <c:v>-0.39377499999999999</c:v>
                </c:pt>
                <c:pt idx="698">
                  <c:v>-0.395787</c:v>
                </c:pt>
                <c:pt idx="699">
                  <c:v>-0.39777600000000002</c:v>
                </c:pt>
                <c:pt idx="700">
                  <c:v>-0.399787</c:v>
                </c:pt>
                <c:pt idx="701">
                  <c:v>-0.40177400000000002</c:v>
                </c:pt>
                <c:pt idx="702">
                  <c:v>-0.403779</c:v>
                </c:pt>
                <c:pt idx="703">
                  <c:v>-0.405775</c:v>
                </c:pt>
                <c:pt idx="704">
                  <c:v>-0.40777099999999999</c:v>
                </c:pt>
                <c:pt idx="705">
                  <c:v>-0.409773</c:v>
                </c:pt>
                <c:pt idx="706">
                  <c:v>-0.41176699999999999</c:v>
                </c:pt>
                <c:pt idx="707">
                  <c:v>-0.41376000000000002</c:v>
                </c:pt>
                <c:pt idx="708">
                  <c:v>-0.41575400000000001</c:v>
                </c:pt>
                <c:pt idx="709">
                  <c:v>-0.41776000000000002</c:v>
                </c:pt>
                <c:pt idx="710">
                  <c:v>-0.41976000000000002</c:v>
                </c:pt>
                <c:pt idx="711">
                  <c:v>-0.42174699999999998</c:v>
                </c:pt>
                <c:pt idx="712">
                  <c:v>-0.42375000000000002</c:v>
                </c:pt>
                <c:pt idx="713">
                  <c:v>-0.42576999999999998</c:v>
                </c:pt>
                <c:pt idx="714">
                  <c:v>-0.42775600000000003</c:v>
                </c:pt>
                <c:pt idx="715">
                  <c:v>-0.42974099999999998</c:v>
                </c:pt>
                <c:pt idx="716">
                  <c:v>-0.43174200000000001</c:v>
                </c:pt>
                <c:pt idx="717">
                  <c:v>-0.43374299999999999</c:v>
                </c:pt>
                <c:pt idx="718">
                  <c:v>-0.43575199999999997</c:v>
                </c:pt>
                <c:pt idx="719">
                  <c:v>-0.43775399999999998</c:v>
                </c:pt>
                <c:pt idx="720">
                  <c:v>-0.439751</c:v>
                </c:pt>
                <c:pt idx="721">
                  <c:v>-0.44174000000000002</c:v>
                </c:pt>
                <c:pt idx="722">
                  <c:v>-0.44375799999999999</c:v>
                </c:pt>
                <c:pt idx="723">
                  <c:v>-0.44573699999999999</c:v>
                </c:pt>
                <c:pt idx="724">
                  <c:v>-0.44772899999999999</c:v>
                </c:pt>
                <c:pt idx="725">
                  <c:v>-0.44974900000000001</c:v>
                </c:pt>
                <c:pt idx="726">
                  <c:v>-0.45176500000000003</c:v>
                </c:pt>
                <c:pt idx="727">
                  <c:v>-0.45375900000000002</c:v>
                </c:pt>
                <c:pt idx="728">
                  <c:v>-0.45575300000000002</c:v>
                </c:pt>
                <c:pt idx="729">
                  <c:v>-0.45775300000000002</c:v>
                </c:pt>
                <c:pt idx="730">
                  <c:v>-0.45974999999999999</c:v>
                </c:pt>
                <c:pt idx="731">
                  <c:v>-0.46172400000000002</c:v>
                </c:pt>
                <c:pt idx="732">
                  <c:v>-0.46373300000000001</c:v>
                </c:pt>
                <c:pt idx="733">
                  <c:v>-0.465721</c:v>
                </c:pt>
                <c:pt idx="734">
                  <c:v>-0.46774900000000003</c:v>
                </c:pt>
                <c:pt idx="735">
                  <c:v>-0.46972199999999997</c:v>
                </c:pt>
                <c:pt idx="736">
                  <c:v>-0.471717</c:v>
                </c:pt>
                <c:pt idx="737">
                  <c:v>-0.47372599999999998</c:v>
                </c:pt>
                <c:pt idx="738">
                  <c:v>-0.475715</c:v>
                </c:pt>
                <c:pt idx="739">
                  <c:v>-0.47772999999999999</c:v>
                </c:pt>
                <c:pt idx="740">
                  <c:v>-0.479713</c:v>
                </c:pt>
                <c:pt idx="741">
                  <c:v>-0.48171399999999998</c:v>
                </c:pt>
                <c:pt idx="742">
                  <c:v>-0.48371199999999998</c:v>
                </c:pt>
                <c:pt idx="743">
                  <c:v>-0.48571500000000001</c:v>
                </c:pt>
                <c:pt idx="744">
                  <c:v>-0.487703</c:v>
                </c:pt>
                <c:pt idx="745">
                  <c:v>-0.48971300000000001</c:v>
                </c:pt>
                <c:pt idx="746">
                  <c:v>-0.49171399999999998</c:v>
                </c:pt>
                <c:pt idx="747">
                  <c:v>-0.49372500000000002</c:v>
                </c:pt>
                <c:pt idx="748">
                  <c:v>-0.49570599999999998</c:v>
                </c:pt>
                <c:pt idx="749">
                  <c:v>-0.49769999999999998</c:v>
                </c:pt>
                <c:pt idx="750">
                  <c:v>-0.49972100000000003</c:v>
                </c:pt>
                <c:pt idx="751">
                  <c:v>-0.50171200000000005</c:v>
                </c:pt>
                <c:pt idx="752">
                  <c:v>-0.50371999999999995</c:v>
                </c:pt>
                <c:pt idx="753">
                  <c:v>-0.50571500000000003</c:v>
                </c:pt>
                <c:pt idx="754">
                  <c:v>-0.50770899999999997</c:v>
                </c:pt>
                <c:pt idx="755">
                  <c:v>-0.50969200000000003</c:v>
                </c:pt>
                <c:pt idx="756">
                  <c:v>-0.51170300000000002</c:v>
                </c:pt>
                <c:pt idx="757">
                  <c:v>-0.51368199999999997</c:v>
                </c:pt>
                <c:pt idx="758">
                  <c:v>-0.51568000000000003</c:v>
                </c:pt>
                <c:pt idx="759">
                  <c:v>-0.51768800000000004</c:v>
                </c:pt>
                <c:pt idx="760">
                  <c:v>-0.51968599999999998</c:v>
                </c:pt>
                <c:pt idx="761">
                  <c:v>-0.52167200000000002</c:v>
                </c:pt>
                <c:pt idx="762">
                  <c:v>-0.52367399999999997</c:v>
                </c:pt>
                <c:pt idx="763">
                  <c:v>-0.52568199999999998</c:v>
                </c:pt>
                <c:pt idx="764">
                  <c:v>-0.52768800000000005</c:v>
                </c:pt>
                <c:pt idx="765">
                  <c:v>-0.52968300000000001</c:v>
                </c:pt>
                <c:pt idx="766">
                  <c:v>-0.531667</c:v>
                </c:pt>
                <c:pt idx="767">
                  <c:v>-0.53366100000000005</c:v>
                </c:pt>
                <c:pt idx="768">
                  <c:v>-0.53566000000000003</c:v>
                </c:pt>
                <c:pt idx="769">
                  <c:v>-0.53766000000000003</c:v>
                </c:pt>
                <c:pt idx="770">
                  <c:v>-0.53966000000000003</c:v>
                </c:pt>
                <c:pt idx="771">
                  <c:v>-0.54166199999999998</c:v>
                </c:pt>
                <c:pt idx="772">
                  <c:v>-0.54366599999999998</c:v>
                </c:pt>
                <c:pt idx="773">
                  <c:v>-0.54566999999999999</c:v>
                </c:pt>
                <c:pt idx="774">
                  <c:v>-0.54766300000000001</c:v>
                </c:pt>
                <c:pt idx="775">
                  <c:v>-0.54965299999999995</c:v>
                </c:pt>
                <c:pt idx="776">
                  <c:v>-0.55165500000000001</c:v>
                </c:pt>
                <c:pt idx="777">
                  <c:v>-0.55365900000000001</c:v>
                </c:pt>
                <c:pt idx="778">
                  <c:v>-0.55566499999999996</c:v>
                </c:pt>
                <c:pt idx="779">
                  <c:v>-0.55765799999999999</c:v>
                </c:pt>
                <c:pt idx="780">
                  <c:v>-0.55965399999999998</c:v>
                </c:pt>
                <c:pt idx="781">
                  <c:v>-0.56164400000000003</c:v>
                </c:pt>
                <c:pt idx="782">
                  <c:v>-0.56364499999999995</c:v>
                </c:pt>
                <c:pt idx="783">
                  <c:v>-0.56562800000000002</c:v>
                </c:pt>
                <c:pt idx="784">
                  <c:v>-0.56763699999999995</c:v>
                </c:pt>
                <c:pt idx="785">
                  <c:v>-0.56963699999999995</c:v>
                </c:pt>
                <c:pt idx="786">
                  <c:v>-0.57163900000000001</c:v>
                </c:pt>
                <c:pt idx="787">
                  <c:v>-0.57362800000000003</c:v>
                </c:pt>
                <c:pt idx="788">
                  <c:v>-0.575627</c:v>
                </c:pt>
                <c:pt idx="789">
                  <c:v>-0.57763699999999996</c:v>
                </c:pt>
                <c:pt idx="790">
                  <c:v>-0.57964400000000005</c:v>
                </c:pt>
                <c:pt idx="791">
                  <c:v>-0.58163699999999996</c:v>
                </c:pt>
                <c:pt idx="792">
                  <c:v>-0.58362999999999998</c:v>
                </c:pt>
                <c:pt idx="793">
                  <c:v>-0.58561399999999997</c:v>
                </c:pt>
                <c:pt idx="794">
                  <c:v>-0.58762400000000004</c:v>
                </c:pt>
                <c:pt idx="795">
                  <c:v>-0.58962599999999998</c:v>
                </c:pt>
                <c:pt idx="796">
                  <c:v>-0.59162400000000004</c:v>
                </c:pt>
                <c:pt idx="797">
                  <c:v>-0.59361699999999995</c:v>
                </c:pt>
                <c:pt idx="798">
                  <c:v>-0.59562499999999996</c:v>
                </c:pt>
                <c:pt idx="799">
                  <c:v>-0.59760800000000003</c:v>
                </c:pt>
                <c:pt idx="800">
                  <c:v>-0.59962300000000002</c:v>
                </c:pt>
                <c:pt idx="801">
                  <c:v>-0.60162899999999997</c:v>
                </c:pt>
                <c:pt idx="802">
                  <c:v>-0.60363</c:v>
                </c:pt>
                <c:pt idx="803">
                  <c:v>-0.60562700000000003</c:v>
                </c:pt>
                <c:pt idx="804">
                  <c:v>-0.60763</c:v>
                </c:pt>
                <c:pt idx="805">
                  <c:v>-0.60961399999999999</c:v>
                </c:pt>
                <c:pt idx="806">
                  <c:v>-0.61161200000000004</c:v>
                </c:pt>
                <c:pt idx="807">
                  <c:v>-0.61361600000000005</c:v>
                </c:pt>
                <c:pt idx="808">
                  <c:v>-0.61560499999999996</c:v>
                </c:pt>
                <c:pt idx="809">
                  <c:v>-0.61760400000000004</c:v>
                </c:pt>
                <c:pt idx="810">
                  <c:v>-0.61960700000000002</c:v>
                </c:pt>
                <c:pt idx="811">
                  <c:v>-0.62160499999999996</c:v>
                </c:pt>
                <c:pt idx="812">
                  <c:v>-0.62359299999999995</c:v>
                </c:pt>
                <c:pt idx="813">
                  <c:v>-0.62557499999999999</c:v>
                </c:pt>
                <c:pt idx="814">
                  <c:v>-0.62759900000000002</c:v>
                </c:pt>
                <c:pt idx="815">
                  <c:v>-0.62959699999999996</c:v>
                </c:pt>
                <c:pt idx="816">
                  <c:v>-0.63160099999999997</c:v>
                </c:pt>
                <c:pt idx="817">
                  <c:v>-0.633579</c:v>
                </c:pt>
                <c:pt idx="818">
                  <c:v>-0.63559100000000002</c:v>
                </c:pt>
                <c:pt idx="819">
                  <c:v>-0.637575</c:v>
                </c:pt>
                <c:pt idx="820">
                  <c:v>-0.63959100000000002</c:v>
                </c:pt>
                <c:pt idx="821">
                  <c:v>-0.64157900000000001</c:v>
                </c:pt>
                <c:pt idx="822">
                  <c:v>-0.64358400000000004</c:v>
                </c:pt>
                <c:pt idx="823">
                  <c:v>-0.64556199999999997</c:v>
                </c:pt>
                <c:pt idx="824">
                  <c:v>-0.64759699999999998</c:v>
                </c:pt>
                <c:pt idx="825">
                  <c:v>-0.64956800000000003</c:v>
                </c:pt>
                <c:pt idx="826">
                  <c:v>-0.65156700000000001</c:v>
                </c:pt>
                <c:pt idx="827">
                  <c:v>-0.65356700000000001</c:v>
                </c:pt>
                <c:pt idx="828">
                  <c:v>-0.655582</c:v>
                </c:pt>
                <c:pt idx="829">
                  <c:v>-0.65757699999999997</c:v>
                </c:pt>
                <c:pt idx="830">
                  <c:v>-0.65956999999999999</c:v>
                </c:pt>
                <c:pt idx="831">
                  <c:v>-0.66154900000000005</c:v>
                </c:pt>
                <c:pt idx="832">
                  <c:v>-0.66356700000000002</c:v>
                </c:pt>
                <c:pt idx="833">
                  <c:v>-0.66554899999999995</c:v>
                </c:pt>
                <c:pt idx="834">
                  <c:v>-0.66755299999999995</c:v>
                </c:pt>
                <c:pt idx="835">
                  <c:v>-0.669543</c:v>
                </c:pt>
                <c:pt idx="836">
                  <c:v>-0.67154400000000003</c:v>
                </c:pt>
                <c:pt idx="837">
                  <c:v>-0.673539</c:v>
                </c:pt>
                <c:pt idx="838">
                  <c:v>-0.67554400000000003</c:v>
                </c:pt>
                <c:pt idx="839">
                  <c:v>-0.67752999999999997</c:v>
                </c:pt>
                <c:pt idx="840">
                  <c:v>-0.67954899999999996</c:v>
                </c:pt>
                <c:pt idx="841">
                  <c:v>-0.68154000000000003</c:v>
                </c:pt>
                <c:pt idx="842">
                  <c:v>-0.68354999999999999</c:v>
                </c:pt>
                <c:pt idx="843">
                  <c:v>-0.68551899999999999</c:v>
                </c:pt>
                <c:pt idx="844">
                  <c:v>-0.68752999999999997</c:v>
                </c:pt>
                <c:pt idx="845">
                  <c:v>-0.68951499999999999</c:v>
                </c:pt>
                <c:pt idx="846">
                  <c:v>-0.69153500000000001</c:v>
                </c:pt>
                <c:pt idx="847">
                  <c:v>-0.693527</c:v>
                </c:pt>
                <c:pt idx="848">
                  <c:v>-0.69554199999999999</c:v>
                </c:pt>
                <c:pt idx="849">
                  <c:v>-0.69751300000000005</c:v>
                </c:pt>
                <c:pt idx="850">
                  <c:v>-0.69953299999999996</c:v>
                </c:pt>
                <c:pt idx="851">
                  <c:v>-0.70150599999999996</c:v>
                </c:pt>
                <c:pt idx="852">
                  <c:v>-0.70351600000000003</c:v>
                </c:pt>
                <c:pt idx="853">
                  <c:v>-0.70552800000000004</c:v>
                </c:pt>
                <c:pt idx="854">
                  <c:v>-0.70752800000000005</c:v>
                </c:pt>
                <c:pt idx="855">
                  <c:v>-0.709511</c:v>
                </c:pt>
                <c:pt idx="856">
                  <c:v>-0.71151799999999998</c:v>
                </c:pt>
                <c:pt idx="857">
                  <c:v>-0.71349799999999997</c:v>
                </c:pt>
                <c:pt idx="858">
                  <c:v>-0.71551699999999996</c:v>
                </c:pt>
                <c:pt idx="859">
                  <c:v>-0.71749099999999999</c:v>
                </c:pt>
                <c:pt idx="860">
                  <c:v>-0.71949399999999997</c:v>
                </c:pt>
                <c:pt idx="861">
                  <c:v>-0.72146999999999994</c:v>
                </c:pt>
                <c:pt idx="862">
                  <c:v>-0.72348900000000005</c:v>
                </c:pt>
                <c:pt idx="863">
                  <c:v>-0.72547099999999998</c:v>
                </c:pt>
                <c:pt idx="864">
                  <c:v>-0.72748400000000002</c:v>
                </c:pt>
                <c:pt idx="865">
                  <c:v>-0.72946100000000003</c:v>
                </c:pt>
                <c:pt idx="866">
                  <c:v>-0.73148000000000002</c:v>
                </c:pt>
                <c:pt idx="867">
                  <c:v>-0.73348000000000002</c:v>
                </c:pt>
                <c:pt idx="868">
                  <c:v>-0.73547200000000001</c:v>
                </c:pt>
                <c:pt idx="869">
                  <c:v>-0.737452</c:v>
                </c:pt>
                <c:pt idx="870">
                  <c:v>-0.73946400000000001</c:v>
                </c:pt>
                <c:pt idx="871">
                  <c:v>-0.74146100000000004</c:v>
                </c:pt>
                <c:pt idx="872">
                  <c:v>-0.74346400000000001</c:v>
                </c:pt>
                <c:pt idx="873">
                  <c:v>-0.74545899999999998</c:v>
                </c:pt>
                <c:pt idx="874">
                  <c:v>-0.74745700000000004</c:v>
                </c:pt>
                <c:pt idx="875">
                  <c:v>-0.749444</c:v>
                </c:pt>
                <c:pt idx="876">
                  <c:v>-0.75144999999999995</c:v>
                </c:pt>
                <c:pt idx="877">
                  <c:v>-0.75343199999999999</c:v>
                </c:pt>
                <c:pt idx="878">
                  <c:v>-0.75545200000000001</c:v>
                </c:pt>
                <c:pt idx="879">
                  <c:v>-0.75744500000000003</c:v>
                </c:pt>
                <c:pt idx="880">
                  <c:v>-0.75945399999999996</c:v>
                </c:pt>
                <c:pt idx="881">
                  <c:v>-0.761436</c:v>
                </c:pt>
                <c:pt idx="882">
                  <c:v>-0.763428</c:v>
                </c:pt>
                <c:pt idx="883">
                  <c:v>-0.76543499999999998</c:v>
                </c:pt>
                <c:pt idx="884">
                  <c:v>-0.76743899999999998</c:v>
                </c:pt>
                <c:pt idx="885">
                  <c:v>-0.76939400000000002</c:v>
                </c:pt>
                <c:pt idx="886">
                  <c:v>-0.77141300000000002</c:v>
                </c:pt>
                <c:pt idx="887">
                  <c:v>-0.77340600000000004</c:v>
                </c:pt>
                <c:pt idx="888">
                  <c:v>-0.77540399999999998</c:v>
                </c:pt>
                <c:pt idx="889">
                  <c:v>-0.77737500000000004</c:v>
                </c:pt>
                <c:pt idx="890">
                  <c:v>-0.77937900000000004</c:v>
                </c:pt>
                <c:pt idx="891">
                  <c:v>-0.78139999999999998</c:v>
                </c:pt>
                <c:pt idx="892">
                  <c:v>-0.78339000000000003</c:v>
                </c:pt>
                <c:pt idx="893">
                  <c:v>-0.78539199999999998</c:v>
                </c:pt>
                <c:pt idx="894">
                  <c:v>-0.78737500000000005</c:v>
                </c:pt>
                <c:pt idx="895">
                  <c:v>-0.78937299999999999</c:v>
                </c:pt>
                <c:pt idx="896">
                  <c:v>-0.79136700000000004</c:v>
                </c:pt>
                <c:pt idx="897">
                  <c:v>-0.79337800000000003</c:v>
                </c:pt>
                <c:pt idx="898">
                  <c:v>-0.79536899999999999</c:v>
                </c:pt>
                <c:pt idx="899">
                  <c:v>-0.79738200000000004</c:v>
                </c:pt>
                <c:pt idx="900">
                  <c:v>-0.79936099999999999</c:v>
                </c:pt>
              </c:numCache>
            </c:numRef>
          </c:xVal>
          <c:yVal>
            <c:numRef>
              <c:f>'[1]PMN 190622 E1 ELP Mod PostNaCl '!$E$70:$E$970</c:f>
              <c:numCache>
                <c:formatCode>0.00E+00</c:formatCode>
                <c:ptCount val="901"/>
                <c:pt idx="0">
                  <c:v>9.3967100000000002E-8</c:v>
                </c:pt>
                <c:pt idx="1">
                  <c:v>-3.9994600000000002E-9</c:v>
                </c:pt>
                <c:pt idx="2">
                  <c:v>-7.6201599999999995E-9</c:v>
                </c:pt>
                <c:pt idx="3">
                  <c:v>-6.0991299999999998E-9</c:v>
                </c:pt>
                <c:pt idx="4">
                  <c:v>-4.7522899999999999E-9</c:v>
                </c:pt>
                <c:pt idx="5">
                  <c:v>-3.1312499999999999E-9</c:v>
                </c:pt>
                <c:pt idx="6">
                  <c:v>-2.36449E-9</c:v>
                </c:pt>
                <c:pt idx="7">
                  <c:v>-1.07349E-9</c:v>
                </c:pt>
                <c:pt idx="8">
                  <c:v>1.44163E-10</c:v>
                </c:pt>
                <c:pt idx="9">
                  <c:v>1.1101200000000001E-9</c:v>
                </c:pt>
                <c:pt idx="10">
                  <c:v>1.9260599999999999E-9</c:v>
                </c:pt>
                <c:pt idx="11">
                  <c:v>3.0145299999999999E-9</c:v>
                </c:pt>
                <c:pt idx="12">
                  <c:v>3.3945800000000001E-9</c:v>
                </c:pt>
                <c:pt idx="13">
                  <c:v>4.2680200000000003E-9</c:v>
                </c:pt>
                <c:pt idx="14">
                  <c:v>5.3873299999999998E-9</c:v>
                </c:pt>
                <c:pt idx="15">
                  <c:v>5.5315200000000004E-9</c:v>
                </c:pt>
                <c:pt idx="16">
                  <c:v>6.8258500000000004E-9</c:v>
                </c:pt>
                <c:pt idx="17">
                  <c:v>7.4767599999999993E-9</c:v>
                </c:pt>
                <c:pt idx="18">
                  <c:v>8.1018400000000006E-9</c:v>
                </c:pt>
                <c:pt idx="19">
                  <c:v>8.6152400000000001E-9</c:v>
                </c:pt>
                <c:pt idx="20">
                  <c:v>9.6395399999999996E-9</c:v>
                </c:pt>
                <c:pt idx="21">
                  <c:v>1.0102100000000001E-8</c:v>
                </c:pt>
                <c:pt idx="22">
                  <c:v>1.08289E-8</c:v>
                </c:pt>
                <c:pt idx="23">
                  <c:v>1.14881E-8</c:v>
                </c:pt>
                <c:pt idx="24">
                  <c:v>1.16715E-8</c:v>
                </c:pt>
                <c:pt idx="25">
                  <c:v>1.2255699999999999E-8</c:v>
                </c:pt>
                <c:pt idx="26">
                  <c:v>1.3486700000000001E-8</c:v>
                </c:pt>
                <c:pt idx="27">
                  <c:v>1.35792E-8</c:v>
                </c:pt>
                <c:pt idx="28">
                  <c:v>1.4466800000000001E-8</c:v>
                </c:pt>
                <c:pt idx="29">
                  <c:v>1.5265300000000001E-8</c:v>
                </c:pt>
                <c:pt idx="30">
                  <c:v>1.5567E-8</c:v>
                </c:pt>
                <c:pt idx="31">
                  <c:v>1.5947E-8</c:v>
                </c:pt>
                <c:pt idx="32">
                  <c:v>1.69855E-8</c:v>
                </c:pt>
                <c:pt idx="33">
                  <c:v>1.6912100000000002E-8</c:v>
                </c:pt>
                <c:pt idx="34">
                  <c:v>1.7740600000000001E-8</c:v>
                </c:pt>
                <c:pt idx="35">
                  <c:v>1.8443199999999999E-8</c:v>
                </c:pt>
                <c:pt idx="36">
                  <c:v>1.89074E-8</c:v>
                </c:pt>
                <c:pt idx="37">
                  <c:v>1.9749200000000001E-8</c:v>
                </c:pt>
                <c:pt idx="38">
                  <c:v>2.016E-8</c:v>
                </c:pt>
                <c:pt idx="39">
                  <c:v>2.0522599999999999E-8</c:v>
                </c:pt>
                <c:pt idx="40">
                  <c:v>2.11443E-8</c:v>
                </c:pt>
                <c:pt idx="41">
                  <c:v>2.1877800000000002E-8</c:v>
                </c:pt>
                <c:pt idx="42">
                  <c:v>2.23578E-8</c:v>
                </c:pt>
                <c:pt idx="43">
                  <c:v>2.2990400000000001E-8</c:v>
                </c:pt>
                <c:pt idx="44">
                  <c:v>2.38622E-8</c:v>
                </c:pt>
                <c:pt idx="45">
                  <c:v>2.3799699999999998E-8</c:v>
                </c:pt>
                <c:pt idx="46">
                  <c:v>2.5164E-8</c:v>
                </c:pt>
                <c:pt idx="47">
                  <c:v>2.50882E-8</c:v>
                </c:pt>
                <c:pt idx="48">
                  <c:v>2.57841E-8</c:v>
                </c:pt>
                <c:pt idx="49">
                  <c:v>2.6489200000000001E-8</c:v>
                </c:pt>
                <c:pt idx="50">
                  <c:v>2.7124300000000002E-8</c:v>
                </c:pt>
                <c:pt idx="51">
                  <c:v>2.7160099999999998E-8</c:v>
                </c:pt>
                <c:pt idx="52">
                  <c:v>2.8302699999999999E-8</c:v>
                </c:pt>
                <c:pt idx="53">
                  <c:v>2.8391900000000002E-8</c:v>
                </c:pt>
                <c:pt idx="54">
                  <c:v>2.90945E-8</c:v>
                </c:pt>
                <c:pt idx="55">
                  <c:v>2.9669599999999999E-8</c:v>
                </c:pt>
                <c:pt idx="56">
                  <c:v>3.0524700000000001E-8</c:v>
                </c:pt>
                <c:pt idx="57">
                  <c:v>3.0541399999999997E-8</c:v>
                </c:pt>
                <c:pt idx="58">
                  <c:v>3.1651499999999997E-8</c:v>
                </c:pt>
                <c:pt idx="59">
                  <c:v>3.2041600000000002E-8</c:v>
                </c:pt>
                <c:pt idx="60">
                  <c:v>3.2461600000000001E-8</c:v>
                </c:pt>
                <c:pt idx="61">
                  <c:v>3.3321700000000003E-8</c:v>
                </c:pt>
                <c:pt idx="62">
                  <c:v>3.3967600000000002E-8</c:v>
                </c:pt>
                <c:pt idx="63">
                  <c:v>3.42827E-8</c:v>
                </c:pt>
                <c:pt idx="64">
                  <c:v>3.5284500000000001E-8</c:v>
                </c:pt>
                <c:pt idx="65">
                  <c:v>3.5434499999999999E-8</c:v>
                </c:pt>
                <c:pt idx="66">
                  <c:v>3.6059599999999998E-8</c:v>
                </c:pt>
                <c:pt idx="67">
                  <c:v>3.70389E-8</c:v>
                </c:pt>
                <c:pt idx="68">
                  <c:v>3.7233900000000002E-8</c:v>
                </c:pt>
                <c:pt idx="69">
                  <c:v>3.81315E-8</c:v>
                </c:pt>
                <c:pt idx="70">
                  <c:v>3.8389000000000001E-8</c:v>
                </c:pt>
                <c:pt idx="71">
                  <c:v>3.9344200000000002E-8</c:v>
                </c:pt>
                <c:pt idx="72">
                  <c:v>4.0109200000000003E-8</c:v>
                </c:pt>
                <c:pt idx="73">
                  <c:v>4.0773499999999998E-8</c:v>
                </c:pt>
                <c:pt idx="74">
                  <c:v>4.1542799999999999E-8</c:v>
                </c:pt>
                <c:pt idx="75">
                  <c:v>4.1561100000000003E-8</c:v>
                </c:pt>
                <c:pt idx="76">
                  <c:v>4.2583700000000003E-8</c:v>
                </c:pt>
                <c:pt idx="77">
                  <c:v>4.3390500000000001E-8</c:v>
                </c:pt>
                <c:pt idx="78">
                  <c:v>4.3772200000000001E-8</c:v>
                </c:pt>
                <c:pt idx="79">
                  <c:v>4.5050700000000001E-8</c:v>
                </c:pt>
                <c:pt idx="80">
                  <c:v>4.5528299999999999E-8</c:v>
                </c:pt>
                <c:pt idx="81">
                  <c:v>4.6310899999999998E-8</c:v>
                </c:pt>
                <c:pt idx="82">
                  <c:v>4.6610900000000001E-8</c:v>
                </c:pt>
                <c:pt idx="83">
                  <c:v>4.7366000000000002E-8</c:v>
                </c:pt>
                <c:pt idx="84">
                  <c:v>4.7856899999999998E-8</c:v>
                </c:pt>
                <c:pt idx="85">
                  <c:v>4.9496299999999998E-8</c:v>
                </c:pt>
                <c:pt idx="86">
                  <c:v>4.9549600000000002E-8</c:v>
                </c:pt>
                <c:pt idx="87">
                  <c:v>5.0285499999999997E-8</c:v>
                </c:pt>
                <c:pt idx="88">
                  <c:v>5.1422399999999997E-8</c:v>
                </c:pt>
                <c:pt idx="89">
                  <c:v>5.2164899999999999E-8</c:v>
                </c:pt>
                <c:pt idx="90">
                  <c:v>5.2891699999999998E-8</c:v>
                </c:pt>
                <c:pt idx="91">
                  <c:v>5.4044399999999999E-8</c:v>
                </c:pt>
                <c:pt idx="92">
                  <c:v>5.4291099999999998E-8</c:v>
                </c:pt>
                <c:pt idx="93">
                  <c:v>5.5482E-8</c:v>
                </c:pt>
                <c:pt idx="94">
                  <c:v>5.6430499999999997E-8</c:v>
                </c:pt>
                <c:pt idx="95">
                  <c:v>5.7026399999999999E-8</c:v>
                </c:pt>
                <c:pt idx="96">
                  <c:v>5.7945699999999999E-8</c:v>
                </c:pt>
                <c:pt idx="97">
                  <c:v>5.9006699999999997E-8</c:v>
                </c:pt>
                <c:pt idx="98">
                  <c:v>5.9435000000000002E-8</c:v>
                </c:pt>
                <c:pt idx="99">
                  <c:v>6.0805200000000005E-8</c:v>
                </c:pt>
                <c:pt idx="100">
                  <c:v>6.1501099999999995E-8</c:v>
                </c:pt>
                <c:pt idx="101">
                  <c:v>6.2223699999999999E-8</c:v>
                </c:pt>
                <c:pt idx="102">
                  <c:v>6.3140499999999996E-8</c:v>
                </c:pt>
                <c:pt idx="103">
                  <c:v>6.4019800000000003E-8</c:v>
                </c:pt>
                <c:pt idx="104">
                  <c:v>6.49557E-8</c:v>
                </c:pt>
                <c:pt idx="105">
                  <c:v>6.6320100000000006E-8</c:v>
                </c:pt>
                <c:pt idx="106">
                  <c:v>6.7159399999999995E-8</c:v>
                </c:pt>
                <c:pt idx="107">
                  <c:v>6.7850300000000005E-8</c:v>
                </c:pt>
                <c:pt idx="108">
                  <c:v>6.92321E-8</c:v>
                </c:pt>
                <c:pt idx="109">
                  <c:v>6.9932200000000005E-8</c:v>
                </c:pt>
                <c:pt idx="110">
                  <c:v>7.0880699999999995E-8</c:v>
                </c:pt>
                <c:pt idx="111">
                  <c:v>7.2084100000000004E-8</c:v>
                </c:pt>
                <c:pt idx="112">
                  <c:v>7.2771699999999995E-8</c:v>
                </c:pt>
                <c:pt idx="113">
                  <c:v>7.3700200000000002E-8</c:v>
                </c:pt>
                <c:pt idx="114">
                  <c:v>7.5253700000000004E-8</c:v>
                </c:pt>
                <c:pt idx="115">
                  <c:v>7.6246299999999996E-8</c:v>
                </c:pt>
                <c:pt idx="116">
                  <c:v>7.6982299999999997E-8</c:v>
                </c:pt>
                <c:pt idx="117">
                  <c:v>7.8538300000000001E-8</c:v>
                </c:pt>
                <c:pt idx="118">
                  <c:v>7.9461800000000003E-8</c:v>
                </c:pt>
                <c:pt idx="119">
                  <c:v>8.0419399999999995E-8</c:v>
                </c:pt>
                <c:pt idx="120">
                  <c:v>8.1578700000000002E-8</c:v>
                </c:pt>
                <c:pt idx="121">
                  <c:v>8.2823E-8</c:v>
                </c:pt>
                <c:pt idx="122">
                  <c:v>8.3400599999999998E-8</c:v>
                </c:pt>
                <c:pt idx="123">
                  <c:v>8.5247499999999996E-8</c:v>
                </c:pt>
                <c:pt idx="124">
                  <c:v>8.6105899999999998E-8</c:v>
                </c:pt>
                <c:pt idx="125">
                  <c:v>8.7254400000000003E-8</c:v>
                </c:pt>
                <c:pt idx="126">
                  <c:v>8.8296199999999996E-8</c:v>
                </c:pt>
                <c:pt idx="127">
                  <c:v>8.9821400000000003E-8</c:v>
                </c:pt>
                <c:pt idx="128">
                  <c:v>9.0853199999999997E-8</c:v>
                </c:pt>
                <c:pt idx="129">
                  <c:v>9.2341700000000004E-8</c:v>
                </c:pt>
                <c:pt idx="130">
                  <c:v>9.3379299999999995E-8</c:v>
                </c:pt>
                <c:pt idx="131">
                  <c:v>9.4955400000000001E-8</c:v>
                </c:pt>
                <c:pt idx="132">
                  <c:v>9.5818000000000005E-8</c:v>
                </c:pt>
                <c:pt idx="133">
                  <c:v>9.7211499999999997E-8</c:v>
                </c:pt>
                <c:pt idx="134">
                  <c:v>9.8688399999999998E-8</c:v>
                </c:pt>
                <c:pt idx="135">
                  <c:v>1.00298E-7</c:v>
                </c:pt>
                <c:pt idx="136">
                  <c:v>1.01065E-7</c:v>
                </c:pt>
                <c:pt idx="137">
                  <c:v>1.02802E-7</c:v>
                </c:pt>
                <c:pt idx="138">
                  <c:v>1.0416599999999999E-7</c:v>
                </c:pt>
                <c:pt idx="139">
                  <c:v>1.05699E-7</c:v>
                </c:pt>
                <c:pt idx="140">
                  <c:v>1.06936E-7</c:v>
                </c:pt>
                <c:pt idx="141">
                  <c:v>1.08489E-7</c:v>
                </c:pt>
                <c:pt idx="142">
                  <c:v>1.0948700000000001E-7</c:v>
                </c:pt>
                <c:pt idx="143">
                  <c:v>1.11493E-7</c:v>
                </c:pt>
                <c:pt idx="144">
                  <c:v>1.12563E-7</c:v>
                </c:pt>
                <c:pt idx="145">
                  <c:v>1.1392E-7</c:v>
                </c:pt>
                <c:pt idx="146">
                  <c:v>1.1568599999999999E-7</c:v>
                </c:pt>
                <c:pt idx="147">
                  <c:v>1.1692200000000001E-7</c:v>
                </c:pt>
                <c:pt idx="148">
                  <c:v>1.18213E-7</c:v>
                </c:pt>
                <c:pt idx="149">
                  <c:v>1.20293E-7</c:v>
                </c:pt>
                <c:pt idx="150">
                  <c:v>1.2151899999999999E-7</c:v>
                </c:pt>
                <c:pt idx="151">
                  <c:v>1.23206E-7</c:v>
                </c:pt>
                <c:pt idx="152">
                  <c:v>1.24535E-7</c:v>
                </c:pt>
                <c:pt idx="153">
                  <c:v>1.2615400000000001E-7</c:v>
                </c:pt>
                <c:pt idx="154">
                  <c:v>1.2777000000000001E-7</c:v>
                </c:pt>
                <c:pt idx="155">
                  <c:v>1.2954999999999999E-7</c:v>
                </c:pt>
                <c:pt idx="156">
                  <c:v>1.3125499999999999E-7</c:v>
                </c:pt>
                <c:pt idx="157">
                  <c:v>1.32658E-7</c:v>
                </c:pt>
                <c:pt idx="158">
                  <c:v>1.3446500000000001E-7</c:v>
                </c:pt>
                <c:pt idx="159">
                  <c:v>1.35931E-7</c:v>
                </c:pt>
                <c:pt idx="160">
                  <c:v>1.3773800000000001E-7</c:v>
                </c:pt>
                <c:pt idx="161">
                  <c:v>1.3929900000000001E-7</c:v>
                </c:pt>
                <c:pt idx="162">
                  <c:v>1.4081E-7</c:v>
                </c:pt>
                <c:pt idx="163">
                  <c:v>1.43004E-7</c:v>
                </c:pt>
                <c:pt idx="164">
                  <c:v>1.4478800000000001E-7</c:v>
                </c:pt>
                <c:pt idx="165">
                  <c:v>1.46084E-7</c:v>
                </c:pt>
                <c:pt idx="166">
                  <c:v>1.4854100000000001E-7</c:v>
                </c:pt>
                <c:pt idx="167">
                  <c:v>1.50126E-7</c:v>
                </c:pt>
                <c:pt idx="168">
                  <c:v>1.5165199999999999E-7</c:v>
                </c:pt>
                <c:pt idx="169">
                  <c:v>1.53905E-7</c:v>
                </c:pt>
                <c:pt idx="170">
                  <c:v>1.55888E-7</c:v>
                </c:pt>
                <c:pt idx="171">
                  <c:v>1.57173E-7</c:v>
                </c:pt>
                <c:pt idx="172">
                  <c:v>1.5923300000000001E-7</c:v>
                </c:pt>
                <c:pt idx="173">
                  <c:v>1.6126600000000001E-7</c:v>
                </c:pt>
                <c:pt idx="174">
                  <c:v>1.6278699999999999E-7</c:v>
                </c:pt>
                <c:pt idx="175">
                  <c:v>1.6502899999999999E-7</c:v>
                </c:pt>
                <c:pt idx="176">
                  <c:v>1.6681E-7</c:v>
                </c:pt>
                <c:pt idx="177">
                  <c:v>1.6889900000000001E-7</c:v>
                </c:pt>
                <c:pt idx="178">
                  <c:v>1.71202E-7</c:v>
                </c:pt>
                <c:pt idx="179">
                  <c:v>1.7336000000000001E-7</c:v>
                </c:pt>
                <c:pt idx="180">
                  <c:v>1.7485400000000001E-7</c:v>
                </c:pt>
                <c:pt idx="181">
                  <c:v>1.7687900000000001E-7</c:v>
                </c:pt>
                <c:pt idx="182">
                  <c:v>1.79819E-7</c:v>
                </c:pt>
                <c:pt idx="183">
                  <c:v>1.8160000000000001E-7</c:v>
                </c:pt>
                <c:pt idx="184">
                  <c:v>1.8373299999999999E-7</c:v>
                </c:pt>
                <c:pt idx="185">
                  <c:v>1.8598600000000001E-7</c:v>
                </c:pt>
                <c:pt idx="186">
                  <c:v>1.88056E-7</c:v>
                </c:pt>
                <c:pt idx="187">
                  <c:v>1.90533E-7</c:v>
                </c:pt>
                <c:pt idx="188">
                  <c:v>1.93029E-7</c:v>
                </c:pt>
                <c:pt idx="189">
                  <c:v>1.9493499999999999E-7</c:v>
                </c:pt>
                <c:pt idx="190">
                  <c:v>1.9719599999999999E-7</c:v>
                </c:pt>
                <c:pt idx="191">
                  <c:v>1.99493E-7</c:v>
                </c:pt>
                <c:pt idx="192">
                  <c:v>2.0170699999999999E-7</c:v>
                </c:pt>
                <c:pt idx="193">
                  <c:v>2.0443199999999999E-7</c:v>
                </c:pt>
                <c:pt idx="194">
                  <c:v>2.0689E-7</c:v>
                </c:pt>
                <c:pt idx="195">
                  <c:v>2.08831E-7</c:v>
                </c:pt>
                <c:pt idx="196">
                  <c:v>2.1162499999999999E-7</c:v>
                </c:pt>
                <c:pt idx="197">
                  <c:v>2.1430000000000001E-7</c:v>
                </c:pt>
                <c:pt idx="198">
                  <c:v>2.16209E-7</c:v>
                </c:pt>
                <c:pt idx="199">
                  <c:v>2.1928499999999999E-7</c:v>
                </c:pt>
                <c:pt idx="200">
                  <c:v>2.21533E-7</c:v>
                </c:pt>
                <c:pt idx="201">
                  <c:v>2.2369299999999999E-7</c:v>
                </c:pt>
                <c:pt idx="202">
                  <c:v>2.2670699999999999E-7</c:v>
                </c:pt>
                <c:pt idx="203">
                  <c:v>2.2898900000000001E-7</c:v>
                </c:pt>
                <c:pt idx="204">
                  <c:v>2.3115300000000001E-7</c:v>
                </c:pt>
                <c:pt idx="205">
                  <c:v>2.3431100000000001E-7</c:v>
                </c:pt>
                <c:pt idx="206">
                  <c:v>2.3695599999999999E-7</c:v>
                </c:pt>
                <c:pt idx="207">
                  <c:v>2.3930500000000001E-7</c:v>
                </c:pt>
                <c:pt idx="208">
                  <c:v>2.4254099999999997E-7</c:v>
                </c:pt>
                <c:pt idx="209">
                  <c:v>2.4502499999999999E-7</c:v>
                </c:pt>
                <c:pt idx="210">
                  <c:v>2.4744699999999998E-7</c:v>
                </c:pt>
                <c:pt idx="211">
                  <c:v>2.5046300000000001E-7</c:v>
                </c:pt>
                <c:pt idx="212">
                  <c:v>2.53065E-7</c:v>
                </c:pt>
                <c:pt idx="213">
                  <c:v>2.55662E-7</c:v>
                </c:pt>
                <c:pt idx="214">
                  <c:v>2.5896199999999999E-7</c:v>
                </c:pt>
                <c:pt idx="215">
                  <c:v>2.6150899999999999E-7</c:v>
                </c:pt>
                <c:pt idx="216">
                  <c:v>2.64154E-7</c:v>
                </c:pt>
                <c:pt idx="217">
                  <c:v>2.6680599999999999E-7</c:v>
                </c:pt>
                <c:pt idx="218">
                  <c:v>2.6988799999999999E-7</c:v>
                </c:pt>
                <c:pt idx="219">
                  <c:v>2.7227300000000002E-7</c:v>
                </c:pt>
                <c:pt idx="220">
                  <c:v>2.7462000000000001E-7</c:v>
                </c:pt>
                <c:pt idx="221">
                  <c:v>2.7758500000000001E-7</c:v>
                </c:pt>
                <c:pt idx="222">
                  <c:v>2.80143E-7</c:v>
                </c:pt>
                <c:pt idx="223">
                  <c:v>2.8294799999999997E-7</c:v>
                </c:pt>
                <c:pt idx="224">
                  <c:v>2.8592899999999999E-7</c:v>
                </c:pt>
                <c:pt idx="225">
                  <c:v>2.8842399999999999E-7</c:v>
                </c:pt>
                <c:pt idx="226">
                  <c:v>2.9104199999999999E-7</c:v>
                </c:pt>
                <c:pt idx="227">
                  <c:v>2.9362400000000001E-7</c:v>
                </c:pt>
                <c:pt idx="228">
                  <c:v>2.9592799999999997E-7</c:v>
                </c:pt>
                <c:pt idx="229">
                  <c:v>2.9886099999999999E-7</c:v>
                </c:pt>
                <c:pt idx="230">
                  <c:v>3.0140199999999999E-7</c:v>
                </c:pt>
                <c:pt idx="231">
                  <c:v>3.0332899999999998E-7</c:v>
                </c:pt>
                <c:pt idx="232">
                  <c:v>3.0595099999999998E-7</c:v>
                </c:pt>
                <c:pt idx="233">
                  <c:v>3.0853799999999998E-7</c:v>
                </c:pt>
                <c:pt idx="234">
                  <c:v>3.1142799999999997E-7</c:v>
                </c:pt>
                <c:pt idx="235">
                  <c:v>3.14277E-7</c:v>
                </c:pt>
                <c:pt idx="236">
                  <c:v>3.1601700000000002E-7</c:v>
                </c:pt>
                <c:pt idx="237">
                  <c:v>3.1867500000000001E-7</c:v>
                </c:pt>
                <c:pt idx="238">
                  <c:v>3.2115199999999999E-7</c:v>
                </c:pt>
                <c:pt idx="239">
                  <c:v>3.23095E-7</c:v>
                </c:pt>
                <c:pt idx="240">
                  <c:v>3.25692E-7</c:v>
                </c:pt>
                <c:pt idx="241">
                  <c:v>3.2773599999999999E-7</c:v>
                </c:pt>
                <c:pt idx="242">
                  <c:v>3.2940900000000001E-7</c:v>
                </c:pt>
                <c:pt idx="243">
                  <c:v>3.3232E-7</c:v>
                </c:pt>
                <c:pt idx="244">
                  <c:v>3.34629E-7</c:v>
                </c:pt>
                <c:pt idx="245">
                  <c:v>3.3630400000000002E-7</c:v>
                </c:pt>
                <c:pt idx="246">
                  <c:v>3.3856399999999999E-7</c:v>
                </c:pt>
                <c:pt idx="247">
                  <c:v>3.4087299999999998E-7</c:v>
                </c:pt>
                <c:pt idx="248">
                  <c:v>3.4239900000000002E-7</c:v>
                </c:pt>
                <c:pt idx="249">
                  <c:v>3.4495900000000001E-7</c:v>
                </c:pt>
                <c:pt idx="250">
                  <c:v>3.4702899999999998E-7</c:v>
                </c:pt>
                <c:pt idx="251">
                  <c:v>2.9570100000000001E-7</c:v>
                </c:pt>
                <c:pt idx="252">
                  <c:v>2.6198599999999997E-7</c:v>
                </c:pt>
                <c:pt idx="253">
                  <c:v>2.3437600000000001E-7</c:v>
                </c:pt>
                <c:pt idx="254">
                  <c:v>2.11656E-7</c:v>
                </c:pt>
                <c:pt idx="255">
                  <c:v>1.9194899999999999E-7</c:v>
                </c:pt>
                <c:pt idx="256">
                  <c:v>1.74142E-7</c:v>
                </c:pt>
                <c:pt idx="257">
                  <c:v>1.5897E-7</c:v>
                </c:pt>
                <c:pt idx="258">
                  <c:v>1.45498E-7</c:v>
                </c:pt>
                <c:pt idx="259">
                  <c:v>1.33174E-7</c:v>
                </c:pt>
                <c:pt idx="260">
                  <c:v>1.2200300000000001E-7</c:v>
                </c:pt>
                <c:pt idx="261">
                  <c:v>1.11843E-7</c:v>
                </c:pt>
                <c:pt idx="262">
                  <c:v>1.0230900000000001E-7</c:v>
                </c:pt>
                <c:pt idx="263">
                  <c:v>9.3671900000000001E-8</c:v>
                </c:pt>
                <c:pt idx="264">
                  <c:v>8.5814200000000001E-8</c:v>
                </c:pt>
                <c:pt idx="265">
                  <c:v>7.8510000000000006E-8</c:v>
                </c:pt>
                <c:pt idx="266">
                  <c:v>7.1404100000000001E-8</c:v>
                </c:pt>
                <c:pt idx="267">
                  <c:v>6.5579999999999996E-8</c:v>
                </c:pt>
                <c:pt idx="268">
                  <c:v>5.9677600000000005E-8</c:v>
                </c:pt>
                <c:pt idx="269">
                  <c:v>5.4157699999999998E-8</c:v>
                </c:pt>
                <c:pt idx="270">
                  <c:v>4.9552900000000002E-8</c:v>
                </c:pt>
                <c:pt idx="271">
                  <c:v>4.4669000000000001E-8</c:v>
                </c:pt>
                <c:pt idx="272">
                  <c:v>3.9542499999999998E-8</c:v>
                </c:pt>
                <c:pt idx="273">
                  <c:v>3.5928700000000001E-8</c:v>
                </c:pt>
                <c:pt idx="274">
                  <c:v>3.1322299999999997E-8</c:v>
                </c:pt>
                <c:pt idx="275">
                  <c:v>2.7972699999999999E-8</c:v>
                </c:pt>
                <c:pt idx="276">
                  <c:v>2.4152200000000001E-8</c:v>
                </c:pt>
                <c:pt idx="277">
                  <c:v>2.0720899999999999E-8</c:v>
                </c:pt>
                <c:pt idx="278">
                  <c:v>1.7226300000000001E-8</c:v>
                </c:pt>
                <c:pt idx="279">
                  <c:v>1.5027700000000001E-8</c:v>
                </c:pt>
                <c:pt idx="280">
                  <c:v>1.14106E-8</c:v>
                </c:pt>
                <c:pt idx="281">
                  <c:v>9.1278099999999997E-9</c:v>
                </c:pt>
                <c:pt idx="282">
                  <c:v>6.1140899999999999E-9</c:v>
                </c:pt>
                <c:pt idx="283">
                  <c:v>3.8071299999999999E-9</c:v>
                </c:pt>
                <c:pt idx="284">
                  <c:v>1.09678E-9</c:v>
                </c:pt>
                <c:pt idx="285">
                  <c:v>-1.49855E-9</c:v>
                </c:pt>
                <c:pt idx="286">
                  <c:v>-4.1797200000000001E-9</c:v>
                </c:pt>
                <c:pt idx="287">
                  <c:v>-6.1157999999999999E-9</c:v>
                </c:pt>
                <c:pt idx="288">
                  <c:v>-7.7210000000000001E-9</c:v>
                </c:pt>
                <c:pt idx="289">
                  <c:v>-1.01455E-8</c:v>
                </c:pt>
                <c:pt idx="290">
                  <c:v>-1.1849000000000001E-8</c:v>
                </c:pt>
                <c:pt idx="291">
                  <c:v>-1.35868E-8</c:v>
                </c:pt>
                <c:pt idx="292">
                  <c:v>-1.60146E-8</c:v>
                </c:pt>
                <c:pt idx="293">
                  <c:v>-1.7076399999999999E-8</c:v>
                </c:pt>
                <c:pt idx="294">
                  <c:v>-1.8881600000000001E-8</c:v>
                </c:pt>
                <c:pt idx="295">
                  <c:v>-2.0355100000000001E-8</c:v>
                </c:pt>
                <c:pt idx="296">
                  <c:v>-2.2216199999999999E-8</c:v>
                </c:pt>
                <c:pt idx="297">
                  <c:v>-2.34263E-8</c:v>
                </c:pt>
                <c:pt idx="298">
                  <c:v>-2.52132E-8</c:v>
                </c:pt>
                <c:pt idx="299">
                  <c:v>-2.6655100000000002E-8</c:v>
                </c:pt>
                <c:pt idx="300">
                  <c:v>-2.8056099999999999E-8</c:v>
                </c:pt>
                <c:pt idx="301">
                  <c:v>-3.0282199999999997E-8</c:v>
                </c:pt>
                <c:pt idx="302">
                  <c:v>-3.1199799999999997E-8</c:v>
                </c:pt>
                <c:pt idx="303">
                  <c:v>-3.16365E-8</c:v>
                </c:pt>
                <c:pt idx="304">
                  <c:v>-3.3777699999999997E-8</c:v>
                </c:pt>
                <c:pt idx="305">
                  <c:v>-3.4590299999999997E-8</c:v>
                </c:pt>
                <c:pt idx="306">
                  <c:v>-3.5681199999999998E-8</c:v>
                </c:pt>
                <c:pt idx="307">
                  <c:v>-3.7066399999999998E-8</c:v>
                </c:pt>
                <c:pt idx="308">
                  <c:v>-3.8482400000000002E-8</c:v>
                </c:pt>
                <c:pt idx="309">
                  <c:v>-3.9366700000000001E-8</c:v>
                </c:pt>
                <c:pt idx="310">
                  <c:v>-4.1136900000000001E-8</c:v>
                </c:pt>
                <c:pt idx="311">
                  <c:v>-4.15553E-8</c:v>
                </c:pt>
                <c:pt idx="312">
                  <c:v>-4.2552100000000002E-8</c:v>
                </c:pt>
                <c:pt idx="313">
                  <c:v>-4.34097E-8</c:v>
                </c:pt>
                <c:pt idx="314">
                  <c:v>-4.4338999999999998E-8</c:v>
                </c:pt>
                <c:pt idx="315">
                  <c:v>-4.552E-8</c:v>
                </c:pt>
                <c:pt idx="316">
                  <c:v>-4.67318E-8</c:v>
                </c:pt>
                <c:pt idx="317">
                  <c:v>-4.7723600000000003E-8</c:v>
                </c:pt>
                <c:pt idx="318">
                  <c:v>-4.8811199999999997E-8</c:v>
                </c:pt>
                <c:pt idx="319">
                  <c:v>-4.9618799999999998E-8</c:v>
                </c:pt>
                <c:pt idx="320">
                  <c:v>-5.0578099999999997E-8</c:v>
                </c:pt>
                <c:pt idx="321">
                  <c:v>-5.1312399999999998E-8</c:v>
                </c:pt>
                <c:pt idx="322">
                  <c:v>-5.2994300000000001E-8</c:v>
                </c:pt>
                <c:pt idx="323">
                  <c:v>-5.3237600000000002E-8</c:v>
                </c:pt>
                <c:pt idx="324">
                  <c:v>-5.4306899999999999E-8</c:v>
                </c:pt>
                <c:pt idx="325">
                  <c:v>-5.5363700000000002E-8</c:v>
                </c:pt>
                <c:pt idx="326">
                  <c:v>-5.5966300000000003E-8</c:v>
                </c:pt>
                <c:pt idx="327">
                  <c:v>-5.7030600000000001E-8</c:v>
                </c:pt>
                <c:pt idx="328">
                  <c:v>-5.8267399999999997E-8</c:v>
                </c:pt>
                <c:pt idx="329">
                  <c:v>-5.8688299999999999E-8</c:v>
                </c:pt>
                <c:pt idx="330">
                  <c:v>-5.9505899999999998E-8</c:v>
                </c:pt>
                <c:pt idx="331">
                  <c:v>-6.0279400000000002E-8</c:v>
                </c:pt>
                <c:pt idx="332">
                  <c:v>-6.0996100000000004E-8</c:v>
                </c:pt>
                <c:pt idx="333">
                  <c:v>-6.20563E-8</c:v>
                </c:pt>
                <c:pt idx="334">
                  <c:v>-6.3196400000000001E-8</c:v>
                </c:pt>
                <c:pt idx="335">
                  <c:v>-6.2963900000000002E-8</c:v>
                </c:pt>
                <c:pt idx="336">
                  <c:v>-6.3923999999999997E-8</c:v>
                </c:pt>
                <c:pt idx="337">
                  <c:v>-6.5339199999999998E-8</c:v>
                </c:pt>
                <c:pt idx="338">
                  <c:v>-6.5899199999999998E-8</c:v>
                </c:pt>
                <c:pt idx="339">
                  <c:v>-6.6564300000000003E-8</c:v>
                </c:pt>
                <c:pt idx="340">
                  <c:v>-6.7221899999999999E-8</c:v>
                </c:pt>
                <c:pt idx="341">
                  <c:v>-6.7441899999999997E-8</c:v>
                </c:pt>
                <c:pt idx="342">
                  <c:v>-6.8830399999999997E-8</c:v>
                </c:pt>
                <c:pt idx="343">
                  <c:v>-6.9712199999999993E-8</c:v>
                </c:pt>
                <c:pt idx="344">
                  <c:v>-6.9583900000000004E-8</c:v>
                </c:pt>
                <c:pt idx="345">
                  <c:v>-7.0688200000000002E-8</c:v>
                </c:pt>
                <c:pt idx="346">
                  <c:v>-7.1304899999999997E-8</c:v>
                </c:pt>
                <c:pt idx="347">
                  <c:v>-7.1945E-8</c:v>
                </c:pt>
                <c:pt idx="348">
                  <c:v>-7.2462599999999997E-8</c:v>
                </c:pt>
                <c:pt idx="349">
                  <c:v>-7.3391899999999994E-8</c:v>
                </c:pt>
                <c:pt idx="350">
                  <c:v>-7.3317700000000005E-8</c:v>
                </c:pt>
                <c:pt idx="351">
                  <c:v>-7.48187E-8</c:v>
                </c:pt>
                <c:pt idx="352">
                  <c:v>-7.5056200000000005E-8</c:v>
                </c:pt>
                <c:pt idx="353">
                  <c:v>-7.5732999999999994E-8</c:v>
                </c:pt>
                <c:pt idx="354">
                  <c:v>-7.63056E-8</c:v>
                </c:pt>
                <c:pt idx="355">
                  <c:v>-7.7161499999999999E-8</c:v>
                </c:pt>
                <c:pt idx="356">
                  <c:v>-7.7351500000000003E-8</c:v>
                </c:pt>
                <c:pt idx="357">
                  <c:v>-7.8221600000000002E-8</c:v>
                </c:pt>
                <c:pt idx="358">
                  <c:v>-7.8403299999999994E-8</c:v>
                </c:pt>
                <c:pt idx="359">
                  <c:v>-7.9032599999999995E-8</c:v>
                </c:pt>
                <c:pt idx="360">
                  <c:v>-8.0095200000000001E-8</c:v>
                </c:pt>
                <c:pt idx="361">
                  <c:v>-8.1391200000000002E-8</c:v>
                </c:pt>
                <c:pt idx="362">
                  <c:v>-8.0966199999999996E-8</c:v>
                </c:pt>
                <c:pt idx="363">
                  <c:v>-8.2137099999999995E-8</c:v>
                </c:pt>
                <c:pt idx="364">
                  <c:v>-8.2723099999999998E-8</c:v>
                </c:pt>
                <c:pt idx="365">
                  <c:v>-8.3181400000000004E-8</c:v>
                </c:pt>
                <c:pt idx="366">
                  <c:v>-8.38899E-8</c:v>
                </c:pt>
                <c:pt idx="367">
                  <c:v>-8.4033999999999997E-8</c:v>
                </c:pt>
                <c:pt idx="368">
                  <c:v>-8.4184900000000004E-8</c:v>
                </c:pt>
                <c:pt idx="369">
                  <c:v>-8.5645900000000006E-8</c:v>
                </c:pt>
                <c:pt idx="370">
                  <c:v>-8.5692600000000003E-8</c:v>
                </c:pt>
                <c:pt idx="371">
                  <c:v>-8.6191799999999998E-8</c:v>
                </c:pt>
                <c:pt idx="372">
                  <c:v>-8.70228E-8</c:v>
                </c:pt>
                <c:pt idx="373">
                  <c:v>-8.7244499999999997E-8</c:v>
                </c:pt>
                <c:pt idx="374">
                  <c:v>-8.7895400000000002E-8</c:v>
                </c:pt>
                <c:pt idx="375">
                  <c:v>-8.8828000000000006E-8</c:v>
                </c:pt>
                <c:pt idx="376">
                  <c:v>-8.8507100000000005E-8</c:v>
                </c:pt>
                <c:pt idx="377">
                  <c:v>-8.9033800000000004E-8</c:v>
                </c:pt>
                <c:pt idx="378">
                  <c:v>-9.0093199999999996E-8</c:v>
                </c:pt>
                <c:pt idx="379">
                  <c:v>-9.0230700000000006E-8</c:v>
                </c:pt>
                <c:pt idx="380">
                  <c:v>-9.0552399999999998E-8</c:v>
                </c:pt>
                <c:pt idx="381">
                  <c:v>-9.1676700000000005E-8</c:v>
                </c:pt>
                <c:pt idx="382">
                  <c:v>-9.1670800000000003E-8</c:v>
                </c:pt>
                <c:pt idx="383">
                  <c:v>-9.2185099999999993E-8</c:v>
                </c:pt>
                <c:pt idx="384">
                  <c:v>-9.3101900000000003E-8</c:v>
                </c:pt>
                <c:pt idx="385">
                  <c:v>-9.3557799999999999E-8</c:v>
                </c:pt>
                <c:pt idx="386">
                  <c:v>-9.4085300000000001E-8</c:v>
                </c:pt>
                <c:pt idx="387">
                  <c:v>-9.4274500000000002E-8</c:v>
                </c:pt>
                <c:pt idx="388">
                  <c:v>-9.4659599999999994E-8</c:v>
                </c:pt>
                <c:pt idx="389">
                  <c:v>-9.5084599999999999E-8</c:v>
                </c:pt>
                <c:pt idx="390">
                  <c:v>-9.6306399999999997E-8</c:v>
                </c:pt>
                <c:pt idx="391">
                  <c:v>-9.6074700000000002E-8</c:v>
                </c:pt>
                <c:pt idx="392">
                  <c:v>-9.6476499999999997E-8</c:v>
                </c:pt>
                <c:pt idx="393">
                  <c:v>-9.7489900000000003E-8</c:v>
                </c:pt>
                <c:pt idx="394">
                  <c:v>-9.75858E-8</c:v>
                </c:pt>
                <c:pt idx="395">
                  <c:v>-9.8313399999999997E-8</c:v>
                </c:pt>
                <c:pt idx="396">
                  <c:v>-9.8965899999999995E-8</c:v>
                </c:pt>
                <c:pt idx="397">
                  <c:v>-9.8931800000000004E-8</c:v>
                </c:pt>
                <c:pt idx="398">
                  <c:v>-9.9363500000000002E-8</c:v>
                </c:pt>
                <c:pt idx="399">
                  <c:v>-9.9881099999999998E-8</c:v>
                </c:pt>
                <c:pt idx="400">
                  <c:v>-1.0034899999999999E-7</c:v>
                </c:pt>
                <c:pt idx="401">
                  <c:v>-1.00705E-7</c:v>
                </c:pt>
                <c:pt idx="402">
                  <c:v>-1.0111E-7</c:v>
                </c:pt>
                <c:pt idx="403">
                  <c:v>-1.0102400000000001E-7</c:v>
                </c:pt>
                <c:pt idx="404">
                  <c:v>-1.0174800000000001E-7</c:v>
                </c:pt>
                <c:pt idx="405">
                  <c:v>-1.02656E-7</c:v>
                </c:pt>
                <c:pt idx="406">
                  <c:v>-1.0263500000000001E-7</c:v>
                </c:pt>
                <c:pt idx="407">
                  <c:v>-1.03271E-7</c:v>
                </c:pt>
                <c:pt idx="408">
                  <c:v>-1.03817E-7</c:v>
                </c:pt>
                <c:pt idx="409">
                  <c:v>-1.03875E-7</c:v>
                </c:pt>
                <c:pt idx="410">
                  <c:v>-1.03957E-7</c:v>
                </c:pt>
                <c:pt idx="411">
                  <c:v>-1.04952E-7</c:v>
                </c:pt>
                <c:pt idx="412">
                  <c:v>-1.04768E-7</c:v>
                </c:pt>
                <c:pt idx="413">
                  <c:v>-1.0487600000000001E-7</c:v>
                </c:pt>
                <c:pt idx="414">
                  <c:v>-1.0547200000000001E-7</c:v>
                </c:pt>
                <c:pt idx="415">
                  <c:v>-1.05758E-7</c:v>
                </c:pt>
                <c:pt idx="416">
                  <c:v>-1.06669E-7</c:v>
                </c:pt>
                <c:pt idx="417">
                  <c:v>-1.06261E-7</c:v>
                </c:pt>
                <c:pt idx="418">
                  <c:v>-1.07458E-7</c:v>
                </c:pt>
                <c:pt idx="419">
                  <c:v>-1.07116E-7</c:v>
                </c:pt>
                <c:pt idx="420">
                  <c:v>-1.07553E-7</c:v>
                </c:pt>
                <c:pt idx="421">
                  <c:v>-1.0697899999999999E-7</c:v>
                </c:pt>
                <c:pt idx="422">
                  <c:v>-1.08393E-7</c:v>
                </c:pt>
                <c:pt idx="423">
                  <c:v>-1.08411E-7</c:v>
                </c:pt>
                <c:pt idx="424">
                  <c:v>-1.08142E-7</c:v>
                </c:pt>
                <c:pt idx="425">
                  <c:v>-1.08614E-7</c:v>
                </c:pt>
                <c:pt idx="426">
                  <c:v>-1.08958E-7</c:v>
                </c:pt>
                <c:pt idx="427">
                  <c:v>-1.0884500000000001E-7</c:v>
                </c:pt>
                <c:pt idx="428">
                  <c:v>-1.09694E-7</c:v>
                </c:pt>
                <c:pt idx="429">
                  <c:v>-1.09459E-7</c:v>
                </c:pt>
                <c:pt idx="430">
                  <c:v>-1.0965099999999999E-7</c:v>
                </c:pt>
                <c:pt idx="431">
                  <c:v>-1.10127E-7</c:v>
                </c:pt>
                <c:pt idx="432">
                  <c:v>-1.09933E-7</c:v>
                </c:pt>
                <c:pt idx="433">
                  <c:v>-1.09812E-7</c:v>
                </c:pt>
                <c:pt idx="434">
                  <c:v>-1.1023400000000001E-7</c:v>
                </c:pt>
                <c:pt idx="435">
                  <c:v>-1.10026E-7</c:v>
                </c:pt>
                <c:pt idx="436">
                  <c:v>-1.10589E-7</c:v>
                </c:pt>
                <c:pt idx="437">
                  <c:v>-1.10529E-7</c:v>
                </c:pt>
                <c:pt idx="438">
                  <c:v>-1.10761E-7</c:v>
                </c:pt>
                <c:pt idx="439">
                  <c:v>-1.10717E-7</c:v>
                </c:pt>
                <c:pt idx="440">
                  <c:v>-1.11007E-7</c:v>
                </c:pt>
                <c:pt idx="441">
                  <c:v>-1.1106300000000001E-7</c:v>
                </c:pt>
                <c:pt idx="442">
                  <c:v>-1.11352E-7</c:v>
                </c:pt>
                <c:pt idx="443">
                  <c:v>-1.11348E-7</c:v>
                </c:pt>
                <c:pt idx="444">
                  <c:v>-1.11474E-7</c:v>
                </c:pt>
                <c:pt idx="445">
                  <c:v>-1.11675E-7</c:v>
                </c:pt>
                <c:pt idx="446">
                  <c:v>-1.11906E-7</c:v>
                </c:pt>
                <c:pt idx="447">
                  <c:v>-1.11922E-7</c:v>
                </c:pt>
                <c:pt idx="448">
                  <c:v>-1.1195099999999999E-7</c:v>
                </c:pt>
                <c:pt idx="449">
                  <c:v>-1.12227E-7</c:v>
                </c:pt>
                <c:pt idx="450">
                  <c:v>-1.11954E-7</c:v>
                </c:pt>
                <c:pt idx="451">
                  <c:v>-1.1232499999999999E-7</c:v>
                </c:pt>
                <c:pt idx="452">
                  <c:v>-1.1259299999999999E-7</c:v>
                </c:pt>
                <c:pt idx="453">
                  <c:v>-1.12261E-7</c:v>
                </c:pt>
                <c:pt idx="454">
                  <c:v>-1.12228E-7</c:v>
                </c:pt>
                <c:pt idx="455">
                  <c:v>-1.12587E-7</c:v>
                </c:pt>
                <c:pt idx="456">
                  <c:v>-1.12552E-7</c:v>
                </c:pt>
                <c:pt idx="457">
                  <c:v>-1.1317E-7</c:v>
                </c:pt>
                <c:pt idx="458">
                  <c:v>-1.12554E-7</c:v>
                </c:pt>
                <c:pt idx="459">
                  <c:v>-1.12957E-7</c:v>
                </c:pt>
                <c:pt idx="460">
                  <c:v>-1.13253E-7</c:v>
                </c:pt>
                <c:pt idx="461">
                  <c:v>-1.13134E-7</c:v>
                </c:pt>
                <c:pt idx="462">
                  <c:v>-1.13306E-7</c:v>
                </c:pt>
                <c:pt idx="463">
                  <c:v>-1.1332E-7</c:v>
                </c:pt>
                <c:pt idx="464">
                  <c:v>-1.13669E-7</c:v>
                </c:pt>
                <c:pt idx="465">
                  <c:v>-1.13506E-7</c:v>
                </c:pt>
                <c:pt idx="466">
                  <c:v>-1.14164E-7</c:v>
                </c:pt>
                <c:pt idx="467">
                  <c:v>-1.13989E-7</c:v>
                </c:pt>
                <c:pt idx="468">
                  <c:v>-1.13546E-7</c:v>
                </c:pt>
                <c:pt idx="469">
                  <c:v>-1.1401599999999999E-7</c:v>
                </c:pt>
                <c:pt idx="470">
                  <c:v>-1.14232E-7</c:v>
                </c:pt>
                <c:pt idx="471">
                  <c:v>-1.14019E-7</c:v>
                </c:pt>
                <c:pt idx="472">
                  <c:v>-1.1408500000000001E-7</c:v>
                </c:pt>
                <c:pt idx="473">
                  <c:v>-1.14567E-7</c:v>
                </c:pt>
                <c:pt idx="474">
                  <c:v>-1.1433199999999999E-7</c:v>
                </c:pt>
                <c:pt idx="475">
                  <c:v>-1.14532E-7</c:v>
                </c:pt>
                <c:pt idx="476">
                  <c:v>-1.1492600000000001E-7</c:v>
                </c:pt>
                <c:pt idx="477">
                  <c:v>-1.14584E-7</c:v>
                </c:pt>
                <c:pt idx="478">
                  <c:v>-1.1451E-7</c:v>
                </c:pt>
                <c:pt idx="479">
                  <c:v>-1.15177E-7</c:v>
                </c:pt>
                <c:pt idx="480">
                  <c:v>-1.1477499999999999E-7</c:v>
                </c:pt>
                <c:pt idx="481">
                  <c:v>-1.15409E-7</c:v>
                </c:pt>
                <c:pt idx="482">
                  <c:v>-1.1538299999999999E-7</c:v>
                </c:pt>
                <c:pt idx="483">
                  <c:v>-1.15471E-7</c:v>
                </c:pt>
                <c:pt idx="484">
                  <c:v>-1.15693E-7</c:v>
                </c:pt>
                <c:pt idx="485">
                  <c:v>-1.15951E-7</c:v>
                </c:pt>
                <c:pt idx="486">
                  <c:v>-1.15725E-7</c:v>
                </c:pt>
                <c:pt idx="487">
                  <c:v>-1.15855E-7</c:v>
                </c:pt>
                <c:pt idx="488">
                  <c:v>-1.1632600000000001E-7</c:v>
                </c:pt>
                <c:pt idx="489">
                  <c:v>-1.1568599999999999E-7</c:v>
                </c:pt>
                <c:pt idx="490">
                  <c:v>-1.1617E-7</c:v>
                </c:pt>
                <c:pt idx="491">
                  <c:v>-1.16348E-7</c:v>
                </c:pt>
                <c:pt idx="492">
                  <c:v>-1.16241E-7</c:v>
                </c:pt>
                <c:pt idx="493">
                  <c:v>-1.17007E-7</c:v>
                </c:pt>
                <c:pt idx="494">
                  <c:v>-1.1688700000000001E-7</c:v>
                </c:pt>
                <c:pt idx="495">
                  <c:v>-1.16579E-7</c:v>
                </c:pt>
                <c:pt idx="496">
                  <c:v>-1.17239E-7</c:v>
                </c:pt>
                <c:pt idx="497">
                  <c:v>-1.17521E-7</c:v>
                </c:pt>
                <c:pt idx="498">
                  <c:v>-1.17302E-7</c:v>
                </c:pt>
                <c:pt idx="499">
                  <c:v>-1.17698E-7</c:v>
                </c:pt>
                <c:pt idx="500">
                  <c:v>-1.17975E-7</c:v>
                </c:pt>
                <c:pt idx="501">
                  <c:v>-1.17642E-7</c:v>
                </c:pt>
                <c:pt idx="502">
                  <c:v>-1.1841600000000001E-7</c:v>
                </c:pt>
                <c:pt idx="503">
                  <c:v>-1.18094E-7</c:v>
                </c:pt>
                <c:pt idx="504">
                  <c:v>-1.17884E-7</c:v>
                </c:pt>
                <c:pt idx="505">
                  <c:v>-1.18453E-7</c:v>
                </c:pt>
                <c:pt idx="506">
                  <c:v>-1.18508E-7</c:v>
                </c:pt>
                <c:pt idx="507">
                  <c:v>-1.1773999999999999E-7</c:v>
                </c:pt>
                <c:pt idx="508">
                  <c:v>-1.18838E-7</c:v>
                </c:pt>
                <c:pt idx="509">
                  <c:v>-1.1875599999999999E-7</c:v>
                </c:pt>
                <c:pt idx="510">
                  <c:v>-1.19068E-7</c:v>
                </c:pt>
                <c:pt idx="511">
                  <c:v>-1.1934799999999999E-7</c:v>
                </c:pt>
                <c:pt idx="512">
                  <c:v>-1.1955599999999999E-7</c:v>
                </c:pt>
                <c:pt idx="513">
                  <c:v>-1.1941499999999999E-7</c:v>
                </c:pt>
                <c:pt idx="514">
                  <c:v>-1.19823E-7</c:v>
                </c:pt>
                <c:pt idx="515">
                  <c:v>-1.1969899999999999E-7</c:v>
                </c:pt>
                <c:pt idx="516">
                  <c:v>-1.1983799999999999E-7</c:v>
                </c:pt>
                <c:pt idx="517">
                  <c:v>-1.20147E-7</c:v>
                </c:pt>
                <c:pt idx="518">
                  <c:v>-1.2030799999999999E-7</c:v>
                </c:pt>
                <c:pt idx="519">
                  <c:v>-1.1964500000000001E-7</c:v>
                </c:pt>
                <c:pt idx="520">
                  <c:v>-1.2027400000000001E-7</c:v>
                </c:pt>
                <c:pt idx="521">
                  <c:v>-1.2017800000000001E-7</c:v>
                </c:pt>
                <c:pt idx="522">
                  <c:v>-1.2049099999999999E-7</c:v>
                </c:pt>
                <c:pt idx="523">
                  <c:v>-1.2095899999999999E-7</c:v>
                </c:pt>
                <c:pt idx="524">
                  <c:v>-1.2082199999999999E-7</c:v>
                </c:pt>
                <c:pt idx="525">
                  <c:v>-1.2088699999999999E-7</c:v>
                </c:pt>
                <c:pt idx="526">
                  <c:v>-1.2147499999999999E-7</c:v>
                </c:pt>
                <c:pt idx="527">
                  <c:v>-1.2134900000000001E-7</c:v>
                </c:pt>
                <c:pt idx="528">
                  <c:v>-1.2123999999999999E-7</c:v>
                </c:pt>
                <c:pt idx="529">
                  <c:v>-1.21897E-7</c:v>
                </c:pt>
                <c:pt idx="530">
                  <c:v>-1.21739E-7</c:v>
                </c:pt>
                <c:pt idx="531">
                  <c:v>-1.2146999999999999E-7</c:v>
                </c:pt>
                <c:pt idx="532">
                  <c:v>-1.2221999999999999E-7</c:v>
                </c:pt>
                <c:pt idx="533">
                  <c:v>-1.2227E-7</c:v>
                </c:pt>
                <c:pt idx="534">
                  <c:v>-1.2209700000000001E-7</c:v>
                </c:pt>
                <c:pt idx="535">
                  <c:v>-1.22739E-7</c:v>
                </c:pt>
                <c:pt idx="536">
                  <c:v>-1.2250099999999999E-7</c:v>
                </c:pt>
                <c:pt idx="537">
                  <c:v>-1.22716E-7</c:v>
                </c:pt>
                <c:pt idx="538">
                  <c:v>-1.22948E-7</c:v>
                </c:pt>
                <c:pt idx="539">
                  <c:v>-1.2316700000000001E-7</c:v>
                </c:pt>
                <c:pt idx="540">
                  <c:v>-1.2267600000000001E-7</c:v>
                </c:pt>
                <c:pt idx="541">
                  <c:v>-1.2358800000000001E-7</c:v>
                </c:pt>
                <c:pt idx="542">
                  <c:v>-1.2331699999999999E-7</c:v>
                </c:pt>
                <c:pt idx="543">
                  <c:v>-1.2361200000000001E-7</c:v>
                </c:pt>
                <c:pt idx="544">
                  <c:v>-1.23935E-7</c:v>
                </c:pt>
                <c:pt idx="545">
                  <c:v>-1.24024E-7</c:v>
                </c:pt>
                <c:pt idx="546">
                  <c:v>-1.24325E-7</c:v>
                </c:pt>
                <c:pt idx="547">
                  <c:v>-1.2424699999999999E-7</c:v>
                </c:pt>
                <c:pt idx="548">
                  <c:v>-1.2439299999999999E-7</c:v>
                </c:pt>
                <c:pt idx="549">
                  <c:v>-1.2461800000000001E-7</c:v>
                </c:pt>
                <c:pt idx="550">
                  <c:v>-1.2488099999999999E-7</c:v>
                </c:pt>
                <c:pt idx="551">
                  <c:v>-1.2555899999999999E-7</c:v>
                </c:pt>
                <c:pt idx="552">
                  <c:v>-1.2524800000000001E-7</c:v>
                </c:pt>
                <c:pt idx="553">
                  <c:v>-1.2578600000000001E-7</c:v>
                </c:pt>
                <c:pt idx="554">
                  <c:v>-1.2573900000000001E-7</c:v>
                </c:pt>
                <c:pt idx="555">
                  <c:v>-1.2597599999999999E-7</c:v>
                </c:pt>
                <c:pt idx="556">
                  <c:v>-1.2621099999999999E-7</c:v>
                </c:pt>
                <c:pt idx="557">
                  <c:v>-1.2653200000000001E-7</c:v>
                </c:pt>
                <c:pt idx="558">
                  <c:v>-1.2662500000000001E-7</c:v>
                </c:pt>
                <c:pt idx="559">
                  <c:v>-1.27157E-7</c:v>
                </c:pt>
                <c:pt idx="560">
                  <c:v>-1.2700399999999999E-7</c:v>
                </c:pt>
                <c:pt idx="561">
                  <c:v>-1.27343E-7</c:v>
                </c:pt>
                <c:pt idx="562">
                  <c:v>-1.2802100000000001E-7</c:v>
                </c:pt>
                <c:pt idx="563">
                  <c:v>-1.28108E-7</c:v>
                </c:pt>
                <c:pt idx="564">
                  <c:v>-1.2842499999999999E-7</c:v>
                </c:pt>
                <c:pt idx="565">
                  <c:v>-1.2917100000000001E-7</c:v>
                </c:pt>
                <c:pt idx="566">
                  <c:v>-1.2891599999999999E-7</c:v>
                </c:pt>
                <c:pt idx="567">
                  <c:v>-1.2881600000000001E-7</c:v>
                </c:pt>
                <c:pt idx="568">
                  <c:v>-1.29694E-7</c:v>
                </c:pt>
                <c:pt idx="569">
                  <c:v>-1.3051E-7</c:v>
                </c:pt>
                <c:pt idx="570">
                  <c:v>-1.3022299999999999E-7</c:v>
                </c:pt>
                <c:pt idx="571">
                  <c:v>-1.31145E-7</c:v>
                </c:pt>
                <c:pt idx="572">
                  <c:v>-1.31423E-7</c:v>
                </c:pt>
                <c:pt idx="573">
                  <c:v>-1.3164200000000001E-7</c:v>
                </c:pt>
                <c:pt idx="574">
                  <c:v>-1.3218399999999999E-7</c:v>
                </c:pt>
                <c:pt idx="575">
                  <c:v>-1.3267899999999999E-7</c:v>
                </c:pt>
                <c:pt idx="576">
                  <c:v>-1.3292900000000001E-7</c:v>
                </c:pt>
                <c:pt idx="577">
                  <c:v>-1.3314699999999999E-7</c:v>
                </c:pt>
                <c:pt idx="578">
                  <c:v>-1.3384399999999999E-7</c:v>
                </c:pt>
                <c:pt idx="579">
                  <c:v>-1.3374500000000001E-7</c:v>
                </c:pt>
                <c:pt idx="580">
                  <c:v>-1.3501299999999999E-7</c:v>
                </c:pt>
                <c:pt idx="581">
                  <c:v>-1.3533400000000001E-7</c:v>
                </c:pt>
                <c:pt idx="582">
                  <c:v>-1.35769E-7</c:v>
                </c:pt>
                <c:pt idx="583">
                  <c:v>-1.36533E-7</c:v>
                </c:pt>
                <c:pt idx="584">
                  <c:v>-1.37078E-7</c:v>
                </c:pt>
                <c:pt idx="585">
                  <c:v>-1.37095E-7</c:v>
                </c:pt>
                <c:pt idx="586">
                  <c:v>-1.38308E-7</c:v>
                </c:pt>
                <c:pt idx="587">
                  <c:v>-1.38546E-7</c:v>
                </c:pt>
                <c:pt idx="588">
                  <c:v>-1.3923899999999999E-7</c:v>
                </c:pt>
                <c:pt idx="589">
                  <c:v>-1.3998099999999999E-7</c:v>
                </c:pt>
                <c:pt idx="590">
                  <c:v>-1.4084899999999999E-7</c:v>
                </c:pt>
                <c:pt idx="591">
                  <c:v>-1.4132E-7</c:v>
                </c:pt>
                <c:pt idx="592">
                  <c:v>-1.42231E-7</c:v>
                </c:pt>
                <c:pt idx="593">
                  <c:v>-1.4307800000000001E-7</c:v>
                </c:pt>
                <c:pt idx="594">
                  <c:v>-1.4368700000000001E-7</c:v>
                </c:pt>
                <c:pt idx="595">
                  <c:v>-1.44288E-7</c:v>
                </c:pt>
                <c:pt idx="596">
                  <c:v>-1.45457E-7</c:v>
                </c:pt>
                <c:pt idx="597">
                  <c:v>-1.45941E-7</c:v>
                </c:pt>
                <c:pt idx="598">
                  <c:v>-1.4712499999999999E-7</c:v>
                </c:pt>
                <c:pt idx="599">
                  <c:v>-1.48229E-7</c:v>
                </c:pt>
                <c:pt idx="600">
                  <c:v>-1.4912E-7</c:v>
                </c:pt>
                <c:pt idx="601">
                  <c:v>-1.50589E-7</c:v>
                </c:pt>
                <c:pt idx="602">
                  <c:v>-1.51196E-7</c:v>
                </c:pt>
                <c:pt idx="603">
                  <c:v>-1.5225400000000001E-7</c:v>
                </c:pt>
                <c:pt idx="604">
                  <c:v>-1.5377799999999999E-7</c:v>
                </c:pt>
                <c:pt idx="605">
                  <c:v>-1.5449999999999999E-7</c:v>
                </c:pt>
                <c:pt idx="606">
                  <c:v>-1.55838E-7</c:v>
                </c:pt>
                <c:pt idx="607">
                  <c:v>-1.5755400000000001E-7</c:v>
                </c:pt>
                <c:pt idx="608">
                  <c:v>-1.5891599999999999E-7</c:v>
                </c:pt>
                <c:pt idx="609">
                  <c:v>-1.59854E-7</c:v>
                </c:pt>
                <c:pt idx="610">
                  <c:v>-1.6175999999999999E-7</c:v>
                </c:pt>
                <c:pt idx="611">
                  <c:v>-1.6278699999999999E-7</c:v>
                </c:pt>
                <c:pt idx="612">
                  <c:v>-1.6432300000000001E-7</c:v>
                </c:pt>
                <c:pt idx="613">
                  <c:v>-1.66094E-7</c:v>
                </c:pt>
                <c:pt idx="614">
                  <c:v>-1.67816E-7</c:v>
                </c:pt>
                <c:pt idx="615">
                  <c:v>-1.6913699999999999E-7</c:v>
                </c:pt>
                <c:pt idx="616">
                  <c:v>-1.71083E-7</c:v>
                </c:pt>
                <c:pt idx="617">
                  <c:v>-1.72768E-7</c:v>
                </c:pt>
                <c:pt idx="618">
                  <c:v>-1.7461800000000001E-7</c:v>
                </c:pt>
                <c:pt idx="619">
                  <c:v>-1.7670399999999999E-7</c:v>
                </c:pt>
                <c:pt idx="620">
                  <c:v>-1.7823E-7</c:v>
                </c:pt>
                <c:pt idx="621">
                  <c:v>-1.8064200000000001E-7</c:v>
                </c:pt>
                <c:pt idx="622">
                  <c:v>-1.8293000000000001E-7</c:v>
                </c:pt>
                <c:pt idx="623">
                  <c:v>-1.84575E-7</c:v>
                </c:pt>
                <c:pt idx="624">
                  <c:v>-1.8706499999999999E-7</c:v>
                </c:pt>
                <c:pt idx="625">
                  <c:v>-1.89943E-7</c:v>
                </c:pt>
                <c:pt idx="626">
                  <c:v>-1.9177600000000001E-7</c:v>
                </c:pt>
                <c:pt idx="627">
                  <c:v>-1.9462100000000001E-7</c:v>
                </c:pt>
                <c:pt idx="628">
                  <c:v>-1.96923E-7</c:v>
                </c:pt>
                <c:pt idx="629">
                  <c:v>-1.9931400000000001E-7</c:v>
                </c:pt>
                <c:pt idx="630">
                  <c:v>-2.02064E-7</c:v>
                </c:pt>
                <c:pt idx="631">
                  <c:v>-2.0534699999999999E-7</c:v>
                </c:pt>
                <c:pt idx="632">
                  <c:v>-2.0774000000000001E-7</c:v>
                </c:pt>
                <c:pt idx="633">
                  <c:v>-2.11374E-7</c:v>
                </c:pt>
                <c:pt idx="634">
                  <c:v>-2.1384099999999999E-7</c:v>
                </c:pt>
                <c:pt idx="635">
                  <c:v>-2.1666799999999999E-7</c:v>
                </c:pt>
                <c:pt idx="636">
                  <c:v>-2.2016100000000001E-7</c:v>
                </c:pt>
                <c:pt idx="637">
                  <c:v>-2.2343799999999999E-7</c:v>
                </c:pt>
                <c:pt idx="638">
                  <c:v>-2.2651100000000001E-7</c:v>
                </c:pt>
                <c:pt idx="639">
                  <c:v>-2.30168E-7</c:v>
                </c:pt>
                <c:pt idx="640">
                  <c:v>-2.3377100000000001E-7</c:v>
                </c:pt>
                <c:pt idx="641">
                  <c:v>-2.37145E-7</c:v>
                </c:pt>
                <c:pt idx="642">
                  <c:v>-2.4117599999999999E-7</c:v>
                </c:pt>
                <c:pt idx="643">
                  <c:v>-2.4491399999999999E-7</c:v>
                </c:pt>
                <c:pt idx="644">
                  <c:v>-2.48424E-7</c:v>
                </c:pt>
                <c:pt idx="645">
                  <c:v>-2.5307900000000001E-7</c:v>
                </c:pt>
                <c:pt idx="646">
                  <c:v>-2.56431E-7</c:v>
                </c:pt>
                <c:pt idx="647">
                  <c:v>-2.61164E-7</c:v>
                </c:pt>
                <c:pt idx="648">
                  <c:v>-2.6559399999999999E-7</c:v>
                </c:pt>
                <c:pt idx="649">
                  <c:v>-2.6999899999999998E-7</c:v>
                </c:pt>
                <c:pt idx="650">
                  <c:v>-2.7457200000000001E-7</c:v>
                </c:pt>
                <c:pt idx="651">
                  <c:v>-2.7898999999999999E-7</c:v>
                </c:pt>
                <c:pt idx="652">
                  <c:v>-2.8372800000000001E-7</c:v>
                </c:pt>
                <c:pt idx="653">
                  <c:v>-2.8801899999999998E-7</c:v>
                </c:pt>
                <c:pt idx="654">
                  <c:v>-2.9318999999999999E-7</c:v>
                </c:pt>
                <c:pt idx="655">
                  <c:v>-2.9788299999999999E-7</c:v>
                </c:pt>
                <c:pt idx="656">
                  <c:v>-3.0294199999999999E-7</c:v>
                </c:pt>
                <c:pt idx="657">
                  <c:v>-3.0875800000000002E-7</c:v>
                </c:pt>
                <c:pt idx="658">
                  <c:v>-3.1375200000000002E-7</c:v>
                </c:pt>
                <c:pt idx="659">
                  <c:v>-3.1946900000000001E-7</c:v>
                </c:pt>
                <c:pt idx="660">
                  <c:v>-3.2496099999999999E-7</c:v>
                </c:pt>
                <c:pt idx="661">
                  <c:v>-3.2978300000000001E-7</c:v>
                </c:pt>
                <c:pt idx="662">
                  <c:v>-3.3575799999999998E-7</c:v>
                </c:pt>
                <c:pt idx="663">
                  <c:v>-3.4165899999999998E-7</c:v>
                </c:pt>
                <c:pt idx="664">
                  <c:v>-3.4716699999999997E-7</c:v>
                </c:pt>
                <c:pt idx="665">
                  <c:v>-3.5302400000000003E-7</c:v>
                </c:pt>
                <c:pt idx="666">
                  <c:v>-3.59398E-7</c:v>
                </c:pt>
                <c:pt idx="667">
                  <c:v>-3.6529099999999999E-7</c:v>
                </c:pt>
                <c:pt idx="668">
                  <c:v>-3.71231E-7</c:v>
                </c:pt>
                <c:pt idx="669">
                  <c:v>-3.7822200000000001E-7</c:v>
                </c:pt>
                <c:pt idx="670">
                  <c:v>-3.84119E-7</c:v>
                </c:pt>
                <c:pt idx="671">
                  <c:v>-3.9068899999999999E-7</c:v>
                </c:pt>
                <c:pt idx="672">
                  <c:v>-3.9729999999999999E-7</c:v>
                </c:pt>
                <c:pt idx="673">
                  <c:v>-4.03451E-7</c:v>
                </c:pt>
                <c:pt idx="674">
                  <c:v>-4.1090699999999999E-7</c:v>
                </c:pt>
                <c:pt idx="675">
                  <c:v>-4.17898E-7</c:v>
                </c:pt>
                <c:pt idx="676">
                  <c:v>-4.2441199999999998E-7</c:v>
                </c:pt>
                <c:pt idx="677">
                  <c:v>-4.3126200000000001E-7</c:v>
                </c:pt>
                <c:pt idx="678">
                  <c:v>-4.3891299999999998E-7</c:v>
                </c:pt>
                <c:pt idx="679">
                  <c:v>-4.4542999999999999E-7</c:v>
                </c:pt>
                <c:pt idx="680">
                  <c:v>-4.5269800000000002E-7</c:v>
                </c:pt>
                <c:pt idx="681">
                  <c:v>-4.59686E-7</c:v>
                </c:pt>
                <c:pt idx="682">
                  <c:v>-4.6738300000000002E-7</c:v>
                </c:pt>
                <c:pt idx="683">
                  <c:v>-4.74438E-7</c:v>
                </c:pt>
                <c:pt idx="684">
                  <c:v>-4.8176099999999997E-7</c:v>
                </c:pt>
                <c:pt idx="685">
                  <c:v>-4.8951999999999995E-7</c:v>
                </c:pt>
                <c:pt idx="686">
                  <c:v>-4.9673800000000004E-7</c:v>
                </c:pt>
                <c:pt idx="687">
                  <c:v>-5.0431799999999995E-7</c:v>
                </c:pt>
                <c:pt idx="688">
                  <c:v>-5.1173299999999997E-7</c:v>
                </c:pt>
                <c:pt idx="689">
                  <c:v>-5.1966000000000004E-7</c:v>
                </c:pt>
                <c:pt idx="690">
                  <c:v>-5.2816099999999996E-7</c:v>
                </c:pt>
                <c:pt idx="691">
                  <c:v>-5.3472499999999999E-7</c:v>
                </c:pt>
                <c:pt idx="692">
                  <c:v>-5.4323099999999995E-7</c:v>
                </c:pt>
                <c:pt idx="693">
                  <c:v>-5.5116099999999999E-7</c:v>
                </c:pt>
                <c:pt idx="694">
                  <c:v>-5.59005E-7</c:v>
                </c:pt>
                <c:pt idx="695">
                  <c:v>-5.6735200000000001E-7</c:v>
                </c:pt>
                <c:pt idx="696">
                  <c:v>-5.7545899999999997E-7</c:v>
                </c:pt>
                <c:pt idx="697">
                  <c:v>-5.8263499999999995E-7</c:v>
                </c:pt>
                <c:pt idx="698">
                  <c:v>-5.9149999999999997E-7</c:v>
                </c:pt>
                <c:pt idx="699">
                  <c:v>-5.99138E-7</c:v>
                </c:pt>
                <c:pt idx="700">
                  <c:v>-6.0771200000000004E-7</c:v>
                </c:pt>
                <c:pt idx="701">
                  <c:v>-6.1594499999999997E-7</c:v>
                </c:pt>
                <c:pt idx="702">
                  <c:v>-6.2493400000000003E-7</c:v>
                </c:pt>
                <c:pt idx="703">
                  <c:v>-6.3177099999999997E-7</c:v>
                </c:pt>
                <c:pt idx="704">
                  <c:v>-6.4096499999999997E-7</c:v>
                </c:pt>
                <c:pt idx="705">
                  <c:v>-6.4955200000000004E-7</c:v>
                </c:pt>
                <c:pt idx="706">
                  <c:v>-6.5770699999999995E-7</c:v>
                </c:pt>
                <c:pt idx="707">
                  <c:v>-6.6559099999999999E-7</c:v>
                </c:pt>
                <c:pt idx="708">
                  <c:v>-6.7461199999999998E-7</c:v>
                </c:pt>
                <c:pt idx="709">
                  <c:v>-6.8285099999999998E-7</c:v>
                </c:pt>
                <c:pt idx="710">
                  <c:v>-6.9139599999999995E-7</c:v>
                </c:pt>
                <c:pt idx="711">
                  <c:v>-7.0033799999999998E-7</c:v>
                </c:pt>
                <c:pt idx="712">
                  <c:v>-7.0851300000000001E-7</c:v>
                </c:pt>
                <c:pt idx="713">
                  <c:v>-7.1686000000000003E-7</c:v>
                </c:pt>
                <c:pt idx="714">
                  <c:v>-7.2591699999999995E-7</c:v>
                </c:pt>
                <c:pt idx="715">
                  <c:v>-7.3456299999999996E-7</c:v>
                </c:pt>
                <c:pt idx="716">
                  <c:v>-7.4286200000000002E-7</c:v>
                </c:pt>
                <c:pt idx="717">
                  <c:v>-7.5236400000000005E-7</c:v>
                </c:pt>
                <c:pt idx="718">
                  <c:v>-7.6042200000000003E-7</c:v>
                </c:pt>
                <c:pt idx="719">
                  <c:v>-7.6954099999999997E-7</c:v>
                </c:pt>
                <c:pt idx="720">
                  <c:v>-7.7883700000000003E-7</c:v>
                </c:pt>
                <c:pt idx="721">
                  <c:v>-7.8710300000000003E-7</c:v>
                </c:pt>
                <c:pt idx="722">
                  <c:v>-7.9597299999999998E-7</c:v>
                </c:pt>
                <c:pt idx="723">
                  <c:v>-8.05471E-7</c:v>
                </c:pt>
                <c:pt idx="724">
                  <c:v>-8.1359699999999995E-7</c:v>
                </c:pt>
                <c:pt idx="725">
                  <c:v>-8.2311799999999997E-7</c:v>
                </c:pt>
                <c:pt idx="726">
                  <c:v>-8.3293799999999999E-7</c:v>
                </c:pt>
                <c:pt idx="727">
                  <c:v>-8.4107500000000003E-7</c:v>
                </c:pt>
                <c:pt idx="728">
                  <c:v>-8.5062799999999999E-7</c:v>
                </c:pt>
                <c:pt idx="729">
                  <c:v>-8.6012700000000004E-7</c:v>
                </c:pt>
                <c:pt idx="730">
                  <c:v>-8.6898099999999996E-7</c:v>
                </c:pt>
                <c:pt idx="731">
                  <c:v>-8.7838699999999999E-7</c:v>
                </c:pt>
                <c:pt idx="732">
                  <c:v>-8.8787999999999998E-7</c:v>
                </c:pt>
                <c:pt idx="733">
                  <c:v>-8.9736499999999996E-7</c:v>
                </c:pt>
                <c:pt idx="734">
                  <c:v>-9.0683599999999998E-7</c:v>
                </c:pt>
                <c:pt idx="735">
                  <c:v>-9.1680099999999998E-7</c:v>
                </c:pt>
                <c:pt idx="736">
                  <c:v>-9.26667E-7</c:v>
                </c:pt>
                <c:pt idx="737">
                  <c:v>-9.3638999999999998E-7</c:v>
                </c:pt>
                <c:pt idx="738">
                  <c:v>-9.4579899999999998E-7</c:v>
                </c:pt>
                <c:pt idx="739">
                  <c:v>-9.5647199999999994E-7</c:v>
                </c:pt>
                <c:pt idx="740">
                  <c:v>-9.6569800000000008E-7</c:v>
                </c:pt>
                <c:pt idx="741">
                  <c:v>-9.7683299999999997E-7</c:v>
                </c:pt>
                <c:pt idx="742">
                  <c:v>-9.8583500000000007E-7</c:v>
                </c:pt>
                <c:pt idx="743">
                  <c:v>-9.9659100000000009E-7</c:v>
                </c:pt>
                <c:pt idx="744">
                  <c:v>-1.0070099999999999E-6</c:v>
                </c:pt>
                <c:pt idx="745">
                  <c:v>-1.01733E-6</c:v>
                </c:pt>
                <c:pt idx="746">
                  <c:v>-1.0281500000000001E-6</c:v>
                </c:pt>
                <c:pt idx="747">
                  <c:v>-1.04006E-6</c:v>
                </c:pt>
                <c:pt idx="748">
                  <c:v>-1.0498099999999999E-6</c:v>
                </c:pt>
                <c:pt idx="749">
                  <c:v>-1.0612000000000001E-6</c:v>
                </c:pt>
                <c:pt idx="750">
                  <c:v>-1.0718799999999999E-6</c:v>
                </c:pt>
                <c:pt idx="751">
                  <c:v>-1.08425E-6</c:v>
                </c:pt>
                <c:pt idx="752">
                  <c:v>-1.0958200000000001E-6</c:v>
                </c:pt>
                <c:pt idx="753">
                  <c:v>-1.10733E-6</c:v>
                </c:pt>
                <c:pt idx="754">
                  <c:v>-1.1188100000000001E-6</c:v>
                </c:pt>
                <c:pt idx="755">
                  <c:v>-1.13182E-6</c:v>
                </c:pt>
                <c:pt idx="756">
                  <c:v>-1.14308E-6</c:v>
                </c:pt>
                <c:pt idx="757">
                  <c:v>-1.1557800000000001E-6</c:v>
                </c:pt>
                <c:pt idx="758">
                  <c:v>-1.16878E-6</c:v>
                </c:pt>
                <c:pt idx="759">
                  <c:v>-1.18212E-6</c:v>
                </c:pt>
                <c:pt idx="760">
                  <c:v>-1.1937600000000001E-6</c:v>
                </c:pt>
                <c:pt idx="761">
                  <c:v>-1.20778E-6</c:v>
                </c:pt>
                <c:pt idx="762">
                  <c:v>-1.2212099999999999E-6</c:v>
                </c:pt>
                <c:pt idx="763">
                  <c:v>-1.2350499999999999E-6</c:v>
                </c:pt>
                <c:pt idx="764">
                  <c:v>-1.2487199999999999E-6</c:v>
                </c:pt>
                <c:pt idx="765">
                  <c:v>-1.2631199999999999E-6</c:v>
                </c:pt>
                <c:pt idx="766">
                  <c:v>-1.2766599999999999E-6</c:v>
                </c:pt>
                <c:pt idx="767">
                  <c:v>-1.29159E-6</c:v>
                </c:pt>
                <c:pt idx="768">
                  <c:v>-1.3056099999999999E-6</c:v>
                </c:pt>
                <c:pt idx="769">
                  <c:v>-1.3207900000000001E-6</c:v>
                </c:pt>
                <c:pt idx="770">
                  <c:v>-1.33686E-6</c:v>
                </c:pt>
                <c:pt idx="771">
                  <c:v>-1.3522599999999999E-6</c:v>
                </c:pt>
                <c:pt idx="772">
                  <c:v>-1.36792E-6</c:v>
                </c:pt>
                <c:pt idx="773">
                  <c:v>-1.3835899999999999E-6</c:v>
                </c:pt>
                <c:pt idx="774">
                  <c:v>-1.3998299999999999E-6</c:v>
                </c:pt>
                <c:pt idx="775">
                  <c:v>-1.4159300000000001E-6</c:v>
                </c:pt>
                <c:pt idx="776">
                  <c:v>-1.43309E-6</c:v>
                </c:pt>
                <c:pt idx="777">
                  <c:v>-1.4505299999999999E-6</c:v>
                </c:pt>
                <c:pt idx="778">
                  <c:v>-1.46781E-6</c:v>
                </c:pt>
                <c:pt idx="779">
                  <c:v>-1.486E-6</c:v>
                </c:pt>
                <c:pt idx="780">
                  <c:v>-1.5039699999999999E-6</c:v>
                </c:pt>
                <c:pt idx="781">
                  <c:v>-1.5221199999999999E-6</c:v>
                </c:pt>
                <c:pt idx="782">
                  <c:v>-1.5405300000000001E-6</c:v>
                </c:pt>
                <c:pt idx="783">
                  <c:v>-1.5586199999999999E-6</c:v>
                </c:pt>
                <c:pt idx="784">
                  <c:v>-1.5778E-6</c:v>
                </c:pt>
                <c:pt idx="785">
                  <c:v>-1.59711E-6</c:v>
                </c:pt>
                <c:pt idx="786">
                  <c:v>-1.6155799999999999E-6</c:v>
                </c:pt>
                <c:pt idx="787">
                  <c:v>-1.63553E-6</c:v>
                </c:pt>
                <c:pt idx="788">
                  <c:v>-1.6559999999999999E-6</c:v>
                </c:pt>
                <c:pt idx="789">
                  <c:v>-1.67516E-6</c:v>
                </c:pt>
                <c:pt idx="790">
                  <c:v>-1.69555E-6</c:v>
                </c:pt>
                <c:pt idx="791">
                  <c:v>-1.71614E-6</c:v>
                </c:pt>
                <c:pt idx="792">
                  <c:v>-1.7361E-6</c:v>
                </c:pt>
                <c:pt idx="793">
                  <c:v>-1.7572300000000001E-6</c:v>
                </c:pt>
                <c:pt idx="794">
                  <c:v>-1.7779500000000001E-6</c:v>
                </c:pt>
                <c:pt idx="795">
                  <c:v>-1.7985799999999999E-6</c:v>
                </c:pt>
                <c:pt idx="796">
                  <c:v>-1.81974E-6</c:v>
                </c:pt>
                <c:pt idx="797">
                  <c:v>-1.84126E-6</c:v>
                </c:pt>
                <c:pt idx="798">
                  <c:v>-1.86204E-6</c:v>
                </c:pt>
                <c:pt idx="799">
                  <c:v>-1.8834E-6</c:v>
                </c:pt>
                <c:pt idx="800">
                  <c:v>-1.90438E-6</c:v>
                </c:pt>
                <c:pt idx="801">
                  <c:v>-1.9260799999999999E-6</c:v>
                </c:pt>
                <c:pt idx="802">
                  <c:v>-1.9473500000000001E-6</c:v>
                </c:pt>
                <c:pt idx="803">
                  <c:v>-1.9684099999999999E-6</c:v>
                </c:pt>
                <c:pt idx="804">
                  <c:v>-1.98997E-6</c:v>
                </c:pt>
                <c:pt idx="805">
                  <c:v>-2.0117999999999999E-6</c:v>
                </c:pt>
                <c:pt idx="806">
                  <c:v>-2.0331699999999999E-6</c:v>
                </c:pt>
                <c:pt idx="807">
                  <c:v>-2.0554900000000002E-6</c:v>
                </c:pt>
                <c:pt idx="808">
                  <c:v>-2.0773999999999998E-6</c:v>
                </c:pt>
                <c:pt idx="809">
                  <c:v>-2.09783E-6</c:v>
                </c:pt>
                <c:pt idx="810">
                  <c:v>-2.1198800000000001E-6</c:v>
                </c:pt>
                <c:pt idx="811">
                  <c:v>-2.1412100000000002E-6</c:v>
                </c:pt>
                <c:pt idx="812">
                  <c:v>-2.1622499999999999E-6</c:v>
                </c:pt>
                <c:pt idx="813">
                  <c:v>-2.1834900000000001E-6</c:v>
                </c:pt>
                <c:pt idx="814">
                  <c:v>-2.2054800000000002E-6</c:v>
                </c:pt>
                <c:pt idx="815">
                  <c:v>-2.2265000000000002E-6</c:v>
                </c:pt>
                <c:pt idx="816">
                  <c:v>-2.2474599999999998E-6</c:v>
                </c:pt>
                <c:pt idx="817">
                  <c:v>-2.2683899999999999E-6</c:v>
                </c:pt>
                <c:pt idx="818">
                  <c:v>-2.2896000000000001E-6</c:v>
                </c:pt>
                <c:pt idx="819">
                  <c:v>-2.3103000000000001E-6</c:v>
                </c:pt>
                <c:pt idx="820">
                  <c:v>-2.3336399999999998E-6</c:v>
                </c:pt>
                <c:pt idx="821">
                  <c:v>-2.3536799999999999E-6</c:v>
                </c:pt>
                <c:pt idx="822">
                  <c:v>-2.3748800000000002E-6</c:v>
                </c:pt>
                <c:pt idx="823">
                  <c:v>-2.3965299999999998E-6</c:v>
                </c:pt>
                <c:pt idx="824">
                  <c:v>-2.4167099999999999E-6</c:v>
                </c:pt>
                <c:pt idx="825">
                  <c:v>-2.4378900000000001E-6</c:v>
                </c:pt>
                <c:pt idx="826">
                  <c:v>-2.4594600000000001E-6</c:v>
                </c:pt>
                <c:pt idx="827">
                  <c:v>-2.47908E-6</c:v>
                </c:pt>
                <c:pt idx="828">
                  <c:v>-2.5005500000000001E-6</c:v>
                </c:pt>
                <c:pt idx="829">
                  <c:v>-2.5229200000000001E-6</c:v>
                </c:pt>
                <c:pt idx="830">
                  <c:v>-2.5437299999999999E-6</c:v>
                </c:pt>
                <c:pt idx="831">
                  <c:v>-2.56454E-6</c:v>
                </c:pt>
                <c:pt idx="832">
                  <c:v>-2.5857999999999999E-6</c:v>
                </c:pt>
                <c:pt idx="833">
                  <c:v>-2.60693E-6</c:v>
                </c:pt>
                <c:pt idx="834">
                  <c:v>-2.6293500000000001E-6</c:v>
                </c:pt>
                <c:pt idx="835">
                  <c:v>-2.6524400000000001E-6</c:v>
                </c:pt>
                <c:pt idx="836">
                  <c:v>-2.6742499999999998E-6</c:v>
                </c:pt>
                <c:pt idx="837">
                  <c:v>-2.6946099999999999E-6</c:v>
                </c:pt>
                <c:pt idx="838">
                  <c:v>-2.7196199999999999E-6</c:v>
                </c:pt>
                <c:pt idx="839">
                  <c:v>-2.7414799999999998E-6</c:v>
                </c:pt>
                <c:pt idx="840">
                  <c:v>-2.7654299999999998E-6</c:v>
                </c:pt>
                <c:pt idx="841">
                  <c:v>-2.7896599999999999E-6</c:v>
                </c:pt>
                <c:pt idx="842">
                  <c:v>-2.81317E-6</c:v>
                </c:pt>
                <c:pt idx="843">
                  <c:v>-2.8382000000000002E-6</c:v>
                </c:pt>
                <c:pt idx="844">
                  <c:v>-2.86443E-6</c:v>
                </c:pt>
                <c:pt idx="845">
                  <c:v>-2.8892199999999999E-6</c:v>
                </c:pt>
                <c:pt idx="846">
                  <c:v>-2.9168900000000001E-6</c:v>
                </c:pt>
                <c:pt idx="847">
                  <c:v>-2.9438800000000002E-6</c:v>
                </c:pt>
                <c:pt idx="848">
                  <c:v>-2.9725100000000002E-6</c:v>
                </c:pt>
                <c:pt idx="849">
                  <c:v>-3.0016799999999999E-6</c:v>
                </c:pt>
                <c:pt idx="850">
                  <c:v>-3.0312899999999998E-6</c:v>
                </c:pt>
                <c:pt idx="851">
                  <c:v>-3.06014E-6</c:v>
                </c:pt>
                <c:pt idx="852">
                  <c:v>-3.0912799999999998E-6</c:v>
                </c:pt>
                <c:pt idx="853">
                  <c:v>-3.1225600000000001E-6</c:v>
                </c:pt>
                <c:pt idx="854">
                  <c:v>-3.1542100000000001E-6</c:v>
                </c:pt>
                <c:pt idx="855">
                  <c:v>-3.18704E-6</c:v>
                </c:pt>
                <c:pt idx="856">
                  <c:v>-3.2219800000000001E-6</c:v>
                </c:pt>
                <c:pt idx="857">
                  <c:v>-3.2550600000000001E-6</c:v>
                </c:pt>
                <c:pt idx="858">
                  <c:v>-3.2916700000000002E-6</c:v>
                </c:pt>
                <c:pt idx="859">
                  <c:v>-3.3269599999999998E-6</c:v>
                </c:pt>
                <c:pt idx="860">
                  <c:v>-3.3636299999999998E-6</c:v>
                </c:pt>
                <c:pt idx="861">
                  <c:v>-3.3992800000000001E-6</c:v>
                </c:pt>
                <c:pt idx="862">
                  <c:v>-3.4371199999999998E-6</c:v>
                </c:pt>
                <c:pt idx="863">
                  <c:v>-3.4737400000000001E-6</c:v>
                </c:pt>
                <c:pt idx="864">
                  <c:v>-3.5134399999999999E-6</c:v>
                </c:pt>
                <c:pt idx="865">
                  <c:v>-3.5522999999999999E-6</c:v>
                </c:pt>
                <c:pt idx="866">
                  <c:v>-3.5906899999999999E-6</c:v>
                </c:pt>
                <c:pt idx="867">
                  <c:v>-3.6307600000000002E-6</c:v>
                </c:pt>
                <c:pt idx="868">
                  <c:v>-3.6714000000000001E-6</c:v>
                </c:pt>
                <c:pt idx="869">
                  <c:v>-3.7100000000000001E-6</c:v>
                </c:pt>
                <c:pt idx="870">
                  <c:v>-3.7515099999999998E-6</c:v>
                </c:pt>
                <c:pt idx="871">
                  <c:v>-3.79173E-6</c:v>
                </c:pt>
                <c:pt idx="872">
                  <c:v>-3.8316099999999997E-6</c:v>
                </c:pt>
                <c:pt idx="873">
                  <c:v>-3.8739100000000002E-6</c:v>
                </c:pt>
                <c:pt idx="874">
                  <c:v>-3.9165100000000004E-6</c:v>
                </c:pt>
                <c:pt idx="875">
                  <c:v>-3.9557400000000003E-6</c:v>
                </c:pt>
                <c:pt idx="876">
                  <c:v>-3.9976800000000002E-6</c:v>
                </c:pt>
                <c:pt idx="877">
                  <c:v>-4.0377600000000003E-6</c:v>
                </c:pt>
                <c:pt idx="878">
                  <c:v>-4.0805799999999998E-6</c:v>
                </c:pt>
                <c:pt idx="879">
                  <c:v>-4.1231499999999996E-6</c:v>
                </c:pt>
                <c:pt idx="880">
                  <c:v>-4.16471E-6</c:v>
                </c:pt>
                <c:pt idx="881">
                  <c:v>-4.2046899999999999E-6</c:v>
                </c:pt>
                <c:pt idx="882">
                  <c:v>-4.2482899999999998E-6</c:v>
                </c:pt>
                <c:pt idx="883">
                  <c:v>-4.2885499999999998E-6</c:v>
                </c:pt>
                <c:pt idx="884">
                  <c:v>-4.3323199999999997E-6</c:v>
                </c:pt>
                <c:pt idx="885">
                  <c:v>-4.3738000000000004E-6</c:v>
                </c:pt>
                <c:pt idx="886">
                  <c:v>-4.4167200000000001E-6</c:v>
                </c:pt>
                <c:pt idx="887">
                  <c:v>-4.4582699999999998E-6</c:v>
                </c:pt>
                <c:pt idx="888">
                  <c:v>-4.5014599999999998E-6</c:v>
                </c:pt>
                <c:pt idx="889">
                  <c:v>-4.5444500000000002E-6</c:v>
                </c:pt>
                <c:pt idx="890">
                  <c:v>-4.58685E-6</c:v>
                </c:pt>
                <c:pt idx="891">
                  <c:v>-4.6295399999999997E-6</c:v>
                </c:pt>
                <c:pt idx="892">
                  <c:v>-4.6737499999999999E-6</c:v>
                </c:pt>
                <c:pt idx="893">
                  <c:v>-4.7168999999999997E-6</c:v>
                </c:pt>
                <c:pt idx="894">
                  <c:v>-4.7606900000000002E-6</c:v>
                </c:pt>
                <c:pt idx="895">
                  <c:v>-4.8035699999999996E-6</c:v>
                </c:pt>
                <c:pt idx="896">
                  <c:v>-4.84949E-6</c:v>
                </c:pt>
                <c:pt idx="897">
                  <c:v>-4.8942800000000002E-6</c:v>
                </c:pt>
                <c:pt idx="898">
                  <c:v>-4.9403699999999998E-6</c:v>
                </c:pt>
                <c:pt idx="899">
                  <c:v>-4.9862499999999999E-6</c:v>
                </c:pt>
                <c:pt idx="900">
                  <c:v>-5.0331799999999998E-6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C494-4340-9110-4494ABCD32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14896704"/>
        <c:axId val="86530872"/>
      </c:scatterChart>
      <c:valAx>
        <c:axId val="51489670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 b="1" dirty="0">
                    <a:solidFill>
                      <a:schemeClr val="tx1"/>
                    </a:solidFill>
                  </a:rPr>
                  <a:t>Potential</a:t>
                </a:r>
                <a:r>
                  <a:rPr lang="en-US" sz="3600" b="1" baseline="0" dirty="0">
                    <a:solidFill>
                      <a:schemeClr val="tx1"/>
                    </a:solidFill>
                  </a:rPr>
                  <a:t> (V)</a:t>
                </a:r>
                <a:endParaRPr lang="en-US" sz="3600" b="1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0.48301848004011594"/>
              <c:y val="0.9483125249030146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6530872"/>
        <c:crossesAt val="-1"/>
        <c:crossBetween val="midCat"/>
      </c:valAx>
      <c:valAx>
        <c:axId val="8653087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 b="1" dirty="0">
                    <a:solidFill>
                      <a:schemeClr val="tx1"/>
                    </a:solidFill>
                  </a:rPr>
                  <a:t>Current</a:t>
                </a:r>
                <a:r>
                  <a:rPr lang="en-US" sz="3600" b="1" baseline="0" dirty="0">
                    <a:solidFill>
                      <a:schemeClr val="tx1"/>
                    </a:solidFill>
                  </a:rPr>
                  <a:t> (A)</a:t>
                </a:r>
                <a:endParaRPr lang="en-US" sz="3600" b="1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4.3639142472665683E-3"/>
              <c:y val="0.4758413447784035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6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E+0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4896704"/>
        <c:crossesAt val="-1"/>
        <c:crossBetween val="midCat"/>
      </c:valAx>
      <c:spPr>
        <a:noFill/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59306222309533896"/>
          <c:y val="0.44651769224922194"/>
          <c:w val="0.39270173010516674"/>
          <c:h val="0.423409856895009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ln>
                <a:noFill/>
              </a:ln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70937137186352"/>
          <c:y val="0.28558671758815946"/>
          <c:w val="0.64405322953868793"/>
          <c:h val="0.51008225344681801"/>
        </c:manualLayout>
      </c:layout>
      <c:scatterChart>
        <c:scatterStyle val="lineMarker"/>
        <c:varyColors val="0"/>
        <c:ser>
          <c:idx val="0"/>
          <c:order val="0"/>
          <c:tx>
            <c:v>Cycle 1</c:v>
          </c:tx>
          <c:spPr>
            <a:ln w="25400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shade val="76000"/>
                </a:schemeClr>
              </a:solidFill>
              <a:ln w="127000">
                <a:solidFill>
                  <a:schemeClr val="tx1"/>
                </a:solidFill>
              </a:ln>
              <a:effectLst/>
            </c:spPr>
          </c:marker>
          <c:xVal>
            <c:numRef>
              <c:f>'190618 I40 Mod Au E2 CHG'!$D$75:$D$1225</c:f>
              <c:numCache>
                <c:formatCode>0.00E+00</c:formatCode>
                <c:ptCount val="1151"/>
                <c:pt idx="0">
                  <c:v>-2.0540200000000001E-4</c:v>
                </c:pt>
                <c:pt idx="1">
                  <c:v>-2.1970100000000001E-3</c:v>
                </c:pt>
                <c:pt idx="2">
                  <c:v>-4.1943500000000003E-3</c:v>
                </c:pt>
                <c:pt idx="3">
                  <c:v>-6.1910200000000002E-3</c:v>
                </c:pt>
                <c:pt idx="4">
                  <c:v>-8.1897700000000007E-3</c:v>
                </c:pt>
                <c:pt idx="5">
                  <c:v>-1.0168099999999999E-2</c:v>
                </c:pt>
                <c:pt idx="6">
                  <c:v>-1.21806E-2</c:v>
                </c:pt>
                <c:pt idx="7">
                  <c:v>-1.4180999999999999E-2</c:v>
                </c:pt>
                <c:pt idx="8">
                  <c:v>-1.6181899999999999E-2</c:v>
                </c:pt>
                <c:pt idx="9">
                  <c:v>-1.8184800000000001E-2</c:v>
                </c:pt>
                <c:pt idx="10">
                  <c:v>-2.01806E-2</c:v>
                </c:pt>
                <c:pt idx="11">
                  <c:v>-2.2165199999999999E-2</c:v>
                </c:pt>
                <c:pt idx="12">
                  <c:v>-2.4181899999999999E-2</c:v>
                </c:pt>
                <c:pt idx="13">
                  <c:v>-2.6169399999999999E-2</c:v>
                </c:pt>
                <c:pt idx="14">
                  <c:v>-2.8165200000000001E-2</c:v>
                </c:pt>
                <c:pt idx="15">
                  <c:v>-3.0149800000000001E-2</c:v>
                </c:pt>
                <c:pt idx="16">
                  <c:v>-3.2171400000000003E-2</c:v>
                </c:pt>
                <c:pt idx="17">
                  <c:v>-3.4170199999999998E-2</c:v>
                </c:pt>
                <c:pt idx="18">
                  <c:v>-3.6168100000000002E-2</c:v>
                </c:pt>
                <c:pt idx="19">
                  <c:v>-3.8163900000000001E-2</c:v>
                </c:pt>
                <c:pt idx="20">
                  <c:v>-4.01631E-2</c:v>
                </c:pt>
                <c:pt idx="21">
                  <c:v>-4.2158500000000002E-2</c:v>
                </c:pt>
                <c:pt idx="22">
                  <c:v>-4.4162300000000002E-2</c:v>
                </c:pt>
                <c:pt idx="23">
                  <c:v>-4.61494E-2</c:v>
                </c:pt>
                <c:pt idx="24">
                  <c:v>-4.8178499999999999E-2</c:v>
                </c:pt>
                <c:pt idx="25">
                  <c:v>-5.0159799999999997E-2</c:v>
                </c:pt>
                <c:pt idx="26">
                  <c:v>-5.21685E-2</c:v>
                </c:pt>
                <c:pt idx="27">
                  <c:v>-5.4150999999999998E-2</c:v>
                </c:pt>
                <c:pt idx="28">
                  <c:v>-5.6154799999999998E-2</c:v>
                </c:pt>
                <c:pt idx="29">
                  <c:v>-5.8149300000000001E-2</c:v>
                </c:pt>
                <c:pt idx="30">
                  <c:v>-6.0162300000000002E-2</c:v>
                </c:pt>
                <c:pt idx="31">
                  <c:v>-6.21489E-2</c:v>
                </c:pt>
                <c:pt idx="32">
                  <c:v>-6.4156000000000005E-2</c:v>
                </c:pt>
                <c:pt idx="33">
                  <c:v>-6.6149799999999995E-2</c:v>
                </c:pt>
                <c:pt idx="34">
                  <c:v>-6.8154800000000001E-2</c:v>
                </c:pt>
                <c:pt idx="35">
                  <c:v>-7.0138099999999995E-2</c:v>
                </c:pt>
                <c:pt idx="36">
                  <c:v>-7.2150599999999995E-2</c:v>
                </c:pt>
                <c:pt idx="37">
                  <c:v>-7.4154399999999995E-2</c:v>
                </c:pt>
                <c:pt idx="38">
                  <c:v>-7.6172299999999998E-2</c:v>
                </c:pt>
                <c:pt idx="39">
                  <c:v>-7.8121899999999994E-2</c:v>
                </c:pt>
                <c:pt idx="40">
                  <c:v>-8.0138100000000004E-2</c:v>
                </c:pt>
                <c:pt idx="41">
                  <c:v>-8.2129800000000003E-2</c:v>
                </c:pt>
                <c:pt idx="42">
                  <c:v>-8.41364E-2</c:v>
                </c:pt>
                <c:pt idx="43">
                  <c:v>-8.6120600000000005E-2</c:v>
                </c:pt>
                <c:pt idx="44">
                  <c:v>-8.8135599999999995E-2</c:v>
                </c:pt>
                <c:pt idx="45">
                  <c:v>-9.0120599999999995E-2</c:v>
                </c:pt>
                <c:pt idx="46">
                  <c:v>-9.2133499999999993E-2</c:v>
                </c:pt>
                <c:pt idx="47">
                  <c:v>-9.4136399999999995E-2</c:v>
                </c:pt>
                <c:pt idx="48">
                  <c:v>-9.6143099999999995E-2</c:v>
                </c:pt>
                <c:pt idx="49">
                  <c:v>-9.8131399999999994E-2</c:v>
                </c:pt>
                <c:pt idx="50">
                  <c:v>-0.100133</c:v>
                </c:pt>
                <c:pt idx="51">
                  <c:v>-0.10213999999999999</c:v>
                </c:pt>
                <c:pt idx="52">
                  <c:v>-0.104132</c:v>
                </c:pt>
                <c:pt idx="53">
                  <c:v>-0.106126</c:v>
                </c:pt>
                <c:pt idx="54">
                  <c:v>-0.108124</c:v>
                </c:pt>
                <c:pt idx="55">
                  <c:v>-0.110111</c:v>
                </c:pt>
                <c:pt idx="56">
                  <c:v>-0.112134</c:v>
                </c:pt>
                <c:pt idx="57">
                  <c:v>-0.11411399999999999</c:v>
                </c:pt>
                <c:pt idx="58">
                  <c:v>-0.116117</c:v>
                </c:pt>
                <c:pt idx="59">
                  <c:v>-0.118115</c:v>
                </c:pt>
                <c:pt idx="60">
                  <c:v>-0.120126</c:v>
                </c:pt>
                <c:pt idx="61">
                  <c:v>-0.122109</c:v>
                </c:pt>
                <c:pt idx="62">
                  <c:v>-0.124128</c:v>
                </c:pt>
                <c:pt idx="63">
                  <c:v>-0.12611600000000001</c:v>
                </c:pt>
                <c:pt idx="64">
                  <c:v>-0.128104</c:v>
                </c:pt>
                <c:pt idx="65">
                  <c:v>-0.13011</c:v>
                </c:pt>
                <c:pt idx="66">
                  <c:v>-0.132101</c:v>
                </c:pt>
                <c:pt idx="67">
                  <c:v>-0.134103</c:v>
                </c:pt>
                <c:pt idx="68">
                  <c:v>-0.136097</c:v>
                </c:pt>
                <c:pt idx="69">
                  <c:v>-0.13808200000000001</c:v>
                </c:pt>
                <c:pt idx="70">
                  <c:v>-0.14011100000000001</c:v>
                </c:pt>
                <c:pt idx="71">
                  <c:v>-0.142095</c:v>
                </c:pt>
                <c:pt idx="72">
                  <c:v>-0.144096</c:v>
                </c:pt>
                <c:pt idx="73">
                  <c:v>-0.146094</c:v>
                </c:pt>
                <c:pt idx="74">
                  <c:v>-0.14810699999999999</c:v>
                </c:pt>
                <c:pt idx="75">
                  <c:v>-0.15012</c:v>
                </c:pt>
                <c:pt idx="76">
                  <c:v>-0.15210000000000001</c:v>
                </c:pt>
                <c:pt idx="77">
                  <c:v>-0.15410799999999999</c:v>
                </c:pt>
                <c:pt idx="78">
                  <c:v>-0.15610099999999999</c:v>
                </c:pt>
                <c:pt idx="79">
                  <c:v>-0.158109</c:v>
                </c:pt>
                <c:pt idx="80">
                  <c:v>-0.16009599999999999</c:v>
                </c:pt>
                <c:pt idx="81">
                  <c:v>-0.16209599999999999</c:v>
                </c:pt>
                <c:pt idx="82">
                  <c:v>-0.16411100000000001</c:v>
                </c:pt>
                <c:pt idx="83">
                  <c:v>-0.16610800000000001</c:v>
                </c:pt>
                <c:pt idx="84">
                  <c:v>-0.168103</c:v>
                </c:pt>
                <c:pt idx="85">
                  <c:v>-0.170096</c:v>
                </c:pt>
                <c:pt idx="86">
                  <c:v>-0.17208999999999999</c:v>
                </c:pt>
                <c:pt idx="87">
                  <c:v>-0.17408899999999999</c:v>
                </c:pt>
                <c:pt idx="88">
                  <c:v>-0.176092</c:v>
                </c:pt>
                <c:pt idx="89">
                  <c:v>-0.17809900000000001</c:v>
                </c:pt>
                <c:pt idx="90">
                  <c:v>-0.18007100000000001</c:v>
                </c:pt>
                <c:pt idx="91">
                  <c:v>-0.18208299999999999</c:v>
                </c:pt>
                <c:pt idx="92">
                  <c:v>-0.18407399999999999</c:v>
                </c:pt>
                <c:pt idx="93">
                  <c:v>-0.18606200000000001</c:v>
                </c:pt>
                <c:pt idx="94">
                  <c:v>-0.18807399999999999</c:v>
                </c:pt>
                <c:pt idx="95">
                  <c:v>-0.19007499999999999</c:v>
                </c:pt>
                <c:pt idx="96">
                  <c:v>-0.19206799999999999</c:v>
                </c:pt>
                <c:pt idx="97">
                  <c:v>-0.19405600000000001</c:v>
                </c:pt>
                <c:pt idx="98">
                  <c:v>-0.19605600000000001</c:v>
                </c:pt>
                <c:pt idx="99">
                  <c:v>-0.198073</c:v>
                </c:pt>
                <c:pt idx="100">
                  <c:v>-0.20006099999999999</c:v>
                </c:pt>
                <c:pt idx="101">
                  <c:v>-0.20206499999999999</c:v>
                </c:pt>
                <c:pt idx="102">
                  <c:v>-0.20408100000000001</c:v>
                </c:pt>
                <c:pt idx="103">
                  <c:v>-0.20607600000000001</c:v>
                </c:pt>
                <c:pt idx="104">
                  <c:v>-0.208068</c:v>
                </c:pt>
                <c:pt idx="105">
                  <c:v>-0.21005299999999999</c:v>
                </c:pt>
                <c:pt idx="106">
                  <c:v>-0.212037</c:v>
                </c:pt>
                <c:pt idx="107">
                  <c:v>-0.21406600000000001</c:v>
                </c:pt>
                <c:pt idx="108">
                  <c:v>-0.216056</c:v>
                </c:pt>
                <c:pt idx="109">
                  <c:v>-0.21804599999999999</c:v>
                </c:pt>
                <c:pt idx="110">
                  <c:v>-0.22004799999999999</c:v>
                </c:pt>
                <c:pt idx="111">
                  <c:v>-0.22206400000000001</c:v>
                </c:pt>
                <c:pt idx="112">
                  <c:v>-0.22406200000000001</c:v>
                </c:pt>
                <c:pt idx="113">
                  <c:v>-0.22604199999999999</c:v>
                </c:pt>
                <c:pt idx="114">
                  <c:v>-0.22806100000000001</c:v>
                </c:pt>
                <c:pt idx="115">
                  <c:v>-0.23005700000000001</c:v>
                </c:pt>
                <c:pt idx="116">
                  <c:v>-0.232046</c:v>
                </c:pt>
                <c:pt idx="117">
                  <c:v>-0.23402899999999999</c:v>
                </c:pt>
                <c:pt idx="118">
                  <c:v>-0.23603099999999999</c:v>
                </c:pt>
                <c:pt idx="119">
                  <c:v>-0.238013</c:v>
                </c:pt>
                <c:pt idx="120">
                  <c:v>-0.240032</c:v>
                </c:pt>
                <c:pt idx="121">
                  <c:v>-0.24202899999999999</c:v>
                </c:pt>
                <c:pt idx="122">
                  <c:v>-0.244031</c:v>
                </c:pt>
                <c:pt idx="123">
                  <c:v>-0.24602399999999999</c:v>
                </c:pt>
                <c:pt idx="124">
                  <c:v>-0.24802199999999999</c:v>
                </c:pt>
                <c:pt idx="125">
                  <c:v>-0.25003399999999998</c:v>
                </c:pt>
                <c:pt idx="126">
                  <c:v>-0.25202799999999997</c:v>
                </c:pt>
                <c:pt idx="127">
                  <c:v>-0.25403599999999998</c:v>
                </c:pt>
                <c:pt idx="128">
                  <c:v>-0.25604500000000002</c:v>
                </c:pt>
                <c:pt idx="129">
                  <c:v>-0.25802599999999998</c:v>
                </c:pt>
                <c:pt idx="130">
                  <c:v>-0.26001800000000003</c:v>
                </c:pt>
                <c:pt idx="131">
                  <c:v>-0.262021</c:v>
                </c:pt>
                <c:pt idx="132">
                  <c:v>-0.264011</c:v>
                </c:pt>
                <c:pt idx="133">
                  <c:v>-0.266017</c:v>
                </c:pt>
                <c:pt idx="134">
                  <c:v>-0.26802100000000001</c:v>
                </c:pt>
                <c:pt idx="135">
                  <c:v>-0.270036</c:v>
                </c:pt>
                <c:pt idx="136">
                  <c:v>-0.27201799999999998</c:v>
                </c:pt>
                <c:pt idx="137">
                  <c:v>-0.27402300000000002</c:v>
                </c:pt>
                <c:pt idx="138">
                  <c:v>-0.27601399999999998</c:v>
                </c:pt>
                <c:pt idx="139">
                  <c:v>-0.27802399999999999</c:v>
                </c:pt>
                <c:pt idx="140">
                  <c:v>-0.28001799999999999</c:v>
                </c:pt>
                <c:pt idx="141">
                  <c:v>-0.28199299999999999</c:v>
                </c:pt>
                <c:pt idx="142">
                  <c:v>-0.28400300000000001</c:v>
                </c:pt>
                <c:pt idx="143">
                  <c:v>-0.285999</c:v>
                </c:pt>
                <c:pt idx="144">
                  <c:v>-0.28798699999999999</c:v>
                </c:pt>
                <c:pt idx="145">
                  <c:v>-0.289991</c:v>
                </c:pt>
                <c:pt idx="146">
                  <c:v>-0.29200700000000002</c:v>
                </c:pt>
                <c:pt idx="147">
                  <c:v>-0.294018</c:v>
                </c:pt>
                <c:pt idx="148">
                  <c:v>-0.295983</c:v>
                </c:pt>
                <c:pt idx="149">
                  <c:v>-0.29799799999999999</c:v>
                </c:pt>
                <c:pt idx="150">
                  <c:v>-0.299985</c:v>
                </c:pt>
                <c:pt idx="151">
                  <c:v>-0.30199799999999999</c:v>
                </c:pt>
                <c:pt idx="152">
                  <c:v>-0.30399799999999999</c:v>
                </c:pt>
                <c:pt idx="153">
                  <c:v>-0.30600100000000002</c:v>
                </c:pt>
                <c:pt idx="154">
                  <c:v>-0.30798599999999998</c:v>
                </c:pt>
                <c:pt idx="155">
                  <c:v>-0.30999100000000002</c:v>
                </c:pt>
                <c:pt idx="156">
                  <c:v>-0.31199100000000002</c:v>
                </c:pt>
                <c:pt idx="157">
                  <c:v>-0.31397999999999998</c:v>
                </c:pt>
                <c:pt idx="158">
                  <c:v>-0.31599100000000002</c:v>
                </c:pt>
                <c:pt idx="159">
                  <c:v>-0.317996</c:v>
                </c:pt>
                <c:pt idx="160">
                  <c:v>-0.31998100000000002</c:v>
                </c:pt>
                <c:pt idx="161">
                  <c:v>-0.32196599999999997</c:v>
                </c:pt>
                <c:pt idx="162">
                  <c:v>-0.32399099999999997</c:v>
                </c:pt>
                <c:pt idx="163">
                  <c:v>-0.32597500000000001</c:v>
                </c:pt>
                <c:pt idx="164">
                  <c:v>-0.32797300000000001</c:v>
                </c:pt>
                <c:pt idx="165">
                  <c:v>-0.32997100000000001</c:v>
                </c:pt>
                <c:pt idx="166">
                  <c:v>-0.331984</c:v>
                </c:pt>
                <c:pt idx="167">
                  <c:v>-0.33396399999999998</c:v>
                </c:pt>
                <c:pt idx="168">
                  <c:v>-0.33595700000000001</c:v>
                </c:pt>
                <c:pt idx="169">
                  <c:v>-0.33794999999999997</c:v>
                </c:pt>
                <c:pt idx="170">
                  <c:v>-0.33995999999999998</c:v>
                </c:pt>
                <c:pt idx="171">
                  <c:v>-0.341978</c:v>
                </c:pt>
                <c:pt idx="172">
                  <c:v>-0.343945</c:v>
                </c:pt>
                <c:pt idx="173">
                  <c:v>-0.34596300000000002</c:v>
                </c:pt>
                <c:pt idx="174">
                  <c:v>-0.34795599999999999</c:v>
                </c:pt>
                <c:pt idx="175">
                  <c:v>-0.34994799999999998</c:v>
                </c:pt>
                <c:pt idx="176">
                  <c:v>-0.35195799999999999</c:v>
                </c:pt>
                <c:pt idx="177">
                  <c:v>-0.35396300000000003</c:v>
                </c:pt>
                <c:pt idx="178">
                  <c:v>-0.355966</c:v>
                </c:pt>
                <c:pt idx="179">
                  <c:v>-0.35797099999999998</c:v>
                </c:pt>
                <c:pt idx="180">
                  <c:v>-0.359954</c:v>
                </c:pt>
                <c:pt idx="181">
                  <c:v>-0.36196099999999998</c:v>
                </c:pt>
                <c:pt idx="182">
                  <c:v>-0.363954</c:v>
                </c:pt>
                <c:pt idx="183">
                  <c:v>-0.36594599999999999</c:v>
                </c:pt>
                <c:pt idx="184">
                  <c:v>-0.36794199999999999</c:v>
                </c:pt>
                <c:pt idx="185">
                  <c:v>-0.36995099999999997</c:v>
                </c:pt>
                <c:pt idx="186">
                  <c:v>-0.37194500000000003</c:v>
                </c:pt>
                <c:pt idx="187">
                  <c:v>-0.37393999999999999</c:v>
                </c:pt>
                <c:pt idx="188">
                  <c:v>-0.37593100000000002</c:v>
                </c:pt>
                <c:pt idx="189">
                  <c:v>-0.37794699999999998</c:v>
                </c:pt>
                <c:pt idx="190">
                  <c:v>-0.37994800000000001</c:v>
                </c:pt>
                <c:pt idx="191">
                  <c:v>-0.38194499999999998</c:v>
                </c:pt>
                <c:pt idx="192">
                  <c:v>-0.38392900000000002</c:v>
                </c:pt>
                <c:pt idx="193">
                  <c:v>-0.38593</c:v>
                </c:pt>
                <c:pt idx="194">
                  <c:v>-0.38793699999999998</c:v>
                </c:pt>
                <c:pt idx="195">
                  <c:v>-0.38991900000000002</c:v>
                </c:pt>
                <c:pt idx="196">
                  <c:v>-0.39192100000000002</c:v>
                </c:pt>
                <c:pt idx="197">
                  <c:v>-0.39394400000000002</c:v>
                </c:pt>
                <c:pt idx="198">
                  <c:v>-0.39592500000000003</c:v>
                </c:pt>
                <c:pt idx="199">
                  <c:v>-0.39792100000000002</c:v>
                </c:pt>
                <c:pt idx="200">
                  <c:v>-0.39992100000000003</c:v>
                </c:pt>
                <c:pt idx="201">
                  <c:v>-0.40193200000000001</c:v>
                </c:pt>
                <c:pt idx="202">
                  <c:v>-0.40392899999999998</c:v>
                </c:pt>
                <c:pt idx="203">
                  <c:v>-0.40593099999999999</c:v>
                </c:pt>
                <c:pt idx="204">
                  <c:v>-0.40790900000000002</c:v>
                </c:pt>
                <c:pt idx="205">
                  <c:v>-0.40992699999999999</c:v>
                </c:pt>
                <c:pt idx="206">
                  <c:v>-0.411939</c:v>
                </c:pt>
                <c:pt idx="207">
                  <c:v>-0.41392600000000002</c:v>
                </c:pt>
                <c:pt idx="208">
                  <c:v>-0.41592000000000001</c:v>
                </c:pt>
                <c:pt idx="209">
                  <c:v>-0.41792600000000002</c:v>
                </c:pt>
                <c:pt idx="210">
                  <c:v>-0.419935</c:v>
                </c:pt>
                <c:pt idx="211">
                  <c:v>-0.42193000000000003</c:v>
                </c:pt>
                <c:pt idx="212">
                  <c:v>-0.42390499999999998</c:v>
                </c:pt>
                <c:pt idx="213">
                  <c:v>-0.42592099999999999</c:v>
                </c:pt>
                <c:pt idx="214">
                  <c:v>-0.42791299999999999</c:v>
                </c:pt>
                <c:pt idx="215">
                  <c:v>-0.429919</c:v>
                </c:pt>
                <c:pt idx="216">
                  <c:v>-0.43189499999999997</c:v>
                </c:pt>
                <c:pt idx="217">
                  <c:v>-0.43392399999999998</c:v>
                </c:pt>
                <c:pt idx="218">
                  <c:v>-0.435894</c:v>
                </c:pt>
                <c:pt idx="219">
                  <c:v>-0.43790499999999999</c:v>
                </c:pt>
                <c:pt idx="220">
                  <c:v>-0.43987300000000001</c:v>
                </c:pt>
                <c:pt idx="221">
                  <c:v>-0.44189899999999999</c:v>
                </c:pt>
                <c:pt idx="222">
                  <c:v>-0.44389600000000001</c:v>
                </c:pt>
                <c:pt idx="223">
                  <c:v>-0.445911</c:v>
                </c:pt>
                <c:pt idx="224">
                  <c:v>-0.44789499999999999</c:v>
                </c:pt>
                <c:pt idx="225">
                  <c:v>-0.44990400000000003</c:v>
                </c:pt>
                <c:pt idx="226">
                  <c:v>-0.45188800000000001</c:v>
                </c:pt>
                <c:pt idx="227">
                  <c:v>-0.45390399999999997</c:v>
                </c:pt>
                <c:pt idx="228">
                  <c:v>-0.45587299999999997</c:v>
                </c:pt>
                <c:pt idx="229">
                  <c:v>-0.45788800000000002</c:v>
                </c:pt>
                <c:pt idx="230">
                  <c:v>-0.45990700000000001</c:v>
                </c:pt>
                <c:pt idx="231">
                  <c:v>-0.46189200000000002</c:v>
                </c:pt>
                <c:pt idx="232">
                  <c:v>-0.46387600000000001</c:v>
                </c:pt>
                <c:pt idx="233">
                  <c:v>-0.46589000000000003</c:v>
                </c:pt>
                <c:pt idx="234">
                  <c:v>-0.467885</c:v>
                </c:pt>
                <c:pt idx="235">
                  <c:v>-0.469889</c:v>
                </c:pt>
                <c:pt idx="236">
                  <c:v>-0.47184999999999999</c:v>
                </c:pt>
                <c:pt idx="237">
                  <c:v>-0.473889</c:v>
                </c:pt>
                <c:pt idx="238">
                  <c:v>-0.47587499999999999</c:v>
                </c:pt>
                <c:pt idx="239">
                  <c:v>-0.47786899999999999</c:v>
                </c:pt>
                <c:pt idx="240">
                  <c:v>-0.479854</c:v>
                </c:pt>
                <c:pt idx="241">
                  <c:v>-0.48188700000000001</c:v>
                </c:pt>
                <c:pt idx="242">
                  <c:v>-0.48387599999999997</c:v>
                </c:pt>
                <c:pt idx="243">
                  <c:v>-0.48589599999999999</c:v>
                </c:pt>
                <c:pt idx="244">
                  <c:v>-0.48784</c:v>
                </c:pt>
                <c:pt idx="245">
                  <c:v>-0.48984899999999998</c:v>
                </c:pt>
                <c:pt idx="246">
                  <c:v>-0.491836</c:v>
                </c:pt>
                <c:pt idx="247">
                  <c:v>-0.49386099999999999</c:v>
                </c:pt>
                <c:pt idx="248">
                  <c:v>-0.49581900000000001</c:v>
                </c:pt>
                <c:pt idx="249">
                  <c:v>-0.49785299999999999</c:v>
                </c:pt>
                <c:pt idx="250">
                  <c:v>-0.49984800000000001</c:v>
                </c:pt>
                <c:pt idx="251">
                  <c:v>-0.50184399999999996</c:v>
                </c:pt>
                <c:pt idx="252">
                  <c:v>-0.50382700000000002</c:v>
                </c:pt>
                <c:pt idx="253">
                  <c:v>-0.50585599999999997</c:v>
                </c:pt>
                <c:pt idx="254">
                  <c:v>-0.50784600000000002</c:v>
                </c:pt>
                <c:pt idx="255">
                  <c:v>-0.50984099999999999</c:v>
                </c:pt>
                <c:pt idx="256">
                  <c:v>-0.51183199999999995</c:v>
                </c:pt>
                <c:pt idx="257">
                  <c:v>-0.51386100000000001</c:v>
                </c:pt>
                <c:pt idx="258">
                  <c:v>-0.51582700000000004</c:v>
                </c:pt>
                <c:pt idx="259">
                  <c:v>-0.51783100000000004</c:v>
                </c:pt>
                <c:pt idx="260">
                  <c:v>-0.51980599999999999</c:v>
                </c:pt>
                <c:pt idx="261">
                  <c:v>-0.52182799999999996</c:v>
                </c:pt>
                <c:pt idx="262">
                  <c:v>-0.52382099999999998</c:v>
                </c:pt>
                <c:pt idx="263">
                  <c:v>-0.52581299999999997</c:v>
                </c:pt>
                <c:pt idx="264">
                  <c:v>-0.52779799999999999</c:v>
                </c:pt>
                <c:pt idx="265">
                  <c:v>-0.52982399999999996</c:v>
                </c:pt>
                <c:pt idx="266">
                  <c:v>-0.53180000000000005</c:v>
                </c:pt>
                <c:pt idx="267">
                  <c:v>-0.53381299999999998</c:v>
                </c:pt>
                <c:pt idx="268">
                  <c:v>-0.53576900000000005</c:v>
                </c:pt>
                <c:pt idx="269">
                  <c:v>-0.53779399999999999</c:v>
                </c:pt>
                <c:pt idx="270">
                  <c:v>-0.53978099999999996</c:v>
                </c:pt>
                <c:pt idx="271">
                  <c:v>-0.54178300000000001</c:v>
                </c:pt>
                <c:pt idx="272">
                  <c:v>-0.54376899999999995</c:v>
                </c:pt>
                <c:pt idx="273">
                  <c:v>-0.54580700000000004</c:v>
                </c:pt>
                <c:pt idx="274">
                  <c:v>-0.54779100000000003</c:v>
                </c:pt>
                <c:pt idx="275">
                  <c:v>-0.54978300000000002</c:v>
                </c:pt>
                <c:pt idx="276">
                  <c:v>-0.55176199999999997</c:v>
                </c:pt>
                <c:pt idx="277">
                  <c:v>-0.55378099999999997</c:v>
                </c:pt>
                <c:pt idx="278">
                  <c:v>-0.55576700000000001</c:v>
                </c:pt>
                <c:pt idx="279">
                  <c:v>-0.55778000000000005</c:v>
                </c:pt>
                <c:pt idx="280">
                  <c:v>-0.55976300000000001</c:v>
                </c:pt>
                <c:pt idx="281">
                  <c:v>-0.56178499999999998</c:v>
                </c:pt>
                <c:pt idx="282">
                  <c:v>-0.56377100000000002</c:v>
                </c:pt>
                <c:pt idx="283">
                  <c:v>-0.56577299999999997</c:v>
                </c:pt>
                <c:pt idx="284">
                  <c:v>-0.56775799999999998</c:v>
                </c:pt>
                <c:pt idx="285">
                  <c:v>-0.56976099999999996</c:v>
                </c:pt>
                <c:pt idx="286">
                  <c:v>-0.57176499999999997</c:v>
                </c:pt>
                <c:pt idx="287">
                  <c:v>-0.57377100000000003</c:v>
                </c:pt>
                <c:pt idx="288">
                  <c:v>-0.57575600000000005</c:v>
                </c:pt>
                <c:pt idx="289">
                  <c:v>-0.57774899999999996</c:v>
                </c:pt>
                <c:pt idx="290">
                  <c:v>-0.57975900000000002</c:v>
                </c:pt>
                <c:pt idx="291">
                  <c:v>-0.58175100000000002</c:v>
                </c:pt>
                <c:pt idx="292">
                  <c:v>-0.58374300000000001</c:v>
                </c:pt>
                <c:pt idx="293">
                  <c:v>-0.58575299999999997</c:v>
                </c:pt>
                <c:pt idx="294">
                  <c:v>-0.58774899999999997</c:v>
                </c:pt>
                <c:pt idx="295">
                  <c:v>-0.58972800000000003</c:v>
                </c:pt>
                <c:pt idx="296">
                  <c:v>-0.59172400000000003</c:v>
                </c:pt>
                <c:pt idx="297">
                  <c:v>-0.59373600000000004</c:v>
                </c:pt>
                <c:pt idx="298">
                  <c:v>-0.595723</c:v>
                </c:pt>
                <c:pt idx="299">
                  <c:v>-0.59773200000000004</c:v>
                </c:pt>
                <c:pt idx="300">
                  <c:v>-0.59972899999999996</c:v>
                </c:pt>
                <c:pt idx="301">
                  <c:v>-0.60173600000000005</c:v>
                </c:pt>
                <c:pt idx="302">
                  <c:v>-0.60371600000000003</c:v>
                </c:pt>
                <c:pt idx="303">
                  <c:v>-0.60571600000000003</c:v>
                </c:pt>
                <c:pt idx="304">
                  <c:v>-0.60770999999999997</c:v>
                </c:pt>
                <c:pt idx="305">
                  <c:v>-0.60971200000000003</c:v>
                </c:pt>
                <c:pt idx="306">
                  <c:v>-0.61171299999999995</c:v>
                </c:pt>
                <c:pt idx="307">
                  <c:v>-0.61372599999999999</c:v>
                </c:pt>
                <c:pt idx="308">
                  <c:v>-0.61571399999999998</c:v>
                </c:pt>
                <c:pt idx="309">
                  <c:v>-0.61770599999999998</c:v>
                </c:pt>
                <c:pt idx="310">
                  <c:v>-0.61968900000000005</c:v>
                </c:pt>
                <c:pt idx="311">
                  <c:v>-0.62169200000000002</c:v>
                </c:pt>
                <c:pt idx="312">
                  <c:v>-0.623699</c:v>
                </c:pt>
                <c:pt idx="313">
                  <c:v>-0.62570400000000004</c:v>
                </c:pt>
                <c:pt idx="314">
                  <c:v>-0.62768800000000002</c:v>
                </c:pt>
                <c:pt idx="315">
                  <c:v>-0.62968000000000002</c:v>
                </c:pt>
                <c:pt idx="316">
                  <c:v>-0.63167600000000002</c:v>
                </c:pt>
                <c:pt idx="317">
                  <c:v>-0.63368400000000003</c:v>
                </c:pt>
                <c:pt idx="318">
                  <c:v>-0.63568499999999994</c:v>
                </c:pt>
                <c:pt idx="319">
                  <c:v>-0.63768499999999995</c:v>
                </c:pt>
                <c:pt idx="320">
                  <c:v>-0.639679</c:v>
                </c:pt>
                <c:pt idx="321">
                  <c:v>-0.64165899999999998</c:v>
                </c:pt>
                <c:pt idx="322">
                  <c:v>-0.64364100000000002</c:v>
                </c:pt>
                <c:pt idx="323">
                  <c:v>-0.64565099999999997</c:v>
                </c:pt>
                <c:pt idx="324">
                  <c:v>-0.64765200000000001</c:v>
                </c:pt>
                <c:pt idx="325">
                  <c:v>-0.64966100000000004</c:v>
                </c:pt>
                <c:pt idx="326">
                  <c:v>-0.65163899999999997</c:v>
                </c:pt>
                <c:pt idx="327">
                  <c:v>-0.65363099999999996</c:v>
                </c:pt>
                <c:pt idx="328">
                  <c:v>-0.655644</c:v>
                </c:pt>
                <c:pt idx="329">
                  <c:v>-0.65763700000000003</c:v>
                </c:pt>
                <c:pt idx="330">
                  <c:v>-0.65964400000000001</c:v>
                </c:pt>
                <c:pt idx="331">
                  <c:v>-0.66164000000000001</c:v>
                </c:pt>
                <c:pt idx="332">
                  <c:v>-0.66365300000000005</c:v>
                </c:pt>
                <c:pt idx="333">
                  <c:v>-0.66565099999999999</c:v>
                </c:pt>
                <c:pt idx="334">
                  <c:v>-0.66762100000000002</c:v>
                </c:pt>
                <c:pt idx="335">
                  <c:v>-0.66963099999999998</c:v>
                </c:pt>
                <c:pt idx="336">
                  <c:v>-0.671628</c:v>
                </c:pt>
                <c:pt idx="337">
                  <c:v>-0.67360799999999998</c:v>
                </c:pt>
                <c:pt idx="338">
                  <c:v>-0.67561899999999997</c:v>
                </c:pt>
                <c:pt idx="339">
                  <c:v>-0.67763099999999998</c:v>
                </c:pt>
                <c:pt idx="340">
                  <c:v>-0.67960100000000001</c:v>
                </c:pt>
                <c:pt idx="341">
                  <c:v>-0.681616</c:v>
                </c:pt>
                <c:pt idx="342">
                  <c:v>-0.68360699999999996</c:v>
                </c:pt>
                <c:pt idx="343">
                  <c:v>-0.68562100000000004</c:v>
                </c:pt>
                <c:pt idx="344">
                  <c:v>-0.68762800000000002</c:v>
                </c:pt>
                <c:pt idx="345">
                  <c:v>-0.68960900000000003</c:v>
                </c:pt>
                <c:pt idx="346">
                  <c:v>-0.69159999999999999</c:v>
                </c:pt>
                <c:pt idx="347">
                  <c:v>-0.69358600000000004</c:v>
                </c:pt>
                <c:pt idx="348">
                  <c:v>-0.69559499999999996</c:v>
                </c:pt>
                <c:pt idx="349">
                  <c:v>-0.69759700000000002</c:v>
                </c:pt>
                <c:pt idx="350">
                  <c:v>-0.69957400000000003</c:v>
                </c:pt>
                <c:pt idx="351">
                  <c:v>-0.70159099999999996</c:v>
                </c:pt>
                <c:pt idx="352">
                  <c:v>-0.703596</c:v>
                </c:pt>
                <c:pt idx="353">
                  <c:v>-0.70559700000000003</c:v>
                </c:pt>
                <c:pt idx="354">
                  <c:v>-0.70759000000000005</c:v>
                </c:pt>
                <c:pt idx="355">
                  <c:v>-0.70960199999999996</c:v>
                </c:pt>
                <c:pt idx="356">
                  <c:v>-0.71158200000000005</c:v>
                </c:pt>
                <c:pt idx="357">
                  <c:v>-0.71359300000000003</c:v>
                </c:pt>
                <c:pt idx="358">
                  <c:v>-0.71559700000000004</c:v>
                </c:pt>
                <c:pt idx="359">
                  <c:v>-0.71759700000000004</c:v>
                </c:pt>
                <c:pt idx="360">
                  <c:v>-0.71959099999999998</c:v>
                </c:pt>
                <c:pt idx="361">
                  <c:v>-0.72158999999999995</c:v>
                </c:pt>
                <c:pt idx="362">
                  <c:v>-0.723576</c:v>
                </c:pt>
                <c:pt idx="363">
                  <c:v>-0.72558699999999998</c:v>
                </c:pt>
                <c:pt idx="364">
                  <c:v>-0.72758900000000004</c:v>
                </c:pt>
                <c:pt idx="365">
                  <c:v>-0.72957799999999995</c:v>
                </c:pt>
                <c:pt idx="366">
                  <c:v>-0.73158400000000001</c:v>
                </c:pt>
                <c:pt idx="367">
                  <c:v>-0.73358199999999996</c:v>
                </c:pt>
                <c:pt idx="368">
                  <c:v>-0.73557399999999995</c:v>
                </c:pt>
                <c:pt idx="369">
                  <c:v>-0.73757499999999998</c:v>
                </c:pt>
                <c:pt idx="370">
                  <c:v>-0.73957899999999999</c:v>
                </c:pt>
                <c:pt idx="371">
                  <c:v>-0.74160300000000001</c:v>
                </c:pt>
                <c:pt idx="372">
                  <c:v>-0.74356599999999995</c:v>
                </c:pt>
                <c:pt idx="373">
                  <c:v>-0.74557399999999996</c:v>
                </c:pt>
                <c:pt idx="374">
                  <c:v>-0.74756900000000004</c:v>
                </c:pt>
                <c:pt idx="375">
                  <c:v>-0.74956100000000003</c:v>
                </c:pt>
                <c:pt idx="376">
                  <c:v>-0.75156999999999996</c:v>
                </c:pt>
                <c:pt idx="377">
                  <c:v>-0.75356299999999998</c:v>
                </c:pt>
                <c:pt idx="378">
                  <c:v>-0.75557600000000003</c:v>
                </c:pt>
                <c:pt idx="379">
                  <c:v>-0.75756800000000002</c:v>
                </c:pt>
                <c:pt idx="380">
                  <c:v>-0.75957300000000005</c:v>
                </c:pt>
                <c:pt idx="381">
                  <c:v>-0.761571</c:v>
                </c:pt>
                <c:pt idx="382">
                  <c:v>-0.76356999999999997</c:v>
                </c:pt>
                <c:pt idx="383">
                  <c:v>-0.765571</c:v>
                </c:pt>
                <c:pt idx="384">
                  <c:v>-0.76758599999999999</c:v>
                </c:pt>
                <c:pt idx="385">
                  <c:v>-0.76958199999999999</c:v>
                </c:pt>
                <c:pt idx="386">
                  <c:v>-0.771567</c:v>
                </c:pt>
                <c:pt idx="387">
                  <c:v>-0.77356000000000003</c:v>
                </c:pt>
                <c:pt idx="388">
                  <c:v>-0.775559</c:v>
                </c:pt>
                <c:pt idx="389">
                  <c:v>-0.77757799999999999</c:v>
                </c:pt>
                <c:pt idx="390">
                  <c:v>-0.77956000000000003</c:v>
                </c:pt>
                <c:pt idx="391">
                  <c:v>-0.78156300000000001</c:v>
                </c:pt>
                <c:pt idx="392">
                  <c:v>-0.78356099999999995</c:v>
                </c:pt>
                <c:pt idx="393">
                  <c:v>-0.78555799999999998</c:v>
                </c:pt>
                <c:pt idx="394">
                  <c:v>-0.787578</c:v>
                </c:pt>
                <c:pt idx="395">
                  <c:v>-0.78956700000000002</c:v>
                </c:pt>
                <c:pt idx="396">
                  <c:v>-0.79156099999999996</c:v>
                </c:pt>
                <c:pt idx="397">
                  <c:v>-0.79355399999999998</c:v>
                </c:pt>
                <c:pt idx="398">
                  <c:v>-0.79554800000000003</c:v>
                </c:pt>
                <c:pt idx="399">
                  <c:v>-0.79756000000000005</c:v>
                </c:pt>
                <c:pt idx="400">
                  <c:v>-0.79956199999999999</c:v>
                </c:pt>
                <c:pt idx="401">
                  <c:v>-0.80152900000000005</c:v>
                </c:pt>
                <c:pt idx="402">
                  <c:v>-0.80354800000000004</c:v>
                </c:pt>
                <c:pt idx="403">
                  <c:v>-0.80555699999999997</c:v>
                </c:pt>
                <c:pt idx="404">
                  <c:v>-0.80754999999999999</c:v>
                </c:pt>
                <c:pt idx="405">
                  <c:v>-0.80954099999999996</c:v>
                </c:pt>
                <c:pt idx="406">
                  <c:v>-0.81154599999999999</c:v>
                </c:pt>
                <c:pt idx="407">
                  <c:v>-0.81354300000000002</c:v>
                </c:pt>
                <c:pt idx="408">
                  <c:v>-0.81553799999999999</c:v>
                </c:pt>
                <c:pt idx="409">
                  <c:v>-0.81753600000000004</c:v>
                </c:pt>
                <c:pt idx="410">
                  <c:v>-0.81953500000000001</c:v>
                </c:pt>
                <c:pt idx="411">
                  <c:v>-0.82152400000000003</c:v>
                </c:pt>
                <c:pt idx="412">
                  <c:v>-0.82351600000000003</c:v>
                </c:pt>
                <c:pt idx="413">
                  <c:v>-0.82550699999999999</c:v>
                </c:pt>
                <c:pt idx="414">
                  <c:v>-0.82753299999999996</c:v>
                </c:pt>
                <c:pt idx="415">
                  <c:v>-0.82951600000000003</c:v>
                </c:pt>
                <c:pt idx="416">
                  <c:v>-0.83152700000000002</c:v>
                </c:pt>
                <c:pt idx="417">
                  <c:v>-0.83350199999999997</c:v>
                </c:pt>
                <c:pt idx="418">
                  <c:v>-0.83550800000000003</c:v>
                </c:pt>
                <c:pt idx="419">
                  <c:v>-0.83751399999999998</c:v>
                </c:pt>
                <c:pt idx="420">
                  <c:v>-0.83950800000000003</c:v>
                </c:pt>
                <c:pt idx="421">
                  <c:v>-0.84148800000000001</c:v>
                </c:pt>
                <c:pt idx="422">
                  <c:v>-0.843503</c:v>
                </c:pt>
                <c:pt idx="423">
                  <c:v>-0.84549099999999999</c:v>
                </c:pt>
                <c:pt idx="424">
                  <c:v>-0.84749600000000003</c:v>
                </c:pt>
                <c:pt idx="425">
                  <c:v>-0.84943900000000006</c:v>
                </c:pt>
                <c:pt idx="426">
                  <c:v>-0.85148500000000005</c:v>
                </c:pt>
                <c:pt idx="427">
                  <c:v>-0.85348199999999996</c:v>
                </c:pt>
                <c:pt idx="428">
                  <c:v>-0.85546800000000001</c:v>
                </c:pt>
                <c:pt idx="429">
                  <c:v>-0.85746299999999998</c:v>
                </c:pt>
                <c:pt idx="430">
                  <c:v>-0.85946400000000001</c:v>
                </c:pt>
                <c:pt idx="431">
                  <c:v>-0.86145899999999997</c:v>
                </c:pt>
                <c:pt idx="432">
                  <c:v>-0.86346199999999995</c:v>
                </c:pt>
                <c:pt idx="433">
                  <c:v>-0.86543599999999998</c:v>
                </c:pt>
                <c:pt idx="434">
                  <c:v>-0.86746100000000004</c:v>
                </c:pt>
                <c:pt idx="435">
                  <c:v>-0.86945300000000003</c:v>
                </c:pt>
                <c:pt idx="436">
                  <c:v>-0.87143199999999998</c:v>
                </c:pt>
                <c:pt idx="437">
                  <c:v>-0.87341299999999999</c:v>
                </c:pt>
                <c:pt idx="438">
                  <c:v>-0.87543599999999999</c:v>
                </c:pt>
                <c:pt idx="439">
                  <c:v>-0.87741499999999994</c:v>
                </c:pt>
                <c:pt idx="440">
                  <c:v>-0.87943099999999996</c:v>
                </c:pt>
                <c:pt idx="441">
                  <c:v>-0.88137799999999999</c:v>
                </c:pt>
                <c:pt idx="442">
                  <c:v>-0.88341599999999998</c:v>
                </c:pt>
                <c:pt idx="443">
                  <c:v>-0.88541000000000003</c:v>
                </c:pt>
                <c:pt idx="444">
                  <c:v>-0.88740399999999997</c:v>
                </c:pt>
                <c:pt idx="445">
                  <c:v>-0.88939000000000001</c:v>
                </c:pt>
                <c:pt idx="446">
                  <c:v>-0.89140699999999995</c:v>
                </c:pt>
                <c:pt idx="447">
                  <c:v>-0.89339100000000005</c:v>
                </c:pt>
                <c:pt idx="448">
                  <c:v>-0.89542299999999997</c:v>
                </c:pt>
                <c:pt idx="449">
                  <c:v>-0.89737299999999998</c:v>
                </c:pt>
                <c:pt idx="450">
                  <c:v>-0.89939400000000003</c:v>
                </c:pt>
                <c:pt idx="451">
                  <c:v>-0.90138499999999999</c:v>
                </c:pt>
                <c:pt idx="452">
                  <c:v>-0.90338300000000005</c:v>
                </c:pt>
                <c:pt idx="453">
                  <c:v>-0.90537199999999995</c:v>
                </c:pt>
                <c:pt idx="454">
                  <c:v>-0.90740299999999996</c:v>
                </c:pt>
                <c:pt idx="455">
                  <c:v>-0.90938099999999999</c:v>
                </c:pt>
                <c:pt idx="456">
                  <c:v>-0.91137900000000005</c:v>
                </c:pt>
                <c:pt idx="457">
                  <c:v>-0.91337599999999997</c:v>
                </c:pt>
                <c:pt idx="458">
                  <c:v>-0.91538900000000001</c:v>
                </c:pt>
                <c:pt idx="459">
                  <c:v>-0.91739099999999996</c:v>
                </c:pt>
                <c:pt idx="460">
                  <c:v>-0.91939599999999999</c:v>
                </c:pt>
                <c:pt idx="461">
                  <c:v>-0.92138600000000004</c:v>
                </c:pt>
                <c:pt idx="462">
                  <c:v>-0.92339400000000005</c:v>
                </c:pt>
                <c:pt idx="463">
                  <c:v>-0.92538600000000004</c:v>
                </c:pt>
                <c:pt idx="464">
                  <c:v>-0.92738699999999996</c:v>
                </c:pt>
                <c:pt idx="465">
                  <c:v>-0.92937099999999995</c:v>
                </c:pt>
                <c:pt idx="466">
                  <c:v>-0.93138500000000002</c:v>
                </c:pt>
                <c:pt idx="467">
                  <c:v>-0.93337999999999999</c:v>
                </c:pt>
                <c:pt idx="468">
                  <c:v>-0.935365</c:v>
                </c:pt>
                <c:pt idx="469">
                  <c:v>-0.93737000000000004</c:v>
                </c:pt>
                <c:pt idx="470">
                  <c:v>-0.93938100000000002</c:v>
                </c:pt>
                <c:pt idx="471">
                  <c:v>-0.94137000000000004</c:v>
                </c:pt>
                <c:pt idx="472">
                  <c:v>-0.94337400000000005</c:v>
                </c:pt>
                <c:pt idx="473">
                  <c:v>-0.94537400000000005</c:v>
                </c:pt>
                <c:pt idx="474">
                  <c:v>-0.947376</c:v>
                </c:pt>
                <c:pt idx="475">
                  <c:v>-0.94935999999999998</c:v>
                </c:pt>
                <c:pt idx="476">
                  <c:v>-0.95136200000000004</c:v>
                </c:pt>
                <c:pt idx="477">
                  <c:v>-0.95334799999999997</c:v>
                </c:pt>
                <c:pt idx="478">
                  <c:v>-0.95536600000000005</c:v>
                </c:pt>
                <c:pt idx="479">
                  <c:v>-0.95734900000000001</c:v>
                </c:pt>
                <c:pt idx="480">
                  <c:v>-0.95936200000000005</c:v>
                </c:pt>
                <c:pt idx="481">
                  <c:v>-0.96135599999999999</c:v>
                </c:pt>
                <c:pt idx="482">
                  <c:v>-0.96335300000000001</c:v>
                </c:pt>
                <c:pt idx="483">
                  <c:v>-0.96534900000000001</c:v>
                </c:pt>
                <c:pt idx="484">
                  <c:v>-0.96735599999999999</c:v>
                </c:pt>
                <c:pt idx="485">
                  <c:v>-0.96934399999999998</c:v>
                </c:pt>
                <c:pt idx="486">
                  <c:v>-0.97136</c:v>
                </c:pt>
                <c:pt idx="487">
                  <c:v>-0.97335499999999997</c:v>
                </c:pt>
                <c:pt idx="488">
                  <c:v>-0.97534100000000001</c:v>
                </c:pt>
                <c:pt idx="489">
                  <c:v>-0.97733899999999996</c:v>
                </c:pt>
                <c:pt idx="490">
                  <c:v>-0.97935099999999997</c:v>
                </c:pt>
                <c:pt idx="491">
                  <c:v>-0.98132799999999998</c:v>
                </c:pt>
                <c:pt idx="492">
                  <c:v>-0.98333199999999998</c:v>
                </c:pt>
                <c:pt idx="493">
                  <c:v>-0.98533599999999999</c:v>
                </c:pt>
                <c:pt idx="494">
                  <c:v>-0.98732699999999995</c:v>
                </c:pt>
                <c:pt idx="495">
                  <c:v>-0.98933499999999996</c:v>
                </c:pt>
                <c:pt idx="496">
                  <c:v>-0.99132399999999998</c:v>
                </c:pt>
                <c:pt idx="497">
                  <c:v>-0.99331800000000003</c:v>
                </c:pt>
                <c:pt idx="498">
                  <c:v>-0.99533000000000005</c:v>
                </c:pt>
                <c:pt idx="499">
                  <c:v>-0.99731800000000004</c:v>
                </c:pt>
                <c:pt idx="500">
                  <c:v>-0.99931000000000003</c:v>
                </c:pt>
                <c:pt idx="501">
                  <c:v>-1.0013099999999999</c:v>
                </c:pt>
                <c:pt idx="502">
                  <c:v>-1.0033000000000001</c:v>
                </c:pt>
                <c:pt idx="503">
                  <c:v>-1.00528</c:v>
                </c:pt>
                <c:pt idx="504">
                  <c:v>-1.0073000000000001</c:v>
                </c:pt>
                <c:pt idx="505">
                  <c:v>-1.0093099999999999</c:v>
                </c:pt>
                <c:pt idx="506">
                  <c:v>-1.0112699999999999</c:v>
                </c:pt>
                <c:pt idx="507">
                  <c:v>-1.0132699999999999</c:v>
                </c:pt>
                <c:pt idx="508">
                  <c:v>-1.0152699999999999</c:v>
                </c:pt>
                <c:pt idx="509">
                  <c:v>-1.01728</c:v>
                </c:pt>
                <c:pt idx="510">
                  <c:v>-1.0192699999999999</c:v>
                </c:pt>
                <c:pt idx="511">
                  <c:v>-1.0212699999999999</c:v>
                </c:pt>
                <c:pt idx="512">
                  <c:v>-1.0235399999999999</c:v>
                </c:pt>
                <c:pt idx="513">
                  <c:v>-1.0255000000000001</c:v>
                </c:pt>
                <c:pt idx="514">
                  <c:v>-1.0275099999999999</c:v>
                </c:pt>
                <c:pt idx="515">
                  <c:v>-1.0295099999999999</c:v>
                </c:pt>
                <c:pt idx="516">
                  <c:v>-1.0315000000000001</c:v>
                </c:pt>
                <c:pt idx="517">
                  <c:v>-1.03349</c:v>
                </c:pt>
                <c:pt idx="518">
                  <c:v>-1.0355099999999999</c:v>
                </c:pt>
                <c:pt idx="519">
                  <c:v>-1.0375000000000001</c:v>
                </c:pt>
                <c:pt idx="520">
                  <c:v>-1.03952</c:v>
                </c:pt>
                <c:pt idx="521">
                  <c:v>-1.0415000000000001</c:v>
                </c:pt>
                <c:pt idx="522">
                  <c:v>-1.0435000000000001</c:v>
                </c:pt>
                <c:pt idx="523">
                  <c:v>-1.0455000000000001</c:v>
                </c:pt>
                <c:pt idx="524">
                  <c:v>-1.0475000000000001</c:v>
                </c:pt>
                <c:pt idx="525">
                  <c:v>-1.04948</c:v>
                </c:pt>
                <c:pt idx="526">
                  <c:v>-1.05149</c:v>
                </c:pt>
                <c:pt idx="527">
                  <c:v>-1.0534699999999999</c:v>
                </c:pt>
                <c:pt idx="528">
                  <c:v>-1.0554699999999999</c:v>
                </c:pt>
                <c:pt idx="529">
                  <c:v>-1.0574600000000001</c:v>
                </c:pt>
                <c:pt idx="530">
                  <c:v>-1.0595000000000001</c:v>
                </c:pt>
                <c:pt idx="531">
                  <c:v>-1.06148</c:v>
                </c:pt>
                <c:pt idx="532">
                  <c:v>-1.0634699999999999</c:v>
                </c:pt>
                <c:pt idx="533">
                  <c:v>-1.06548</c:v>
                </c:pt>
                <c:pt idx="534">
                  <c:v>-1.06748</c:v>
                </c:pt>
                <c:pt idx="535">
                  <c:v>-1.06948</c:v>
                </c:pt>
                <c:pt idx="536">
                  <c:v>-1.0714900000000001</c:v>
                </c:pt>
                <c:pt idx="537">
                  <c:v>-1.07348</c:v>
                </c:pt>
                <c:pt idx="538">
                  <c:v>-1.07548</c:v>
                </c:pt>
                <c:pt idx="539">
                  <c:v>-1.0774900000000001</c:v>
                </c:pt>
                <c:pt idx="540">
                  <c:v>-1.07948</c:v>
                </c:pt>
                <c:pt idx="541">
                  <c:v>-1.08148</c:v>
                </c:pt>
                <c:pt idx="542">
                  <c:v>-1.0834999999999999</c:v>
                </c:pt>
                <c:pt idx="543">
                  <c:v>-1.08548</c:v>
                </c:pt>
                <c:pt idx="544">
                  <c:v>-1.0874900000000001</c:v>
                </c:pt>
                <c:pt idx="545">
                  <c:v>-1.0894600000000001</c:v>
                </c:pt>
                <c:pt idx="546">
                  <c:v>-1.09148</c:v>
                </c:pt>
                <c:pt idx="547">
                  <c:v>-1.0934600000000001</c:v>
                </c:pt>
                <c:pt idx="548">
                  <c:v>-1.09548</c:v>
                </c:pt>
                <c:pt idx="549">
                  <c:v>-1.0974600000000001</c:v>
                </c:pt>
                <c:pt idx="550">
                  <c:v>-1.0994699999999999</c:v>
                </c:pt>
                <c:pt idx="551">
                  <c:v>-1.10145</c:v>
                </c:pt>
                <c:pt idx="552">
                  <c:v>-1.10345</c:v>
                </c:pt>
                <c:pt idx="553">
                  <c:v>-1.1054200000000001</c:v>
                </c:pt>
                <c:pt idx="554">
                  <c:v>-1.10745</c:v>
                </c:pt>
                <c:pt idx="555">
                  <c:v>-1.1094599999999999</c:v>
                </c:pt>
                <c:pt idx="556">
                  <c:v>-1.11145</c:v>
                </c:pt>
                <c:pt idx="557">
                  <c:v>-1.1134500000000001</c:v>
                </c:pt>
                <c:pt idx="558">
                  <c:v>-1.11547</c:v>
                </c:pt>
                <c:pt idx="559">
                  <c:v>-1.11744</c:v>
                </c:pt>
                <c:pt idx="560">
                  <c:v>-1.11944</c:v>
                </c:pt>
                <c:pt idx="561">
                  <c:v>-1.1214299999999999</c:v>
                </c:pt>
                <c:pt idx="562">
                  <c:v>-1.1234500000000001</c:v>
                </c:pt>
                <c:pt idx="563">
                  <c:v>-1.1254599999999999</c:v>
                </c:pt>
                <c:pt idx="564">
                  <c:v>-1.12744</c:v>
                </c:pt>
                <c:pt idx="565">
                  <c:v>-1.1294299999999999</c:v>
                </c:pt>
                <c:pt idx="566">
                  <c:v>-1.1314500000000001</c:v>
                </c:pt>
                <c:pt idx="567">
                  <c:v>-1.1334299999999999</c:v>
                </c:pt>
                <c:pt idx="568">
                  <c:v>-1.13544</c:v>
                </c:pt>
                <c:pt idx="569">
                  <c:v>-1.13741</c:v>
                </c:pt>
                <c:pt idx="570">
                  <c:v>-1.1394299999999999</c:v>
                </c:pt>
                <c:pt idx="571">
                  <c:v>-1.1414299999999999</c:v>
                </c:pt>
                <c:pt idx="572">
                  <c:v>-1.14344</c:v>
                </c:pt>
                <c:pt idx="573">
                  <c:v>-1.1454200000000001</c:v>
                </c:pt>
                <c:pt idx="574">
                  <c:v>-1.14744</c:v>
                </c:pt>
                <c:pt idx="575">
                  <c:v>-1.1494200000000001</c:v>
                </c:pt>
                <c:pt idx="576">
                  <c:v>-1.1514500000000001</c:v>
                </c:pt>
                <c:pt idx="577">
                  <c:v>-1.1534</c:v>
                </c:pt>
                <c:pt idx="578">
                  <c:v>-1.1554199999999999</c:v>
                </c:pt>
                <c:pt idx="579">
                  <c:v>-1.1574199999999999</c:v>
                </c:pt>
                <c:pt idx="580">
                  <c:v>-1.15943</c:v>
                </c:pt>
                <c:pt idx="581">
                  <c:v>-1.1614100000000001</c:v>
                </c:pt>
                <c:pt idx="582">
                  <c:v>-1.16343</c:v>
                </c:pt>
                <c:pt idx="583">
                  <c:v>-1.1654</c:v>
                </c:pt>
                <c:pt idx="584">
                  <c:v>-1.1674100000000001</c:v>
                </c:pt>
                <c:pt idx="585">
                  <c:v>-1.1694</c:v>
                </c:pt>
                <c:pt idx="586">
                  <c:v>-1.1714199999999999</c:v>
                </c:pt>
                <c:pt idx="587">
                  <c:v>-1.17343</c:v>
                </c:pt>
                <c:pt idx="588">
                  <c:v>-1.1754100000000001</c:v>
                </c:pt>
                <c:pt idx="589">
                  <c:v>-1.1774</c:v>
                </c:pt>
                <c:pt idx="590">
                  <c:v>-1.1794</c:v>
                </c:pt>
                <c:pt idx="591">
                  <c:v>-1.1814</c:v>
                </c:pt>
                <c:pt idx="592">
                  <c:v>-1.1834100000000001</c:v>
                </c:pt>
                <c:pt idx="593">
                  <c:v>-1.1853899999999999</c:v>
                </c:pt>
                <c:pt idx="594">
                  <c:v>-1.1874100000000001</c:v>
                </c:pt>
                <c:pt idx="595">
                  <c:v>-1.1894</c:v>
                </c:pt>
                <c:pt idx="596">
                  <c:v>-1.1913899999999999</c:v>
                </c:pt>
                <c:pt idx="597">
                  <c:v>-1.19339</c:v>
                </c:pt>
                <c:pt idx="598">
                  <c:v>-1.19539</c:v>
                </c:pt>
                <c:pt idx="599">
                  <c:v>-1.1974</c:v>
                </c:pt>
                <c:pt idx="600">
                  <c:v>-1.1994</c:v>
                </c:pt>
                <c:pt idx="601">
                  <c:v>-1.2013799999999999</c:v>
                </c:pt>
                <c:pt idx="602">
                  <c:v>-1.2033799999999999</c:v>
                </c:pt>
                <c:pt idx="603">
                  <c:v>-1.2053700000000001</c:v>
                </c:pt>
                <c:pt idx="604">
                  <c:v>-1.2074</c:v>
                </c:pt>
                <c:pt idx="605">
                  <c:v>-1.2093700000000001</c:v>
                </c:pt>
                <c:pt idx="606">
                  <c:v>-1.2113799999999999</c:v>
                </c:pt>
                <c:pt idx="607">
                  <c:v>-1.2133700000000001</c:v>
                </c:pt>
                <c:pt idx="608">
                  <c:v>-1.21539</c:v>
                </c:pt>
                <c:pt idx="609">
                  <c:v>-1.2173799999999999</c:v>
                </c:pt>
                <c:pt idx="610">
                  <c:v>-1.21939</c:v>
                </c:pt>
                <c:pt idx="611">
                  <c:v>-1.2213799999999999</c:v>
                </c:pt>
                <c:pt idx="612">
                  <c:v>-1.2233799999999999</c:v>
                </c:pt>
                <c:pt idx="613">
                  <c:v>-1.2253799999999999</c:v>
                </c:pt>
                <c:pt idx="614">
                  <c:v>-1.2273799999999999</c:v>
                </c:pt>
                <c:pt idx="615">
                  <c:v>-1.22939</c:v>
                </c:pt>
                <c:pt idx="616">
                  <c:v>-1.2313799999999999</c:v>
                </c:pt>
                <c:pt idx="617">
                  <c:v>-1.2333700000000001</c:v>
                </c:pt>
                <c:pt idx="618">
                  <c:v>-1.2354000000000001</c:v>
                </c:pt>
                <c:pt idx="619">
                  <c:v>-1.23739</c:v>
                </c:pt>
                <c:pt idx="620">
                  <c:v>-1.23939</c:v>
                </c:pt>
                <c:pt idx="621">
                  <c:v>-1.2413799999999999</c:v>
                </c:pt>
                <c:pt idx="622">
                  <c:v>-1.2433799999999999</c:v>
                </c:pt>
                <c:pt idx="623">
                  <c:v>-1.2453799999999999</c:v>
                </c:pt>
                <c:pt idx="624">
                  <c:v>-1.2473799999999999</c:v>
                </c:pt>
                <c:pt idx="625">
                  <c:v>-1.2493700000000001</c:v>
                </c:pt>
                <c:pt idx="626">
                  <c:v>-1.2513799999999999</c:v>
                </c:pt>
                <c:pt idx="627">
                  <c:v>-1.2533799999999999</c:v>
                </c:pt>
                <c:pt idx="628">
                  <c:v>-1.25536</c:v>
                </c:pt>
                <c:pt idx="629">
                  <c:v>-1.25736</c:v>
                </c:pt>
                <c:pt idx="630">
                  <c:v>-1.25936</c:v>
                </c:pt>
                <c:pt idx="631">
                  <c:v>-1.26135</c:v>
                </c:pt>
                <c:pt idx="632">
                  <c:v>-1.2633799999999999</c:v>
                </c:pt>
                <c:pt idx="633">
                  <c:v>-1.26535</c:v>
                </c:pt>
                <c:pt idx="634">
                  <c:v>-1.26736</c:v>
                </c:pt>
                <c:pt idx="635">
                  <c:v>-1.26935</c:v>
                </c:pt>
                <c:pt idx="636">
                  <c:v>-1.2713399999999999</c:v>
                </c:pt>
                <c:pt idx="637">
                  <c:v>-1.27336</c:v>
                </c:pt>
                <c:pt idx="638">
                  <c:v>-1.27536</c:v>
                </c:pt>
                <c:pt idx="639">
                  <c:v>-1.27735</c:v>
                </c:pt>
                <c:pt idx="640">
                  <c:v>-1.2793699999999999</c:v>
                </c:pt>
                <c:pt idx="641">
                  <c:v>-1.2813600000000001</c:v>
                </c:pt>
                <c:pt idx="642">
                  <c:v>-1.2833699999999999</c:v>
                </c:pt>
                <c:pt idx="643">
                  <c:v>-1.28535</c:v>
                </c:pt>
                <c:pt idx="644">
                  <c:v>-1.2873600000000001</c:v>
                </c:pt>
                <c:pt idx="645">
                  <c:v>-1.2893399999999999</c:v>
                </c:pt>
                <c:pt idx="646">
                  <c:v>-1.29135</c:v>
                </c:pt>
                <c:pt idx="647">
                  <c:v>-1.2933399999999999</c:v>
                </c:pt>
                <c:pt idx="648">
                  <c:v>-1.2953399999999999</c:v>
                </c:pt>
                <c:pt idx="649">
                  <c:v>-1.29735</c:v>
                </c:pt>
                <c:pt idx="650">
                  <c:v>-1.29935</c:v>
                </c:pt>
                <c:pt idx="651">
                  <c:v>-1.3013399999999999</c:v>
                </c:pt>
                <c:pt idx="652">
                  <c:v>-1.30335</c:v>
                </c:pt>
                <c:pt idx="653">
                  <c:v>-1.3053399999999999</c:v>
                </c:pt>
                <c:pt idx="654">
                  <c:v>-1.30735</c:v>
                </c:pt>
                <c:pt idx="655">
                  <c:v>-1.3093300000000001</c:v>
                </c:pt>
                <c:pt idx="656">
                  <c:v>-1.31131</c:v>
                </c:pt>
                <c:pt idx="657">
                  <c:v>-1.31332</c:v>
                </c:pt>
                <c:pt idx="658">
                  <c:v>-1.31534</c:v>
                </c:pt>
                <c:pt idx="659">
                  <c:v>-1.3173299999999999</c:v>
                </c:pt>
                <c:pt idx="660">
                  <c:v>-1.31932</c:v>
                </c:pt>
                <c:pt idx="661">
                  <c:v>-1.3213200000000001</c:v>
                </c:pt>
                <c:pt idx="662">
                  <c:v>-1.3233299999999999</c:v>
                </c:pt>
                <c:pt idx="663">
                  <c:v>-1.3253299999999999</c:v>
                </c:pt>
                <c:pt idx="664">
                  <c:v>-1.3273299999999999</c:v>
                </c:pt>
                <c:pt idx="665">
                  <c:v>-1.3293200000000001</c:v>
                </c:pt>
                <c:pt idx="666">
                  <c:v>-1.3313299999999999</c:v>
                </c:pt>
                <c:pt idx="667">
                  <c:v>-1.3333299999999999</c:v>
                </c:pt>
                <c:pt idx="668">
                  <c:v>-1.3353200000000001</c:v>
                </c:pt>
                <c:pt idx="669">
                  <c:v>-1.33731</c:v>
                </c:pt>
                <c:pt idx="670">
                  <c:v>-1.3392999999999999</c:v>
                </c:pt>
                <c:pt idx="671">
                  <c:v>-1.34131</c:v>
                </c:pt>
                <c:pt idx="672">
                  <c:v>-1.3433299999999999</c:v>
                </c:pt>
                <c:pt idx="673">
                  <c:v>-1.34531</c:v>
                </c:pt>
                <c:pt idx="674">
                  <c:v>-1.34731</c:v>
                </c:pt>
                <c:pt idx="675">
                  <c:v>-1.3493200000000001</c:v>
                </c:pt>
                <c:pt idx="676">
                  <c:v>-1.35131</c:v>
                </c:pt>
                <c:pt idx="677">
                  <c:v>-1.3532999999999999</c:v>
                </c:pt>
                <c:pt idx="678">
                  <c:v>-1.35531</c:v>
                </c:pt>
                <c:pt idx="679">
                  <c:v>-1.35728</c:v>
                </c:pt>
                <c:pt idx="680">
                  <c:v>-1.3592900000000001</c:v>
                </c:pt>
                <c:pt idx="681">
                  <c:v>-1.3613</c:v>
                </c:pt>
                <c:pt idx="682">
                  <c:v>-1.3632899999999999</c:v>
                </c:pt>
                <c:pt idx="683">
                  <c:v>-1.3652599999999999</c:v>
                </c:pt>
                <c:pt idx="684">
                  <c:v>-1.3672800000000001</c:v>
                </c:pt>
                <c:pt idx="685">
                  <c:v>-1.3692899999999999</c:v>
                </c:pt>
                <c:pt idx="686">
                  <c:v>-1.3712800000000001</c:v>
                </c:pt>
                <c:pt idx="687">
                  <c:v>-1.3732800000000001</c:v>
                </c:pt>
                <c:pt idx="688">
                  <c:v>-1.3752800000000001</c:v>
                </c:pt>
                <c:pt idx="689">
                  <c:v>-1.3772800000000001</c:v>
                </c:pt>
                <c:pt idx="690">
                  <c:v>-1.37927</c:v>
                </c:pt>
                <c:pt idx="691">
                  <c:v>-1.3812800000000001</c:v>
                </c:pt>
                <c:pt idx="692">
                  <c:v>-1.3832899999999999</c:v>
                </c:pt>
                <c:pt idx="693">
                  <c:v>-1.3852899999999999</c:v>
                </c:pt>
                <c:pt idx="694">
                  <c:v>-1.38727</c:v>
                </c:pt>
                <c:pt idx="695">
                  <c:v>-1.3892599999999999</c:v>
                </c:pt>
                <c:pt idx="696">
                  <c:v>-1.39127</c:v>
                </c:pt>
                <c:pt idx="697">
                  <c:v>-1.3932800000000001</c:v>
                </c:pt>
                <c:pt idx="698">
                  <c:v>-1.3952599999999999</c:v>
                </c:pt>
                <c:pt idx="699">
                  <c:v>-1.39724</c:v>
                </c:pt>
                <c:pt idx="700">
                  <c:v>-1.39924</c:v>
                </c:pt>
                <c:pt idx="701">
                  <c:v>-1.39724</c:v>
                </c:pt>
                <c:pt idx="702">
                  <c:v>-1.39527</c:v>
                </c:pt>
                <c:pt idx="703">
                  <c:v>-1.39327</c:v>
                </c:pt>
                <c:pt idx="704">
                  <c:v>-1.39127</c:v>
                </c:pt>
                <c:pt idx="705">
                  <c:v>-1.38927</c:v>
                </c:pt>
                <c:pt idx="706">
                  <c:v>-1.38727</c:v>
                </c:pt>
                <c:pt idx="707">
                  <c:v>-1.3852800000000001</c:v>
                </c:pt>
                <c:pt idx="708">
                  <c:v>-1.3832800000000001</c:v>
                </c:pt>
                <c:pt idx="709">
                  <c:v>-1.38127</c:v>
                </c:pt>
                <c:pt idx="710">
                  <c:v>-1.3793</c:v>
                </c:pt>
                <c:pt idx="711">
                  <c:v>-1.3772899999999999</c:v>
                </c:pt>
                <c:pt idx="712">
                  <c:v>-1.3752800000000001</c:v>
                </c:pt>
                <c:pt idx="713">
                  <c:v>-1.3732800000000001</c:v>
                </c:pt>
                <c:pt idx="714">
                  <c:v>-1.3712899999999999</c:v>
                </c:pt>
                <c:pt idx="715">
                  <c:v>-1.3693</c:v>
                </c:pt>
                <c:pt idx="716">
                  <c:v>-1.3672899999999999</c:v>
                </c:pt>
                <c:pt idx="717">
                  <c:v>-1.36528</c:v>
                </c:pt>
                <c:pt idx="718">
                  <c:v>-1.3632899999999999</c:v>
                </c:pt>
                <c:pt idx="719">
                  <c:v>-1.3613</c:v>
                </c:pt>
                <c:pt idx="720">
                  <c:v>-1.3593</c:v>
                </c:pt>
                <c:pt idx="721">
                  <c:v>-1.3573</c:v>
                </c:pt>
                <c:pt idx="722">
                  <c:v>-1.35531</c:v>
                </c:pt>
                <c:pt idx="723">
                  <c:v>-1.3533200000000001</c:v>
                </c:pt>
                <c:pt idx="724">
                  <c:v>-1.35131</c:v>
                </c:pt>
                <c:pt idx="725">
                  <c:v>-1.34931</c:v>
                </c:pt>
                <c:pt idx="726">
                  <c:v>-1.34731</c:v>
                </c:pt>
                <c:pt idx="727">
                  <c:v>-1.3452999999999999</c:v>
                </c:pt>
                <c:pt idx="728">
                  <c:v>-1.3433200000000001</c:v>
                </c:pt>
                <c:pt idx="729">
                  <c:v>-1.3413200000000001</c:v>
                </c:pt>
                <c:pt idx="730">
                  <c:v>-1.3393200000000001</c:v>
                </c:pt>
                <c:pt idx="731">
                  <c:v>-1.3373200000000001</c:v>
                </c:pt>
                <c:pt idx="732">
                  <c:v>-1.3353200000000001</c:v>
                </c:pt>
                <c:pt idx="733">
                  <c:v>-1.33331</c:v>
                </c:pt>
                <c:pt idx="734">
                  <c:v>-1.3313299999999999</c:v>
                </c:pt>
                <c:pt idx="735">
                  <c:v>-1.3293299999999999</c:v>
                </c:pt>
                <c:pt idx="736">
                  <c:v>-1.32735</c:v>
                </c:pt>
                <c:pt idx="737">
                  <c:v>-1.3253299999999999</c:v>
                </c:pt>
                <c:pt idx="738">
                  <c:v>-1.3233299999999999</c:v>
                </c:pt>
                <c:pt idx="739">
                  <c:v>-1.3213299999999999</c:v>
                </c:pt>
                <c:pt idx="740">
                  <c:v>-1.31934</c:v>
                </c:pt>
                <c:pt idx="741">
                  <c:v>-1.3173299999999999</c:v>
                </c:pt>
                <c:pt idx="742">
                  <c:v>-1.31535</c:v>
                </c:pt>
                <c:pt idx="743">
                  <c:v>-1.3131299999999999</c:v>
                </c:pt>
                <c:pt idx="744">
                  <c:v>-1.3111299999999999</c:v>
                </c:pt>
                <c:pt idx="745">
                  <c:v>-1.30914</c:v>
                </c:pt>
                <c:pt idx="746">
                  <c:v>-1.3071299999999999</c:v>
                </c:pt>
                <c:pt idx="747">
                  <c:v>-1.3051699999999999</c:v>
                </c:pt>
                <c:pt idx="748">
                  <c:v>-1.3031600000000001</c:v>
                </c:pt>
                <c:pt idx="749">
                  <c:v>-1.3011600000000001</c:v>
                </c:pt>
                <c:pt idx="750">
                  <c:v>-1.2991600000000001</c:v>
                </c:pt>
                <c:pt idx="751">
                  <c:v>-1.29718</c:v>
                </c:pt>
                <c:pt idx="752">
                  <c:v>-1.29518</c:v>
                </c:pt>
                <c:pt idx="753">
                  <c:v>-1.2931600000000001</c:v>
                </c:pt>
                <c:pt idx="754">
                  <c:v>-1.2911600000000001</c:v>
                </c:pt>
                <c:pt idx="755">
                  <c:v>-1.2891900000000001</c:v>
                </c:pt>
                <c:pt idx="756">
                  <c:v>-1.2871699999999999</c:v>
                </c:pt>
                <c:pt idx="757">
                  <c:v>-1.28518</c:v>
                </c:pt>
                <c:pt idx="758">
                  <c:v>-1.28318</c:v>
                </c:pt>
                <c:pt idx="759">
                  <c:v>-1.28118</c:v>
                </c:pt>
                <c:pt idx="760">
                  <c:v>-1.2791999999999999</c:v>
                </c:pt>
                <c:pt idx="761">
                  <c:v>-1.27719</c:v>
                </c:pt>
                <c:pt idx="762">
                  <c:v>-1.2751999999999999</c:v>
                </c:pt>
                <c:pt idx="763">
                  <c:v>-1.27319</c:v>
                </c:pt>
                <c:pt idx="764">
                  <c:v>-1.2712000000000001</c:v>
                </c:pt>
                <c:pt idx="765">
                  <c:v>-1.2692099999999999</c:v>
                </c:pt>
                <c:pt idx="766">
                  <c:v>-1.2672099999999999</c:v>
                </c:pt>
                <c:pt idx="767">
                  <c:v>-1.26522</c:v>
                </c:pt>
                <c:pt idx="768">
                  <c:v>-1.2632099999999999</c:v>
                </c:pt>
                <c:pt idx="769">
                  <c:v>-1.2612000000000001</c:v>
                </c:pt>
                <c:pt idx="770">
                  <c:v>-1.25922</c:v>
                </c:pt>
                <c:pt idx="771">
                  <c:v>-1.25722</c:v>
                </c:pt>
                <c:pt idx="772">
                  <c:v>-1.2552300000000001</c:v>
                </c:pt>
                <c:pt idx="773">
                  <c:v>-1.2532399999999999</c:v>
                </c:pt>
                <c:pt idx="774">
                  <c:v>-1.2512399999999999</c:v>
                </c:pt>
                <c:pt idx="775">
                  <c:v>-1.24925</c:v>
                </c:pt>
                <c:pt idx="776">
                  <c:v>-1.24726</c:v>
                </c:pt>
                <c:pt idx="777">
                  <c:v>-1.2452399999999999</c:v>
                </c:pt>
                <c:pt idx="778">
                  <c:v>-1.24325</c:v>
                </c:pt>
                <c:pt idx="779">
                  <c:v>-1.2412700000000001</c:v>
                </c:pt>
                <c:pt idx="780">
                  <c:v>-1.2392700000000001</c:v>
                </c:pt>
                <c:pt idx="781">
                  <c:v>-1.2372399999999999</c:v>
                </c:pt>
                <c:pt idx="782">
                  <c:v>-1.23526</c:v>
                </c:pt>
                <c:pt idx="783">
                  <c:v>-1.23326</c:v>
                </c:pt>
                <c:pt idx="784">
                  <c:v>-1.2312700000000001</c:v>
                </c:pt>
                <c:pt idx="785">
                  <c:v>-1.2292799999999999</c:v>
                </c:pt>
                <c:pt idx="786">
                  <c:v>-1.2272799999999999</c:v>
                </c:pt>
                <c:pt idx="787">
                  <c:v>-1.22526</c:v>
                </c:pt>
                <c:pt idx="788">
                  <c:v>-1.2232700000000001</c:v>
                </c:pt>
                <c:pt idx="789">
                  <c:v>-1.2212499999999999</c:v>
                </c:pt>
                <c:pt idx="790">
                  <c:v>-1.21929</c:v>
                </c:pt>
                <c:pt idx="791">
                  <c:v>-1.2172799999999999</c:v>
                </c:pt>
                <c:pt idx="792">
                  <c:v>-1.2152799999999999</c:v>
                </c:pt>
                <c:pt idx="793">
                  <c:v>-1.2132700000000001</c:v>
                </c:pt>
                <c:pt idx="794">
                  <c:v>-1.2112700000000001</c:v>
                </c:pt>
                <c:pt idx="795">
                  <c:v>-1.20929</c:v>
                </c:pt>
                <c:pt idx="796">
                  <c:v>-1.20729</c:v>
                </c:pt>
                <c:pt idx="797">
                  <c:v>-1.20529</c:v>
                </c:pt>
                <c:pt idx="798">
                  <c:v>-1.20329</c:v>
                </c:pt>
                <c:pt idx="799">
                  <c:v>-1.2013</c:v>
                </c:pt>
                <c:pt idx="800">
                  <c:v>-1.1993100000000001</c:v>
                </c:pt>
                <c:pt idx="801">
                  <c:v>-1.1973100000000001</c:v>
                </c:pt>
                <c:pt idx="802">
                  <c:v>-1.1953</c:v>
                </c:pt>
                <c:pt idx="803">
                  <c:v>-1.19329</c:v>
                </c:pt>
                <c:pt idx="804">
                  <c:v>-1.1913</c:v>
                </c:pt>
                <c:pt idx="805">
                  <c:v>-1.1893</c:v>
                </c:pt>
                <c:pt idx="806">
                  <c:v>-1.18733</c:v>
                </c:pt>
                <c:pt idx="807">
                  <c:v>-1.1853199999999999</c:v>
                </c:pt>
                <c:pt idx="808">
                  <c:v>-1.1833</c:v>
                </c:pt>
                <c:pt idx="809">
                  <c:v>-1.1813100000000001</c:v>
                </c:pt>
                <c:pt idx="810">
                  <c:v>-1.1793199999999999</c:v>
                </c:pt>
                <c:pt idx="811">
                  <c:v>-1.17733</c:v>
                </c:pt>
                <c:pt idx="812">
                  <c:v>-1.17533</c:v>
                </c:pt>
                <c:pt idx="813">
                  <c:v>-1.17333</c:v>
                </c:pt>
                <c:pt idx="814">
                  <c:v>-1.17133</c:v>
                </c:pt>
                <c:pt idx="815">
                  <c:v>-1.1693199999999999</c:v>
                </c:pt>
                <c:pt idx="816">
                  <c:v>-1.1673199999999999</c:v>
                </c:pt>
                <c:pt idx="817">
                  <c:v>-1.1653199999999999</c:v>
                </c:pt>
                <c:pt idx="818">
                  <c:v>-1.1633199999999999</c:v>
                </c:pt>
                <c:pt idx="819">
                  <c:v>-1.16133</c:v>
                </c:pt>
                <c:pt idx="820">
                  <c:v>-1.15933</c:v>
                </c:pt>
                <c:pt idx="821">
                  <c:v>-1.15734</c:v>
                </c:pt>
                <c:pt idx="822">
                  <c:v>-1.15534</c:v>
                </c:pt>
                <c:pt idx="823">
                  <c:v>-1.15334</c:v>
                </c:pt>
                <c:pt idx="824">
                  <c:v>-1.1513599999999999</c:v>
                </c:pt>
                <c:pt idx="825">
                  <c:v>-1.14934</c:v>
                </c:pt>
                <c:pt idx="826">
                  <c:v>-1.1473500000000001</c:v>
                </c:pt>
                <c:pt idx="827">
                  <c:v>-1.1453500000000001</c:v>
                </c:pt>
                <c:pt idx="828">
                  <c:v>-1.1433500000000001</c:v>
                </c:pt>
                <c:pt idx="829">
                  <c:v>-1.14134</c:v>
                </c:pt>
                <c:pt idx="830">
                  <c:v>-1.1393500000000001</c:v>
                </c:pt>
                <c:pt idx="831">
                  <c:v>-1.13734</c:v>
                </c:pt>
                <c:pt idx="832">
                  <c:v>-1.13537</c:v>
                </c:pt>
                <c:pt idx="833">
                  <c:v>-1.1333599999999999</c:v>
                </c:pt>
                <c:pt idx="834">
                  <c:v>-1.13137</c:v>
                </c:pt>
                <c:pt idx="835">
                  <c:v>-1.1293599999999999</c:v>
                </c:pt>
                <c:pt idx="836">
                  <c:v>-1.12738</c:v>
                </c:pt>
                <c:pt idx="837">
                  <c:v>-1.12538</c:v>
                </c:pt>
                <c:pt idx="838">
                  <c:v>-1.12337</c:v>
                </c:pt>
                <c:pt idx="839">
                  <c:v>-1.12137</c:v>
                </c:pt>
                <c:pt idx="840">
                  <c:v>-1.11937</c:v>
                </c:pt>
                <c:pt idx="841">
                  <c:v>-1.11738</c:v>
                </c:pt>
                <c:pt idx="842">
                  <c:v>-1.11537</c:v>
                </c:pt>
                <c:pt idx="843">
                  <c:v>-1.1133900000000001</c:v>
                </c:pt>
                <c:pt idx="844">
                  <c:v>-1.1113900000000001</c:v>
                </c:pt>
                <c:pt idx="845">
                  <c:v>-1.10938</c:v>
                </c:pt>
                <c:pt idx="846">
                  <c:v>-1.10738</c:v>
                </c:pt>
                <c:pt idx="847">
                  <c:v>-1.10537</c:v>
                </c:pt>
                <c:pt idx="848">
                  <c:v>-1.10337</c:v>
                </c:pt>
                <c:pt idx="849">
                  <c:v>-1.1013900000000001</c:v>
                </c:pt>
                <c:pt idx="850">
                  <c:v>-1.0994200000000001</c:v>
                </c:pt>
                <c:pt idx="851">
                  <c:v>-1.0973999999999999</c:v>
                </c:pt>
                <c:pt idx="852">
                  <c:v>-1.0954200000000001</c:v>
                </c:pt>
                <c:pt idx="853">
                  <c:v>-1.09341</c:v>
                </c:pt>
                <c:pt idx="854">
                  <c:v>-1.09141</c:v>
                </c:pt>
                <c:pt idx="855">
                  <c:v>-1.0893999999999999</c:v>
                </c:pt>
                <c:pt idx="856">
                  <c:v>-1.0874200000000001</c:v>
                </c:pt>
                <c:pt idx="857">
                  <c:v>-1.08541</c:v>
                </c:pt>
                <c:pt idx="858">
                  <c:v>-1.0834299999999999</c:v>
                </c:pt>
                <c:pt idx="859">
                  <c:v>-1.08141</c:v>
                </c:pt>
                <c:pt idx="860">
                  <c:v>-1.07944</c:v>
                </c:pt>
                <c:pt idx="861">
                  <c:v>-1.07742</c:v>
                </c:pt>
                <c:pt idx="862">
                  <c:v>-1.0754300000000001</c:v>
                </c:pt>
                <c:pt idx="863">
                  <c:v>-1.07341</c:v>
                </c:pt>
                <c:pt idx="864">
                  <c:v>-1.0714399999999999</c:v>
                </c:pt>
                <c:pt idx="865">
                  <c:v>-1.0694300000000001</c:v>
                </c:pt>
                <c:pt idx="866">
                  <c:v>-1.0674399999999999</c:v>
                </c:pt>
                <c:pt idx="867">
                  <c:v>-1.06542</c:v>
                </c:pt>
                <c:pt idx="868">
                  <c:v>-1.0634300000000001</c:v>
                </c:pt>
                <c:pt idx="869">
                  <c:v>-1.0614300000000001</c:v>
                </c:pt>
                <c:pt idx="870">
                  <c:v>-1.0594600000000001</c:v>
                </c:pt>
                <c:pt idx="871">
                  <c:v>-1.0574300000000001</c:v>
                </c:pt>
                <c:pt idx="872">
                  <c:v>-1.05545</c:v>
                </c:pt>
                <c:pt idx="873">
                  <c:v>-1.0534399999999999</c:v>
                </c:pt>
                <c:pt idx="874">
                  <c:v>-1.05145</c:v>
                </c:pt>
                <c:pt idx="875">
                  <c:v>-1.0494399999999999</c:v>
                </c:pt>
                <c:pt idx="876">
                  <c:v>-1.0474699999999999</c:v>
                </c:pt>
                <c:pt idx="877">
                  <c:v>-1.0454699999999999</c:v>
                </c:pt>
                <c:pt idx="878">
                  <c:v>-1.0434699999999999</c:v>
                </c:pt>
                <c:pt idx="879">
                  <c:v>-1.04145</c:v>
                </c:pt>
                <c:pt idx="880">
                  <c:v>-1.0394699999999999</c:v>
                </c:pt>
                <c:pt idx="881">
                  <c:v>-1.0374699999999999</c:v>
                </c:pt>
                <c:pt idx="882">
                  <c:v>-1.03548</c:v>
                </c:pt>
                <c:pt idx="883">
                  <c:v>-1.0334700000000001</c:v>
                </c:pt>
                <c:pt idx="884">
                  <c:v>-1.03148</c:v>
                </c:pt>
                <c:pt idx="885">
                  <c:v>-1.02948</c:v>
                </c:pt>
                <c:pt idx="886">
                  <c:v>-1.02749</c:v>
                </c:pt>
                <c:pt idx="887">
                  <c:v>-1.0254799999999999</c:v>
                </c:pt>
                <c:pt idx="888">
                  <c:v>-1.0235099999999999</c:v>
                </c:pt>
                <c:pt idx="889">
                  <c:v>-1.0214799999999999</c:v>
                </c:pt>
                <c:pt idx="890">
                  <c:v>-1.0195000000000001</c:v>
                </c:pt>
                <c:pt idx="891">
                  <c:v>-1.01749</c:v>
                </c:pt>
                <c:pt idx="892">
                  <c:v>-1.01549</c:v>
                </c:pt>
                <c:pt idx="893">
                  <c:v>-1.0135000000000001</c:v>
                </c:pt>
                <c:pt idx="894">
                  <c:v>-1.0115099999999999</c:v>
                </c:pt>
                <c:pt idx="895">
                  <c:v>-1.00946</c:v>
                </c:pt>
                <c:pt idx="896">
                  <c:v>-1.0075000000000001</c:v>
                </c:pt>
                <c:pt idx="897">
                  <c:v>-1.0055000000000001</c:v>
                </c:pt>
                <c:pt idx="898">
                  <c:v>-1.00349</c:v>
                </c:pt>
                <c:pt idx="899">
                  <c:v>-1.00149</c:v>
                </c:pt>
                <c:pt idx="900">
                  <c:v>-0.99949399999999999</c:v>
                </c:pt>
                <c:pt idx="901">
                  <c:v>-0.99752600000000002</c:v>
                </c:pt>
                <c:pt idx="902">
                  <c:v>-0.99552399999999996</c:v>
                </c:pt>
                <c:pt idx="903">
                  <c:v>-0.99349600000000005</c:v>
                </c:pt>
                <c:pt idx="904">
                  <c:v>-0.99151500000000004</c:v>
                </c:pt>
                <c:pt idx="905">
                  <c:v>-0.98951100000000003</c:v>
                </c:pt>
                <c:pt idx="906">
                  <c:v>-0.98752099999999998</c:v>
                </c:pt>
                <c:pt idx="907">
                  <c:v>-0.98552300000000004</c:v>
                </c:pt>
                <c:pt idx="908">
                  <c:v>-0.98352600000000001</c:v>
                </c:pt>
                <c:pt idx="909">
                  <c:v>-0.981518</c:v>
                </c:pt>
                <c:pt idx="910">
                  <c:v>-0.97953000000000001</c:v>
                </c:pt>
                <c:pt idx="911">
                  <c:v>-0.97751500000000002</c:v>
                </c:pt>
                <c:pt idx="912">
                  <c:v>-0.97553000000000001</c:v>
                </c:pt>
                <c:pt idx="913">
                  <c:v>-0.97353299999999998</c:v>
                </c:pt>
                <c:pt idx="914">
                  <c:v>-0.97152499999999997</c:v>
                </c:pt>
                <c:pt idx="915">
                  <c:v>-0.96952400000000005</c:v>
                </c:pt>
                <c:pt idx="916">
                  <c:v>-0.96752300000000002</c:v>
                </c:pt>
                <c:pt idx="917">
                  <c:v>-0.965534</c:v>
                </c:pt>
                <c:pt idx="918">
                  <c:v>-0.96352599999999999</c:v>
                </c:pt>
                <c:pt idx="919">
                  <c:v>-0.96153599999999995</c:v>
                </c:pt>
                <c:pt idx="920">
                  <c:v>-0.959534</c:v>
                </c:pt>
                <c:pt idx="921">
                  <c:v>-0.95752899999999996</c:v>
                </c:pt>
                <c:pt idx="922">
                  <c:v>-0.95553399999999999</c:v>
                </c:pt>
                <c:pt idx="923">
                  <c:v>-0.95352800000000004</c:v>
                </c:pt>
                <c:pt idx="924">
                  <c:v>-0.95153600000000005</c:v>
                </c:pt>
                <c:pt idx="925">
                  <c:v>-0.94954099999999997</c:v>
                </c:pt>
                <c:pt idx="926">
                  <c:v>-0.94753699999999996</c:v>
                </c:pt>
                <c:pt idx="927">
                  <c:v>-0.945546</c:v>
                </c:pt>
                <c:pt idx="928">
                  <c:v>-0.94355299999999998</c:v>
                </c:pt>
                <c:pt idx="929">
                  <c:v>-0.94155500000000003</c:v>
                </c:pt>
                <c:pt idx="930">
                  <c:v>-0.939554</c:v>
                </c:pt>
                <c:pt idx="931">
                  <c:v>-0.93754099999999996</c:v>
                </c:pt>
                <c:pt idx="932">
                  <c:v>-0.93554400000000004</c:v>
                </c:pt>
                <c:pt idx="933">
                  <c:v>-0.93354899999999996</c:v>
                </c:pt>
                <c:pt idx="934">
                  <c:v>-0.93154300000000001</c:v>
                </c:pt>
                <c:pt idx="935">
                  <c:v>-0.92954599999999998</c:v>
                </c:pt>
                <c:pt idx="936">
                  <c:v>-0.92756099999999997</c:v>
                </c:pt>
                <c:pt idx="937">
                  <c:v>-0.92554999999999998</c:v>
                </c:pt>
                <c:pt idx="938">
                  <c:v>-0.92356400000000005</c:v>
                </c:pt>
                <c:pt idx="939">
                  <c:v>-0.92156700000000003</c:v>
                </c:pt>
                <c:pt idx="940">
                  <c:v>-0.91955900000000002</c:v>
                </c:pt>
                <c:pt idx="941">
                  <c:v>-0.91756599999999999</c:v>
                </c:pt>
                <c:pt idx="942">
                  <c:v>-0.91555699999999995</c:v>
                </c:pt>
                <c:pt idx="943">
                  <c:v>-0.91355600000000003</c:v>
                </c:pt>
                <c:pt idx="944">
                  <c:v>-0.91156000000000004</c:v>
                </c:pt>
                <c:pt idx="945">
                  <c:v>-0.90956000000000004</c:v>
                </c:pt>
                <c:pt idx="946">
                  <c:v>-0.90757100000000002</c:v>
                </c:pt>
                <c:pt idx="947">
                  <c:v>-0.90557500000000002</c:v>
                </c:pt>
                <c:pt idx="948">
                  <c:v>-0.903555</c:v>
                </c:pt>
                <c:pt idx="949">
                  <c:v>-0.90156400000000003</c:v>
                </c:pt>
                <c:pt idx="950">
                  <c:v>-0.89956400000000003</c:v>
                </c:pt>
                <c:pt idx="951">
                  <c:v>-0.897567</c:v>
                </c:pt>
                <c:pt idx="952">
                  <c:v>-0.89558800000000005</c:v>
                </c:pt>
                <c:pt idx="953">
                  <c:v>-0.89359599999999995</c:v>
                </c:pt>
                <c:pt idx="954">
                  <c:v>-0.89158599999999999</c:v>
                </c:pt>
                <c:pt idx="955">
                  <c:v>-0.88958700000000002</c:v>
                </c:pt>
                <c:pt idx="956">
                  <c:v>-0.88758300000000001</c:v>
                </c:pt>
                <c:pt idx="957">
                  <c:v>-0.88557699999999995</c:v>
                </c:pt>
                <c:pt idx="958">
                  <c:v>-0.88358300000000001</c:v>
                </c:pt>
                <c:pt idx="959">
                  <c:v>-0.88158800000000004</c:v>
                </c:pt>
                <c:pt idx="960">
                  <c:v>-0.87958499999999995</c:v>
                </c:pt>
                <c:pt idx="961">
                  <c:v>-0.87758100000000006</c:v>
                </c:pt>
                <c:pt idx="962">
                  <c:v>-0.87558199999999997</c:v>
                </c:pt>
                <c:pt idx="963">
                  <c:v>-0.87360099999999996</c:v>
                </c:pt>
                <c:pt idx="964">
                  <c:v>-0.87159399999999998</c:v>
                </c:pt>
                <c:pt idx="965">
                  <c:v>-0.869614</c:v>
                </c:pt>
                <c:pt idx="966">
                  <c:v>-0.86758000000000002</c:v>
                </c:pt>
                <c:pt idx="967">
                  <c:v>-0.86560700000000002</c:v>
                </c:pt>
                <c:pt idx="968">
                  <c:v>-0.86359300000000006</c:v>
                </c:pt>
                <c:pt idx="969">
                  <c:v>-0.86158599999999996</c:v>
                </c:pt>
                <c:pt idx="970">
                  <c:v>-0.85959300000000005</c:v>
                </c:pt>
                <c:pt idx="971">
                  <c:v>-0.85759099999999999</c:v>
                </c:pt>
                <c:pt idx="972">
                  <c:v>-0.855599</c:v>
                </c:pt>
                <c:pt idx="973">
                  <c:v>-0.853599</c:v>
                </c:pt>
                <c:pt idx="974">
                  <c:v>-0.85158999999999996</c:v>
                </c:pt>
                <c:pt idx="975">
                  <c:v>-0.84960599999999997</c:v>
                </c:pt>
                <c:pt idx="976">
                  <c:v>-0.847603</c:v>
                </c:pt>
                <c:pt idx="977">
                  <c:v>-0.84559200000000001</c:v>
                </c:pt>
                <c:pt idx="978">
                  <c:v>-0.84360599999999997</c:v>
                </c:pt>
                <c:pt idx="979">
                  <c:v>-0.84162400000000004</c:v>
                </c:pt>
                <c:pt idx="980">
                  <c:v>-0.83961699999999995</c:v>
                </c:pt>
                <c:pt idx="981">
                  <c:v>-0.83761099999999999</c:v>
                </c:pt>
                <c:pt idx="982">
                  <c:v>-0.83561700000000005</c:v>
                </c:pt>
                <c:pt idx="983">
                  <c:v>-0.83361200000000002</c:v>
                </c:pt>
                <c:pt idx="984">
                  <c:v>-0.83162499999999995</c:v>
                </c:pt>
                <c:pt idx="985">
                  <c:v>-0.82962999999999998</c:v>
                </c:pt>
                <c:pt idx="986">
                  <c:v>-0.82760599999999995</c:v>
                </c:pt>
                <c:pt idx="987">
                  <c:v>-0.825623</c:v>
                </c:pt>
                <c:pt idx="988">
                  <c:v>-0.82364199999999999</c:v>
                </c:pt>
                <c:pt idx="989">
                  <c:v>-0.82163900000000001</c:v>
                </c:pt>
                <c:pt idx="990">
                  <c:v>-0.81961700000000004</c:v>
                </c:pt>
                <c:pt idx="991">
                  <c:v>-0.817658</c:v>
                </c:pt>
                <c:pt idx="992">
                  <c:v>-0.81565600000000005</c:v>
                </c:pt>
                <c:pt idx="993">
                  <c:v>-0.81366099999999997</c:v>
                </c:pt>
                <c:pt idx="994">
                  <c:v>-0.81164099999999995</c:v>
                </c:pt>
                <c:pt idx="995">
                  <c:v>-0.80965799999999999</c:v>
                </c:pt>
                <c:pt idx="996">
                  <c:v>-0.807647</c:v>
                </c:pt>
                <c:pt idx="997">
                  <c:v>-0.80568300000000004</c:v>
                </c:pt>
                <c:pt idx="998">
                  <c:v>-0.803651</c:v>
                </c:pt>
                <c:pt idx="999">
                  <c:v>-0.801647</c:v>
                </c:pt>
                <c:pt idx="1000">
                  <c:v>-0.79964400000000002</c:v>
                </c:pt>
                <c:pt idx="1001">
                  <c:v>-0.79765600000000003</c:v>
                </c:pt>
                <c:pt idx="1002">
                  <c:v>-0.79564900000000005</c:v>
                </c:pt>
                <c:pt idx="1003">
                  <c:v>-0.79366499999999995</c:v>
                </c:pt>
                <c:pt idx="1004">
                  <c:v>-0.79168499999999997</c:v>
                </c:pt>
                <c:pt idx="1005">
                  <c:v>-0.78968899999999997</c:v>
                </c:pt>
                <c:pt idx="1006">
                  <c:v>-0.78768000000000005</c:v>
                </c:pt>
                <c:pt idx="1007">
                  <c:v>-0.78567299999999995</c:v>
                </c:pt>
                <c:pt idx="1008">
                  <c:v>-0.78368199999999999</c:v>
                </c:pt>
                <c:pt idx="1009">
                  <c:v>-0.78167500000000001</c:v>
                </c:pt>
                <c:pt idx="1010">
                  <c:v>-0.77968099999999996</c:v>
                </c:pt>
                <c:pt idx="1011">
                  <c:v>-0.77768499999999996</c:v>
                </c:pt>
                <c:pt idx="1012">
                  <c:v>-0.77566900000000005</c:v>
                </c:pt>
                <c:pt idx="1013">
                  <c:v>-0.77367900000000001</c:v>
                </c:pt>
                <c:pt idx="1014">
                  <c:v>-0.771679</c:v>
                </c:pt>
                <c:pt idx="1015">
                  <c:v>-0.76968599999999998</c:v>
                </c:pt>
                <c:pt idx="1016">
                  <c:v>-0.76769900000000002</c:v>
                </c:pt>
                <c:pt idx="1017">
                  <c:v>-0.76570199999999999</c:v>
                </c:pt>
                <c:pt idx="1018">
                  <c:v>-0.76368499999999995</c:v>
                </c:pt>
                <c:pt idx="1019">
                  <c:v>-0.76169699999999996</c:v>
                </c:pt>
                <c:pt idx="1020">
                  <c:v>-0.75968199999999997</c:v>
                </c:pt>
                <c:pt idx="1021">
                  <c:v>-0.75769600000000004</c:v>
                </c:pt>
                <c:pt idx="1022">
                  <c:v>-0.75567799999999996</c:v>
                </c:pt>
                <c:pt idx="1023">
                  <c:v>-0.753687</c:v>
                </c:pt>
                <c:pt idx="1024">
                  <c:v>-0.75168500000000005</c:v>
                </c:pt>
                <c:pt idx="1025">
                  <c:v>-0.74966900000000003</c:v>
                </c:pt>
                <c:pt idx="1026">
                  <c:v>-0.74768100000000004</c:v>
                </c:pt>
                <c:pt idx="1027">
                  <c:v>-0.74568400000000001</c:v>
                </c:pt>
                <c:pt idx="1028">
                  <c:v>-0.74368299999999998</c:v>
                </c:pt>
                <c:pt idx="1029">
                  <c:v>-0.741734</c:v>
                </c:pt>
                <c:pt idx="1030">
                  <c:v>-0.73970899999999995</c:v>
                </c:pt>
                <c:pt idx="1031">
                  <c:v>-0.73770400000000003</c:v>
                </c:pt>
                <c:pt idx="1032">
                  <c:v>-0.73570400000000002</c:v>
                </c:pt>
                <c:pt idx="1033">
                  <c:v>-0.73370599999999997</c:v>
                </c:pt>
                <c:pt idx="1034">
                  <c:v>-0.73170199999999996</c:v>
                </c:pt>
                <c:pt idx="1035">
                  <c:v>-0.72970599999999997</c:v>
                </c:pt>
                <c:pt idx="1036">
                  <c:v>-0.72770599999999996</c:v>
                </c:pt>
                <c:pt idx="1037">
                  <c:v>-0.72571300000000005</c:v>
                </c:pt>
                <c:pt idx="1038">
                  <c:v>-0.72369499999999998</c:v>
                </c:pt>
                <c:pt idx="1039">
                  <c:v>-0.72172099999999995</c:v>
                </c:pt>
                <c:pt idx="1040">
                  <c:v>-0.71972899999999995</c:v>
                </c:pt>
                <c:pt idx="1041">
                  <c:v>-0.717719</c:v>
                </c:pt>
                <c:pt idx="1042">
                  <c:v>-0.71571399999999996</c:v>
                </c:pt>
                <c:pt idx="1043">
                  <c:v>-0.71372400000000003</c:v>
                </c:pt>
                <c:pt idx="1044">
                  <c:v>-0.71172800000000003</c:v>
                </c:pt>
                <c:pt idx="1045">
                  <c:v>-0.70971799999999996</c:v>
                </c:pt>
                <c:pt idx="1046">
                  <c:v>-0.70772500000000005</c:v>
                </c:pt>
                <c:pt idx="1047">
                  <c:v>-0.70573600000000003</c:v>
                </c:pt>
                <c:pt idx="1048">
                  <c:v>-0.70373399999999997</c:v>
                </c:pt>
                <c:pt idx="1049">
                  <c:v>-0.70172599999999996</c:v>
                </c:pt>
                <c:pt idx="1050">
                  <c:v>-0.69969300000000001</c:v>
                </c:pt>
                <c:pt idx="1051">
                  <c:v>-0.69772900000000004</c:v>
                </c:pt>
                <c:pt idx="1052">
                  <c:v>-0.69573099999999999</c:v>
                </c:pt>
                <c:pt idx="1053">
                  <c:v>-0.69373200000000002</c:v>
                </c:pt>
                <c:pt idx="1054">
                  <c:v>-0.69171800000000006</c:v>
                </c:pt>
                <c:pt idx="1055">
                  <c:v>-0.68974400000000002</c:v>
                </c:pt>
                <c:pt idx="1056">
                  <c:v>-0.68773600000000001</c:v>
                </c:pt>
                <c:pt idx="1057">
                  <c:v>-0.68573899999999999</c:v>
                </c:pt>
                <c:pt idx="1058">
                  <c:v>-0.68373200000000001</c:v>
                </c:pt>
                <c:pt idx="1059">
                  <c:v>-0.68174800000000002</c:v>
                </c:pt>
                <c:pt idx="1060">
                  <c:v>-0.67973399999999995</c:v>
                </c:pt>
                <c:pt idx="1061">
                  <c:v>-0.67774100000000004</c:v>
                </c:pt>
                <c:pt idx="1062">
                  <c:v>-0.67574500000000004</c:v>
                </c:pt>
                <c:pt idx="1063">
                  <c:v>-0.67375499999999999</c:v>
                </c:pt>
                <c:pt idx="1064">
                  <c:v>-0.67175300000000004</c:v>
                </c:pt>
                <c:pt idx="1065">
                  <c:v>-0.66975200000000001</c:v>
                </c:pt>
                <c:pt idx="1066">
                  <c:v>-0.66774199999999995</c:v>
                </c:pt>
                <c:pt idx="1067">
                  <c:v>-0.66575099999999998</c:v>
                </c:pt>
                <c:pt idx="1068">
                  <c:v>-0.66374100000000003</c:v>
                </c:pt>
                <c:pt idx="1069">
                  <c:v>-0.66176000000000001</c:v>
                </c:pt>
                <c:pt idx="1070">
                  <c:v>-0.659744</c:v>
                </c:pt>
                <c:pt idx="1071">
                  <c:v>-0.65775600000000001</c:v>
                </c:pt>
                <c:pt idx="1072">
                  <c:v>-0.65574699999999997</c:v>
                </c:pt>
                <c:pt idx="1073">
                  <c:v>-0.65373800000000004</c:v>
                </c:pt>
                <c:pt idx="1074">
                  <c:v>-0.65174299999999996</c:v>
                </c:pt>
                <c:pt idx="1075">
                  <c:v>-0.64976599999999995</c:v>
                </c:pt>
                <c:pt idx="1076">
                  <c:v>-0.64773400000000003</c:v>
                </c:pt>
                <c:pt idx="1077">
                  <c:v>-0.64574299999999996</c:v>
                </c:pt>
                <c:pt idx="1078">
                  <c:v>-0.64375099999999996</c:v>
                </c:pt>
                <c:pt idx="1079">
                  <c:v>-0.64175899999999997</c:v>
                </c:pt>
                <c:pt idx="1080">
                  <c:v>-0.63975599999999999</c:v>
                </c:pt>
                <c:pt idx="1081">
                  <c:v>-0.63777499999999998</c:v>
                </c:pt>
                <c:pt idx="1082">
                  <c:v>-0.63576699999999997</c:v>
                </c:pt>
                <c:pt idx="1083">
                  <c:v>-0.63378599999999996</c:v>
                </c:pt>
                <c:pt idx="1084">
                  <c:v>-0.63176100000000002</c:v>
                </c:pt>
                <c:pt idx="1085">
                  <c:v>-0.629772</c:v>
                </c:pt>
                <c:pt idx="1086">
                  <c:v>-0.62776500000000002</c:v>
                </c:pt>
                <c:pt idx="1087">
                  <c:v>-0.62577400000000005</c:v>
                </c:pt>
                <c:pt idx="1088">
                  <c:v>-0.62376100000000001</c:v>
                </c:pt>
                <c:pt idx="1089">
                  <c:v>-0.62177800000000005</c:v>
                </c:pt>
                <c:pt idx="1090">
                  <c:v>-0.61977099999999996</c:v>
                </c:pt>
                <c:pt idx="1091">
                  <c:v>-0.61778</c:v>
                </c:pt>
                <c:pt idx="1092">
                  <c:v>-0.61576799999999998</c:v>
                </c:pt>
                <c:pt idx="1093">
                  <c:v>-0.61381300000000005</c:v>
                </c:pt>
                <c:pt idx="1094">
                  <c:v>-0.61176600000000003</c:v>
                </c:pt>
                <c:pt idx="1095">
                  <c:v>-0.60977999999999999</c:v>
                </c:pt>
                <c:pt idx="1096">
                  <c:v>-0.60777400000000004</c:v>
                </c:pt>
                <c:pt idx="1097">
                  <c:v>-0.60578600000000005</c:v>
                </c:pt>
                <c:pt idx="1098">
                  <c:v>-0.60378399999999999</c:v>
                </c:pt>
                <c:pt idx="1099">
                  <c:v>-0.60177999999999998</c:v>
                </c:pt>
                <c:pt idx="1100">
                  <c:v>-0.59977499999999995</c:v>
                </c:pt>
                <c:pt idx="1101">
                  <c:v>-0.59779300000000002</c:v>
                </c:pt>
                <c:pt idx="1102">
                  <c:v>-0.59578600000000004</c:v>
                </c:pt>
                <c:pt idx="1103">
                  <c:v>-0.59379099999999996</c:v>
                </c:pt>
                <c:pt idx="1104">
                  <c:v>-0.59178399999999998</c:v>
                </c:pt>
                <c:pt idx="1105">
                  <c:v>-0.589785</c:v>
                </c:pt>
                <c:pt idx="1106">
                  <c:v>-0.58781399999999995</c:v>
                </c:pt>
                <c:pt idx="1107">
                  <c:v>-0.585812</c:v>
                </c:pt>
                <c:pt idx="1108">
                  <c:v>-0.58379899999999996</c:v>
                </c:pt>
                <c:pt idx="1109">
                  <c:v>-0.58179499999999995</c:v>
                </c:pt>
                <c:pt idx="1110">
                  <c:v>-0.57980200000000004</c:v>
                </c:pt>
                <c:pt idx="1111">
                  <c:v>-0.57780299999999996</c:v>
                </c:pt>
                <c:pt idx="1112">
                  <c:v>-0.57579999999999998</c:v>
                </c:pt>
                <c:pt idx="1113">
                  <c:v>-0.57383099999999998</c:v>
                </c:pt>
                <c:pt idx="1114">
                  <c:v>-0.57181499999999996</c:v>
                </c:pt>
                <c:pt idx="1115">
                  <c:v>-0.56982200000000005</c:v>
                </c:pt>
                <c:pt idx="1116">
                  <c:v>-0.56780600000000003</c:v>
                </c:pt>
                <c:pt idx="1117">
                  <c:v>-0.56581999999999999</c:v>
                </c:pt>
                <c:pt idx="1118">
                  <c:v>-0.56381599999999998</c:v>
                </c:pt>
                <c:pt idx="1119">
                  <c:v>-0.56183799999999995</c:v>
                </c:pt>
                <c:pt idx="1120">
                  <c:v>-0.55981099999999995</c:v>
                </c:pt>
                <c:pt idx="1121">
                  <c:v>-0.55781700000000001</c:v>
                </c:pt>
                <c:pt idx="1122">
                  <c:v>-0.55580799999999997</c:v>
                </c:pt>
                <c:pt idx="1123">
                  <c:v>-0.55382399999999998</c:v>
                </c:pt>
                <c:pt idx="1124">
                  <c:v>-0.55181400000000003</c:v>
                </c:pt>
                <c:pt idx="1125">
                  <c:v>-0.54983099999999996</c:v>
                </c:pt>
                <c:pt idx="1126">
                  <c:v>-0.547821</c:v>
                </c:pt>
                <c:pt idx="1127">
                  <c:v>-0.54583800000000005</c:v>
                </c:pt>
                <c:pt idx="1128">
                  <c:v>-0.54381100000000004</c:v>
                </c:pt>
                <c:pt idx="1129">
                  <c:v>-0.54182600000000003</c:v>
                </c:pt>
                <c:pt idx="1130">
                  <c:v>-0.53982600000000003</c:v>
                </c:pt>
                <c:pt idx="1131">
                  <c:v>-0.53783400000000003</c:v>
                </c:pt>
                <c:pt idx="1132">
                  <c:v>-0.535825</c:v>
                </c:pt>
                <c:pt idx="1133">
                  <c:v>-0.53384699999999996</c:v>
                </c:pt>
                <c:pt idx="1134">
                  <c:v>-0.531856</c:v>
                </c:pt>
                <c:pt idx="1135">
                  <c:v>-0.52984399999999998</c:v>
                </c:pt>
                <c:pt idx="1136">
                  <c:v>-0.52784900000000001</c:v>
                </c:pt>
                <c:pt idx="1137">
                  <c:v>-0.52584299999999995</c:v>
                </c:pt>
                <c:pt idx="1138">
                  <c:v>-0.52385800000000005</c:v>
                </c:pt>
                <c:pt idx="1139">
                  <c:v>-0.52186399999999999</c:v>
                </c:pt>
                <c:pt idx="1140">
                  <c:v>-0.51984600000000003</c:v>
                </c:pt>
                <c:pt idx="1141">
                  <c:v>-0.51787099999999997</c:v>
                </c:pt>
                <c:pt idx="1142">
                  <c:v>-0.51584600000000003</c:v>
                </c:pt>
                <c:pt idx="1143">
                  <c:v>-0.51387300000000002</c:v>
                </c:pt>
                <c:pt idx="1144">
                  <c:v>-0.51186600000000004</c:v>
                </c:pt>
                <c:pt idx="1145">
                  <c:v>-0.50986699999999996</c:v>
                </c:pt>
                <c:pt idx="1146">
                  <c:v>-0.50787400000000005</c:v>
                </c:pt>
                <c:pt idx="1147">
                  <c:v>-0.50587199999999999</c:v>
                </c:pt>
                <c:pt idx="1148">
                  <c:v>-0.50385500000000005</c:v>
                </c:pt>
                <c:pt idx="1149">
                  <c:v>-0.50186500000000001</c:v>
                </c:pt>
                <c:pt idx="1150">
                  <c:v>-0.499859</c:v>
                </c:pt>
              </c:numCache>
            </c:numRef>
          </c:xVal>
          <c:yVal>
            <c:numRef>
              <c:f>'190618 I40 Mod Au E2 CHG'!$E$75:$E$1225</c:f>
              <c:numCache>
                <c:formatCode>0.00E+00</c:formatCode>
                <c:ptCount val="1151"/>
                <c:pt idx="0">
                  <c:v>-1.4241200000000001E-8</c:v>
                </c:pt>
                <c:pt idx="1">
                  <c:v>-1.6607099999999999E-9</c:v>
                </c:pt>
                <c:pt idx="2">
                  <c:v>-1.8530200000000001E-9</c:v>
                </c:pt>
                <c:pt idx="3">
                  <c:v>-2.89148E-9</c:v>
                </c:pt>
                <c:pt idx="4">
                  <c:v>-4.0674700000000002E-9</c:v>
                </c:pt>
                <c:pt idx="5">
                  <c:v>-4.5958700000000002E-9</c:v>
                </c:pt>
                <c:pt idx="6">
                  <c:v>-5.4884800000000001E-9</c:v>
                </c:pt>
                <c:pt idx="7">
                  <c:v>-5.5684899999999997E-9</c:v>
                </c:pt>
                <c:pt idx="8">
                  <c:v>-6.7086400000000001E-9</c:v>
                </c:pt>
                <c:pt idx="9">
                  <c:v>-7.3212199999999997E-9</c:v>
                </c:pt>
                <c:pt idx="10">
                  <c:v>-7.1961999999999996E-9</c:v>
                </c:pt>
                <c:pt idx="11">
                  <c:v>-8.0179699999999998E-9</c:v>
                </c:pt>
                <c:pt idx="12">
                  <c:v>-8.3513500000000005E-9</c:v>
                </c:pt>
                <c:pt idx="13">
                  <c:v>-8.9372499999999995E-9</c:v>
                </c:pt>
                <c:pt idx="14">
                  <c:v>-9.0264300000000006E-9</c:v>
                </c:pt>
                <c:pt idx="15">
                  <c:v>-1.00641E-8</c:v>
                </c:pt>
                <c:pt idx="16">
                  <c:v>-1.01816E-8</c:v>
                </c:pt>
                <c:pt idx="17">
                  <c:v>-1.00174E-8</c:v>
                </c:pt>
                <c:pt idx="18">
                  <c:v>-1.0012400000000001E-8</c:v>
                </c:pt>
                <c:pt idx="19">
                  <c:v>-1.03608E-8</c:v>
                </c:pt>
                <c:pt idx="20">
                  <c:v>-1.09883E-8</c:v>
                </c:pt>
                <c:pt idx="21">
                  <c:v>-1.11842E-8</c:v>
                </c:pt>
                <c:pt idx="22">
                  <c:v>-1.14259E-8</c:v>
                </c:pt>
                <c:pt idx="23">
                  <c:v>-1.1391700000000001E-8</c:v>
                </c:pt>
                <c:pt idx="24">
                  <c:v>-1.1300899999999999E-8</c:v>
                </c:pt>
                <c:pt idx="25">
                  <c:v>-1.2144300000000001E-8</c:v>
                </c:pt>
                <c:pt idx="26">
                  <c:v>-1.24535E-8</c:v>
                </c:pt>
                <c:pt idx="27">
                  <c:v>-1.29186E-8</c:v>
                </c:pt>
                <c:pt idx="28">
                  <c:v>-1.29853E-8</c:v>
                </c:pt>
                <c:pt idx="29">
                  <c:v>-1.3460300000000001E-8</c:v>
                </c:pt>
                <c:pt idx="30">
                  <c:v>-1.3484500000000001E-8</c:v>
                </c:pt>
                <c:pt idx="31">
                  <c:v>-1.3472E-8</c:v>
                </c:pt>
                <c:pt idx="32">
                  <c:v>-1.3823700000000001E-8</c:v>
                </c:pt>
                <c:pt idx="33">
                  <c:v>-1.3662899999999999E-8</c:v>
                </c:pt>
                <c:pt idx="34">
                  <c:v>-1.41121E-8</c:v>
                </c:pt>
                <c:pt idx="35">
                  <c:v>-1.39821E-8</c:v>
                </c:pt>
                <c:pt idx="36">
                  <c:v>-1.4219600000000001E-8</c:v>
                </c:pt>
                <c:pt idx="37">
                  <c:v>-1.48438E-8</c:v>
                </c:pt>
                <c:pt idx="38">
                  <c:v>-1.50639E-8</c:v>
                </c:pt>
                <c:pt idx="39">
                  <c:v>-1.5119699999999999E-8</c:v>
                </c:pt>
                <c:pt idx="40">
                  <c:v>-1.5153E-8</c:v>
                </c:pt>
                <c:pt idx="41">
                  <c:v>-1.57723E-8</c:v>
                </c:pt>
                <c:pt idx="42">
                  <c:v>-1.5595600000000001E-8</c:v>
                </c:pt>
                <c:pt idx="43">
                  <c:v>-1.5916499999999999E-8</c:v>
                </c:pt>
                <c:pt idx="44">
                  <c:v>-1.6376500000000001E-8</c:v>
                </c:pt>
                <c:pt idx="45">
                  <c:v>-1.6473999999999999E-8</c:v>
                </c:pt>
                <c:pt idx="46">
                  <c:v>-1.72283E-8</c:v>
                </c:pt>
                <c:pt idx="47">
                  <c:v>-1.7078299999999999E-8</c:v>
                </c:pt>
                <c:pt idx="48">
                  <c:v>-1.7379200000000001E-8</c:v>
                </c:pt>
                <c:pt idx="49">
                  <c:v>-1.7323299999999999E-8</c:v>
                </c:pt>
                <c:pt idx="50">
                  <c:v>-1.7699199999999999E-8</c:v>
                </c:pt>
                <c:pt idx="51">
                  <c:v>-1.7960099999999999E-8</c:v>
                </c:pt>
                <c:pt idx="52">
                  <c:v>-1.7421699999999999E-8</c:v>
                </c:pt>
                <c:pt idx="53">
                  <c:v>-1.8472600000000001E-8</c:v>
                </c:pt>
                <c:pt idx="54">
                  <c:v>-1.8290899999999999E-8</c:v>
                </c:pt>
                <c:pt idx="55">
                  <c:v>-1.8598499999999999E-8</c:v>
                </c:pt>
                <c:pt idx="56">
                  <c:v>-1.8851800000000001E-8</c:v>
                </c:pt>
                <c:pt idx="57">
                  <c:v>-1.88869E-8</c:v>
                </c:pt>
                <c:pt idx="58">
                  <c:v>-1.9486899999999999E-8</c:v>
                </c:pt>
                <c:pt idx="59">
                  <c:v>-1.97403E-8</c:v>
                </c:pt>
                <c:pt idx="60">
                  <c:v>-2.0301999999999999E-8</c:v>
                </c:pt>
                <c:pt idx="61">
                  <c:v>-2.0408700000000001E-8</c:v>
                </c:pt>
                <c:pt idx="62">
                  <c:v>-2.06429E-8</c:v>
                </c:pt>
                <c:pt idx="63">
                  <c:v>-2.04687E-8</c:v>
                </c:pt>
                <c:pt idx="64">
                  <c:v>-2.08479E-8</c:v>
                </c:pt>
                <c:pt idx="65">
                  <c:v>-2.1164599999999999E-8</c:v>
                </c:pt>
                <c:pt idx="66">
                  <c:v>-2.0907899999999999E-8</c:v>
                </c:pt>
                <c:pt idx="67">
                  <c:v>-2.1192100000000001E-8</c:v>
                </c:pt>
                <c:pt idx="68">
                  <c:v>-2.14038E-8</c:v>
                </c:pt>
                <c:pt idx="69">
                  <c:v>-2.1932199999999998E-8</c:v>
                </c:pt>
                <c:pt idx="70">
                  <c:v>-2.2238899999999999E-8</c:v>
                </c:pt>
                <c:pt idx="71">
                  <c:v>-2.22356E-8</c:v>
                </c:pt>
                <c:pt idx="72">
                  <c:v>-2.3024900000000001E-8</c:v>
                </c:pt>
                <c:pt idx="73">
                  <c:v>-2.2956500000000001E-8</c:v>
                </c:pt>
                <c:pt idx="74">
                  <c:v>-2.3519899999999999E-8</c:v>
                </c:pt>
                <c:pt idx="75">
                  <c:v>-2.36683E-8</c:v>
                </c:pt>
                <c:pt idx="76">
                  <c:v>-2.3875E-8</c:v>
                </c:pt>
                <c:pt idx="77">
                  <c:v>-2.4299999999999999E-8</c:v>
                </c:pt>
                <c:pt idx="78">
                  <c:v>-2.4445900000000001E-8</c:v>
                </c:pt>
                <c:pt idx="79">
                  <c:v>-2.5305999999999998E-8</c:v>
                </c:pt>
                <c:pt idx="80">
                  <c:v>-2.5085100000000001E-8</c:v>
                </c:pt>
                <c:pt idx="81">
                  <c:v>-2.5881900000000001E-8</c:v>
                </c:pt>
                <c:pt idx="82">
                  <c:v>-2.6155300000000001E-8</c:v>
                </c:pt>
                <c:pt idx="83">
                  <c:v>-2.6308599999999999E-8</c:v>
                </c:pt>
                <c:pt idx="84">
                  <c:v>-2.6366100000000001E-8</c:v>
                </c:pt>
                <c:pt idx="85">
                  <c:v>-2.70104E-8</c:v>
                </c:pt>
                <c:pt idx="86">
                  <c:v>-2.69645E-8</c:v>
                </c:pt>
                <c:pt idx="87">
                  <c:v>-2.74629E-8</c:v>
                </c:pt>
                <c:pt idx="88">
                  <c:v>-2.7780499999999999E-8</c:v>
                </c:pt>
                <c:pt idx="89">
                  <c:v>-2.8566400000000001E-8</c:v>
                </c:pt>
                <c:pt idx="90">
                  <c:v>-2.8197199999999999E-8</c:v>
                </c:pt>
                <c:pt idx="91">
                  <c:v>-2.89556E-8</c:v>
                </c:pt>
                <c:pt idx="92">
                  <c:v>-2.9763200000000001E-8</c:v>
                </c:pt>
                <c:pt idx="93">
                  <c:v>-3.0365799999999998E-8</c:v>
                </c:pt>
                <c:pt idx="94">
                  <c:v>-3.0174999999999997E-8</c:v>
                </c:pt>
                <c:pt idx="95">
                  <c:v>-3.0936699999999998E-8</c:v>
                </c:pt>
                <c:pt idx="96">
                  <c:v>-3.18443E-8</c:v>
                </c:pt>
                <c:pt idx="97">
                  <c:v>-3.2005199999999999E-8</c:v>
                </c:pt>
                <c:pt idx="98">
                  <c:v>-3.2681099999999999E-8</c:v>
                </c:pt>
                <c:pt idx="99">
                  <c:v>-3.2357700000000001E-8</c:v>
                </c:pt>
                <c:pt idx="100">
                  <c:v>-3.2860300000000001E-8</c:v>
                </c:pt>
                <c:pt idx="101">
                  <c:v>-3.3048699999999997E-8</c:v>
                </c:pt>
                <c:pt idx="102">
                  <c:v>-3.3807099999999998E-8</c:v>
                </c:pt>
                <c:pt idx="103">
                  <c:v>-3.3839600000000002E-8</c:v>
                </c:pt>
                <c:pt idx="104">
                  <c:v>-3.4703000000000003E-8</c:v>
                </c:pt>
                <c:pt idx="105">
                  <c:v>-3.5216399999999998E-8</c:v>
                </c:pt>
                <c:pt idx="106">
                  <c:v>-3.53748E-8</c:v>
                </c:pt>
                <c:pt idx="107">
                  <c:v>-3.5988200000000002E-8</c:v>
                </c:pt>
                <c:pt idx="108">
                  <c:v>-3.66216E-8</c:v>
                </c:pt>
                <c:pt idx="109">
                  <c:v>-3.6983299999999997E-8</c:v>
                </c:pt>
                <c:pt idx="110">
                  <c:v>-3.8069299999999998E-8</c:v>
                </c:pt>
                <c:pt idx="111">
                  <c:v>-3.8301799999999997E-8</c:v>
                </c:pt>
                <c:pt idx="112">
                  <c:v>-3.8418500000000001E-8</c:v>
                </c:pt>
                <c:pt idx="113">
                  <c:v>-3.9211900000000002E-8</c:v>
                </c:pt>
                <c:pt idx="114">
                  <c:v>-4.0973800000000003E-8</c:v>
                </c:pt>
                <c:pt idx="115">
                  <c:v>-4.0668800000000001E-8</c:v>
                </c:pt>
                <c:pt idx="116">
                  <c:v>-4.1736399999999999E-8</c:v>
                </c:pt>
                <c:pt idx="117">
                  <c:v>-4.1317200000000003E-8</c:v>
                </c:pt>
                <c:pt idx="118">
                  <c:v>-4.2185700000000002E-8</c:v>
                </c:pt>
                <c:pt idx="119">
                  <c:v>-4.2229799999999997E-8</c:v>
                </c:pt>
                <c:pt idx="120">
                  <c:v>-4.2808199999999999E-8</c:v>
                </c:pt>
                <c:pt idx="121">
                  <c:v>-4.4325899999999997E-8</c:v>
                </c:pt>
                <c:pt idx="122">
                  <c:v>-4.4190900000000003E-8</c:v>
                </c:pt>
                <c:pt idx="123">
                  <c:v>-4.4912699999999997E-8</c:v>
                </c:pt>
                <c:pt idx="124">
                  <c:v>-4.6127E-8</c:v>
                </c:pt>
                <c:pt idx="125">
                  <c:v>-4.6633700000000003E-8</c:v>
                </c:pt>
                <c:pt idx="126">
                  <c:v>-4.7328800000000002E-8</c:v>
                </c:pt>
                <c:pt idx="127">
                  <c:v>-4.88148E-8</c:v>
                </c:pt>
                <c:pt idx="128">
                  <c:v>-4.9652400000000002E-8</c:v>
                </c:pt>
                <c:pt idx="129">
                  <c:v>-5.0251700000000003E-8</c:v>
                </c:pt>
                <c:pt idx="130">
                  <c:v>-5.07676E-8</c:v>
                </c:pt>
                <c:pt idx="131">
                  <c:v>-5.1169300000000003E-8</c:v>
                </c:pt>
                <c:pt idx="132">
                  <c:v>-5.20319E-8</c:v>
                </c:pt>
                <c:pt idx="133">
                  <c:v>-5.3461300000000001E-8</c:v>
                </c:pt>
                <c:pt idx="134">
                  <c:v>-5.4006299999999997E-8</c:v>
                </c:pt>
                <c:pt idx="135">
                  <c:v>-5.5251499999999997E-8</c:v>
                </c:pt>
                <c:pt idx="136">
                  <c:v>-5.6336600000000002E-8</c:v>
                </c:pt>
                <c:pt idx="137">
                  <c:v>-5.7261699999999997E-8</c:v>
                </c:pt>
                <c:pt idx="138">
                  <c:v>-5.8216000000000003E-8</c:v>
                </c:pt>
                <c:pt idx="139">
                  <c:v>-5.9501999999999999E-8</c:v>
                </c:pt>
                <c:pt idx="140">
                  <c:v>-5.9714500000000002E-8</c:v>
                </c:pt>
                <c:pt idx="141">
                  <c:v>-6.0803000000000005E-8</c:v>
                </c:pt>
                <c:pt idx="142">
                  <c:v>-6.2399099999999994E-8</c:v>
                </c:pt>
                <c:pt idx="143">
                  <c:v>-6.2594100000000003E-8</c:v>
                </c:pt>
                <c:pt idx="144">
                  <c:v>-6.45193E-8</c:v>
                </c:pt>
                <c:pt idx="145">
                  <c:v>-6.5720299999999999E-8</c:v>
                </c:pt>
                <c:pt idx="146">
                  <c:v>-6.7455500000000005E-8</c:v>
                </c:pt>
                <c:pt idx="147">
                  <c:v>-6.8185600000000004E-8</c:v>
                </c:pt>
                <c:pt idx="148">
                  <c:v>-6.9559999999999996E-8</c:v>
                </c:pt>
                <c:pt idx="149">
                  <c:v>-7.1142700000000001E-8</c:v>
                </c:pt>
                <c:pt idx="150">
                  <c:v>-7.2607900000000005E-8</c:v>
                </c:pt>
                <c:pt idx="151">
                  <c:v>-7.3367899999999994E-8</c:v>
                </c:pt>
                <c:pt idx="152">
                  <c:v>-7.4498900000000005E-8</c:v>
                </c:pt>
                <c:pt idx="153">
                  <c:v>-7.6350799999999996E-8</c:v>
                </c:pt>
                <c:pt idx="154">
                  <c:v>-7.8743599999999998E-8</c:v>
                </c:pt>
                <c:pt idx="155">
                  <c:v>-7.9646199999999995E-8</c:v>
                </c:pt>
                <c:pt idx="156">
                  <c:v>-8.0852199999999999E-8</c:v>
                </c:pt>
                <c:pt idx="157">
                  <c:v>-8.2818299999999997E-8</c:v>
                </c:pt>
                <c:pt idx="158">
                  <c:v>-8.52253E-8</c:v>
                </c:pt>
                <c:pt idx="159">
                  <c:v>-8.6375399999999999E-8</c:v>
                </c:pt>
                <c:pt idx="160">
                  <c:v>-8.8193199999999999E-8</c:v>
                </c:pt>
                <c:pt idx="161">
                  <c:v>-8.9691700000000004E-8</c:v>
                </c:pt>
                <c:pt idx="162">
                  <c:v>-9.2783799999999995E-8</c:v>
                </c:pt>
                <c:pt idx="163">
                  <c:v>-9.39881E-8</c:v>
                </c:pt>
                <c:pt idx="164">
                  <c:v>-9.55083E-8</c:v>
                </c:pt>
                <c:pt idx="165">
                  <c:v>-9.78986E-8</c:v>
                </c:pt>
                <c:pt idx="166">
                  <c:v>-1.0032499999999999E-7</c:v>
                </c:pt>
                <c:pt idx="167">
                  <c:v>-1.02126E-7</c:v>
                </c:pt>
                <c:pt idx="168">
                  <c:v>-1.05009E-7</c:v>
                </c:pt>
                <c:pt idx="169">
                  <c:v>-1.07402E-7</c:v>
                </c:pt>
                <c:pt idx="170">
                  <c:v>-1.09654E-7</c:v>
                </c:pt>
                <c:pt idx="171">
                  <c:v>-1.12131E-7</c:v>
                </c:pt>
                <c:pt idx="172">
                  <c:v>-1.14234E-7</c:v>
                </c:pt>
                <c:pt idx="173">
                  <c:v>-1.17314E-7</c:v>
                </c:pt>
                <c:pt idx="174">
                  <c:v>-1.1932499999999999E-7</c:v>
                </c:pt>
                <c:pt idx="175">
                  <c:v>-1.22321E-7</c:v>
                </c:pt>
                <c:pt idx="176">
                  <c:v>-1.2499999999999999E-7</c:v>
                </c:pt>
                <c:pt idx="177">
                  <c:v>-1.2788E-7</c:v>
                </c:pt>
                <c:pt idx="178">
                  <c:v>-1.3138700000000001E-7</c:v>
                </c:pt>
                <c:pt idx="179">
                  <c:v>-1.3414599999999999E-7</c:v>
                </c:pt>
                <c:pt idx="180">
                  <c:v>-1.3816199999999999E-7</c:v>
                </c:pt>
                <c:pt idx="181">
                  <c:v>-1.41132E-7</c:v>
                </c:pt>
                <c:pt idx="182">
                  <c:v>-1.4506400000000001E-7</c:v>
                </c:pt>
                <c:pt idx="183">
                  <c:v>-1.48605E-7</c:v>
                </c:pt>
                <c:pt idx="184">
                  <c:v>-1.5169500000000001E-7</c:v>
                </c:pt>
                <c:pt idx="185">
                  <c:v>-1.5645400000000001E-7</c:v>
                </c:pt>
                <c:pt idx="186">
                  <c:v>-1.6030800000000001E-7</c:v>
                </c:pt>
                <c:pt idx="187">
                  <c:v>-1.63709E-7</c:v>
                </c:pt>
                <c:pt idx="188">
                  <c:v>-1.6760199999999999E-7</c:v>
                </c:pt>
                <c:pt idx="189">
                  <c:v>-1.7200200000000001E-7</c:v>
                </c:pt>
                <c:pt idx="190">
                  <c:v>-1.7545500000000001E-7</c:v>
                </c:pt>
                <c:pt idx="191">
                  <c:v>-1.8040800000000001E-7</c:v>
                </c:pt>
                <c:pt idx="192">
                  <c:v>-1.84528E-7</c:v>
                </c:pt>
                <c:pt idx="193">
                  <c:v>-1.8997700000000001E-7</c:v>
                </c:pt>
                <c:pt idx="194">
                  <c:v>-1.9446999999999999E-7</c:v>
                </c:pt>
                <c:pt idx="195">
                  <c:v>-1.99118E-7</c:v>
                </c:pt>
                <c:pt idx="196">
                  <c:v>-2.0540700000000001E-7</c:v>
                </c:pt>
                <c:pt idx="197">
                  <c:v>-2.10044E-7</c:v>
                </c:pt>
                <c:pt idx="198">
                  <c:v>-2.1551900000000001E-7</c:v>
                </c:pt>
                <c:pt idx="199">
                  <c:v>-2.20643E-7</c:v>
                </c:pt>
                <c:pt idx="200">
                  <c:v>-2.2627E-7</c:v>
                </c:pt>
                <c:pt idx="201">
                  <c:v>-2.3247199999999999E-7</c:v>
                </c:pt>
                <c:pt idx="202">
                  <c:v>-2.38011E-7</c:v>
                </c:pt>
                <c:pt idx="203">
                  <c:v>-2.4418699999999999E-7</c:v>
                </c:pt>
                <c:pt idx="204">
                  <c:v>-2.4985500000000001E-7</c:v>
                </c:pt>
                <c:pt idx="205">
                  <c:v>-2.5759799999999998E-7</c:v>
                </c:pt>
                <c:pt idx="206">
                  <c:v>-2.6323099999999998E-7</c:v>
                </c:pt>
                <c:pt idx="207">
                  <c:v>-2.7030999999999999E-7</c:v>
                </c:pt>
                <c:pt idx="208">
                  <c:v>-2.7621400000000001E-7</c:v>
                </c:pt>
                <c:pt idx="209">
                  <c:v>-2.8335000000000001E-7</c:v>
                </c:pt>
                <c:pt idx="210">
                  <c:v>-2.8997499999999997E-7</c:v>
                </c:pt>
                <c:pt idx="211">
                  <c:v>-2.9742199999999997E-7</c:v>
                </c:pt>
                <c:pt idx="212">
                  <c:v>-3.0478400000000001E-7</c:v>
                </c:pt>
                <c:pt idx="213">
                  <c:v>-3.1183899999999999E-7</c:v>
                </c:pt>
                <c:pt idx="214">
                  <c:v>-3.20364E-7</c:v>
                </c:pt>
                <c:pt idx="215">
                  <c:v>-3.2804999999999998E-7</c:v>
                </c:pt>
                <c:pt idx="216">
                  <c:v>-3.3615600000000001E-7</c:v>
                </c:pt>
                <c:pt idx="217">
                  <c:v>-3.4485000000000002E-7</c:v>
                </c:pt>
                <c:pt idx="218">
                  <c:v>-3.5250200000000002E-7</c:v>
                </c:pt>
                <c:pt idx="219">
                  <c:v>-3.6214500000000002E-7</c:v>
                </c:pt>
                <c:pt idx="220">
                  <c:v>-3.7008300000000002E-7</c:v>
                </c:pt>
                <c:pt idx="221">
                  <c:v>-3.7932399999999999E-7</c:v>
                </c:pt>
                <c:pt idx="222">
                  <c:v>-3.88158E-7</c:v>
                </c:pt>
                <c:pt idx="223">
                  <c:v>-3.9697300000000002E-7</c:v>
                </c:pt>
                <c:pt idx="224">
                  <c:v>-4.0587999999999998E-7</c:v>
                </c:pt>
                <c:pt idx="225">
                  <c:v>-4.1697299999999998E-7</c:v>
                </c:pt>
                <c:pt idx="226">
                  <c:v>-4.2612499999999999E-7</c:v>
                </c:pt>
                <c:pt idx="227">
                  <c:v>-4.35801E-7</c:v>
                </c:pt>
                <c:pt idx="228">
                  <c:v>-4.4581500000000003E-7</c:v>
                </c:pt>
                <c:pt idx="229">
                  <c:v>-4.5642800000000002E-7</c:v>
                </c:pt>
                <c:pt idx="230">
                  <c:v>-4.6631100000000003E-7</c:v>
                </c:pt>
                <c:pt idx="231">
                  <c:v>-4.77988E-7</c:v>
                </c:pt>
                <c:pt idx="232">
                  <c:v>-4.8863499999999998E-7</c:v>
                </c:pt>
                <c:pt idx="233">
                  <c:v>-4.9896700000000005E-7</c:v>
                </c:pt>
                <c:pt idx="234">
                  <c:v>-5.1100899999999999E-7</c:v>
                </c:pt>
                <c:pt idx="235">
                  <c:v>-5.2276799999999996E-7</c:v>
                </c:pt>
                <c:pt idx="236">
                  <c:v>-5.3380900000000001E-7</c:v>
                </c:pt>
                <c:pt idx="237">
                  <c:v>-5.4681499999999999E-7</c:v>
                </c:pt>
                <c:pt idx="238">
                  <c:v>-5.5831299999999995E-7</c:v>
                </c:pt>
                <c:pt idx="239">
                  <c:v>-5.7005600000000001E-7</c:v>
                </c:pt>
                <c:pt idx="240">
                  <c:v>-5.8211700000000005E-7</c:v>
                </c:pt>
                <c:pt idx="241">
                  <c:v>-5.9585799999999999E-7</c:v>
                </c:pt>
                <c:pt idx="242">
                  <c:v>-6.0806599999999996E-7</c:v>
                </c:pt>
                <c:pt idx="243">
                  <c:v>-6.2186500000000002E-7</c:v>
                </c:pt>
                <c:pt idx="244">
                  <c:v>-6.3525699999999996E-7</c:v>
                </c:pt>
                <c:pt idx="245">
                  <c:v>-6.4818200000000003E-7</c:v>
                </c:pt>
                <c:pt idx="246">
                  <c:v>-6.62001E-7</c:v>
                </c:pt>
                <c:pt idx="247">
                  <c:v>-6.7629099999999995E-7</c:v>
                </c:pt>
                <c:pt idx="248">
                  <c:v>-6.8981699999999999E-7</c:v>
                </c:pt>
                <c:pt idx="249">
                  <c:v>-7.0515899999999997E-7</c:v>
                </c:pt>
                <c:pt idx="250">
                  <c:v>-7.2032599999999999E-7</c:v>
                </c:pt>
                <c:pt idx="251">
                  <c:v>-7.3510499999999999E-7</c:v>
                </c:pt>
                <c:pt idx="252">
                  <c:v>-7.4947599999999995E-7</c:v>
                </c:pt>
                <c:pt idx="253">
                  <c:v>-7.6550599999999997E-7</c:v>
                </c:pt>
                <c:pt idx="254">
                  <c:v>-7.8233500000000002E-7</c:v>
                </c:pt>
                <c:pt idx="255">
                  <c:v>-7.9734299999999999E-7</c:v>
                </c:pt>
                <c:pt idx="256">
                  <c:v>-8.1328699999999997E-7</c:v>
                </c:pt>
                <c:pt idx="257">
                  <c:v>-8.3170199999999997E-7</c:v>
                </c:pt>
                <c:pt idx="258">
                  <c:v>-8.4832500000000005E-7</c:v>
                </c:pt>
                <c:pt idx="259">
                  <c:v>-8.64387E-7</c:v>
                </c:pt>
                <c:pt idx="260">
                  <c:v>-8.8153199999999998E-7</c:v>
                </c:pt>
                <c:pt idx="261">
                  <c:v>-8.9893799999999997E-7</c:v>
                </c:pt>
                <c:pt idx="262">
                  <c:v>-9.1737900000000005E-7</c:v>
                </c:pt>
                <c:pt idx="263">
                  <c:v>-9.3488199999999997E-7</c:v>
                </c:pt>
                <c:pt idx="264">
                  <c:v>-9.5410700000000009E-7</c:v>
                </c:pt>
                <c:pt idx="265">
                  <c:v>-9.7231999999999991E-7</c:v>
                </c:pt>
                <c:pt idx="266">
                  <c:v>-9.91241E-7</c:v>
                </c:pt>
                <c:pt idx="267">
                  <c:v>-1.01124E-6</c:v>
                </c:pt>
                <c:pt idx="268">
                  <c:v>-1.03153E-6</c:v>
                </c:pt>
                <c:pt idx="269">
                  <c:v>-1.0506599999999999E-6</c:v>
                </c:pt>
                <c:pt idx="270">
                  <c:v>-1.0724000000000001E-6</c:v>
                </c:pt>
                <c:pt idx="271">
                  <c:v>-1.0911799999999999E-6</c:v>
                </c:pt>
                <c:pt idx="272">
                  <c:v>-1.1131500000000001E-6</c:v>
                </c:pt>
                <c:pt idx="273">
                  <c:v>-1.1354500000000001E-6</c:v>
                </c:pt>
                <c:pt idx="274">
                  <c:v>-1.15557E-6</c:v>
                </c:pt>
                <c:pt idx="275">
                  <c:v>-1.1781500000000001E-6</c:v>
                </c:pt>
                <c:pt idx="276">
                  <c:v>-1.19975E-6</c:v>
                </c:pt>
                <c:pt idx="277">
                  <c:v>-1.2226299999999999E-6</c:v>
                </c:pt>
                <c:pt idx="278">
                  <c:v>-1.2452200000000001E-6</c:v>
                </c:pt>
                <c:pt idx="279">
                  <c:v>-1.26836E-6</c:v>
                </c:pt>
                <c:pt idx="280">
                  <c:v>-1.2931200000000001E-6</c:v>
                </c:pt>
                <c:pt idx="281">
                  <c:v>-1.31706E-6</c:v>
                </c:pt>
                <c:pt idx="282">
                  <c:v>-1.3411200000000001E-6</c:v>
                </c:pt>
                <c:pt idx="283">
                  <c:v>-1.36661E-6</c:v>
                </c:pt>
                <c:pt idx="284">
                  <c:v>-1.3926199999999999E-6</c:v>
                </c:pt>
                <c:pt idx="285">
                  <c:v>-1.4164399999999999E-6</c:v>
                </c:pt>
                <c:pt idx="286">
                  <c:v>-1.44317E-6</c:v>
                </c:pt>
                <c:pt idx="287">
                  <c:v>-1.46909E-6</c:v>
                </c:pt>
                <c:pt idx="288">
                  <c:v>-1.4955900000000001E-6</c:v>
                </c:pt>
                <c:pt idx="289">
                  <c:v>-1.5219899999999999E-6</c:v>
                </c:pt>
                <c:pt idx="290">
                  <c:v>-1.5498899999999999E-6</c:v>
                </c:pt>
                <c:pt idx="291">
                  <c:v>-1.5767000000000001E-6</c:v>
                </c:pt>
                <c:pt idx="292">
                  <c:v>-1.6035199999999999E-6</c:v>
                </c:pt>
                <c:pt idx="293">
                  <c:v>-1.63121E-6</c:v>
                </c:pt>
                <c:pt idx="294">
                  <c:v>-1.6598500000000001E-6</c:v>
                </c:pt>
                <c:pt idx="295">
                  <c:v>-1.6874999999999999E-6</c:v>
                </c:pt>
                <c:pt idx="296">
                  <c:v>-1.7153999999999999E-6</c:v>
                </c:pt>
                <c:pt idx="297">
                  <c:v>-1.74463E-6</c:v>
                </c:pt>
                <c:pt idx="298">
                  <c:v>-1.7720999999999999E-6</c:v>
                </c:pt>
                <c:pt idx="299">
                  <c:v>-1.8010500000000001E-6</c:v>
                </c:pt>
                <c:pt idx="300">
                  <c:v>-1.82933E-6</c:v>
                </c:pt>
                <c:pt idx="301">
                  <c:v>-1.8592900000000001E-6</c:v>
                </c:pt>
                <c:pt idx="302">
                  <c:v>-1.8864000000000001E-6</c:v>
                </c:pt>
                <c:pt idx="303">
                  <c:v>-1.9168099999999999E-6</c:v>
                </c:pt>
                <c:pt idx="304">
                  <c:v>-1.9447199999999999E-6</c:v>
                </c:pt>
                <c:pt idx="305">
                  <c:v>-1.97389E-6</c:v>
                </c:pt>
                <c:pt idx="306">
                  <c:v>-2.0036900000000001E-6</c:v>
                </c:pt>
                <c:pt idx="307">
                  <c:v>-2.0335699999999999E-6</c:v>
                </c:pt>
                <c:pt idx="308">
                  <c:v>-2.0628099999999998E-6</c:v>
                </c:pt>
                <c:pt idx="309">
                  <c:v>-2.09074E-6</c:v>
                </c:pt>
                <c:pt idx="310">
                  <c:v>-2.1199100000000001E-6</c:v>
                </c:pt>
                <c:pt idx="311">
                  <c:v>-2.1476699999999998E-6</c:v>
                </c:pt>
                <c:pt idx="312">
                  <c:v>-2.1784300000000002E-6</c:v>
                </c:pt>
                <c:pt idx="313">
                  <c:v>-2.2061899999999999E-6</c:v>
                </c:pt>
                <c:pt idx="314">
                  <c:v>-2.2347200000000001E-6</c:v>
                </c:pt>
                <c:pt idx="315">
                  <c:v>-2.2638499999999999E-6</c:v>
                </c:pt>
                <c:pt idx="316">
                  <c:v>-2.2902999999999999E-6</c:v>
                </c:pt>
                <c:pt idx="317">
                  <c:v>-2.3200199999999999E-6</c:v>
                </c:pt>
                <c:pt idx="318">
                  <c:v>-2.34595E-6</c:v>
                </c:pt>
                <c:pt idx="319">
                  <c:v>-2.3751200000000001E-6</c:v>
                </c:pt>
                <c:pt idx="320">
                  <c:v>-2.4022000000000001E-6</c:v>
                </c:pt>
                <c:pt idx="321">
                  <c:v>-2.4304399999999999E-6</c:v>
                </c:pt>
                <c:pt idx="322">
                  <c:v>-2.45685E-6</c:v>
                </c:pt>
                <c:pt idx="323">
                  <c:v>-2.4851999999999999E-6</c:v>
                </c:pt>
                <c:pt idx="324">
                  <c:v>-2.5109599999999999E-6</c:v>
                </c:pt>
                <c:pt idx="325">
                  <c:v>-2.5389700000000002E-6</c:v>
                </c:pt>
                <c:pt idx="326">
                  <c:v>-2.5637499999999998E-6</c:v>
                </c:pt>
                <c:pt idx="327">
                  <c:v>-2.5895200000000001E-6</c:v>
                </c:pt>
                <c:pt idx="328">
                  <c:v>-2.6148899999999999E-6</c:v>
                </c:pt>
                <c:pt idx="329">
                  <c:v>-2.6396800000000002E-6</c:v>
                </c:pt>
                <c:pt idx="330">
                  <c:v>-2.6645200000000002E-6</c:v>
                </c:pt>
                <c:pt idx="331">
                  <c:v>-2.68929E-6</c:v>
                </c:pt>
                <c:pt idx="332">
                  <c:v>-2.7124699999999999E-6</c:v>
                </c:pt>
                <c:pt idx="333">
                  <c:v>-2.7347799999999999E-6</c:v>
                </c:pt>
                <c:pt idx="334">
                  <c:v>-2.75769E-6</c:v>
                </c:pt>
                <c:pt idx="335">
                  <c:v>-2.7794699999999998E-6</c:v>
                </c:pt>
                <c:pt idx="336">
                  <c:v>-2.8008599999999999E-6</c:v>
                </c:pt>
                <c:pt idx="337">
                  <c:v>-2.8218199999999999E-6</c:v>
                </c:pt>
                <c:pt idx="338">
                  <c:v>-2.8415799999999999E-6</c:v>
                </c:pt>
                <c:pt idx="339">
                  <c:v>-2.8612700000000001E-6</c:v>
                </c:pt>
                <c:pt idx="340">
                  <c:v>-2.8796700000000002E-6</c:v>
                </c:pt>
                <c:pt idx="341">
                  <c:v>-2.89611E-6</c:v>
                </c:pt>
                <c:pt idx="342">
                  <c:v>-2.9127399999999999E-6</c:v>
                </c:pt>
                <c:pt idx="343">
                  <c:v>-2.9282600000000001E-6</c:v>
                </c:pt>
                <c:pt idx="344">
                  <c:v>-2.9413399999999999E-6</c:v>
                </c:pt>
                <c:pt idx="345">
                  <c:v>-2.9548200000000002E-6</c:v>
                </c:pt>
                <c:pt idx="346">
                  <c:v>-2.96721E-6</c:v>
                </c:pt>
                <c:pt idx="347">
                  <c:v>-2.97804E-6</c:v>
                </c:pt>
                <c:pt idx="348">
                  <c:v>-2.98631E-6</c:v>
                </c:pt>
                <c:pt idx="349">
                  <c:v>-2.9945700000000001E-6</c:v>
                </c:pt>
                <c:pt idx="350">
                  <c:v>-2.9991499999999999E-6</c:v>
                </c:pt>
                <c:pt idx="351">
                  <c:v>-3.0050200000000002E-6</c:v>
                </c:pt>
                <c:pt idx="352">
                  <c:v>-3.0077800000000001E-6</c:v>
                </c:pt>
                <c:pt idx="353">
                  <c:v>-3.0084100000000001E-6</c:v>
                </c:pt>
                <c:pt idx="354">
                  <c:v>-3.00882E-6</c:v>
                </c:pt>
                <c:pt idx="355">
                  <c:v>-3.00756E-6</c:v>
                </c:pt>
                <c:pt idx="356">
                  <c:v>-3.00417E-6</c:v>
                </c:pt>
                <c:pt idx="357">
                  <c:v>-2.9977900000000001E-6</c:v>
                </c:pt>
                <c:pt idx="358">
                  <c:v>-2.99429E-6</c:v>
                </c:pt>
                <c:pt idx="359">
                  <c:v>-2.9871199999999999E-6</c:v>
                </c:pt>
                <c:pt idx="360">
                  <c:v>-2.9798299999999998E-6</c:v>
                </c:pt>
                <c:pt idx="361">
                  <c:v>-2.9724600000000001E-6</c:v>
                </c:pt>
                <c:pt idx="362">
                  <c:v>-2.9648099999999998E-6</c:v>
                </c:pt>
                <c:pt idx="363">
                  <c:v>-2.9545400000000001E-6</c:v>
                </c:pt>
                <c:pt idx="364">
                  <c:v>-2.9445299999999999E-6</c:v>
                </c:pt>
                <c:pt idx="365">
                  <c:v>-2.9332300000000001E-6</c:v>
                </c:pt>
                <c:pt idx="366">
                  <c:v>-2.9227599999999999E-6</c:v>
                </c:pt>
                <c:pt idx="367">
                  <c:v>-2.9119999999999998E-6</c:v>
                </c:pt>
                <c:pt idx="368">
                  <c:v>-2.90024E-6</c:v>
                </c:pt>
                <c:pt idx="369">
                  <c:v>-2.8885399999999998E-6</c:v>
                </c:pt>
                <c:pt idx="370">
                  <c:v>-2.87928E-6</c:v>
                </c:pt>
                <c:pt idx="371">
                  <c:v>-2.8651700000000001E-6</c:v>
                </c:pt>
                <c:pt idx="372">
                  <c:v>-2.85349E-6</c:v>
                </c:pt>
                <c:pt idx="373">
                  <c:v>-2.8414800000000001E-6</c:v>
                </c:pt>
                <c:pt idx="374">
                  <c:v>-2.8325099999999998E-6</c:v>
                </c:pt>
                <c:pt idx="375">
                  <c:v>-2.8207599999999999E-6</c:v>
                </c:pt>
                <c:pt idx="376">
                  <c:v>-2.8110700000000001E-6</c:v>
                </c:pt>
                <c:pt idx="377">
                  <c:v>-2.7999099999999999E-6</c:v>
                </c:pt>
                <c:pt idx="378">
                  <c:v>-2.7898700000000002E-6</c:v>
                </c:pt>
                <c:pt idx="379">
                  <c:v>-2.7822199999999999E-6</c:v>
                </c:pt>
                <c:pt idx="380">
                  <c:v>-2.77389E-6</c:v>
                </c:pt>
                <c:pt idx="381">
                  <c:v>-2.7648600000000002E-6</c:v>
                </c:pt>
                <c:pt idx="382">
                  <c:v>-2.7575299999999998E-6</c:v>
                </c:pt>
                <c:pt idx="383">
                  <c:v>-2.7507000000000002E-6</c:v>
                </c:pt>
                <c:pt idx="384">
                  <c:v>-2.7455400000000001E-6</c:v>
                </c:pt>
                <c:pt idx="385">
                  <c:v>-2.7393499999999999E-6</c:v>
                </c:pt>
                <c:pt idx="386">
                  <c:v>-2.73325E-6</c:v>
                </c:pt>
                <c:pt idx="387">
                  <c:v>-2.7290999999999998E-6</c:v>
                </c:pt>
                <c:pt idx="388">
                  <c:v>-2.7239400000000001E-6</c:v>
                </c:pt>
                <c:pt idx="389">
                  <c:v>-2.7207099999999999E-6</c:v>
                </c:pt>
                <c:pt idx="390">
                  <c:v>-2.7171600000000002E-6</c:v>
                </c:pt>
                <c:pt idx="391">
                  <c:v>-2.71648E-6</c:v>
                </c:pt>
                <c:pt idx="392">
                  <c:v>-2.7129299999999999E-6</c:v>
                </c:pt>
                <c:pt idx="393">
                  <c:v>-2.7114099999999998E-6</c:v>
                </c:pt>
                <c:pt idx="394">
                  <c:v>-2.71097E-6</c:v>
                </c:pt>
                <c:pt idx="395">
                  <c:v>-2.711E-6</c:v>
                </c:pt>
                <c:pt idx="396">
                  <c:v>-2.7121599999999998E-6</c:v>
                </c:pt>
                <c:pt idx="397">
                  <c:v>-2.7130999999999999E-6</c:v>
                </c:pt>
                <c:pt idx="398">
                  <c:v>-2.71637E-6</c:v>
                </c:pt>
                <c:pt idx="399">
                  <c:v>-2.72131E-6</c:v>
                </c:pt>
                <c:pt idx="400">
                  <c:v>-2.7262700000000001E-6</c:v>
                </c:pt>
                <c:pt idx="401">
                  <c:v>-2.7290099999999999E-6</c:v>
                </c:pt>
                <c:pt idx="402">
                  <c:v>-2.7366799999999999E-6</c:v>
                </c:pt>
                <c:pt idx="403">
                  <c:v>-2.74253E-6</c:v>
                </c:pt>
                <c:pt idx="404">
                  <c:v>-2.74945E-6</c:v>
                </c:pt>
                <c:pt idx="405">
                  <c:v>-2.7574500000000002E-6</c:v>
                </c:pt>
                <c:pt idx="406">
                  <c:v>-2.76737E-6</c:v>
                </c:pt>
                <c:pt idx="407">
                  <c:v>-2.7777999999999999E-6</c:v>
                </c:pt>
                <c:pt idx="408">
                  <c:v>-2.7879399999999999E-6</c:v>
                </c:pt>
                <c:pt idx="409">
                  <c:v>-2.8029599999999998E-6</c:v>
                </c:pt>
                <c:pt idx="410">
                  <c:v>-2.8142999999999999E-6</c:v>
                </c:pt>
                <c:pt idx="411">
                  <c:v>-2.8312699999999999E-6</c:v>
                </c:pt>
                <c:pt idx="412">
                  <c:v>-2.84643E-6</c:v>
                </c:pt>
                <c:pt idx="413">
                  <c:v>-2.86501E-6</c:v>
                </c:pt>
                <c:pt idx="414">
                  <c:v>-2.8851699999999999E-6</c:v>
                </c:pt>
                <c:pt idx="415">
                  <c:v>-2.9068400000000001E-6</c:v>
                </c:pt>
                <c:pt idx="416">
                  <c:v>-2.93126E-6</c:v>
                </c:pt>
                <c:pt idx="417">
                  <c:v>-2.9563099999999998E-6</c:v>
                </c:pt>
                <c:pt idx="418">
                  <c:v>-2.98579E-6</c:v>
                </c:pt>
                <c:pt idx="419">
                  <c:v>-3.01448E-6</c:v>
                </c:pt>
                <c:pt idx="420">
                  <c:v>-3.0474499999999999E-6</c:v>
                </c:pt>
                <c:pt idx="421">
                  <c:v>-3.0824100000000002E-6</c:v>
                </c:pt>
                <c:pt idx="422">
                  <c:v>-3.1205999999999998E-6</c:v>
                </c:pt>
                <c:pt idx="423">
                  <c:v>-3.1600400000000001E-6</c:v>
                </c:pt>
                <c:pt idx="424">
                  <c:v>-3.2046799999999999E-6</c:v>
                </c:pt>
                <c:pt idx="425">
                  <c:v>-3.2534099999999999E-6</c:v>
                </c:pt>
                <c:pt idx="426">
                  <c:v>-3.30423E-6</c:v>
                </c:pt>
                <c:pt idx="427">
                  <c:v>-3.3595000000000002E-6</c:v>
                </c:pt>
                <c:pt idx="428">
                  <c:v>-3.4175700000000001E-6</c:v>
                </c:pt>
                <c:pt idx="429">
                  <c:v>-3.4827199999999998E-6</c:v>
                </c:pt>
                <c:pt idx="430">
                  <c:v>-3.5472800000000002E-6</c:v>
                </c:pt>
                <c:pt idx="431">
                  <c:v>-3.61736E-6</c:v>
                </c:pt>
                <c:pt idx="432">
                  <c:v>-3.6888799999999998E-6</c:v>
                </c:pt>
                <c:pt idx="433">
                  <c:v>-3.7613599999999998E-6</c:v>
                </c:pt>
                <c:pt idx="434">
                  <c:v>-3.8367400000000003E-6</c:v>
                </c:pt>
                <c:pt idx="435">
                  <c:v>-3.9115499999999998E-6</c:v>
                </c:pt>
                <c:pt idx="436">
                  <c:v>-3.9812699999999999E-6</c:v>
                </c:pt>
                <c:pt idx="437">
                  <c:v>-4.0495699999999998E-6</c:v>
                </c:pt>
                <c:pt idx="438">
                  <c:v>-4.1114600000000001E-6</c:v>
                </c:pt>
                <c:pt idx="439">
                  <c:v>-4.1684099999999996E-6</c:v>
                </c:pt>
                <c:pt idx="440">
                  <c:v>-4.2179099999999997E-6</c:v>
                </c:pt>
                <c:pt idx="441">
                  <c:v>-4.2579399999999998E-6</c:v>
                </c:pt>
                <c:pt idx="442">
                  <c:v>-4.2918799999999998E-6</c:v>
                </c:pt>
                <c:pt idx="443">
                  <c:v>-4.3183699999999996E-6</c:v>
                </c:pt>
                <c:pt idx="444">
                  <c:v>-4.3371200000000001E-6</c:v>
                </c:pt>
                <c:pt idx="445">
                  <c:v>-4.3489900000000004E-6</c:v>
                </c:pt>
                <c:pt idx="446">
                  <c:v>-4.3565700000000004E-6</c:v>
                </c:pt>
                <c:pt idx="447">
                  <c:v>-4.3609199999999997E-6</c:v>
                </c:pt>
                <c:pt idx="448">
                  <c:v>-4.3575999999999996E-6</c:v>
                </c:pt>
                <c:pt idx="449">
                  <c:v>-4.3537600000000003E-6</c:v>
                </c:pt>
                <c:pt idx="450">
                  <c:v>-4.3478600000000001E-6</c:v>
                </c:pt>
                <c:pt idx="451">
                  <c:v>-4.3396400000000002E-6</c:v>
                </c:pt>
                <c:pt idx="452">
                  <c:v>-4.3256300000000001E-6</c:v>
                </c:pt>
                <c:pt idx="453">
                  <c:v>-4.31536E-6</c:v>
                </c:pt>
                <c:pt idx="454">
                  <c:v>-4.29916E-6</c:v>
                </c:pt>
                <c:pt idx="455">
                  <c:v>-4.28974E-6</c:v>
                </c:pt>
                <c:pt idx="456">
                  <c:v>-4.2760199999999999E-6</c:v>
                </c:pt>
                <c:pt idx="457">
                  <c:v>-4.2610700000000002E-6</c:v>
                </c:pt>
                <c:pt idx="458">
                  <c:v>-4.2452100000000003E-6</c:v>
                </c:pt>
                <c:pt idx="459">
                  <c:v>-4.2323600000000001E-6</c:v>
                </c:pt>
                <c:pt idx="460">
                  <c:v>-4.2199799999999997E-6</c:v>
                </c:pt>
                <c:pt idx="461">
                  <c:v>-4.2047099999999996E-6</c:v>
                </c:pt>
                <c:pt idx="462">
                  <c:v>-4.19331E-6</c:v>
                </c:pt>
                <c:pt idx="463">
                  <c:v>-4.1823099999999996E-6</c:v>
                </c:pt>
                <c:pt idx="464">
                  <c:v>-4.1745200000000001E-6</c:v>
                </c:pt>
                <c:pt idx="465">
                  <c:v>-4.1663500000000004E-6</c:v>
                </c:pt>
                <c:pt idx="466">
                  <c:v>-4.1573900000000004E-6</c:v>
                </c:pt>
                <c:pt idx="467">
                  <c:v>-4.1515799999999996E-6</c:v>
                </c:pt>
                <c:pt idx="468">
                  <c:v>-4.1487800000000003E-6</c:v>
                </c:pt>
                <c:pt idx="469">
                  <c:v>-4.1455899999999999E-6</c:v>
                </c:pt>
                <c:pt idx="470">
                  <c:v>-4.1471100000000003E-6</c:v>
                </c:pt>
                <c:pt idx="471">
                  <c:v>-4.1477000000000001E-6</c:v>
                </c:pt>
                <c:pt idx="472">
                  <c:v>-4.1504799999999998E-6</c:v>
                </c:pt>
                <c:pt idx="473">
                  <c:v>-4.1553499999999999E-6</c:v>
                </c:pt>
                <c:pt idx="474">
                  <c:v>-4.1615400000000001E-6</c:v>
                </c:pt>
                <c:pt idx="475">
                  <c:v>-4.17074E-6</c:v>
                </c:pt>
                <c:pt idx="476">
                  <c:v>-4.17987E-6</c:v>
                </c:pt>
                <c:pt idx="477">
                  <c:v>-4.1924099999999997E-6</c:v>
                </c:pt>
                <c:pt idx="478">
                  <c:v>-4.2034500000000004E-6</c:v>
                </c:pt>
                <c:pt idx="479">
                  <c:v>-4.2203899999999996E-6</c:v>
                </c:pt>
                <c:pt idx="480">
                  <c:v>-4.2369699999999999E-6</c:v>
                </c:pt>
                <c:pt idx="481">
                  <c:v>-4.2520000000000001E-6</c:v>
                </c:pt>
                <c:pt idx="482">
                  <c:v>-4.2722999999999997E-6</c:v>
                </c:pt>
                <c:pt idx="483">
                  <c:v>-4.2916300000000001E-6</c:v>
                </c:pt>
                <c:pt idx="484">
                  <c:v>-4.3135500000000004E-6</c:v>
                </c:pt>
                <c:pt idx="485">
                  <c:v>-4.3361800000000004E-6</c:v>
                </c:pt>
                <c:pt idx="486">
                  <c:v>-4.3604800000000003E-6</c:v>
                </c:pt>
                <c:pt idx="487">
                  <c:v>-4.3883300000000004E-6</c:v>
                </c:pt>
                <c:pt idx="488">
                  <c:v>-4.4165400000000002E-6</c:v>
                </c:pt>
                <c:pt idx="489">
                  <c:v>-4.4451400000000003E-6</c:v>
                </c:pt>
                <c:pt idx="490">
                  <c:v>-4.4729400000000002E-6</c:v>
                </c:pt>
                <c:pt idx="491">
                  <c:v>-4.5065699999999998E-6</c:v>
                </c:pt>
                <c:pt idx="492">
                  <c:v>-4.53866E-6</c:v>
                </c:pt>
                <c:pt idx="493">
                  <c:v>-4.5751700000000003E-6</c:v>
                </c:pt>
                <c:pt idx="494">
                  <c:v>-4.6084300000000002E-6</c:v>
                </c:pt>
                <c:pt idx="495">
                  <c:v>-4.6472500000000003E-6</c:v>
                </c:pt>
                <c:pt idx="496">
                  <c:v>-4.6841599999999997E-6</c:v>
                </c:pt>
                <c:pt idx="497">
                  <c:v>-4.7257499999999996E-6</c:v>
                </c:pt>
                <c:pt idx="498">
                  <c:v>-4.7634400000000003E-6</c:v>
                </c:pt>
                <c:pt idx="499">
                  <c:v>-4.8041999999999997E-6</c:v>
                </c:pt>
                <c:pt idx="500">
                  <c:v>-4.8457400000000003E-6</c:v>
                </c:pt>
                <c:pt idx="501">
                  <c:v>-4.8877200000000004E-6</c:v>
                </c:pt>
                <c:pt idx="502">
                  <c:v>-4.9339399999999997E-6</c:v>
                </c:pt>
                <c:pt idx="503">
                  <c:v>-4.9766599999999999E-6</c:v>
                </c:pt>
                <c:pt idx="504">
                  <c:v>-5.0219400000000004E-6</c:v>
                </c:pt>
                <c:pt idx="505">
                  <c:v>-5.0649200000000001E-6</c:v>
                </c:pt>
                <c:pt idx="506">
                  <c:v>-5.1138899999999996E-6</c:v>
                </c:pt>
                <c:pt idx="507">
                  <c:v>-5.1588800000000001E-6</c:v>
                </c:pt>
                <c:pt idx="508">
                  <c:v>-5.2089299999999998E-6</c:v>
                </c:pt>
                <c:pt idx="509">
                  <c:v>-5.2520599999999998E-6</c:v>
                </c:pt>
                <c:pt idx="510">
                  <c:v>-5.2988599999999999E-6</c:v>
                </c:pt>
                <c:pt idx="511">
                  <c:v>-5.3458499999999998E-6</c:v>
                </c:pt>
                <c:pt idx="512">
                  <c:v>-5.4188499999999998E-6</c:v>
                </c:pt>
                <c:pt idx="513">
                  <c:v>-5.4545500000000001E-6</c:v>
                </c:pt>
                <c:pt idx="514">
                  <c:v>-5.4984800000000003E-6</c:v>
                </c:pt>
                <c:pt idx="515">
                  <c:v>-5.5394300000000003E-6</c:v>
                </c:pt>
                <c:pt idx="516">
                  <c:v>-5.5839299999999996E-6</c:v>
                </c:pt>
                <c:pt idx="517">
                  <c:v>-5.6296399999999997E-6</c:v>
                </c:pt>
                <c:pt idx="518">
                  <c:v>-5.6643199999999998E-6</c:v>
                </c:pt>
                <c:pt idx="519">
                  <c:v>-5.71726E-6</c:v>
                </c:pt>
                <c:pt idx="520">
                  <c:v>-5.7531099999999999E-6</c:v>
                </c:pt>
                <c:pt idx="521">
                  <c:v>-5.7875799999999997E-6</c:v>
                </c:pt>
                <c:pt idx="522">
                  <c:v>-5.8288500000000001E-6</c:v>
                </c:pt>
                <c:pt idx="523">
                  <c:v>-5.8607399999999999E-6</c:v>
                </c:pt>
                <c:pt idx="524">
                  <c:v>-5.8937099999999999E-6</c:v>
                </c:pt>
                <c:pt idx="525">
                  <c:v>-5.9294700000000002E-6</c:v>
                </c:pt>
                <c:pt idx="526">
                  <c:v>-5.9630499999999996E-6</c:v>
                </c:pt>
                <c:pt idx="527">
                  <c:v>-5.9908399999999997E-6</c:v>
                </c:pt>
                <c:pt idx="528">
                  <c:v>-6.0127799999999997E-6</c:v>
                </c:pt>
                <c:pt idx="529">
                  <c:v>-6.0419200000000003E-6</c:v>
                </c:pt>
                <c:pt idx="530">
                  <c:v>-6.0744099999999997E-6</c:v>
                </c:pt>
                <c:pt idx="531">
                  <c:v>-6.0931000000000002E-6</c:v>
                </c:pt>
                <c:pt idx="532">
                  <c:v>-6.1166E-6</c:v>
                </c:pt>
                <c:pt idx="533">
                  <c:v>-6.1361800000000001E-6</c:v>
                </c:pt>
                <c:pt idx="534">
                  <c:v>-6.1526600000000001E-6</c:v>
                </c:pt>
                <c:pt idx="535">
                  <c:v>-6.1728399999999998E-6</c:v>
                </c:pt>
                <c:pt idx="536">
                  <c:v>-6.1850400000000003E-6</c:v>
                </c:pt>
                <c:pt idx="537">
                  <c:v>-6.1902399999999999E-6</c:v>
                </c:pt>
                <c:pt idx="538">
                  <c:v>-6.1983100000000003E-6</c:v>
                </c:pt>
                <c:pt idx="539">
                  <c:v>-6.2119699999999996E-6</c:v>
                </c:pt>
                <c:pt idx="540">
                  <c:v>-6.2038699999999996E-6</c:v>
                </c:pt>
                <c:pt idx="541">
                  <c:v>-6.2140899999999997E-6</c:v>
                </c:pt>
                <c:pt idx="542">
                  <c:v>-6.1993699999999999E-6</c:v>
                </c:pt>
                <c:pt idx="543">
                  <c:v>-6.1984099999999997E-6</c:v>
                </c:pt>
                <c:pt idx="544">
                  <c:v>-6.1910399999999999E-6</c:v>
                </c:pt>
                <c:pt idx="545">
                  <c:v>-6.18644E-6</c:v>
                </c:pt>
                <c:pt idx="546">
                  <c:v>-6.1688600000000001E-6</c:v>
                </c:pt>
                <c:pt idx="547">
                  <c:v>-6.16054E-6</c:v>
                </c:pt>
                <c:pt idx="548">
                  <c:v>-6.1448299999999996E-6</c:v>
                </c:pt>
                <c:pt idx="549">
                  <c:v>-6.1257999999999999E-6</c:v>
                </c:pt>
                <c:pt idx="550">
                  <c:v>-6.1077400000000002E-6</c:v>
                </c:pt>
                <c:pt idx="551">
                  <c:v>-6.0837099999999997E-6</c:v>
                </c:pt>
                <c:pt idx="552">
                  <c:v>-6.0670499999999998E-6</c:v>
                </c:pt>
                <c:pt idx="553">
                  <c:v>-6.0410500000000004E-6</c:v>
                </c:pt>
                <c:pt idx="554">
                  <c:v>-6.0181500000000001E-6</c:v>
                </c:pt>
                <c:pt idx="555">
                  <c:v>-5.9942299999999997E-6</c:v>
                </c:pt>
                <c:pt idx="556">
                  <c:v>-5.9682400000000001E-6</c:v>
                </c:pt>
                <c:pt idx="557">
                  <c:v>-5.9319400000000002E-6</c:v>
                </c:pt>
                <c:pt idx="558">
                  <c:v>-5.9059700000000003E-6</c:v>
                </c:pt>
                <c:pt idx="559">
                  <c:v>-5.8753600000000003E-6</c:v>
                </c:pt>
                <c:pt idx="560">
                  <c:v>-5.8414800000000002E-6</c:v>
                </c:pt>
                <c:pt idx="561">
                  <c:v>-5.8147200000000001E-6</c:v>
                </c:pt>
                <c:pt idx="562">
                  <c:v>-5.77326E-6</c:v>
                </c:pt>
                <c:pt idx="563">
                  <c:v>-5.74799E-6</c:v>
                </c:pt>
                <c:pt idx="564">
                  <c:v>-5.7123700000000002E-6</c:v>
                </c:pt>
                <c:pt idx="565">
                  <c:v>-5.67993E-6</c:v>
                </c:pt>
                <c:pt idx="566">
                  <c:v>-5.6448700000000004E-6</c:v>
                </c:pt>
                <c:pt idx="567">
                  <c:v>-5.6131399999999999E-6</c:v>
                </c:pt>
                <c:pt idx="568">
                  <c:v>-5.5807499999999999E-6</c:v>
                </c:pt>
                <c:pt idx="569">
                  <c:v>-5.5448599999999998E-6</c:v>
                </c:pt>
                <c:pt idx="570">
                  <c:v>-5.5105E-6</c:v>
                </c:pt>
                <c:pt idx="571">
                  <c:v>-5.4829999999999999E-6</c:v>
                </c:pt>
                <c:pt idx="572">
                  <c:v>-5.4535999999999998E-6</c:v>
                </c:pt>
                <c:pt idx="573">
                  <c:v>-5.4206199999999999E-6</c:v>
                </c:pt>
                <c:pt idx="574">
                  <c:v>-5.3947899999999997E-6</c:v>
                </c:pt>
                <c:pt idx="575">
                  <c:v>-5.3623000000000003E-6</c:v>
                </c:pt>
                <c:pt idx="576">
                  <c:v>-5.3403899999999999E-6</c:v>
                </c:pt>
                <c:pt idx="577">
                  <c:v>-5.31396E-6</c:v>
                </c:pt>
                <c:pt idx="578">
                  <c:v>-5.2863100000000004E-6</c:v>
                </c:pt>
                <c:pt idx="579">
                  <c:v>-5.2664099999999999E-6</c:v>
                </c:pt>
                <c:pt idx="580">
                  <c:v>-5.2413299999999997E-6</c:v>
                </c:pt>
                <c:pt idx="581">
                  <c:v>-5.2208199999999998E-6</c:v>
                </c:pt>
                <c:pt idx="582">
                  <c:v>-5.2010800000000004E-6</c:v>
                </c:pt>
                <c:pt idx="583">
                  <c:v>-5.1892799999999999E-6</c:v>
                </c:pt>
                <c:pt idx="584">
                  <c:v>-5.1703600000000002E-6</c:v>
                </c:pt>
                <c:pt idx="585">
                  <c:v>-5.1524199999999997E-6</c:v>
                </c:pt>
                <c:pt idx="586">
                  <c:v>-5.1362400000000003E-6</c:v>
                </c:pt>
                <c:pt idx="587">
                  <c:v>-5.12977E-6</c:v>
                </c:pt>
                <c:pt idx="588">
                  <c:v>-5.1121900000000001E-6</c:v>
                </c:pt>
                <c:pt idx="589">
                  <c:v>-5.1014699999999998E-6</c:v>
                </c:pt>
                <c:pt idx="590">
                  <c:v>-5.1005300000000001E-6</c:v>
                </c:pt>
                <c:pt idx="591">
                  <c:v>-5.0920999999999999E-6</c:v>
                </c:pt>
                <c:pt idx="592">
                  <c:v>-5.0819399999999998E-6</c:v>
                </c:pt>
                <c:pt idx="593">
                  <c:v>-5.0789599999999997E-6</c:v>
                </c:pt>
                <c:pt idx="594">
                  <c:v>-5.0706799999999999E-6</c:v>
                </c:pt>
                <c:pt idx="595">
                  <c:v>-5.06843E-6</c:v>
                </c:pt>
                <c:pt idx="596">
                  <c:v>-5.0641200000000001E-6</c:v>
                </c:pt>
                <c:pt idx="597">
                  <c:v>-5.0613600000000001E-6</c:v>
                </c:pt>
                <c:pt idx="598">
                  <c:v>-5.0577199999999996E-6</c:v>
                </c:pt>
                <c:pt idx="599">
                  <c:v>-5.0574099999999999E-6</c:v>
                </c:pt>
                <c:pt idx="600">
                  <c:v>-5.05183E-6</c:v>
                </c:pt>
                <c:pt idx="601">
                  <c:v>-5.0524799999999998E-6</c:v>
                </c:pt>
                <c:pt idx="602">
                  <c:v>-5.05419E-6</c:v>
                </c:pt>
                <c:pt idx="603">
                  <c:v>-5.0542200000000004E-6</c:v>
                </c:pt>
                <c:pt idx="604">
                  <c:v>-5.0566400000000003E-6</c:v>
                </c:pt>
                <c:pt idx="605">
                  <c:v>-5.0569200000000004E-6</c:v>
                </c:pt>
                <c:pt idx="606">
                  <c:v>-5.0611300000000001E-6</c:v>
                </c:pt>
                <c:pt idx="607">
                  <c:v>-5.0666800000000004E-6</c:v>
                </c:pt>
                <c:pt idx="608">
                  <c:v>-5.0713400000000003E-6</c:v>
                </c:pt>
                <c:pt idx="609">
                  <c:v>-5.07423E-6</c:v>
                </c:pt>
                <c:pt idx="610">
                  <c:v>-5.0852799999999997E-6</c:v>
                </c:pt>
                <c:pt idx="611">
                  <c:v>-5.0864199999999998E-6</c:v>
                </c:pt>
                <c:pt idx="612">
                  <c:v>-5.0998699999999997E-6</c:v>
                </c:pt>
                <c:pt idx="613">
                  <c:v>-5.10197E-6</c:v>
                </c:pt>
                <c:pt idx="614">
                  <c:v>-5.1131999999999996E-6</c:v>
                </c:pt>
                <c:pt idx="615">
                  <c:v>-5.1235299999999997E-6</c:v>
                </c:pt>
                <c:pt idx="616">
                  <c:v>-5.1352899999999999E-6</c:v>
                </c:pt>
                <c:pt idx="617">
                  <c:v>-5.1428299999999997E-6</c:v>
                </c:pt>
                <c:pt idx="618">
                  <c:v>-5.1533999999999997E-6</c:v>
                </c:pt>
                <c:pt idx="619">
                  <c:v>-5.1759900000000002E-6</c:v>
                </c:pt>
                <c:pt idx="620">
                  <c:v>-5.18192E-6</c:v>
                </c:pt>
                <c:pt idx="621">
                  <c:v>-5.2012899999999998E-6</c:v>
                </c:pt>
                <c:pt idx="622">
                  <c:v>-5.2131199999999998E-6</c:v>
                </c:pt>
                <c:pt idx="623">
                  <c:v>-5.2298999999999997E-6</c:v>
                </c:pt>
                <c:pt idx="624">
                  <c:v>-5.2432199999999998E-6</c:v>
                </c:pt>
                <c:pt idx="625">
                  <c:v>-5.26371E-6</c:v>
                </c:pt>
                <c:pt idx="626">
                  <c:v>-5.2802800000000004E-6</c:v>
                </c:pt>
                <c:pt idx="627">
                  <c:v>-5.2999300000000003E-6</c:v>
                </c:pt>
                <c:pt idx="628">
                  <c:v>-5.3203900000000001E-6</c:v>
                </c:pt>
                <c:pt idx="629">
                  <c:v>-5.3378099999999998E-6</c:v>
                </c:pt>
                <c:pt idx="630">
                  <c:v>-5.3682100000000004E-6</c:v>
                </c:pt>
                <c:pt idx="631">
                  <c:v>-5.3839399999999997E-6</c:v>
                </c:pt>
                <c:pt idx="632">
                  <c:v>-5.4097799999999997E-6</c:v>
                </c:pt>
                <c:pt idx="633">
                  <c:v>-5.4344400000000003E-6</c:v>
                </c:pt>
                <c:pt idx="634">
                  <c:v>-5.4544200000000004E-6</c:v>
                </c:pt>
                <c:pt idx="635">
                  <c:v>-5.4799599999999998E-6</c:v>
                </c:pt>
                <c:pt idx="636">
                  <c:v>-5.5041999999999997E-6</c:v>
                </c:pt>
                <c:pt idx="637">
                  <c:v>-5.5371699999999997E-6</c:v>
                </c:pt>
                <c:pt idx="638">
                  <c:v>-5.56351E-6</c:v>
                </c:pt>
                <c:pt idx="639">
                  <c:v>-5.5960999999999997E-6</c:v>
                </c:pt>
                <c:pt idx="640">
                  <c:v>-5.6215600000000003E-6</c:v>
                </c:pt>
                <c:pt idx="641">
                  <c:v>-5.6598200000000001E-6</c:v>
                </c:pt>
                <c:pt idx="642">
                  <c:v>-5.6903700000000002E-6</c:v>
                </c:pt>
                <c:pt idx="643">
                  <c:v>-5.72789E-6</c:v>
                </c:pt>
                <c:pt idx="644">
                  <c:v>-5.7633100000000002E-6</c:v>
                </c:pt>
                <c:pt idx="645">
                  <c:v>-5.80324E-6</c:v>
                </c:pt>
                <c:pt idx="646">
                  <c:v>-5.84356E-6</c:v>
                </c:pt>
                <c:pt idx="647">
                  <c:v>-5.8813599999999999E-6</c:v>
                </c:pt>
                <c:pt idx="648">
                  <c:v>-5.9298000000000004E-6</c:v>
                </c:pt>
                <c:pt idx="649">
                  <c:v>-5.9685200000000002E-6</c:v>
                </c:pt>
                <c:pt idx="650">
                  <c:v>-6.0176599999999997E-6</c:v>
                </c:pt>
                <c:pt idx="651">
                  <c:v>-6.0629199999999997E-6</c:v>
                </c:pt>
                <c:pt idx="652">
                  <c:v>-6.1119199999999996E-6</c:v>
                </c:pt>
                <c:pt idx="653">
                  <c:v>-6.1694099999999996E-6</c:v>
                </c:pt>
                <c:pt idx="654">
                  <c:v>-6.2214700000000001E-6</c:v>
                </c:pt>
                <c:pt idx="655">
                  <c:v>-6.2703300000000003E-6</c:v>
                </c:pt>
                <c:pt idx="656">
                  <c:v>-6.3342600000000002E-6</c:v>
                </c:pt>
                <c:pt idx="657">
                  <c:v>-6.39527E-6</c:v>
                </c:pt>
                <c:pt idx="658">
                  <c:v>-6.4573799999999997E-6</c:v>
                </c:pt>
                <c:pt idx="659">
                  <c:v>-6.5214699999999998E-6</c:v>
                </c:pt>
                <c:pt idx="660">
                  <c:v>-6.5847099999999997E-6</c:v>
                </c:pt>
                <c:pt idx="661">
                  <c:v>-6.65688E-6</c:v>
                </c:pt>
                <c:pt idx="662">
                  <c:v>-6.72902E-6</c:v>
                </c:pt>
                <c:pt idx="663">
                  <c:v>-6.8076400000000001E-6</c:v>
                </c:pt>
                <c:pt idx="664">
                  <c:v>-6.87812E-6</c:v>
                </c:pt>
                <c:pt idx="665">
                  <c:v>-6.9646299999999998E-6</c:v>
                </c:pt>
                <c:pt idx="666">
                  <c:v>-7.0403000000000002E-6</c:v>
                </c:pt>
                <c:pt idx="667">
                  <c:v>-7.1311199999999999E-6</c:v>
                </c:pt>
                <c:pt idx="668">
                  <c:v>-7.2200299999999999E-6</c:v>
                </c:pt>
                <c:pt idx="669">
                  <c:v>-7.3058700000000002E-6</c:v>
                </c:pt>
                <c:pt idx="670">
                  <c:v>-7.4082700000000003E-6</c:v>
                </c:pt>
                <c:pt idx="671">
                  <c:v>-7.5030699999999998E-6</c:v>
                </c:pt>
                <c:pt idx="672">
                  <c:v>-7.60477E-6</c:v>
                </c:pt>
                <c:pt idx="673">
                  <c:v>-7.7104399999999993E-6</c:v>
                </c:pt>
                <c:pt idx="674">
                  <c:v>-7.8137299999999998E-6</c:v>
                </c:pt>
                <c:pt idx="675">
                  <c:v>-7.9200200000000001E-6</c:v>
                </c:pt>
                <c:pt idx="676">
                  <c:v>-8.0409100000000002E-6</c:v>
                </c:pt>
                <c:pt idx="677">
                  <c:v>-8.1598499999999995E-6</c:v>
                </c:pt>
                <c:pt idx="678">
                  <c:v>-8.2821600000000007E-6</c:v>
                </c:pt>
                <c:pt idx="679">
                  <c:v>-8.4101700000000008E-6</c:v>
                </c:pt>
                <c:pt idx="680">
                  <c:v>-8.5361100000000002E-6</c:v>
                </c:pt>
                <c:pt idx="681">
                  <c:v>-8.6744299999999999E-6</c:v>
                </c:pt>
                <c:pt idx="682">
                  <c:v>-8.8126600000000001E-6</c:v>
                </c:pt>
                <c:pt idx="683">
                  <c:v>-8.9611800000000001E-6</c:v>
                </c:pt>
                <c:pt idx="684">
                  <c:v>-9.1097899999999997E-6</c:v>
                </c:pt>
                <c:pt idx="685">
                  <c:v>-9.2621900000000002E-6</c:v>
                </c:pt>
                <c:pt idx="686">
                  <c:v>-9.4185800000000002E-6</c:v>
                </c:pt>
                <c:pt idx="687">
                  <c:v>-9.5793100000000006E-6</c:v>
                </c:pt>
                <c:pt idx="688">
                  <c:v>-9.74855E-6</c:v>
                </c:pt>
                <c:pt idx="689">
                  <c:v>-9.9170000000000001E-6</c:v>
                </c:pt>
                <c:pt idx="690">
                  <c:v>-1.0101E-5</c:v>
                </c:pt>
                <c:pt idx="691">
                  <c:v>-1.02818E-5</c:v>
                </c:pt>
                <c:pt idx="692">
                  <c:v>-1.04773E-5</c:v>
                </c:pt>
                <c:pt idx="693">
                  <c:v>-1.0670699999999999E-5</c:v>
                </c:pt>
                <c:pt idx="694">
                  <c:v>-1.0873899999999999E-5</c:v>
                </c:pt>
                <c:pt idx="695">
                  <c:v>-1.10844E-5</c:v>
                </c:pt>
                <c:pt idx="696">
                  <c:v>-1.12992E-5</c:v>
                </c:pt>
                <c:pt idx="697">
                  <c:v>-1.15192E-5</c:v>
                </c:pt>
                <c:pt idx="698">
                  <c:v>-1.17497E-5</c:v>
                </c:pt>
                <c:pt idx="699">
                  <c:v>-1.19823E-5</c:v>
                </c:pt>
                <c:pt idx="700">
                  <c:v>-1.2231299999999999E-5</c:v>
                </c:pt>
                <c:pt idx="701">
                  <c:v>-1.18594E-5</c:v>
                </c:pt>
                <c:pt idx="702">
                  <c:v>-1.1513400000000001E-5</c:v>
                </c:pt>
                <c:pt idx="703">
                  <c:v>-1.1193600000000001E-5</c:v>
                </c:pt>
                <c:pt idx="704">
                  <c:v>-1.08806E-5</c:v>
                </c:pt>
                <c:pt idx="705">
                  <c:v>-1.05913E-5</c:v>
                </c:pt>
                <c:pt idx="706">
                  <c:v>-1.0305100000000001E-5</c:v>
                </c:pt>
                <c:pt idx="707">
                  <c:v>-1.00329E-5</c:v>
                </c:pt>
                <c:pt idx="708">
                  <c:v>-9.7737600000000001E-6</c:v>
                </c:pt>
                <c:pt idx="709">
                  <c:v>-9.5171200000000005E-6</c:v>
                </c:pt>
                <c:pt idx="710">
                  <c:v>-9.2774300000000007E-6</c:v>
                </c:pt>
                <c:pt idx="711">
                  <c:v>-9.0406299999999999E-6</c:v>
                </c:pt>
                <c:pt idx="712">
                  <c:v>-8.8170399999999999E-6</c:v>
                </c:pt>
                <c:pt idx="713">
                  <c:v>-8.6013500000000002E-6</c:v>
                </c:pt>
                <c:pt idx="714">
                  <c:v>-8.3952299999999992E-6</c:v>
                </c:pt>
                <c:pt idx="715">
                  <c:v>-8.1892400000000006E-6</c:v>
                </c:pt>
                <c:pt idx="716">
                  <c:v>-8.0005200000000004E-6</c:v>
                </c:pt>
                <c:pt idx="717">
                  <c:v>-7.8150500000000007E-6</c:v>
                </c:pt>
                <c:pt idx="718">
                  <c:v>-7.6333800000000008E-6</c:v>
                </c:pt>
                <c:pt idx="719">
                  <c:v>-7.4623499999999998E-6</c:v>
                </c:pt>
                <c:pt idx="720">
                  <c:v>-7.2983299999999996E-6</c:v>
                </c:pt>
                <c:pt idx="721">
                  <c:v>-7.1312399999999998E-6</c:v>
                </c:pt>
                <c:pt idx="722">
                  <c:v>-6.9782000000000004E-6</c:v>
                </c:pt>
                <c:pt idx="723">
                  <c:v>-6.8261200000000003E-6</c:v>
                </c:pt>
                <c:pt idx="724">
                  <c:v>-6.6829799999999997E-6</c:v>
                </c:pt>
                <c:pt idx="725">
                  <c:v>-6.5472700000000004E-6</c:v>
                </c:pt>
                <c:pt idx="726">
                  <c:v>-6.4116900000000001E-6</c:v>
                </c:pt>
                <c:pt idx="727">
                  <c:v>-6.2724600000000003E-6</c:v>
                </c:pt>
                <c:pt idx="728">
                  <c:v>-6.1502799999999997E-6</c:v>
                </c:pt>
                <c:pt idx="729">
                  <c:v>-6.0317899999999997E-6</c:v>
                </c:pt>
                <c:pt idx="730">
                  <c:v>-5.9161900000000004E-6</c:v>
                </c:pt>
                <c:pt idx="731">
                  <c:v>-5.8009800000000003E-6</c:v>
                </c:pt>
                <c:pt idx="732">
                  <c:v>-5.6938999999999998E-6</c:v>
                </c:pt>
                <c:pt idx="733">
                  <c:v>-5.5839900000000004E-6</c:v>
                </c:pt>
                <c:pt idx="734">
                  <c:v>-5.4874799999999998E-6</c:v>
                </c:pt>
                <c:pt idx="735">
                  <c:v>-5.3871599999999996E-6</c:v>
                </c:pt>
                <c:pt idx="736">
                  <c:v>-5.29191E-6</c:v>
                </c:pt>
                <c:pt idx="737">
                  <c:v>-5.2035999999999996E-6</c:v>
                </c:pt>
                <c:pt idx="738">
                  <c:v>-5.1110900000000002E-6</c:v>
                </c:pt>
                <c:pt idx="739">
                  <c:v>-5.0293500000000004E-6</c:v>
                </c:pt>
                <c:pt idx="740">
                  <c:v>-4.94966E-6</c:v>
                </c:pt>
                <c:pt idx="741">
                  <c:v>-4.8679200000000001E-6</c:v>
                </c:pt>
                <c:pt idx="742">
                  <c:v>-4.7863199999999999E-6</c:v>
                </c:pt>
                <c:pt idx="743">
                  <c:v>-4.7015800000000003E-6</c:v>
                </c:pt>
                <c:pt idx="744">
                  <c:v>-4.6290099999999999E-6</c:v>
                </c:pt>
                <c:pt idx="745">
                  <c:v>-4.5602900000000003E-6</c:v>
                </c:pt>
                <c:pt idx="746">
                  <c:v>-4.4919799999999998E-6</c:v>
                </c:pt>
                <c:pt idx="747">
                  <c:v>-4.4230200000000004E-6</c:v>
                </c:pt>
                <c:pt idx="748">
                  <c:v>-4.3647800000000004E-6</c:v>
                </c:pt>
                <c:pt idx="749">
                  <c:v>-4.2972799999999998E-6</c:v>
                </c:pt>
                <c:pt idx="750">
                  <c:v>-4.2387499999999999E-6</c:v>
                </c:pt>
                <c:pt idx="751">
                  <c:v>-4.1835400000000001E-6</c:v>
                </c:pt>
                <c:pt idx="752">
                  <c:v>-4.1266499999999997E-6</c:v>
                </c:pt>
                <c:pt idx="753">
                  <c:v>-4.0711699999999997E-6</c:v>
                </c:pt>
                <c:pt idx="754">
                  <c:v>-4.0172000000000003E-6</c:v>
                </c:pt>
                <c:pt idx="755">
                  <c:v>-3.9661699999999998E-6</c:v>
                </c:pt>
                <c:pt idx="756">
                  <c:v>-3.9170799999999996E-6</c:v>
                </c:pt>
                <c:pt idx="757">
                  <c:v>-3.8697100000000003E-6</c:v>
                </c:pt>
                <c:pt idx="758">
                  <c:v>-3.8213600000000001E-6</c:v>
                </c:pt>
                <c:pt idx="759">
                  <c:v>-3.7781299999999999E-6</c:v>
                </c:pt>
                <c:pt idx="760">
                  <c:v>-3.7334999999999999E-6</c:v>
                </c:pt>
                <c:pt idx="761">
                  <c:v>-3.6894000000000002E-6</c:v>
                </c:pt>
                <c:pt idx="762">
                  <c:v>-3.6472899999999999E-6</c:v>
                </c:pt>
                <c:pt idx="763">
                  <c:v>-3.6057500000000002E-6</c:v>
                </c:pt>
                <c:pt idx="764">
                  <c:v>-3.5651700000000002E-6</c:v>
                </c:pt>
                <c:pt idx="765">
                  <c:v>-3.5269500000000002E-6</c:v>
                </c:pt>
                <c:pt idx="766">
                  <c:v>-3.4903100000000001E-6</c:v>
                </c:pt>
                <c:pt idx="767">
                  <c:v>-3.4513700000000001E-6</c:v>
                </c:pt>
                <c:pt idx="768">
                  <c:v>-3.41525E-6</c:v>
                </c:pt>
                <c:pt idx="769">
                  <c:v>-3.3803699999999999E-6</c:v>
                </c:pt>
                <c:pt idx="770">
                  <c:v>-3.3486E-6</c:v>
                </c:pt>
                <c:pt idx="771">
                  <c:v>-3.3138700000000002E-6</c:v>
                </c:pt>
                <c:pt idx="772">
                  <c:v>-3.28143E-6</c:v>
                </c:pt>
                <c:pt idx="773">
                  <c:v>-3.2498499999999999E-6</c:v>
                </c:pt>
                <c:pt idx="774">
                  <c:v>-3.21903E-6</c:v>
                </c:pt>
                <c:pt idx="775">
                  <c:v>-3.19066E-6</c:v>
                </c:pt>
                <c:pt idx="776">
                  <c:v>-3.1591500000000001E-6</c:v>
                </c:pt>
                <c:pt idx="777">
                  <c:v>-3.1304600000000001E-6</c:v>
                </c:pt>
                <c:pt idx="778">
                  <c:v>-3.1001600000000001E-6</c:v>
                </c:pt>
                <c:pt idx="779">
                  <c:v>-3.0735100000000002E-6</c:v>
                </c:pt>
                <c:pt idx="780">
                  <c:v>-3.04733E-6</c:v>
                </c:pt>
                <c:pt idx="781">
                  <c:v>-3.01795E-6</c:v>
                </c:pt>
                <c:pt idx="782">
                  <c:v>-2.9932099999999998E-6</c:v>
                </c:pt>
                <c:pt idx="783">
                  <c:v>-2.96615E-6</c:v>
                </c:pt>
                <c:pt idx="784">
                  <c:v>-2.94096E-6</c:v>
                </c:pt>
                <c:pt idx="785">
                  <c:v>-2.9141600000000001E-6</c:v>
                </c:pt>
                <c:pt idx="786">
                  <c:v>-2.89197E-6</c:v>
                </c:pt>
                <c:pt idx="787">
                  <c:v>-2.86446E-6</c:v>
                </c:pt>
                <c:pt idx="788">
                  <c:v>-2.8413600000000002E-6</c:v>
                </c:pt>
                <c:pt idx="789">
                  <c:v>-2.8201599999999999E-6</c:v>
                </c:pt>
                <c:pt idx="790">
                  <c:v>-2.7972300000000001E-6</c:v>
                </c:pt>
                <c:pt idx="791">
                  <c:v>-2.7751599999999999E-6</c:v>
                </c:pt>
                <c:pt idx="792">
                  <c:v>-2.7525400000000002E-6</c:v>
                </c:pt>
                <c:pt idx="793">
                  <c:v>-2.7307399999999998E-6</c:v>
                </c:pt>
                <c:pt idx="794">
                  <c:v>-2.7082600000000001E-6</c:v>
                </c:pt>
                <c:pt idx="795">
                  <c:v>-2.6900500000000002E-6</c:v>
                </c:pt>
                <c:pt idx="796">
                  <c:v>-2.6674399999999999E-6</c:v>
                </c:pt>
                <c:pt idx="797">
                  <c:v>-2.64842E-6</c:v>
                </c:pt>
                <c:pt idx="798">
                  <c:v>-2.6286499999999998E-6</c:v>
                </c:pt>
                <c:pt idx="799">
                  <c:v>-2.6085199999999998E-6</c:v>
                </c:pt>
                <c:pt idx="800">
                  <c:v>-2.5886999999999999E-6</c:v>
                </c:pt>
                <c:pt idx="801">
                  <c:v>-2.5725299999999999E-6</c:v>
                </c:pt>
                <c:pt idx="802">
                  <c:v>-2.55403E-6</c:v>
                </c:pt>
                <c:pt idx="803">
                  <c:v>-2.5347399999999999E-6</c:v>
                </c:pt>
                <c:pt idx="804">
                  <c:v>-2.5189900000000001E-6</c:v>
                </c:pt>
                <c:pt idx="805">
                  <c:v>-2.4976500000000001E-6</c:v>
                </c:pt>
                <c:pt idx="806">
                  <c:v>-2.4831999999999998E-6</c:v>
                </c:pt>
                <c:pt idx="807">
                  <c:v>-2.4667099999999999E-6</c:v>
                </c:pt>
                <c:pt idx="808">
                  <c:v>-2.4481299999999999E-6</c:v>
                </c:pt>
                <c:pt idx="809">
                  <c:v>-2.4330700000000001E-6</c:v>
                </c:pt>
                <c:pt idx="810">
                  <c:v>-2.41679E-6</c:v>
                </c:pt>
                <c:pt idx="811">
                  <c:v>-2.4016099999999999E-6</c:v>
                </c:pt>
                <c:pt idx="812">
                  <c:v>-2.3821399999999999E-6</c:v>
                </c:pt>
                <c:pt idx="813">
                  <c:v>-2.3739400000000001E-6</c:v>
                </c:pt>
                <c:pt idx="814">
                  <c:v>-2.3535500000000001E-6</c:v>
                </c:pt>
                <c:pt idx="815">
                  <c:v>-2.3404200000000002E-6</c:v>
                </c:pt>
                <c:pt idx="816">
                  <c:v>-2.3240999999999999E-6</c:v>
                </c:pt>
                <c:pt idx="817">
                  <c:v>-2.3083899999999999E-6</c:v>
                </c:pt>
                <c:pt idx="818">
                  <c:v>-2.2918799999999999E-6</c:v>
                </c:pt>
                <c:pt idx="819">
                  <c:v>-2.2796900000000001E-6</c:v>
                </c:pt>
                <c:pt idx="820">
                  <c:v>-2.26715E-6</c:v>
                </c:pt>
                <c:pt idx="821">
                  <c:v>-2.2471200000000002E-6</c:v>
                </c:pt>
                <c:pt idx="822">
                  <c:v>-2.23108E-6</c:v>
                </c:pt>
                <c:pt idx="823">
                  <c:v>-2.2148700000000002E-6</c:v>
                </c:pt>
                <c:pt idx="824">
                  <c:v>-2.1991900000000002E-6</c:v>
                </c:pt>
                <c:pt idx="825">
                  <c:v>-2.1801300000000001E-6</c:v>
                </c:pt>
                <c:pt idx="826">
                  <c:v>-2.1682299999999998E-6</c:v>
                </c:pt>
                <c:pt idx="827">
                  <c:v>-2.1494999999999999E-6</c:v>
                </c:pt>
                <c:pt idx="828">
                  <c:v>-2.13252E-6</c:v>
                </c:pt>
                <c:pt idx="829">
                  <c:v>-2.1160300000000001E-6</c:v>
                </c:pt>
                <c:pt idx="830">
                  <c:v>-2.09729E-6</c:v>
                </c:pt>
                <c:pt idx="831">
                  <c:v>-2.0822900000000001E-6</c:v>
                </c:pt>
                <c:pt idx="832">
                  <c:v>-2.0621000000000001E-6</c:v>
                </c:pt>
                <c:pt idx="833">
                  <c:v>-2.0468200000000002E-6</c:v>
                </c:pt>
                <c:pt idx="834">
                  <c:v>-2.0274299999999998E-6</c:v>
                </c:pt>
                <c:pt idx="835">
                  <c:v>-2.0101999999999998E-6</c:v>
                </c:pt>
                <c:pt idx="836">
                  <c:v>-1.9882299999999999E-6</c:v>
                </c:pt>
                <c:pt idx="837">
                  <c:v>-1.9688600000000001E-6</c:v>
                </c:pt>
                <c:pt idx="838">
                  <c:v>-1.9530900000000001E-6</c:v>
                </c:pt>
                <c:pt idx="839">
                  <c:v>-1.9321699999999999E-6</c:v>
                </c:pt>
                <c:pt idx="840">
                  <c:v>-1.9133800000000001E-6</c:v>
                </c:pt>
                <c:pt idx="841">
                  <c:v>-1.8909599999999999E-6</c:v>
                </c:pt>
                <c:pt idx="842">
                  <c:v>-1.8736299999999999E-6</c:v>
                </c:pt>
                <c:pt idx="843">
                  <c:v>-1.8540299999999999E-6</c:v>
                </c:pt>
                <c:pt idx="844">
                  <c:v>-1.8328799999999999E-6</c:v>
                </c:pt>
                <c:pt idx="845">
                  <c:v>-1.81138E-6</c:v>
                </c:pt>
                <c:pt idx="846">
                  <c:v>-1.79115E-6</c:v>
                </c:pt>
                <c:pt idx="847">
                  <c:v>-1.76802E-6</c:v>
                </c:pt>
                <c:pt idx="848">
                  <c:v>-1.7479799999999999E-6</c:v>
                </c:pt>
                <c:pt idx="849">
                  <c:v>-1.73076E-6</c:v>
                </c:pt>
                <c:pt idx="850">
                  <c:v>-1.7067999999999999E-6</c:v>
                </c:pt>
                <c:pt idx="851">
                  <c:v>-1.6889E-6</c:v>
                </c:pt>
                <c:pt idx="852">
                  <c:v>-1.66524E-6</c:v>
                </c:pt>
                <c:pt idx="853">
                  <c:v>-1.6460800000000001E-6</c:v>
                </c:pt>
                <c:pt idx="854">
                  <c:v>-1.6202299999999999E-6</c:v>
                </c:pt>
                <c:pt idx="855">
                  <c:v>-1.60139E-6</c:v>
                </c:pt>
                <c:pt idx="856">
                  <c:v>-1.58011E-6</c:v>
                </c:pt>
                <c:pt idx="857">
                  <c:v>-1.5572399999999999E-6</c:v>
                </c:pt>
                <c:pt idx="858">
                  <c:v>-1.53939E-6</c:v>
                </c:pt>
                <c:pt idx="859">
                  <c:v>-1.5186299999999999E-6</c:v>
                </c:pt>
                <c:pt idx="860">
                  <c:v>-1.4971199999999999E-6</c:v>
                </c:pt>
                <c:pt idx="861">
                  <c:v>-1.4777400000000001E-6</c:v>
                </c:pt>
                <c:pt idx="862">
                  <c:v>-1.4558000000000001E-6</c:v>
                </c:pt>
                <c:pt idx="863">
                  <c:v>-1.4382000000000001E-6</c:v>
                </c:pt>
                <c:pt idx="864">
                  <c:v>-1.41764E-6</c:v>
                </c:pt>
                <c:pt idx="865">
                  <c:v>-1.39925E-6</c:v>
                </c:pt>
                <c:pt idx="866">
                  <c:v>-1.37791E-6</c:v>
                </c:pt>
                <c:pt idx="867">
                  <c:v>-1.3589700000000001E-6</c:v>
                </c:pt>
                <c:pt idx="868">
                  <c:v>-1.34334E-6</c:v>
                </c:pt>
                <c:pt idx="869">
                  <c:v>-1.3278199999999999E-6</c:v>
                </c:pt>
                <c:pt idx="870">
                  <c:v>-1.3079100000000001E-6</c:v>
                </c:pt>
                <c:pt idx="871">
                  <c:v>-1.2915499999999999E-6</c:v>
                </c:pt>
                <c:pt idx="872">
                  <c:v>-1.27673E-6</c:v>
                </c:pt>
                <c:pt idx="873">
                  <c:v>-1.2588600000000001E-6</c:v>
                </c:pt>
                <c:pt idx="874">
                  <c:v>-1.24586E-6</c:v>
                </c:pt>
                <c:pt idx="875">
                  <c:v>-1.22768E-6</c:v>
                </c:pt>
                <c:pt idx="876">
                  <c:v>-1.2132099999999999E-6</c:v>
                </c:pt>
                <c:pt idx="877">
                  <c:v>-1.1961399999999999E-6</c:v>
                </c:pt>
                <c:pt idx="878">
                  <c:v>-1.1815400000000001E-6</c:v>
                </c:pt>
                <c:pt idx="879">
                  <c:v>-1.1671400000000001E-6</c:v>
                </c:pt>
                <c:pt idx="880">
                  <c:v>-1.1580299999999999E-6</c:v>
                </c:pt>
                <c:pt idx="881">
                  <c:v>-1.1412200000000001E-6</c:v>
                </c:pt>
                <c:pt idx="882">
                  <c:v>-1.13056E-6</c:v>
                </c:pt>
                <c:pt idx="883">
                  <c:v>-1.1168E-6</c:v>
                </c:pt>
                <c:pt idx="884">
                  <c:v>-1.1045E-6</c:v>
                </c:pt>
                <c:pt idx="885">
                  <c:v>-1.0926299999999999E-6</c:v>
                </c:pt>
                <c:pt idx="886">
                  <c:v>-1.08405E-6</c:v>
                </c:pt>
                <c:pt idx="887">
                  <c:v>-1.0729999999999999E-6</c:v>
                </c:pt>
                <c:pt idx="888">
                  <c:v>-1.0603100000000001E-6</c:v>
                </c:pt>
                <c:pt idx="889">
                  <c:v>-1.05222E-6</c:v>
                </c:pt>
                <c:pt idx="890">
                  <c:v>-1.04148E-6</c:v>
                </c:pt>
                <c:pt idx="891">
                  <c:v>-1.0293799999999999E-6</c:v>
                </c:pt>
                <c:pt idx="892">
                  <c:v>-1.0162399999999999E-6</c:v>
                </c:pt>
                <c:pt idx="893">
                  <c:v>-1.0095E-6</c:v>
                </c:pt>
                <c:pt idx="894">
                  <c:v>-1.00066E-6</c:v>
                </c:pt>
                <c:pt idx="895">
                  <c:v>-9.8576899999999994E-7</c:v>
                </c:pt>
                <c:pt idx="896">
                  <c:v>-9.7957799999999993E-7</c:v>
                </c:pt>
                <c:pt idx="897">
                  <c:v>-9.6848699999999998E-7</c:v>
                </c:pt>
                <c:pt idx="898">
                  <c:v>-9.5740799999999994E-7</c:v>
                </c:pt>
                <c:pt idx="899">
                  <c:v>-9.4749300000000005E-7</c:v>
                </c:pt>
                <c:pt idx="900">
                  <c:v>-9.3823799999999996E-7</c:v>
                </c:pt>
                <c:pt idx="901">
                  <c:v>-9.2927099999999998E-7</c:v>
                </c:pt>
                <c:pt idx="902">
                  <c:v>-9.1829699999999998E-7</c:v>
                </c:pt>
                <c:pt idx="903">
                  <c:v>-9.1052499999999996E-7</c:v>
                </c:pt>
                <c:pt idx="904">
                  <c:v>-9.0355400000000002E-7</c:v>
                </c:pt>
                <c:pt idx="905">
                  <c:v>-8.9334599999999998E-7</c:v>
                </c:pt>
                <c:pt idx="906">
                  <c:v>-8.8671399999999998E-7</c:v>
                </c:pt>
                <c:pt idx="907">
                  <c:v>-8.7879E-7</c:v>
                </c:pt>
                <c:pt idx="908">
                  <c:v>-8.6690000000000001E-7</c:v>
                </c:pt>
                <c:pt idx="909">
                  <c:v>-8.6323499999999996E-7</c:v>
                </c:pt>
                <c:pt idx="910">
                  <c:v>-8.5169900000000001E-7</c:v>
                </c:pt>
                <c:pt idx="911">
                  <c:v>-8.4449099999999999E-7</c:v>
                </c:pt>
                <c:pt idx="912">
                  <c:v>-8.3530200000000002E-7</c:v>
                </c:pt>
                <c:pt idx="913">
                  <c:v>-8.3005299999999997E-7</c:v>
                </c:pt>
                <c:pt idx="914">
                  <c:v>-8.2009999999999999E-7</c:v>
                </c:pt>
                <c:pt idx="915">
                  <c:v>-8.1017800000000002E-7</c:v>
                </c:pt>
                <c:pt idx="916">
                  <c:v>-8.0139599999999996E-7</c:v>
                </c:pt>
                <c:pt idx="917">
                  <c:v>-7.9455399999999998E-7</c:v>
                </c:pt>
                <c:pt idx="918">
                  <c:v>-7.8856100000000004E-7</c:v>
                </c:pt>
                <c:pt idx="919">
                  <c:v>-7.7898799999999996E-7</c:v>
                </c:pt>
                <c:pt idx="920">
                  <c:v>-7.7271500000000002E-7</c:v>
                </c:pt>
                <c:pt idx="921">
                  <c:v>-7.64437E-7</c:v>
                </c:pt>
                <c:pt idx="922">
                  <c:v>-7.5959499999999997E-7</c:v>
                </c:pt>
                <c:pt idx="923">
                  <c:v>-7.53298E-7</c:v>
                </c:pt>
                <c:pt idx="924">
                  <c:v>-7.4455700000000001E-7</c:v>
                </c:pt>
                <c:pt idx="925">
                  <c:v>-7.3889200000000002E-7</c:v>
                </c:pt>
                <c:pt idx="926">
                  <c:v>-7.3262800000000001E-7</c:v>
                </c:pt>
                <c:pt idx="927">
                  <c:v>-7.2703200000000002E-7</c:v>
                </c:pt>
                <c:pt idx="928">
                  <c:v>-7.1808999999999999E-7</c:v>
                </c:pt>
                <c:pt idx="929">
                  <c:v>-7.1403099999999997E-7</c:v>
                </c:pt>
                <c:pt idx="930">
                  <c:v>-7.0676100000000004E-7</c:v>
                </c:pt>
                <c:pt idx="931">
                  <c:v>-6.9954900000000001E-7</c:v>
                </c:pt>
                <c:pt idx="932">
                  <c:v>-6.9518900000000005E-7</c:v>
                </c:pt>
                <c:pt idx="933">
                  <c:v>-6.9015799999999998E-7</c:v>
                </c:pt>
                <c:pt idx="934">
                  <c:v>-6.8130000000000005E-7</c:v>
                </c:pt>
                <c:pt idx="935">
                  <c:v>-6.7891099999999996E-7</c:v>
                </c:pt>
                <c:pt idx="936">
                  <c:v>-6.7670199999999997E-7</c:v>
                </c:pt>
                <c:pt idx="937">
                  <c:v>-6.6906400000000004E-7</c:v>
                </c:pt>
                <c:pt idx="938">
                  <c:v>-6.6258500000000003E-7</c:v>
                </c:pt>
                <c:pt idx="939">
                  <c:v>-6.5894900000000003E-7</c:v>
                </c:pt>
                <c:pt idx="940">
                  <c:v>-6.5596199999999995E-7</c:v>
                </c:pt>
                <c:pt idx="941">
                  <c:v>-6.5102100000000004E-7</c:v>
                </c:pt>
                <c:pt idx="942">
                  <c:v>-6.4952000000000001E-7</c:v>
                </c:pt>
                <c:pt idx="943">
                  <c:v>-6.4654800000000003E-7</c:v>
                </c:pt>
                <c:pt idx="944">
                  <c:v>-6.41672E-7</c:v>
                </c:pt>
                <c:pt idx="945">
                  <c:v>-6.4025700000000001E-7</c:v>
                </c:pt>
                <c:pt idx="946">
                  <c:v>-6.3800600000000003E-7</c:v>
                </c:pt>
                <c:pt idx="947">
                  <c:v>-6.3522500000000003E-7</c:v>
                </c:pt>
                <c:pt idx="948">
                  <c:v>-6.3004799999999995E-7</c:v>
                </c:pt>
                <c:pt idx="949">
                  <c:v>-6.2756100000000002E-7</c:v>
                </c:pt>
                <c:pt idx="950">
                  <c:v>-6.2504299999999997E-7</c:v>
                </c:pt>
                <c:pt idx="951">
                  <c:v>-6.2469799999999997E-7</c:v>
                </c:pt>
                <c:pt idx="952">
                  <c:v>-6.2139400000000004E-7</c:v>
                </c:pt>
                <c:pt idx="953">
                  <c:v>-6.2052399999999995E-7</c:v>
                </c:pt>
                <c:pt idx="954">
                  <c:v>-6.16924E-7</c:v>
                </c:pt>
                <c:pt idx="955">
                  <c:v>-6.1620899999999996E-7</c:v>
                </c:pt>
                <c:pt idx="956">
                  <c:v>-6.1487399999999995E-7</c:v>
                </c:pt>
                <c:pt idx="957">
                  <c:v>-6.1039499999999998E-7</c:v>
                </c:pt>
                <c:pt idx="958">
                  <c:v>-6.1312999999999999E-7</c:v>
                </c:pt>
                <c:pt idx="959">
                  <c:v>-6.12114E-7</c:v>
                </c:pt>
                <c:pt idx="960">
                  <c:v>-6.14216E-7</c:v>
                </c:pt>
                <c:pt idx="961">
                  <c:v>-6.11953E-7</c:v>
                </c:pt>
                <c:pt idx="962">
                  <c:v>-6.10994E-7</c:v>
                </c:pt>
                <c:pt idx="963">
                  <c:v>-6.0939799999999999E-7</c:v>
                </c:pt>
                <c:pt idx="964">
                  <c:v>-6.1223499999999995E-7</c:v>
                </c:pt>
                <c:pt idx="965">
                  <c:v>-6.0994000000000002E-7</c:v>
                </c:pt>
                <c:pt idx="966">
                  <c:v>-6.0922499999999998E-7</c:v>
                </c:pt>
                <c:pt idx="967">
                  <c:v>-6.0932700000000004E-7</c:v>
                </c:pt>
                <c:pt idx="968">
                  <c:v>-6.0995100000000001E-7</c:v>
                </c:pt>
                <c:pt idx="969">
                  <c:v>-6.1087799999999997E-7</c:v>
                </c:pt>
                <c:pt idx="970">
                  <c:v>-6.0852100000000003E-7</c:v>
                </c:pt>
                <c:pt idx="971">
                  <c:v>-6.0953300000000001E-7</c:v>
                </c:pt>
                <c:pt idx="972">
                  <c:v>-6.1055499999999995E-7</c:v>
                </c:pt>
                <c:pt idx="973">
                  <c:v>-6.1315699999999999E-7</c:v>
                </c:pt>
                <c:pt idx="974">
                  <c:v>-6.1226800000000001E-7</c:v>
                </c:pt>
                <c:pt idx="975">
                  <c:v>-6.1411899999999997E-7</c:v>
                </c:pt>
                <c:pt idx="976">
                  <c:v>-6.1309300000000002E-7</c:v>
                </c:pt>
                <c:pt idx="977">
                  <c:v>-6.1451700000000005E-7</c:v>
                </c:pt>
                <c:pt idx="978">
                  <c:v>-6.20844E-7</c:v>
                </c:pt>
                <c:pt idx="979">
                  <c:v>-6.1756900000000002E-7</c:v>
                </c:pt>
                <c:pt idx="980">
                  <c:v>-6.1934900000000002E-7</c:v>
                </c:pt>
                <c:pt idx="981">
                  <c:v>-6.2023100000000002E-7</c:v>
                </c:pt>
                <c:pt idx="982">
                  <c:v>-6.2316500000000001E-7</c:v>
                </c:pt>
                <c:pt idx="983">
                  <c:v>-6.2157800000000004E-7</c:v>
                </c:pt>
                <c:pt idx="984">
                  <c:v>-6.2135299999999997E-7</c:v>
                </c:pt>
                <c:pt idx="985">
                  <c:v>-6.2459300000000004E-7</c:v>
                </c:pt>
                <c:pt idx="986">
                  <c:v>-6.2243799999999995E-7</c:v>
                </c:pt>
                <c:pt idx="987">
                  <c:v>-6.2428299999999995E-7</c:v>
                </c:pt>
                <c:pt idx="988">
                  <c:v>-6.2330999999999999E-7</c:v>
                </c:pt>
                <c:pt idx="989">
                  <c:v>-6.2726799999999998E-7</c:v>
                </c:pt>
                <c:pt idx="990">
                  <c:v>-6.2487600000000002E-7</c:v>
                </c:pt>
                <c:pt idx="991">
                  <c:v>-6.2691799999999995E-7</c:v>
                </c:pt>
                <c:pt idx="992">
                  <c:v>-6.2866300000000005E-7</c:v>
                </c:pt>
                <c:pt idx="993">
                  <c:v>-6.2880000000000002E-7</c:v>
                </c:pt>
                <c:pt idx="994">
                  <c:v>-6.2988600000000003E-7</c:v>
                </c:pt>
                <c:pt idx="995">
                  <c:v>-6.2817900000000003E-7</c:v>
                </c:pt>
                <c:pt idx="996">
                  <c:v>-6.2841399999999995E-7</c:v>
                </c:pt>
                <c:pt idx="997">
                  <c:v>-6.2755099999999995E-7</c:v>
                </c:pt>
                <c:pt idx="998">
                  <c:v>-6.2662900000000002E-7</c:v>
                </c:pt>
                <c:pt idx="999">
                  <c:v>-6.2279599999999999E-7</c:v>
                </c:pt>
                <c:pt idx="1000">
                  <c:v>-6.2142000000000002E-7</c:v>
                </c:pt>
                <c:pt idx="1001">
                  <c:v>-6.2251599999999999E-7</c:v>
                </c:pt>
                <c:pt idx="1002">
                  <c:v>-6.2078599999999998E-7</c:v>
                </c:pt>
                <c:pt idx="1003">
                  <c:v>-6.2037800000000005E-7</c:v>
                </c:pt>
                <c:pt idx="1004">
                  <c:v>-6.1801599999999997E-7</c:v>
                </c:pt>
                <c:pt idx="1005">
                  <c:v>-6.1610199999999997E-7</c:v>
                </c:pt>
                <c:pt idx="1006">
                  <c:v>-6.1529999999999996E-7</c:v>
                </c:pt>
                <c:pt idx="1007">
                  <c:v>-6.1348100000000004E-7</c:v>
                </c:pt>
                <c:pt idx="1008">
                  <c:v>-6.1159599999999999E-7</c:v>
                </c:pt>
                <c:pt idx="1009">
                  <c:v>-6.1094500000000002E-7</c:v>
                </c:pt>
                <c:pt idx="1010">
                  <c:v>-6.0746099999999999E-7</c:v>
                </c:pt>
                <c:pt idx="1011">
                  <c:v>-6.0538000000000004E-7</c:v>
                </c:pt>
                <c:pt idx="1012">
                  <c:v>-6.0438399999999997E-7</c:v>
                </c:pt>
                <c:pt idx="1013">
                  <c:v>-6.0218500000000004E-7</c:v>
                </c:pt>
                <c:pt idx="1014">
                  <c:v>-6.0047300000000001E-7</c:v>
                </c:pt>
                <c:pt idx="1015">
                  <c:v>-5.9669600000000004E-7</c:v>
                </c:pt>
                <c:pt idx="1016">
                  <c:v>-5.9566199999999998E-7</c:v>
                </c:pt>
                <c:pt idx="1017">
                  <c:v>-5.9037500000000004E-7</c:v>
                </c:pt>
                <c:pt idx="1018">
                  <c:v>-5.8836800000000002E-7</c:v>
                </c:pt>
                <c:pt idx="1019">
                  <c:v>-5.8504300000000003E-7</c:v>
                </c:pt>
                <c:pt idx="1020">
                  <c:v>-5.8409600000000004E-7</c:v>
                </c:pt>
                <c:pt idx="1021">
                  <c:v>-5.8152100000000001E-7</c:v>
                </c:pt>
                <c:pt idx="1022">
                  <c:v>-5.78452E-7</c:v>
                </c:pt>
                <c:pt idx="1023">
                  <c:v>-5.7537899999999998E-7</c:v>
                </c:pt>
                <c:pt idx="1024">
                  <c:v>-5.6978400000000002E-7</c:v>
                </c:pt>
                <c:pt idx="1025">
                  <c:v>-5.68046E-7</c:v>
                </c:pt>
                <c:pt idx="1026">
                  <c:v>-5.6620200000000003E-7</c:v>
                </c:pt>
                <c:pt idx="1027">
                  <c:v>-5.6078600000000003E-7</c:v>
                </c:pt>
                <c:pt idx="1028">
                  <c:v>-5.5858100000000004E-7</c:v>
                </c:pt>
                <c:pt idx="1029">
                  <c:v>-5.5641400000000005E-7</c:v>
                </c:pt>
                <c:pt idx="1030">
                  <c:v>-5.52726E-7</c:v>
                </c:pt>
                <c:pt idx="1031">
                  <c:v>-5.4775399999999997E-7</c:v>
                </c:pt>
                <c:pt idx="1032">
                  <c:v>-5.4475499999999998E-7</c:v>
                </c:pt>
                <c:pt idx="1033">
                  <c:v>-5.4017499999999998E-7</c:v>
                </c:pt>
                <c:pt idx="1034">
                  <c:v>-5.3561399999999997E-7</c:v>
                </c:pt>
                <c:pt idx="1035">
                  <c:v>-5.3294300000000004E-7</c:v>
                </c:pt>
                <c:pt idx="1036">
                  <c:v>-5.2850400000000001E-7</c:v>
                </c:pt>
                <c:pt idx="1037">
                  <c:v>-5.2445999999999997E-7</c:v>
                </c:pt>
                <c:pt idx="1038">
                  <c:v>-5.1807299999999996E-7</c:v>
                </c:pt>
                <c:pt idx="1039">
                  <c:v>-5.1499600000000004E-7</c:v>
                </c:pt>
                <c:pt idx="1040">
                  <c:v>-5.1046200000000003E-7</c:v>
                </c:pt>
                <c:pt idx="1041">
                  <c:v>-5.0599300000000002E-7</c:v>
                </c:pt>
                <c:pt idx="1042">
                  <c:v>-5.0021499999999998E-7</c:v>
                </c:pt>
                <c:pt idx="1043">
                  <c:v>-4.97128E-7</c:v>
                </c:pt>
                <c:pt idx="1044">
                  <c:v>-4.9025100000000001E-7</c:v>
                </c:pt>
                <c:pt idx="1045">
                  <c:v>-4.8563400000000005E-7</c:v>
                </c:pt>
                <c:pt idx="1046">
                  <c:v>-4.8012500000000002E-7</c:v>
                </c:pt>
                <c:pt idx="1047">
                  <c:v>-4.7380200000000002E-7</c:v>
                </c:pt>
                <c:pt idx="1048">
                  <c:v>-4.7238800000000001E-7</c:v>
                </c:pt>
                <c:pt idx="1049">
                  <c:v>-4.65265E-7</c:v>
                </c:pt>
                <c:pt idx="1050">
                  <c:v>-4.6347200000000001E-7</c:v>
                </c:pt>
                <c:pt idx="1051">
                  <c:v>-4.56598E-7</c:v>
                </c:pt>
                <c:pt idx="1052">
                  <c:v>-4.5135900000000001E-7</c:v>
                </c:pt>
                <c:pt idx="1053">
                  <c:v>-4.45816E-7</c:v>
                </c:pt>
                <c:pt idx="1054">
                  <c:v>-4.4129899999999999E-7</c:v>
                </c:pt>
                <c:pt idx="1055">
                  <c:v>-4.3732699999999998E-7</c:v>
                </c:pt>
                <c:pt idx="1056">
                  <c:v>-4.3072399999999999E-7</c:v>
                </c:pt>
                <c:pt idx="1057">
                  <c:v>-4.2974700000000002E-7</c:v>
                </c:pt>
                <c:pt idx="1058">
                  <c:v>-4.2395500000000001E-7</c:v>
                </c:pt>
                <c:pt idx="1059">
                  <c:v>-4.21609E-7</c:v>
                </c:pt>
                <c:pt idx="1060">
                  <c:v>-4.1625199999999999E-7</c:v>
                </c:pt>
                <c:pt idx="1061">
                  <c:v>-4.1321999999999999E-7</c:v>
                </c:pt>
                <c:pt idx="1062">
                  <c:v>-4.0663199999999998E-7</c:v>
                </c:pt>
                <c:pt idx="1063">
                  <c:v>-4.0496300000000002E-7</c:v>
                </c:pt>
                <c:pt idx="1064">
                  <c:v>-4.0098300000000001E-7</c:v>
                </c:pt>
                <c:pt idx="1065">
                  <c:v>-3.9719999999999998E-7</c:v>
                </c:pt>
                <c:pt idx="1066">
                  <c:v>-3.9454500000000002E-7</c:v>
                </c:pt>
                <c:pt idx="1067">
                  <c:v>-3.8870500000000001E-7</c:v>
                </c:pt>
                <c:pt idx="1068">
                  <c:v>-3.8568499999999998E-7</c:v>
                </c:pt>
                <c:pt idx="1069">
                  <c:v>-3.8156199999999999E-7</c:v>
                </c:pt>
                <c:pt idx="1070">
                  <c:v>-3.7886899999999998E-7</c:v>
                </c:pt>
                <c:pt idx="1071">
                  <c:v>-3.7555800000000001E-7</c:v>
                </c:pt>
                <c:pt idx="1072">
                  <c:v>-3.71772E-7</c:v>
                </c:pt>
                <c:pt idx="1073">
                  <c:v>-3.6816199999999998E-7</c:v>
                </c:pt>
                <c:pt idx="1074">
                  <c:v>-3.6712999999999998E-7</c:v>
                </c:pt>
                <c:pt idx="1075">
                  <c:v>-3.6249000000000001E-7</c:v>
                </c:pt>
                <c:pt idx="1076">
                  <c:v>-3.5868399999999998E-7</c:v>
                </c:pt>
                <c:pt idx="1077">
                  <c:v>-3.5582999999999998E-7</c:v>
                </c:pt>
                <c:pt idx="1078">
                  <c:v>-3.5409800000000003E-7</c:v>
                </c:pt>
                <c:pt idx="1079">
                  <c:v>-3.5203800000000002E-7</c:v>
                </c:pt>
                <c:pt idx="1080">
                  <c:v>-3.4738700000000001E-7</c:v>
                </c:pt>
                <c:pt idx="1081">
                  <c:v>-3.4392900000000001E-7</c:v>
                </c:pt>
                <c:pt idx="1082">
                  <c:v>-3.40584E-7</c:v>
                </c:pt>
                <c:pt idx="1083">
                  <c:v>-3.3961400000000001E-7</c:v>
                </c:pt>
                <c:pt idx="1084">
                  <c:v>-3.3462499999999999E-7</c:v>
                </c:pt>
                <c:pt idx="1085">
                  <c:v>-3.3140999999999997E-7</c:v>
                </c:pt>
                <c:pt idx="1086">
                  <c:v>-3.3003899999999998E-7</c:v>
                </c:pt>
                <c:pt idx="1087">
                  <c:v>-3.2643300000000002E-7</c:v>
                </c:pt>
                <c:pt idx="1088">
                  <c:v>-3.2315500000000001E-7</c:v>
                </c:pt>
                <c:pt idx="1089">
                  <c:v>-3.2042899999999999E-7</c:v>
                </c:pt>
                <c:pt idx="1090">
                  <c:v>-3.1877300000000002E-7</c:v>
                </c:pt>
                <c:pt idx="1091">
                  <c:v>-3.1507900000000001E-7</c:v>
                </c:pt>
                <c:pt idx="1092">
                  <c:v>-3.12363E-7</c:v>
                </c:pt>
                <c:pt idx="1093">
                  <c:v>-3.0987299999999998E-7</c:v>
                </c:pt>
                <c:pt idx="1094">
                  <c:v>-3.0513300000000001E-7</c:v>
                </c:pt>
                <c:pt idx="1095">
                  <c:v>-3.0473899999999999E-7</c:v>
                </c:pt>
                <c:pt idx="1096">
                  <c:v>-3.0013500000000001E-7</c:v>
                </c:pt>
                <c:pt idx="1097">
                  <c:v>-2.9836700000000001E-7</c:v>
                </c:pt>
                <c:pt idx="1098">
                  <c:v>-2.9631500000000002E-7</c:v>
                </c:pt>
                <c:pt idx="1099">
                  <c:v>-2.9363200000000002E-7</c:v>
                </c:pt>
                <c:pt idx="1100">
                  <c:v>-2.9033599999999999E-7</c:v>
                </c:pt>
                <c:pt idx="1101">
                  <c:v>-2.88204E-7</c:v>
                </c:pt>
                <c:pt idx="1102">
                  <c:v>-2.8480000000000001E-7</c:v>
                </c:pt>
                <c:pt idx="1103">
                  <c:v>-2.8180899999999998E-7</c:v>
                </c:pt>
                <c:pt idx="1104">
                  <c:v>-2.7926500000000001E-7</c:v>
                </c:pt>
                <c:pt idx="1105">
                  <c:v>-2.7594000000000002E-7</c:v>
                </c:pt>
                <c:pt idx="1106">
                  <c:v>-2.7448099999999998E-7</c:v>
                </c:pt>
                <c:pt idx="1107">
                  <c:v>-2.7165799999999998E-7</c:v>
                </c:pt>
                <c:pt idx="1108">
                  <c:v>-2.71482E-7</c:v>
                </c:pt>
                <c:pt idx="1109">
                  <c:v>-2.66908E-7</c:v>
                </c:pt>
                <c:pt idx="1110">
                  <c:v>-2.6531500000000002E-7</c:v>
                </c:pt>
                <c:pt idx="1111">
                  <c:v>-2.6385399999999997E-7</c:v>
                </c:pt>
                <c:pt idx="1112">
                  <c:v>-2.6186100000000002E-7</c:v>
                </c:pt>
                <c:pt idx="1113">
                  <c:v>-2.6083500000000002E-7</c:v>
                </c:pt>
                <c:pt idx="1114">
                  <c:v>-2.5789500000000002E-7</c:v>
                </c:pt>
                <c:pt idx="1115">
                  <c:v>-2.5530299999999999E-7</c:v>
                </c:pt>
                <c:pt idx="1116">
                  <c:v>-2.5308399999999999E-7</c:v>
                </c:pt>
                <c:pt idx="1117">
                  <c:v>-2.5149500000000002E-7</c:v>
                </c:pt>
                <c:pt idx="1118">
                  <c:v>-2.4836700000000002E-7</c:v>
                </c:pt>
                <c:pt idx="1119">
                  <c:v>-2.4727600000000002E-7</c:v>
                </c:pt>
                <c:pt idx="1120">
                  <c:v>-2.4457999999999998E-7</c:v>
                </c:pt>
                <c:pt idx="1121">
                  <c:v>-2.4286699999999997E-7</c:v>
                </c:pt>
                <c:pt idx="1122">
                  <c:v>-2.4243199999999998E-7</c:v>
                </c:pt>
                <c:pt idx="1123">
                  <c:v>-2.3825600000000001E-7</c:v>
                </c:pt>
                <c:pt idx="1124">
                  <c:v>-2.39437E-7</c:v>
                </c:pt>
                <c:pt idx="1125">
                  <c:v>-2.3591800000000001E-7</c:v>
                </c:pt>
                <c:pt idx="1126">
                  <c:v>-2.3552899999999999E-7</c:v>
                </c:pt>
                <c:pt idx="1127">
                  <c:v>-2.3474800000000001E-7</c:v>
                </c:pt>
                <c:pt idx="1128">
                  <c:v>-2.32062E-7</c:v>
                </c:pt>
                <c:pt idx="1129">
                  <c:v>-2.31478E-7</c:v>
                </c:pt>
                <c:pt idx="1130">
                  <c:v>-2.2837800000000001E-7</c:v>
                </c:pt>
                <c:pt idx="1131">
                  <c:v>-2.2696199999999999E-7</c:v>
                </c:pt>
                <c:pt idx="1132">
                  <c:v>-2.2566900000000001E-7</c:v>
                </c:pt>
                <c:pt idx="1133">
                  <c:v>-2.23163E-7</c:v>
                </c:pt>
                <c:pt idx="1134">
                  <c:v>-2.2200500000000001E-7</c:v>
                </c:pt>
                <c:pt idx="1135">
                  <c:v>-2.22484E-7</c:v>
                </c:pt>
                <c:pt idx="1136">
                  <c:v>-2.2002899999999999E-7</c:v>
                </c:pt>
                <c:pt idx="1137">
                  <c:v>-2.1934800000000001E-7</c:v>
                </c:pt>
                <c:pt idx="1138">
                  <c:v>-2.1687100000000001E-7</c:v>
                </c:pt>
                <c:pt idx="1139">
                  <c:v>-2.1692299999999999E-7</c:v>
                </c:pt>
                <c:pt idx="1140">
                  <c:v>-2.1640899999999999E-7</c:v>
                </c:pt>
                <c:pt idx="1141">
                  <c:v>-2.1437300000000001E-7</c:v>
                </c:pt>
                <c:pt idx="1142">
                  <c:v>-2.1160499999999999E-7</c:v>
                </c:pt>
                <c:pt idx="1143">
                  <c:v>-2.1083499999999999E-7</c:v>
                </c:pt>
                <c:pt idx="1144">
                  <c:v>-2.0973000000000001E-7</c:v>
                </c:pt>
                <c:pt idx="1145">
                  <c:v>-2.0818800000000001E-7</c:v>
                </c:pt>
                <c:pt idx="1146">
                  <c:v>-2.06779E-7</c:v>
                </c:pt>
                <c:pt idx="1147">
                  <c:v>-2.05261E-7</c:v>
                </c:pt>
                <c:pt idx="1148">
                  <c:v>-2.0359499999999999E-7</c:v>
                </c:pt>
                <c:pt idx="1149">
                  <c:v>-2.02199E-7</c:v>
                </c:pt>
                <c:pt idx="1150">
                  <c:v>-2.02945E-7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EB4F-4859-9CF1-4134156AA02F}"/>
            </c:ext>
          </c:extLst>
        </c:ser>
        <c:ser>
          <c:idx val="1"/>
          <c:order val="1"/>
          <c:tx>
            <c:v>Cycle 2</c:v>
          </c:tx>
          <c:spPr>
            <a:ln w="25400" cap="rnd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tint val="77000"/>
                </a:schemeClr>
              </a:solidFill>
              <a:ln w="127000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xVal>
            <c:numRef>
              <c:f>'190618 I40 Mod Au E2 CHG'!$D$1229:$D$2128</c:f>
              <c:numCache>
                <c:formatCode>0.00E+00</c:formatCode>
                <c:ptCount val="900"/>
                <c:pt idx="0">
                  <c:v>-0.50187099999999996</c:v>
                </c:pt>
                <c:pt idx="1">
                  <c:v>-0.50385000000000002</c:v>
                </c:pt>
                <c:pt idx="2">
                  <c:v>-0.50585999999999998</c:v>
                </c:pt>
                <c:pt idx="3">
                  <c:v>-0.50784600000000002</c:v>
                </c:pt>
                <c:pt idx="4">
                  <c:v>-0.50987400000000005</c:v>
                </c:pt>
                <c:pt idx="5">
                  <c:v>-0.51184200000000002</c:v>
                </c:pt>
                <c:pt idx="6">
                  <c:v>-0.51386200000000004</c:v>
                </c:pt>
                <c:pt idx="7">
                  <c:v>-0.51585000000000003</c:v>
                </c:pt>
                <c:pt idx="8">
                  <c:v>-0.51784600000000003</c:v>
                </c:pt>
                <c:pt idx="9">
                  <c:v>-0.51982399999999995</c:v>
                </c:pt>
                <c:pt idx="10">
                  <c:v>-0.52186399999999999</c:v>
                </c:pt>
                <c:pt idx="11">
                  <c:v>-0.52383800000000003</c:v>
                </c:pt>
                <c:pt idx="12">
                  <c:v>-0.52583100000000005</c:v>
                </c:pt>
                <c:pt idx="13">
                  <c:v>-0.52781500000000003</c:v>
                </c:pt>
                <c:pt idx="14">
                  <c:v>-0.52984200000000004</c:v>
                </c:pt>
                <c:pt idx="15">
                  <c:v>-0.53184600000000004</c:v>
                </c:pt>
                <c:pt idx="16">
                  <c:v>-0.53383899999999995</c:v>
                </c:pt>
                <c:pt idx="17">
                  <c:v>-0.53581000000000001</c:v>
                </c:pt>
                <c:pt idx="18">
                  <c:v>-0.53782399999999997</c:v>
                </c:pt>
                <c:pt idx="19">
                  <c:v>-0.53981100000000004</c:v>
                </c:pt>
                <c:pt idx="20">
                  <c:v>-0.54180099999999998</c:v>
                </c:pt>
                <c:pt idx="21">
                  <c:v>-0.54380600000000001</c:v>
                </c:pt>
                <c:pt idx="22">
                  <c:v>-0.54583899999999996</c:v>
                </c:pt>
                <c:pt idx="23">
                  <c:v>-0.54781400000000002</c:v>
                </c:pt>
                <c:pt idx="24">
                  <c:v>-0.54981599999999997</c:v>
                </c:pt>
                <c:pt idx="25">
                  <c:v>-0.55180300000000004</c:v>
                </c:pt>
                <c:pt idx="26">
                  <c:v>-0.55380799999999997</c:v>
                </c:pt>
                <c:pt idx="27">
                  <c:v>-0.55580499999999999</c:v>
                </c:pt>
                <c:pt idx="28">
                  <c:v>-0.55780099999999999</c:v>
                </c:pt>
                <c:pt idx="29">
                  <c:v>-0.55978700000000003</c:v>
                </c:pt>
                <c:pt idx="30">
                  <c:v>-0.561805</c:v>
                </c:pt>
                <c:pt idx="31">
                  <c:v>-0.56381300000000001</c:v>
                </c:pt>
                <c:pt idx="32">
                  <c:v>-0.56579800000000002</c:v>
                </c:pt>
                <c:pt idx="33">
                  <c:v>-0.56779299999999999</c:v>
                </c:pt>
                <c:pt idx="34">
                  <c:v>-0.56981000000000004</c:v>
                </c:pt>
                <c:pt idx="35">
                  <c:v>-0.571797</c:v>
                </c:pt>
                <c:pt idx="36">
                  <c:v>-0.57380399999999998</c:v>
                </c:pt>
                <c:pt idx="37">
                  <c:v>-0.57579999999999998</c:v>
                </c:pt>
                <c:pt idx="38">
                  <c:v>-0.57779599999999998</c:v>
                </c:pt>
                <c:pt idx="39">
                  <c:v>-0.57978300000000005</c:v>
                </c:pt>
                <c:pt idx="40">
                  <c:v>-0.58178099999999999</c:v>
                </c:pt>
                <c:pt idx="41">
                  <c:v>-0.58377400000000002</c:v>
                </c:pt>
                <c:pt idx="42">
                  <c:v>-0.58579899999999996</c:v>
                </c:pt>
                <c:pt idx="43">
                  <c:v>-0.58781499999999998</c:v>
                </c:pt>
                <c:pt idx="44">
                  <c:v>-0.58977800000000002</c:v>
                </c:pt>
                <c:pt idx="45">
                  <c:v>-0.59177400000000002</c:v>
                </c:pt>
                <c:pt idx="46">
                  <c:v>-0.59377800000000003</c:v>
                </c:pt>
                <c:pt idx="47">
                  <c:v>-0.59576899999999999</c:v>
                </c:pt>
                <c:pt idx="48">
                  <c:v>-0.59777000000000002</c:v>
                </c:pt>
                <c:pt idx="49">
                  <c:v>-0.59976600000000002</c:v>
                </c:pt>
                <c:pt idx="50">
                  <c:v>-0.60177700000000001</c:v>
                </c:pt>
                <c:pt idx="51">
                  <c:v>-0.60375400000000001</c:v>
                </c:pt>
                <c:pt idx="52">
                  <c:v>-0.60577400000000003</c:v>
                </c:pt>
                <c:pt idx="53">
                  <c:v>-0.60776399999999997</c:v>
                </c:pt>
                <c:pt idx="54">
                  <c:v>-0.60977099999999995</c:v>
                </c:pt>
                <c:pt idx="55">
                  <c:v>-0.61177099999999995</c:v>
                </c:pt>
                <c:pt idx="56">
                  <c:v>-0.61379600000000001</c:v>
                </c:pt>
                <c:pt idx="57">
                  <c:v>-0.61576699999999995</c:v>
                </c:pt>
                <c:pt idx="58">
                  <c:v>-0.61777099999999996</c:v>
                </c:pt>
                <c:pt idx="59">
                  <c:v>-0.61974499999999999</c:v>
                </c:pt>
                <c:pt idx="60">
                  <c:v>-0.62174700000000005</c:v>
                </c:pt>
                <c:pt idx="61">
                  <c:v>-0.62375400000000003</c:v>
                </c:pt>
                <c:pt idx="62">
                  <c:v>-0.62575800000000004</c:v>
                </c:pt>
                <c:pt idx="63">
                  <c:v>-0.627749</c:v>
                </c:pt>
                <c:pt idx="64">
                  <c:v>-0.62975499999999995</c:v>
                </c:pt>
                <c:pt idx="65">
                  <c:v>-0.63174600000000003</c:v>
                </c:pt>
                <c:pt idx="66">
                  <c:v>-0.63375099999999995</c:v>
                </c:pt>
                <c:pt idx="67">
                  <c:v>-0.63575300000000001</c:v>
                </c:pt>
                <c:pt idx="68">
                  <c:v>-0.637741</c:v>
                </c:pt>
                <c:pt idx="69">
                  <c:v>-0.63974600000000004</c:v>
                </c:pt>
                <c:pt idx="70">
                  <c:v>-0.64173400000000003</c:v>
                </c:pt>
                <c:pt idx="71">
                  <c:v>-0.64372600000000002</c:v>
                </c:pt>
                <c:pt idx="72">
                  <c:v>-0.64573999999999998</c:v>
                </c:pt>
                <c:pt idx="73">
                  <c:v>-0.64771500000000004</c:v>
                </c:pt>
                <c:pt idx="74">
                  <c:v>-0.64974600000000005</c:v>
                </c:pt>
                <c:pt idx="75">
                  <c:v>-0.65171800000000002</c:v>
                </c:pt>
                <c:pt idx="76">
                  <c:v>-0.653729</c:v>
                </c:pt>
                <c:pt idx="77">
                  <c:v>-0.65572799999999998</c:v>
                </c:pt>
                <c:pt idx="78">
                  <c:v>-0.65773000000000004</c:v>
                </c:pt>
                <c:pt idx="79">
                  <c:v>-0.65973099999999996</c:v>
                </c:pt>
                <c:pt idx="80">
                  <c:v>-0.66174100000000002</c:v>
                </c:pt>
                <c:pt idx="81">
                  <c:v>-0.66373199999999999</c:v>
                </c:pt>
                <c:pt idx="82">
                  <c:v>-0.66573499999999997</c:v>
                </c:pt>
                <c:pt idx="83">
                  <c:v>-0.66770600000000002</c:v>
                </c:pt>
                <c:pt idx="84">
                  <c:v>-0.66973800000000006</c:v>
                </c:pt>
                <c:pt idx="85">
                  <c:v>-0.67171599999999998</c:v>
                </c:pt>
                <c:pt idx="86">
                  <c:v>-0.67372399999999999</c:v>
                </c:pt>
                <c:pt idx="87">
                  <c:v>-0.67571400000000004</c:v>
                </c:pt>
                <c:pt idx="88">
                  <c:v>-0.67772500000000002</c:v>
                </c:pt>
                <c:pt idx="89">
                  <c:v>-0.67971099999999995</c:v>
                </c:pt>
                <c:pt idx="90">
                  <c:v>-0.68172100000000002</c:v>
                </c:pt>
                <c:pt idx="91">
                  <c:v>-0.68372100000000002</c:v>
                </c:pt>
                <c:pt idx="92">
                  <c:v>-0.68571300000000002</c:v>
                </c:pt>
                <c:pt idx="93">
                  <c:v>-0.68770500000000001</c:v>
                </c:pt>
                <c:pt idx="94">
                  <c:v>-0.68971199999999999</c:v>
                </c:pt>
                <c:pt idx="95">
                  <c:v>-0.69169999999999998</c:v>
                </c:pt>
                <c:pt idx="96">
                  <c:v>-0.69371000000000005</c:v>
                </c:pt>
                <c:pt idx="97">
                  <c:v>-0.69570100000000001</c:v>
                </c:pt>
                <c:pt idx="98">
                  <c:v>-0.69768600000000003</c:v>
                </c:pt>
                <c:pt idx="99">
                  <c:v>-0.69968600000000003</c:v>
                </c:pt>
                <c:pt idx="100">
                  <c:v>-0.70171099999999997</c:v>
                </c:pt>
                <c:pt idx="101">
                  <c:v>-0.70369700000000002</c:v>
                </c:pt>
                <c:pt idx="102">
                  <c:v>-0.70569300000000001</c:v>
                </c:pt>
                <c:pt idx="103">
                  <c:v>-0.70769000000000004</c:v>
                </c:pt>
                <c:pt idx="104">
                  <c:v>-0.70970900000000003</c:v>
                </c:pt>
                <c:pt idx="105">
                  <c:v>-0.71168699999999996</c:v>
                </c:pt>
                <c:pt idx="106">
                  <c:v>-0.71370500000000003</c:v>
                </c:pt>
                <c:pt idx="107">
                  <c:v>-0.71568500000000002</c:v>
                </c:pt>
                <c:pt idx="108">
                  <c:v>-0.717696</c:v>
                </c:pt>
                <c:pt idx="109">
                  <c:v>-0.71968200000000004</c:v>
                </c:pt>
                <c:pt idx="110">
                  <c:v>-0.72169399999999995</c:v>
                </c:pt>
                <c:pt idx="111">
                  <c:v>-0.72368299999999997</c:v>
                </c:pt>
                <c:pt idx="112">
                  <c:v>-0.72568500000000002</c:v>
                </c:pt>
                <c:pt idx="113">
                  <c:v>-0.72770000000000001</c:v>
                </c:pt>
                <c:pt idx="114">
                  <c:v>-0.72967300000000002</c:v>
                </c:pt>
                <c:pt idx="115">
                  <c:v>-0.73167300000000002</c:v>
                </c:pt>
                <c:pt idx="116">
                  <c:v>-0.73368999999999995</c:v>
                </c:pt>
                <c:pt idx="117">
                  <c:v>-0.73568699999999998</c:v>
                </c:pt>
                <c:pt idx="118">
                  <c:v>-0.73769099999999999</c:v>
                </c:pt>
                <c:pt idx="119">
                  <c:v>-0.73968500000000004</c:v>
                </c:pt>
                <c:pt idx="120">
                  <c:v>-0.74169200000000002</c:v>
                </c:pt>
                <c:pt idx="121">
                  <c:v>-0.74366600000000005</c:v>
                </c:pt>
                <c:pt idx="122">
                  <c:v>-0.74566399999999999</c:v>
                </c:pt>
                <c:pt idx="123">
                  <c:v>-0.74764600000000003</c:v>
                </c:pt>
                <c:pt idx="124">
                  <c:v>-0.74966100000000002</c:v>
                </c:pt>
                <c:pt idx="125">
                  <c:v>-0.75165599999999999</c:v>
                </c:pt>
                <c:pt idx="126">
                  <c:v>-0.75367399999999996</c:v>
                </c:pt>
                <c:pt idx="127">
                  <c:v>-0.75565599999999999</c:v>
                </c:pt>
                <c:pt idx="128">
                  <c:v>-0.75765800000000005</c:v>
                </c:pt>
                <c:pt idx="129">
                  <c:v>-0.75964299999999996</c:v>
                </c:pt>
                <c:pt idx="130">
                  <c:v>-0.76166199999999995</c:v>
                </c:pt>
                <c:pt idx="131">
                  <c:v>-0.763652</c:v>
                </c:pt>
                <c:pt idx="132">
                  <c:v>-0.76564600000000005</c:v>
                </c:pt>
                <c:pt idx="133">
                  <c:v>-0.76765899999999998</c:v>
                </c:pt>
                <c:pt idx="134">
                  <c:v>-0.76965399999999995</c:v>
                </c:pt>
                <c:pt idx="135">
                  <c:v>-0.77164999999999995</c:v>
                </c:pt>
                <c:pt idx="136">
                  <c:v>-0.77363999999999999</c:v>
                </c:pt>
                <c:pt idx="137">
                  <c:v>-0.77563899999999997</c:v>
                </c:pt>
                <c:pt idx="138">
                  <c:v>-0.77765099999999998</c:v>
                </c:pt>
                <c:pt idx="139">
                  <c:v>-0.77965200000000001</c:v>
                </c:pt>
                <c:pt idx="140">
                  <c:v>-0.78164199999999995</c:v>
                </c:pt>
                <c:pt idx="141">
                  <c:v>-0.78363400000000005</c:v>
                </c:pt>
                <c:pt idx="142">
                  <c:v>-0.78562900000000002</c:v>
                </c:pt>
                <c:pt idx="143">
                  <c:v>-0.78765600000000002</c:v>
                </c:pt>
                <c:pt idx="144">
                  <c:v>-0.78963499999999998</c:v>
                </c:pt>
                <c:pt idx="145">
                  <c:v>-0.79164100000000004</c:v>
                </c:pt>
                <c:pt idx="146">
                  <c:v>-0.79362699999999997</c:v>
                </c:pt>
                <c:pt idx="147">
                  <c:v>-0.79560600000000004</c:v>
                </c:pt>
                <c:pt idx="148">
                  <c:v>-0.79761899999999997</c:v>
                </c:pt>
                <c:pt idx="149">
                  <c:v>-0.79962200000000005</c:v>
                </c:pt>
                <c:pt idx="150">
                  <c:v>-0.80160299999999995</c:v>
                </c:pt>
                <c:pt idx="151">
                  <c:v>-0.80358700000000005</c:v>
                </c:pt>
                <c:pt idx="152">
                  <c:v>-0.80560100000000001</c:v>
                </c:pt>
                <c:pt idx="153">
                  <c:v>-0.80759700000000001</c:v>
                </c:pt>
                <c:pt idx="154">
                  <c:v>-0.809612</c:v>
                </c:pt>
                <c:pt idx="155">
                  <c:v>-0.81160600000000005</c:v>
                </c:pt>
                <c:pt idx="156">
                  <c:v>-0.81360900000000003</c:v>
                </c:pt>
                <c:pt idx="157">
                  <c:v>-0.81562599999999996</c:v>
                </c:pt>
                <c:pt idx="158">
                  <c:v>-0.81759999999999999</c:v>
                </c:pt>
                <c:pt idx="159">
                  <c:v>-0.81957999999999998</c:v>
                </c:pt>
                <c:pt idx="160">
                  <c:v>-0.82158200000000003</c:v>
                </c:pt>
                <c:pt idx="161">
                  <c:v>-0.82357899999999995</c:v>
                </c:pt>
                <c:pt idx="162">
                  <c:v>-0.82559099999999996</c:v>
                </c:pt>
                <c:pt idx="163">
                  <c:v>-0.82756600000000002</c:v>
                </c:pt>
                <c:pt idx="164">
                  <c:v>-0.82956399999999997</c:v>
                </c:pt>
                <c:pt idx="165">
                  <c:v>-0.831569</c:v>
                </c:pt>
                <c:pt idx="166">
                  <c:v>-0.83356399999999997</c:v>
                </c:pt>
                <c:pt idx="167">
                  <c:v>-0.83556399999999997</c:v>
                </c:pt>
                <c:pt idx="168">
                  <c:v>-0.83756600000000003</c:v>
                </c:pt>
                <c:pt idx="169">
                  <c:v>-0.83956699999999995</c:v>
                </c:pt>
                <c:pt idx="170">
                  <c:v>-0.84156500000000001</c:v>
                </c:pt>
                <c:pt idx="171">
                  <c:v>-0.84355999999999998</c:v>
                </c:pt>
                <c:pt idx="172">
                  <c:v>-0.84553900000000004</c:v>
                </c:pt>
                <c:pt idx="173">
                  <c:v>-0.84753999999999996</c:v>
                </c:pt>
                <c:pt idx="174">
                  <c:v>-0.849526</c:v>
                </c:pt>
                <c:pt idx="175">
                  <c:v>-0.85153800000000002</c:v>
                </c:pt>
                <c:pt idx="176">
                  <c:v>-0.85353500000000004</c:v>
                </c:pt>
                <c:pt idx="177">
                  <c:v>-0.85552600000000001</c:v>
                </c:pt>
                <c:pt idx="178">
                  <c:v>-0.85751900000000003</c:v>
                </c:pt>
                <c:pt idx="179">
                  <c:v>-0.85951900000000003</c:v>
                </c:pt>
                <c:pt idx="180">
                  <c:v>-0.86151599999999995</c:v>
                </c:pt>
                <c:pt idx="181">
                  <c:v>-0.86352899999999999</c:v>
                </c:pt>
                <c:pt idx="182">
                  <c:v>-0.86551599999999995</c:v>
                </c:pt>
                <c:pt idx="183">
                  <c:v>-0.86752700000000005</c:v>
                </c:pt>
                <c:pt idx="184">
                  <c:v>-0.86951000000000001</c:v>
                </c:pt>
                <c:pt idx="185">
                  <c:v>-0.87152600000000002</c:v>
                </c:pt>
                <c:pt idx="186">
                  <c:v>-0.87351000000000001</c:v>
                </c:pt>
                <c:pt idx="187">
                  <c:v>-0.87553099999999995</c:v>
                </c:pt>
                <c:pt idx="188">
                  <c:v>-0.87751999999999997</c:v>
                </c:pt>
                <c:pt idx="189">
                  <c:v>-0.87953300000000001</c:v>
                </c:pt>
                <c:pt idx="190">
                  <c:v>-0.88150899999999999</c:v>
                </c:pt>
                <c:pt idx="191">
                  <c:v>-0.88351599999999997</c:v>
                </c:pt>
                <c:pt idx="192">
                  <c:v>-0.88551100000000005</c:v>
                </c:pt>
                <c:pt idx="193">
                  <c:v>-0.887521</c:v>
                </c:pt>
                <c:pt idx="194">
                  <c:v>-0.88951599999999997</c:v>
                </c:pt>
                <c:pt idx="195">
                  <c:v>-0.89152100000000001</c:v>
                </c:pt>
                <c:pt idx="196">
                  <c:v>-0.89352200000000004</c:v>
                </c:pt>
                <c:pt idx="197">
                  <c:v>-0.89553199999999999</c:v>
                </c:pt>
                <c:pt idx="198">
                  <c:v>-0.89750799999999997</c:v>
                </c:pt>
                <c:pt idx="199">
                  <c:v>-0.89951300000000001</c:v>
                </c:pt>
                <c:pt idx="200">
                  <c:v>-0.90151099999999995</c:v>
                </c:pt>
                <c:pt idx="201">
                  <c:v>-0.90351199999999998</c:v>
                </c:pt>
                <c:pt idx="202">
                  <c:v>-0.90549599999999997</c:v>
                </c:pt>
                <c:pt idx="203">
                  <c:v>-0.90751899999999996</c:v>
                </c:pt>
                <c:pt idx="204">
                  <c:v>-0.90951400000000004</c:v>
                </c:pt>
                <c:pt idx="205">
                  <c:v>-0.91150299999999995</c:v>
                </c:pt>
                <c:pt idx="206">
                  <c:v>-0.91349999999999998</c:v>
                </c:pt>
                <c:pt idx="207">
                  <c:v>-0.91550799999999999</c:v>
                </c:pt>
                <c:pt idx="208">
                  <c:v>-0.91751199999999999</c:v>
                </c:pt>
                <c:pt idx="209">
                  <c:v>-0.91950299999999996</c:v>
                </c:pt>
                <c:pt idx="210">
                  <c:v>-0.92150600000000005</c:v>
                </c:pt>
                <c:pt idx="211">
                  <c:v>-0.92349800000000004</c:v>
                </c:pt>
                <c:pt idx="212">
                  <c:v>-0.92549099999999995</c:v>
                </c:pt>
                <c:pt idx="213">
                  <c:v>-0.92749999999999999</c:v>
                </c:pt>
                <c:pt idx="214">
                  <c:v>-0.92948600000000003</c:v>
                </c:pt>
                <c:pt idx="215">
                  <c:v>-0.93149800000000005</c:v>
                </c:pt>
                <c:pt idx="216">
                  <c:v>-0.93348600000000004</c:v>
                </c:pt>
                <c:pt idx="217">
                  <c:v>-0.93547400000000003</c:v>
                </c:pt>
                <c:pt idx="218">
                  <c:v>-0.93747400000000003</c:v>
                </c:pt>
                <c:pt idx="219">
                  <c:v>-0.93947599999999998</c:v>
                </c:pt>
                <c:pt idx="220">
                  <c:v>-0.94148399999999999</c:v>
                </c:pt>
                <c:pt idx="221">
                  <c:v>-0.94347300000000001</c:v>
                </c:pt>
                <c:pt idx="222">
                  <c:v>-0.94545699999999999</c:v>
                </c:pt>
                <c:pt idx="223">
                  <c:v>-0.94745900000000005</c:v>
                </c:pt>
                <c:pt idx="224">
                  <c:v>-0.94945900000000005</c:v>
                </c:pt>
                <c:pt idx="225">
                  <c:v>-0.95145500000000005</c:v>
                </c:pt>
                <c:pt idx="226">
                  <c:v>-0.95343199999999995</c:v>
                </c:pt>
                <c:pt idx="227">
                  <c:v>-0.95547099999999996</c:v>
                </c:pt>
                <c:pt idx="228">
                  <c:v>-0.95744600000000002</c:v>
                </c:pt>
                <c:pt idx="229">
                  <c:v>-0.959449</c:v>
                </c:pt>
                <c:pt idx="230">
                  <c:v>-0.96144200000000002</c:v>
                </c:pt>
                <c:pt idx="231">
                  <c:v>-0.96343900000000005</c:v>
                </c:pt>
                <c:pt idx="232">
                  <c:v>-0.96543800000000002</c:v>
                </c:pt>
                <c:pt idx="233">
                  <c:v>-0.96743599999999996</c:v>
                </c:pt>
                <c:pt idx="234">
                  <c:v>-0.96941900000000003</c:v>
                </c:pt>
                <c:pt idx="235">
                  <c:v>-0.97143900000000005</c:v>
                </c:pt>
                <c:pt idx="236">
                  <c:v>-0.97343100000000005</c:v>
                </c:pt>
                <c:pt idx="237">
                  <c:v>-0.975441</c:v>
                </c:pt>
                <c:pt idx="238">
                  <c:v>-0.97741900000000004</c:v>
                </c:pt>
                <c:pt idx="239">
                  <c:v>-0.97943599999999997</c:v>
                </c:pt>
                <c:pt idx="240">
                  <c:v>-0.98142499999999999</c:v>
                </c:pt>
                <c:pt idx="241">
                  <c:v>-0.98343700000000001</c:v>
                </c:pt>
                <c:pt idx="242">
                  <c:v>-0.98541400000000001</c:v>
                </c:pt>
                <c:pt idx="243">
                  <c:v>-0.98742399999999997</c:v>
                </c:pt>
                <c:pt idx="244">
                  <c:v>-0.98941199999999996</c:v>
                </c:pt>
                <c:pt idx="245">
                  <c:v>-0.99141400000000002</c:v>
                </c:pt>
                <c:pt idx="246">
                  <c:v>-0.99340799999999996</c:v>
                </c:pt>
                <c:pt idx="247">
                  <c:v>-0.99539599999999995</c:v>
                </c:pt>
                <c:pt idx="248">
                  <c:v>-0.997417</c:v>
                </c:pt>
                <c:pt idx="249">
                  <c:v>-0.99938400000000005</c:v>
                </c:pt>
                <c:pt idx="250">
                  <c:v>-1.0013799999999999</c:v>
                </c:pt>
                <c:pt idx="251">
                  <c:v>-1.0034000000000001</c:v>
                </c:pt>
                <c:pt idx="252">
                  <c:v>-1.00539</c:v>
                </c:pt>
                <c:pt idx="253">
                  <c:v>-1.00739</c:v>
                </c:pt>
                <c:pt idx="254">
                  <c:v>-1.0093799999999999</c:v>
                </c:pt>
                <c:pt idx="255">
                  <c:v>-1.0113799999999999</c:v>
                </c:pt>
                <c:pt idx="256">
                  <c:v>-1.0133700000000001</c:v>
                </c:pt>
                <c:pt idx="257">
                  <c:v>-1.0153799999999999</c:v>
                </c:pt>
                <c:pt idx="258">
                  <c:v>-1.01738</c:v>
                </c:pt>
                <c:pt idx="259">
                  <c:v>-1.0193700000000001</c:v>
                </c:pt>
                <c:pt idx="260">
                  <c:v>-1.02136</c:v>
                </c:pt>
                <c:pt idx="261">
                  <c:v>-1.02338</c:v>
                </c:pt>
                <c:pt idx="262">
                  <c:v>-1.02536</c:v>
                </c:pt>
                <c:pt idx="263">
                  <c:v>-1.0273699999999999</c:v>
                </c:pt>
                <c:pt idx="264">
                  <c:v>-1.02935</c:v>
                </c:pt>
                <c:pt idx="265">
                  <c:v>-1.03135</c:v>
                </c:pt>
                <c:pt idx="266">
                  <c:v>-1.03335</c:v>
                </c:pt>
                <c:pt idx="267">
                  <c:v>-1.0353600000000001</c:v>
                </c:pt>
                <c:pt idx="268">
                  <c:v>-1.0373399999999999</c:v>
                </c:pt>
                <c:pt idx="269">
                  <c:v>-1.03935</c:v>
                </c:pt>
                <c:pt idx="270">
                  <c:v>-1.0413399999999999</c:v>
                </c:pt>
                <c:pt idx="271">
                  <c:v>-1.04335</c:v>
                </c:pt>
                <c:pt idx="272">
                  <c:v>-1.04535</c:v>
                </c:pt>
                <c:pt idx="273">
                  <c:v>-1.0473399999999999</c:v>
                </c:pt>
                <c:pt idx="274">
                  <c:v>-1.0493399999999999</c:v>
                </c:pt>
                <c:pt idx="275">
                  <c:v>-1.0513300000000001</c:v>
                </c:pt>
                <c:pt idx="276">
                  <c:v>-1.0533300000000001</c:v>
                </c:pt>
                <c:pt idx="277">
                  <c:v>-1.0553300000000001</c:v>
                </c:pt>
                <c:pt idx="278">
                  <c:v>-1.05732</c:v>
                </c:pt>
                <c:pt idx="279">
                  <c:v>-1.0593300000000001</c:v>
                </c:pt>
                <c:pt idx="280">
                  <c:v>-1.06131</c:v>
                </c:pt>
                <c:pt idx="281">
                  <c:v>-1.0633300000000001</c:v>
                </c:pt>
                <c:pt idx="282">
                  <c:v>-1.06532</c:v>
                </c:pt>
                <c:pt idx="283">
                  <c:v>-1.06732</c:v>
                </c:pt>
                <c:pt idx="284">
                  <c:v>-1.06932</c:v>
                </c:pt>
                <c:pt idx="285">
                  <c:v>-1.07131</c:v>
                </c:pt>
                <c:pt idx="286">
                  <c:v>-1.0733200000000001</c:v>
                </c:pt>
                <c:pt idx="287">
                  <c:v>-1.07534</c:v>
                </c:pt>
                <c:pt idx="288">
                  <c:v>-1.07731</c:v>
                </c:pt>
                <c:pt idx="289">
                  <c:v>-1.07931</c:v>
                </c:pt>
                <c:pt idx="290">
                  <c:v>-1.0812999999999999</c:v>
                </c:pt>
                <c:pt idx="291">
                  <c:v>-1.08331</c:v>
                </c:pt>
                <c:pt idx="292">
                  <c:v>-1.0852999999999999</c:v>
                </c:pt>
                <c:pt idx="293">
                  <c:v>-1.08731</c:v>
                </c:pt>
                <c:pt idx="294">
                  <c:v>-1.0892999999999999</c:v>
                </c:pt>
                <c:pt idx="295">
                  <c:v>-1.09131</c:v>
                </c:pt>
                <c:pt idx="296">
                  <c:v>-1.0932999999999999</c:v>
                </c:pt>
                <c:pt idx="297">
                  <c:v>-1.09531</c:v>
                </c:pt>
                <c:pt idx="298">
                  <c:v>-1.0973200000000001</c:v>
                </c:pt>
                <c:pt idx="299">
                  <c:v>-1.09931</c:v>
                </c:pt>
                <c:pt idx="300">
                  <c:v>-1.10128</c:v>
                </c:pt>
                <c:pt idx="301">
                  <c:v>-1.10331</c:v>
                </c:pt>
                <c:pt idx="302">
                  <c:v>-1.1052999999999999</c:v>
                </c:pt>
                <c:pt idx="303">
                  <c:v>-1.10728</c:v>
                </c:pt>
                <c:pt idx="304">
                  <c:v>-1.10928</c:v>
                </c:pt>
                <c:pt idx="305">
                  <c:v>-1.1112899999999999</c:v>
                </c:pt>
                <c:pt idx="306">
                  <c:v>-1.1133</c:v>
                </c:pt>
                <c:pt idx="307">
                  <c:v>-1.1153</c:v>
                </c:pt>
                <c:pt idx="308">
                  <c:v>-1.1173</c:v>
                </c:pt>
                <c:pt idx="309">
                  <c:v>-1.1193</c:v>
                </c:pt>
                <c:pt idx="310">
                  <c:v>-1.1212899999999999</c:v>
                </c:pt>
                <c:pt idx="311">
                  <c:v>-1.1233</c:v>
                </c:pt>
                <c:pt idx="312">
                  <c:v>-1.1253</c:v>
                </c:pt>
                <c:pt idx="313">
                  <c:v>-1.1273</c:v>
                </c:pt>
                <c:pt idx="314">
                  <c:v>-1.1293</c:v>
                </c:pt>
                <c:pt idx="315">
                  <c:v>-1.1313</c:v>
                </c:pt>
                <c:pt idx="316">
                  <c:v>-1.1332800000000001</c:v>
                </c:pt>
                <c:pt idx="317">
                  <c:v>-1.1352899999999999</c:v>
                </c:pt>
                <c:pt idx="318">
                  <c:v>-1.1372899999999999</c:v>
                </c:pt>
                <c:pt idx="319">
                  <c:v>-1.1392899999999999</c:v>
                </c:pt>
                <c:pt idx="320">
                  <c:v>-1.1412899999999999</c:v>
                </c:pt>
                <c:pt idx="321">
                  <c:v>-1.1432899999999999</c:v>
                </c:pt>
                <c:pt idx="322">
                  <c:v>-1.1452899999999999</c:v>
                </c:pt>
                <c:pt idx="323">
                  <c:v>-1.1473100000000001</c:v>
                </c:pt>
                <c:pt idx="324">
                  <c:v>-1.1492899999999999</c:v>
                </c:pt>
                <c:pt idx="325">
                  <c:v>-1.1513</c:v>
                </c:pt>
                <c:pt idx="326">
                  <c:v>-1.15327</c:v>
                </c:pt>
                <c:pt idx="327">
                  <c:v>-1.1552800000000001</c:v>
                </c:pt>
                <c:pt idx="328">
                  <c:v>-1.15726</c:v>
                </c:pt>
                <c:pt idx="329">
                  <c:v>-1.15927</c:v>
                </c:pt>
                <c:pt idx="330">
                  <c:v>-1.1612899999999999</c:v>
                </c:pt>
                <c:pt idx="331">
                  <c:v>-1.1632800000000001</c:v>
                </c:pt>
                <c:pt idx="332">
                  <c:v>-1.16527</c:v>
                </c:pt>
                <c:pt idx="333">
                  <c:v>-1.16727</c:v>
                </c:pt>
                <c:pt idx="334">
                  <c:v>-1.1692800000000001</c:v>
                </c:pt>
                <c:pt idx="335">
                  <c:v>-1.1712800000000001</c:v>
                </c:pt>
                <c:pt idx="336">
                  <c:v>-1.17326</c:v>
                </c:pt>
                <c:pt idx="337">
                  <c:v>-1.1752899999999999</c:v>
                </c:pt>
                <c:pt idx="338">
                  <c:v>-1.1773</c:v>
                </c:pt>
                <c:pt idx="339">
                  <c:v>-1.1792800000000001</c:v>
                </c:pt>
                <c:pt idx="340">
                  <c:v>-1.18127</c:v>
                </c:pt>
                <c:pt idx="341">
                  <c:v>-1.1832800000000001</c:v>
                </c:pt>
                <c:pt idx="342">
                  <c:v>-1.18527</c:v>
                </c:pt>
                <c:pt idx="343">
                  <c:v>-1.18727</c:v>
                </c:pt>
                <c:pt idx="344">
                  <c:v>-1.1892799999999999</c:v>
                </c:pt>
                <c:pt idx="345">
                  <c:v>-1.1912499999999999</c:v>
                </c:pt>
                <c:pt idx="346">
                  <c:v>-1.1932700000000001</c:v>
                </c:pt>
                <c:pt idx="347">
                  <c:v>-1.1952799999999999</c:v>
                </c:pt>
                <c:pt idx="348">
                  <c:v>-1.19726</c:v>
                </c:pt>
                <c:pt idx="349">
                  <c:v>-1.1992700000000001</c:v>
                </c:pt>
                <c:pt idx="350">
                  <c:v>-1.20126</c:v>
                </c:pt>
                <c:pt idx="351">
                  <c:v>-1.2032700000000001</c:v>
                </c:pt>
                <c:pt idx="352">
                  <c:v>-1.2052499999999999</c:v>
                </c:pt>
                <c:pt idx="353">
                  <c:v>-1.2072499999999999</c:v>
                </c:pt>
                <c:pt idx="354">
                  <c:v>-1.2092499999999999</c:v>
                </c:pt>
                <c:pt idx="355">
                  <c:v>-1.21123</c:v>
                </c:pt>
                <c:pt idx="356">
                  <c:v>-1.21323</c:v>
                </c:pt>
                <c:pt idx="357">
                  <c:v>-1.2152499999999999</c:v>
                </c:pt>
                <c:pt idx="358">
                  <c:v>-1.2172400000000001</c:v>
                </c:pt>
                <c:pt idx="359">
                  <c:v>-1.2192499999999999</c:v>
                </c:pt>
                <c:pt idx="360">
                  <c:v>-1.22123</c:v>
                </c:pt>
                <c:pt idx="361">
                  <c:v>-1.2232400000000001</c:v>
                </c:pt>
                <c:pt idx="362">
                  <c:v>-1.22523</c:v>
                </c:pt>
                <c:pt idx="363">
                  <c:v>-1.22723</c:v>
                </c:pt>
                <c:pt idx="364">
                  <c:v>-1.2292400000000001</c:v>
                </c:pt>
                <c:pt idx="365">
                  <c:v>-1.2312399999999999</c:v>
                </c:pt>
                <c:pt idx="366">
                  <c:v>-1.23325</c:v>
                </c:pt>
                <c:pt idx="367">
                  <c:v>-1.2352300000000001</c:v>
                </c:pt>
                <c:pt idx="368">
                  <c:v>-1.2372300000000001</c:v>
                </c:pt>
                <c:pt idx="369">
                  <c:v>-1.2392300000000001</c:v>
                </c:pt>
                <c:pt idx="370">
                  <c:v>-1.2412300000000001</c:v>
                </c:pt>
                <c:pt idx="371">
                  <c:v>-1.24322</c:v>
                </c:pt>
                <c:pt idx="372">
                  <c:v>-1.24522</c:v>
                </c:pt>
                <c:pt idx="373">
                  <c:v>-1.2472300000000001</c:v>
                </c:pt>
                <c:pt idx="374">
                  <c:v>-1.2492300000000001</c:v>
                </c:pt>
                <c:pt idx="375">
                  <c:v>-1.25122</c:v>
                </c:pt>
                <c:pt idx="376">
                  <c:v>-1.25322</c:v>
                </c:pt>
                <c:pt idx="377">
                  <c:v>-1.2552000000000001</c:v>
                </c:pt>
                <c:pt idx="378">
                  <c:v>-1.2572099999999999</c:v>
                </c:pt>
                <c:pt idx="379">
                  <c:v>-1.2592000000000001</c:v>
                </c:pt>
                <c:pt idx="380">
                  <c:v>-1.26119</c:v>
                </c:pt>
                <c:pt idx="381">
                  <c:v>-1.2632000000000001</c:v>
                </c:pt>
                <c:pt idx="382">
                  <c:v>-1.2652000000000001</c:v>
                </c:pt>
                <c:pt idx="383">
                  <c:v>-1.26719</c:v>
                </c:pt>
                <c:pt idx="384">
                  <c:v>-1.26919</c:v>
                </c:pt>
                <c:pt idx="385">
                  <c:v>-1.27119</c:v>
                </c:pt>
                <c:pt idx="386">
                  <c:v>-1.27318</c:v>
                </c:pt>
                <c:pt idx="387">
                  <c:v>-1.27518</c:v>
                </c:pt>
                <c:pt idx="388">
                  <c:v>-1.27719</c:v>
                </c:pt>
                <c:pt idx="389">
                  <c:v>-1.2791999999999999</c:v>
                </c:pt>
                <c:pt idx="390">
                  <c:v>-1.2811900000000001</c:v>
                </c:pt>
                <c:pt idx="391">
                  <c:v>-1.28318</c:v>
                </c:pt>
                <c:pt idx="392">
                  <c:v>-1.2851600000000001</c:v>
                </c:pt>
                <c:pt idx="393">
                  <c:v>-1.2871699999999999</c:v>
                </c:pt>
                <c:pt idx="394">
                  <c:v>-1.2891699999999999</c:v>
                </c:pt>
                <c:pt idx="395">
                  <c:v>-1.2911699999999999</c:v>
                </c:pt>
                <c:pt idx="396">
                  <c:v>-1.2931600000000001</c:v>
                </c:pt>
                <c:pt idx="397">
                  <c:v>-1.2951600000000001</c:v>
                </c:pt>
                <c:pt idx="398">
                  <c:v>-1.2971600000000001</c:v>
                </c:pt>
                <c:pt idx="399">
                  <c:v>-1.29915</c:v>
                </c:pt>
                <c:pt idx="400">
                  <c:v>-1.3011600000000001</c:v>
                </c:pt>
                <c:pt idx="401">
                  <c:v>-1.3031600000000001</c:v>
                </c:pt>
                <c:pt idx="402">
                  <c:v>-1.3051600000000001</c:v>
                </c:pt>
                <c:pt idx="403">
                  <c:v>-1.3071299999999999</c:v>
                </c:pt>
                <c:pt idx="404">
                  <c:v>-1.3091299999999999</c:v>
                </c:pt>
                <c:pt idx="405">
                  <c:v>-1.31114</c:v>
                </c:pt>
                <c:pt idx="406">
                  <c:v>-1.31314</c:v>
                </c:pt>
                <c:pt idx="407">
                  <c:v>-1.3151299999999999</c:v>
                </c:pt>
                <c:pt idx="408">
                  <c:v>-1.3171299999999999</c:v>
                </c:pt>
                <c:pt idx="409">
                  <c:v>-1.31911</c:v>
                </c:pt>
                <c:pt idx="410">
                  <c:v>-1.3211299999999999</c:v>
                </c:pt>
                <c:pt idx="411">
                  <c:v>-1.32311</c:v>
                </c:pt>
                <c:pt idx="412">
                  <c:v>-1.3251200000000001</c:v>
                </c:pt>
                <c:pt idx="413">
                  <c:v>-1.3271200000000001</c:v>
                </c:pt>
                <c:pt idx="414">
                  <c:v>-1.3291200000000001</c:v>
                </c:pt>
                <c:pt idx="415">
                  <c:v>-1.3310900000000001</c:v>
                </c:pt>
                <c:pt idx="416">
                  <c:v>-1.33311</c:v>
                </c:pt>
                <c:pt idx="417">
                  <c:v>-1.3350900000000001</c:v>
                </c:pt>
                <c:pt idx="418">
                  <c:v>-1.3370899999999999</c:v>
                </c:pt>
                <c:pt idx="419">
                  <c:v>-1.33908</c:v>
                </c:pt>
                <c:pt idx="420">
                  <c:v>-1.3411</c:v>
                </c:pt>
                <c:pt idx="421">
                  <c:v>-1.3433200000000001</c:v>
                </c:pt>
                <c:pt idx="422">
                  <c:v>-1.34531</c:v>
                </c:pt>
                <c:pt idx="423">
                  <c:v>-1.34731</c:v>
                </c:pt>
                <c:pt idx="424">
                  <c:v>-1.3492999999999999</c:v>
                </c:pt>
                <c:pt idx="425">
                  <c:v>-1.35131</c:v>
                </c:pt>
                <c:pt idx="426">
                  <c:v>-1.35331</c:v>
                </c:pt>
                <c:pt idx="427">
                  <c:v>-1.35531</c:v>
                </c:pt>
                <c:pt idx="428">
                  <c:v>-1.3572900000000001</c:v>
                </c:pt>
                <c:pt idx="429">
                  <c:v>-1.3593</c:v>
                </c:pt>
                <c:pt idx="430">
                  <c:v>-1.36128</c:v>
                </c:pt>
                <c:pt idx="431">
                  <c:v>-1.36328</c:v>
                </c:pt>
                <c:pt idx="432">
                  <c:v>-1.36528</c:v>
                </c:pt>
                <c:pt idx="433">
                  <c:v>-1.3673</c:v>
                </c:pt>
                <c:pt idx="434">
                  <c:v>-1.3692899999999999</c:v>
                </c:pt>
                <c:pt idx="435">
                  <c:v>-1.3712800000000001</c:v>
                </c:pt>
                <c:pt idx="436">
                  <c:v>-1.3732800000000001</c:v>
                </c:pt>
                <c:pt idx="437">
                  <c:v>-1.3752800000000001</c:v>
                </c:pt>
                <c:pt idx="438">
                  <c:v>-1.3772899999999999</c:v>
                </c:pt>
                <c:pt idx="439">
                  <c:v>-1.3792800000000001</c:v>
                </c:pt>
                <c:pt idx="440">
                  <c:v>-1.3812800000000001</c:v>
                </c:pt>
                <c:pt idx="441">
                  <c:v>-1.3832800000000001</c:v>
                </c:pt>
                <c:pt idx="442">
                  <c:v>-1.3852899999999999</c:v>
                </c:pt>
                <c:pt idx="443">
                  <c:v>-1.3872800000000001</c:v>
                </c:pt>
                <c:pt idx="444">
                  <c:v>-1.3892599999999999</c:v>
                </c:pt>
                <c:pt idx="445">
                  <c:v>-1.3912599999999999</c:v>
                </c:pt>
                <c:pt idx="446">
                  <c:v>-1.3932800000000001</c:v>
                </c:pt>
                <c:pt idx="447">
                  <c:v>-1.3952800000000001</c:v>
                </c:pt>
                <c:pt idx="448">
                  <c:v>-1.3972599999999999</c:v>
                </c:pt>
                <c:pt idx="449">
                  <c:v>-1.3992599999999999</c:v>
                </c:pt>
                <c:pt idx="450">
                  <c:v>-1.3972500000000001</c:v>
                </c:pt>
                <c:pt idx="451">
                  <c:v>-1.3952599999999999</c:v>
                </c:pt>
                <c:pt idx="452">
                  <c:v>-1.39327</c:v>
                </c:pt>
                <c:pt idx="453">
                  <c:v>-1.39127</c:v>
                </c:pt>
                <c:pt idx="454">
                  <c:v>-1.38927</c:v>
                </c:pt>
                <c:pt idx="455">
                  <c:v>-1.3872800000000001</c:v>
                </c:pt>
                <c:pt idx="456">
                  <c:v>-1.3853</c:v>
                </c:pt>
                <c:pt idx="457">
                  <c:v>-1.3832899999999999</c:v>
                </c:pt>
                <c:pt idx="458">
                  <c:v>-1.3812800000000001</c:v>
                </c:pt>
                <c:pt idx="459">
                  <c:v>-1.3792899999999999</c:v>
                </c:pt>
                <c:pt idx="460">
                  <c:v>-1.3773</c:v>
                </c:pt>
                <c:pt idx="461">
                  <c:v>-1.3752899999999999</c:v>
                </c:pt>
                <c:pt idx="462">
                  <c:v>-1.3732899999999999</c:v>
                </c:pt>
                <c:pt idx="463">
                  <c:v>-1.3712800000000001</c:v>
                </c:pt>
                <c:pt idx="464">
                  <c:v>-1.3692800000000001</c:v>
                </c:pt>
                <c:pt idx="465">
                  <c:v>-1.3672899999999999</c:v>
                </c:pt>
                <c:pt idx="466">
                  <c:v>-1.36528</c:v>
                </c:pt>
                <c:pt idx="467">
                  <c:v>-1.3633</c:v>
                </c:pt>
                <c:pt idx="468">
                  <c:v>-1.3612899999999999</c:v>
                </c:pt>
                <c:pt idx="469">
                  <c:v>-1.3593</c:v>
                </c:pt>
                <c:pt idx="470">
                  <c:v>-1.3573</c:v>
                </c:pt>
                <c:pt idx="471">
                  <c:v>-1.35531</c:v>
                </c:pt>
                <c:pt idx="472">
                  <c:v>-1.35331</c:v>
                </c:pt>
                <c:pt idx="473">
                  <c:v>-1.3513200000000001</c:v>
                </c:pt>
                <c:pt idx="474">
                  <c:v>-1.34911</c:v>
                </c:pt>
                <c:pt idx="475">
                  <c:v>-1.34711</c:v>
                </c:pt>
                <c:pt idx="476">
                  <c:v>-1.34511</c:v>
                </c:pt>
                <c:pt idx="477">
                  <c:v>-1.3431200000000001</c:v>
                </c:pt>
                <c:pt idx="478">
                  <c:v>-1.34114</c:v>
                </c:pt>
                <c:pt idx="479">
                  <c:v>-1.3391299999999999</c:v>
                </c:pt>
                <c:pt idx="480">
                  <c:v>-1.3371500000000001</c:v>
                </c:pt>
                <c:pt idx="481">
                  <c:v>-1.3351299999999999</c:v>
                </c:pt>
                <c:pt idx="482">
                  <c:v>-1.33314</c:v>
                </c:pt>
                <c:pt idx="483">
                  <c:v>-1.3311500000000001</c:v>
                </c:pt>
                <c:pt idx="484">
                  <c:v>-1.3291599999999999</c:v>
                </c:pt>
                <c:pt idx="485">
                  <c:v>-1.3271599999999999</c:v>
                </c:pt>
                <c:pt idx="486">
                  <c:v>-1.32517</c:v>
                </c:pt>
                <c:pt idx="487">
                  <c:v>-1.3231599999999999</c:v>
                </c:pt>
                <c:pt idx="488">
                  <c:v>-1.3211599999999999</c:v>
                </c:pt>
                <c:pt idx="489">
                  <c:v>-1.3191600000000001</c:v>
                </c:pt>
                <c:pt idx="490">
                  <c:v>-1.31718</c:v>
                </c:pt>
                <c:pt idx="491">
                  <c:v>-1.31517</c:v>
                </c:pt>
                <c:pt idx="492">
                  <c:v>-1.3131699999999999</c:v>
                </c:pt>
                <c:pt idx="493">
                  <c:v>-1.3111699999999999</c:v>
                </c:pt>
                <c:pt idx="494">
                  <c:v>-1.3091699999999999</c:v>
                </c:pt>
                <c:pt idx="495">
                  <c:v>-1.3071900000000001</c:v>
                </c:pt>
                <c:pt idx="496">
                  <c:v>-1.30521</c:v>
                </c:pt>
                <c:pt idx="497">
                  <c:v>-1.30322</c:v>
                </c:pt>
                <c:pt idx="498">
                  <c:v>-1.30122</c:v>
                </c:pt>
                <c:pt idx="499">
                  <c:v>-1.29922</c:v>
                </c:pt>
                <c:pt idx="500">
                  <c:v>-1.29722</c:v>
                </c:pt>
                <c:pt idx="501">
                  <c:v>-1.29522</c:v>
                </c:pt>
                <c:pt idx="502">
                  <c:v>-1.29321</c:v>
                </c:pt>
                <c:pt idx="503">
                  <c:v>-1.2912399999999999</c:v>
                </c:pt>
                <c:pt idx="504">
                  <c:v>-1.2892399999999999</c:v>
                </c:pt>
                <c:pt idx="505">
                  <c:v>-1.28722</c:v>
                </c:pt>
                <c:pt idx="506">
                  <c:v>-1.28522</c:v>
                </c:pt>
                <c:pt idx="507">
                  <c:v>-1.28325</c:v>
                </c:pt>
                <c:pt idx="508">
                  <c:v>-1.2812399999999999</c:v>
                </c:pt>
                <c:pt idx="509">
                  <c:v>-1.2792600000000001</c:v>
                </c:pt>
                <c:pt idx="510">
                  <c:v>-1.2772399999999999</c:v>
                </c:pt>
                <c:pt idx="511">
                  <c:v>-1.2752600000000001</c:v>
                </c:pt>
                <c:pt idx="512">
                  <c:v>-1.27325</c:v>
                </c:pt>
                <c:pt idx="513">
                  <c:v>-1.27125</c:v>
                </c:pt>
                <c:pt idx="514">
                  <c:v>-1.2692399999999999</c:v>
                </c:pt>
                <c:pt idx="515">
                  <c:v>-1.2672600000000001</c:v>
                </c:pt>
                <c:pt idx="516">
                  <c:v>-1.2652699999999999</c:v>
                </c:pt>
                <c:pt idx="517">
                  <c:v>-1.26326</c:v>
                </c:pt>
                <c:pt idx="518">
                  <c:v>-1.26125</c:v>
                </c:pt>
                <c:pt idx="519">
                  <c:v>-1.25926</c:v>
                </c:pt>
                <c:pt idx="520">
                  <c:v>-1.25726</c:v>
                </c:pt>
                <c:pt idx="521">
                  <c:v>-1.25526</c:v>
                </c:pt>
                <c:pt idx="522">
                  <c:v>-1.25329</c:v>
                </c:pt>
                <c:pt idx="523">
                  <c:v>-1.25129</c:v>
                </c:pt>
                <c:pt idx="524">
                  <c:v>-1.24929</c:v>
                </c:pt>
                <c:pt idx="525">
                  <c:v>-1.24729</c:v>
                </c:pt>
                <c:pt idx="526">
                  <c:v>-1.2452799999999999</c:v>
                </c:pt>
                <c:pt idx="527">
                  <c:v>-1.24329</c:v>
                </c:pt>
                <c:pt idx="528">
                  <c:v>-1.2413000000000001</c:v>
                </c:pt>
                <c:pt idx="529">
                  <c:v>-1.23929</c:v>
                </c:pt>
                <c:pt idx="530">
                  <c:v>-1.2372799999999999</c:v>
                </c:pt>
                <c:pt idx="531">
                  <c:v>-1.2353000000000001</c:v>
                </c:pt>
                <c:pt idx="532">
                  <c:v>-1.2333099999999999</c:v>
                </c:pt>
                <c:pt idx="533">
                  <c:v>-1.2313099999999999</c:v>
                </c:pt>
                <c:pt idx="534">
                  <c:v>-1.22932</c:v>
                </c:pt>
                <c:pt idx="535">
                  <c:v>-1.22729</c:v>
                </c:pt>
                <c:pt idx="536">
                  <c:v>-1.2253099999999999</c:v>
                </c:pt>
                <c:pt idx="537">
                  <c:v>-1.2233000000000001</c:v>
                </c:pt>
                <c:pt idx="538">
                  <c:v>-1.2213000000000001</c:v>
                </c:pt>
                <c:pt idx="539">
                  <c:v>-1.2193000000000001</c:v>
                </c:pt>
                <c:pt idx="540">
                  <c:v>-1.2173099999999999</c:v>
                </c:pt>
                <c:pt idx="541">
                  <c:v>-1.2153099999999999</c:v>
                </c:pt>
                <c:pt idx="542">
                  <c:v>-1.2133</c:v>
                </c:pt>
                <c:pt idx="543">
                  <c:v>-1.2113100000000001</c:v>
                </c:pt>
                <c:pt idx="544">
                  <c:v>-1.20932</c:v>
                </c:pt>
                <c:pt idx="545">
                  <c:v>-1.2073100000000001</c:v>
                </c:pt>
                <c:pt idx="546">
                  <c:v>-1.2053199999999999</c:v>
                </c:pt>
                <c:pt idx="547">
                  <c:v>-1.2033400000000001</c:v>
                </c:pt>
                <c:pt idx="548">
                  <c:v>-1.2013199999999999</c:v>
                </c:pt>
                <c:pt idx="549">
                  <c:v>-1.1993400000000001</c:v>
                </c:pt>
                <c:pt idx="550">
                  <c:v>-1.1973400000000001</c:v>
                </c:pt>
                <c:pt idx="551">
                  <c:v>-1.1953199999999999</c:v>
                </c:pt>
                <c:pt idx="552">
                  <c:v>-1.19333</c:v>
                </c:pt>
                <c:pt idx="553">
                  <c:v>-1.1913400000000001</c:v>
                </c:pt>
                <c:pt idx="554">
                  <c:v>-1.18933</c:v>
                </c:pt>
                <c:pt idx="555">
                  <c:v>-1.1873499999999999</c:v>
                </c:pt>
                <c:pt idx="556">
                  <c:v>-1.1853400000000001</c:v>
                </c:pt>
                <c:pt idx="557">
                  <c:v>-1.1833400000000001</c:v>
                </c:pt>
                <c:pt idx="558">
                  <c:v>-1.1813400000000001</c:v>
                </c:pt>
                <c:pt idx="559">
                  <c:v>-1.1793499999999999</c:v>
                </c:pt>
                <c:pt idx="560">
                  <c:v>-1.1773499999999999</c:v>
                </c:pt>
                <c:pt idx="561">
                  <c:v>-1.17536</c:v>
                </c:pt>
                <c:pt idx="562">
                  <c:v>-1.1733499999999999</c:v>
                </c:pt>
                <c:pt idx="563">
                  <c:v>-1.1713499999999999</c:v>
                </c:pt>
                <c:pt idx="564">
                  <c:v>-1.1693499999999999</c:v>
                </c:pt>
                <c:pt idx="565">
                  <c:v>-1.1673500000000001</c:v>
                </c:pt>
                <c:pt idx="566">
                  <c:v>-1.16534</c:v>
                </c:pt>
                <c:pt idx="567">
                  <c:v>-1.1633599999999999</c:v>
                </c:pt>
                <c:pt idx="568">
                  <c:v>-1.1613599999999999</c:v>
                </c:pt>
                <c:pt idx="569">
                  <c:v>-1.1593500000000001</c:v>
                </c:pt>
                <c:pt idx="570">
                  <c:v>-1.15734</c:v>
                </c:pt>
                <c:pt idx="571">
                  <c:v>-1.1553500000000001</c:v>
                </c:pt>
                <c:pt idx="572">
                  <c:v>-1.1533500000000001</c:v>
                </c:pt>
                <c:pt idx="573">
                  <c:v>-1.1513800000000001</c:v>
                </c:pt>
                <c:pt idx="574">
                  <c:v>-1.1493800000000001</c:v>
                </c:pt>
                <c:pt idx="575">
                  <c:v>-1.1473800000000001</c:v>
                </c:pt>
                <c:pt idx="576">
                  <c:v>-1.14537</c:v>
                </c:pt>
                <c:pt idx="577">
                  <c:v>-1.14337</c:v>
                </c:pt>
                <c:pt idx="578">
                  <c:v>-1.14137</c:v>
                </c:pt>
                <c:pt idx="579">
                  <c:v>-1.13937</c:v>
                </c:pt>
                <c:pt idx="580">
                  <c:v>-1.13737</c:v>
                </c:pt>
                <c:pt idx="581">
                  <c:v>-1.1353899999999999</c:v>
                </c:pt>
                <c:pt idx="582">
                  <c:v>-1.13337</c:v>
                </c:pt>
                <c:pt idx="583">
                  <c:v>-1.1313899999999999</c:v>
                </c:pt>
                <c:pt idx="584">
                  <c:v>-1.1293800000000001</c:v>
                </c:pt>
                <c:pt idx="585">
                  <c:v>-1.1273899999999999</c:v>
                </c:pt>
                <c:pt idx="586">
                  <c:v>-1.1254</c:v>
                </c:pt>
                <c:pt idx="587">
                  <c:v>-1.1233900000000001</c:v>
                </c:pt>
                <c:pt idx="588">
                  <c:v>-1.1213900000000001</c:v>
                </c:pt>
                <c:pt idx="589">
                  <c:v>-1.11941</c:v>
                </c:pt>
                <c:pt idx="590">
                  <c:v>-1.1173900000000001</c:v>
                </c:pt>
                <c:pt idx="591">
                  <c:v>-1.1153900000000001</c:v>
                </c:pt>
                <c:pt idx="592">
                  <c:v>-1.1133999999999999</c:v>
                </c:pt>
                <c:pt idx="593">
                  <c:v>-1.1113999999999999</c:v>
                </c:pt>
                <c:pt idx="594">
                  <c:v>-1.10941</c:v>
                </c:pt>
                <c:pt idx="595">
                  <c:v>-1.1074299999999999</c:v>
                </c:pt>
                <c:pt idx="596">
                  <c:v>-1.1053900000000001</c:v>
                </c:pt>
                <c:pt idx="597">
                  <c:v>-1.10341</c:v>
                </c:pt>
                <c:pt idx="598">
                  <c:v>-1.10141</c:v>
                </c:pt>
                <c:pt idx="599">
                  <c:v>-1.0994299999999999</c:v>
                </c:pt>
                <c:pt idx="600">
                  <c:v>-1.09741</c:v>
                </c:pt>
                <c:pt idx="601">
                  <c:v>-1.0954299999999999</c:v>
                </c:pt>
                <c:pt idx="602">
                  <c:v>-1.0934200000000001</c:v>
                </c:pt>
                <c:pt idx="603">
                  <c:v>-1.0914299999999999</c:v>
                </c:pt>
                <c:pt idx="604">
                  <c:v>-1.08945</c:v>
                </c:pt>
                <c:pt idx="605">
                  <c:v>-1.08745</c:v>
                </c:pt>
                <c:pt idx="606">
                  <c:v>-1.0854299999999999</c:v>
                </c:pt>
                <c:pt idx="607">
                  <c:v>-1.0834600000000001</c:v>
                </c:pt>
                <c:pt idx="608">
                  <c:v>-1.08144</c:v>
                </c:pt>
                <c:pt idx="609">
                  <c:v>-1.07945</c:v>
                </c:pt>
                <c:pt idx="610">
                  <c:v>-1.07745</c:v>
                </c:pt>
                <c:pt idx="611">
                  <c:v>-1.0754600000000001</c:v>
                </c:pt>
                <c:pt idx="612">
                  <c:v>-1.0734399999999999</c:v>
                </c:pt>
                <c:pt idx="613">
                  <c:v>-1.0714600000000001</c:v>
                </c:pt>
                <c:pt idx="614">
                  <c:v>-1.06945</c:v>
                </c:pt>
                <c:pt idx="615">
                  <c:v>-1.0674600000000001</c:v>
                </c:pt>
                <c:pt idx="616">
                  <c:v>-1.0654600000000001</c:v>
                </c:pt>
                <c:pt idx="617">
                  <c:v>-1.0634600000000001</c:v>
                </c:pt>
                <c:pt idx="618">
                  <c:v>-1.06145</c:v>
                </c:pt>
                <c:pt idx="619">
                  <c:v>-1.0594699999999999</c:v>
                </c:pt>
                <c:pt idx="620">
                  <c:v>-1.0574399999999999</c:v>
                </c:pt>
                <c:pt idx="621">
                  <c:v>-1.05545</c:v>
                </c:pt>
                <c:pt idx="622">
                  <c:v>-1.0534600000000001</c:v>
                </c:pt>
                <c:pt idx="623">
                  <c:v>-1.0514699999999999</c:v>
                </c:pt>
                <c:pt idx="624">
                  <c:v>-1.04948</c:v>
                </c:pt>
                <c:pt idx="625">
                  <c:v>-1.04748</c:v>
                </c:pt>
                <c:pt idx="626">
                  <c:v>-1.04548</c:v>
                </c:pt>
                <c:pt idx="627">
                  <c:v>-1.04348</c:v>
                </c:pt>
                <c:pt idx="628">
                  <c:v>-1.04148</c:v>
                </c:pt>
                <c:pt idx="629">
                  <c:v>-1.03948</c:v>
                </c:pt>
                <c:pt idx="630">
                  <c:v>-1.0374699999999999</c:v>
                </c:pt>
                <c:pt idx="631">
                  <c:v>-1.03549</c:v>
                </c:pt>
                <c:pt idx="632">
                  <c:v>-1.0334700000000001</c:v>
                </c:pt>
                <c:pt idx="633">
                  <c:v>-1.0315099999999999</c:v>
                </c:pt>
                <c:pt idx="634">
                  <c:v>-1.0295000000000001</c:v>
                </c:pt>
                <c:pt idx="635">
                  <c:v>-1.02749</c:v>
                </c:pt>
                <c:pt idx="636">
                  <c:v>-1.02549</c:v>
                </c:pt>
                <c:pt idx="637">
                  <c:v>-1.0235099999999999</c:v>
                </c:pt>
                <c:pt idx="638">
                  <c:v>-1.0215000000000001</c:v>
                </c:pt>
                <c:pt idx="639">
                  <c:v>-1.0195099999999999</c:v>
                </c:pt>
                <c:pt idx="640">
                  <c:v>-1.0175000000000001</c:v>
                </c:pt>
                <c:pt idx="641">
                  <c:v>-1.0155099999999999</c:v>
                </c:pt>
                <c:pt idx="642">
                  <c:v>-1.01349</c:v>
                </c:pt>
                <c:pt idx="643">
                  <c:v>-1.0115000000000001</c:v>
                </c:pt>
                <c:pt idx="644">
                  <c:v>-1.00949</c:v>
                </c:pt>
                <c:pt idx="645">
                  <c:v>-1.00752</c:v>
                </c:pt>
                <c:pt idx="646">
                  <c:v>-1.00549</c:v>
                </c:pt>
                <c:pt idx="647">
                  <c:v>-1.0035000000000001</c:v>
                </c:pt>
                <c:pt idx="648">
                  <c:v>-1.0015099999999999</c:v>
                </c:pt>
                <c:pt idx="649">
                  <c:v>-0.99950600000000001</c:v>
                </c:pt>
                <c:pt idx="650">
                  <c:v>-0.99753099999999995</c:v>
                </c:pt>
                <c:pt idx="651">
                  <c:v>-0.99551599999999996</c:v>
                </c:pt>
                <c:pt idx="652">
                  <c:v>-0.99352600000000002</c:v>
                </c:pt>
                <c:pt idx="653">
                  <c:v>-0.99153199999999997</c:v>
                </c:pt>
                <c:pt idx="654">
                  <c:v>-0.98952600000000002</c:v>
                </c:pt>
                <c:pt idx="655">
                  <c:v>-0.98752700000000004</c:v>
                </c:pt>
                <c:pt idx="656">
                  <c:v>-0.98553000000000002</c:v>
                </c:pt>
                <c:pt idx="657">
                  <c:v>-0.98353100000000004</c:v>
                </c:pt>
                <c:pt idx="658">
                  <c:v>-0.98153800000000002</c:v>
                </c:pt>
                <c:pt idx="659">
                  <c:v>-0.97953900000000005</c:v>
                </c:pt>
                <c:pt idx="660">
                  <c:v>-0.97751299999999997</c:v>
                </c:pt>
                <c:pt idx="661">
                  <c:v>-0.97553699999999999</c:v>
                </c:pt>
                <c:pt idx="662">
                  <c:v>-0.97354099999999999</c:v>
                </c:pt>
                <c:pt idx="663">
                  <c:v>-0.97153500000000004</c:v>
                </c:pt>
                <c:pt idx="664">
                  <c:v>-0.96953100000000003</c:v>
                </c:pt>
                <c:pt idx="665">
                  <c:v>-0.96753800000000001</c:v>
                </c:pt>
                <c:pt idx="666">
                  <c:v>-0.96553800000000001</c:v>
                </c:pt>
                <c:pt idx="667">
                  <c:v>-0.96354399999999996</c:v>
                </c:pt>
                <c:pt idx="668">
                  <c:v>-0.96153200000000005</c:v>
                </c:pt>
                <c:pt idx="669">
                  <c:v>-0.95952899999999997</c:v>
                </c:pt>
                <c:pt idx="670">
                  <c:v>-0.957542</c:v>
                </c:pt>
                <c:pt idx="671">
                  <c:v>-0.95553699999999997</c:v>
                </c:pt>
                <c:pt idx="672">
                  <c:v>-0.95353399999999999</c:v>
                </c:pt>
                <c:pt idx="673">
                  <c:v>-0.95152599999999998</c:v>
                </c:pt>
                <c:pt idx="674">
                  <c:v>-0.94954499999999997</c:v>
                </c:pt>
                <c:pt idx="675">
                  <c:v>-0.94754899999999997</c:v>
                </c:pt>
                <c:pt idx="676">
                  <c:v>-0.94554700000000003</c:v>
                </c:pt>
                <c:pt idx="677">
                  <c:v>-0.94355800000000001</c:v>
                </c:pt>
                <c:pt idx="678">
                  <c:v>-0.94155999999999995</c:v>
                </c:pt>
                <c:pt idx="679">
                  <c:v>-0.93954899999999997</c:v>
                </c:pt>
                <c:pt idx="680">
                  <c:v>-0.93754499999999996</c:v>
                </c:pt>
                <c:pt idx="681">
                  <c:v>-0.93554599999999999</c:v>
                </c:pt>
                <c:pt idx="682">
                  <c:v>-0.93354899999999996</c:v>
                </c:pt>
                <c:pt idx="683">
                  <c:v>-0.93155699999999997</c:v>
                </c:pt>
                <c:pt idx="684">
                  <c:v>-0.92955299999999996</c:v>
                </c:pt>
                <c:pt idx="685">
                  <c:v>-0.927562</c:v>
                </c:pt>
                <c:pt idx="686">
                  <c:v>-0.92556400000000005</c:v>
                </c:pt>
                <c:pt idx="687">
                  <c:v>-0.92355299999999996</c:v>
                </c:pt>
                <c:pt idx="688">
                  <c:v>-0.92156700000000003</c:v>
                </c:pt>
                <c:pt idx="689">
                  <c:v>-0.919574</c:v>
                </c:pt>
                <c:pt idx="690">
                  <c:v>-0.91757699999999998</c:v>
                </c:pt>
                <c:pt idx="691">
                  <c:v>-0.91556800000000005</c:v>
                </c:pt>
                <c:pt idx="692">
                  <c:v>-0.91356400000000004</c:v>
                </c:pt>
                <c:pt idx="693">
                  <c:v>-0.91155600000000003</c:v>
                </c:pt>
                <c:pt idx="694">
                  <c:v>-0.90955900000000001</c:v>
                </c:pt>
                <c:pt idx="695">
                  <c:v>-0.90756899999999996</c:v>
                </c:pt>
                <c:pt idx="696">
                  <c:v>-0.90558099999999997</c:v>
                </c:pt>
                <c:pt idx="697">
                  <c:v>-0.90357100000000001</c:v>
                </c:pt>
                <c:pt idx="698">
                  <c:v>-0.90158199999999999</c:v>
                </c:pt>
                <c:pt idx="699">
                  <c:v>-0.89957100000000001</c:v>
                </c:pt>
                <c:pt idx="700">
                  <c:v>-0.89756899999999995</c:v>
                </c:pt>
                <c:pt idx="701">
                  <c:v>-0.89559999999999995</c:v>
                </c:pt>
                <c:pt idx="702">
                  <c:v>-0.89358899999999997</c:v>
                </c:pt>
                <c:pt idx="703">
                  <c:v>-0.89158700000000002</c:v>
                </c:pt>
                <c:pt idx="704">
                  <c:v>-0.889571</c:v>
                </c:pt>
                <c:pt idx="705">
                  <c:v>-0.88758400000000004</c:v>
                </c:pt>
                <c:pt idx="706">
                  <c:v>-0.88558199999999998</c:v>
                </c:pt>
                <c:pt idx="707">
                  <c:v>-0.88357600000000003</c:v>
                </c:pt>
                <c:pt idx="708">
                  <c:v>-0.88158499999999995</c:v>
                </c:pt>
                <c:pt idx="709">
                  <c:v>-0.87959799999999999</c:v>
                </c:pt>
                <c:pt idx="710">
                  <c:v>-0.87758700000000001</c:v>
                </c:pt>
                <c:pt idx="711">
                  <c:v>-0.87558599999999998</c:v>
                </c:pt>
                <c:pt idx="712">
                  <c:v>-0.87359500000000001</c:v>
                </c:pt>
                <c:pt idx="713">
                  <c:v>-0.87158599999999997</c:v>
                </c:pt>
                <c:pt idx="714">
                  <c:v>-0.86960899999999997</c:v>
                </c:pt>
                <c:pt idx="715">
                  <c:v>-0.86761600000000005</c:v>
                </c:pt>
                <c:pt idx="716">
                  <c:v>-0.86559799999999998</c:v>
                </c:pt>
                <c:pt idx="717">
                  <c:v>-0.86359600000000003</c:v>
                </c:pt>
                <c:pt idx="718">
                  <c:v>-0.86158999999999997</c:v>
                </c:pt>
                <c:pt idx="719">
                  <c:v>-0.85958599999999996</c:v>
                </c:pt>
                <c:pt idx="720">
                  <c:v>-0.85759399999999997</c:v>
                </c:pt>
                <c:pt idx="721">
                  <c:v>-0.85559300000000005</c:v>
                </c:pt>
                <c:pt idx="722">
                  <c:v>-0.85358599999999996</c:v>
                </c:pt>
                <c:pt idx="723">
                  <c:v>-0.85158800000000001</c:v>
                </c:pt>
                <c:pt idx="724">
                  <c:v>-0.84959399999999996</c:v>
                </c:pt>
                <c:pt idx="725">
                  <c:v>-0.84759600000000002</c:v>
                </c:pt>
                <c:pt idx="726">
                  <c:v>-0.84558800000000001</c:v>
                </c:pt>
                <c:pt idx="727">
                  <c:v>-0.84360599999999997</c:v>
                </c:pt>
                <c:pt idx="728">
                  <c:v>-0.841611</c:v>
                </c:pt>
                <c:pt idx="729">
                  <c:v>-0.83960400000000002</c:v>
                </c:pt>
                <c:pt idx="730">
                  <c:v>-0.83761300000000005</c:v>
                </c:pt>
                <c:pt idx="731">
                  <c:v>-0.835588</c:v>
                </c:pt>
                <c:pt idx="732">
                  <c:v>-0.83361200000000002</c:v>
                </c:pt>
                <c:pt idx="733">
                  <c:v>-0.83162100000000005</c:v>
                </c:pt>
                <c:pt idx="734">
                  <c:v>-0.82961499999999999</c:v>
                </c:pt>
                <c:pt idx="735">
                  <c:v>-0.827596</c:v>
                </c:pt>
                <c:pt idx="736">
                  <c:v>-0.82562199999999997</c:v>
                </c:pt>
                <c:pt idx="737">
                  <c:v>-0.82361099999999998</c:v>
                </c:pt>
                <c:pt idx="738">
                  <c:v>-0.82161099999999998</c:v>
                </c:pt>
                <c:pt idx="739">
                  <c:v>-0.81962199999999996</c:v>
                </c:pt>
                <c:pt idx="740">
                  <c:v>-0.81764599999999998</c:v>
                </c:pt>
                <c:pt idx="741">
                  <c:v>-0.815662</c:v>
                </c:pt>
                <c:pt idx="742">
                  <c:v>-0.81364599999999998</c:v>
                </c:pt>
                <c:pt idx="743">
                  <c:v>-0.81164999999999998</c:v>
                </c:pt>
                <c:pt idx="744">
                  <c:v>-0.80965399999999998</c:v>
                </c:pt>
                <c:pt idx="745">
                  <c:v>-0.80764199999999997</c:v>
                </c:pt>
                <c:pt idx="746">
                  <c:v>-0.80565200000000003</c:v>
                </c:pt>
                <c:pt idx="747">
                  <c:v>-0.80363700000000005</c:v>
                </c:pt>
                <c:pt idx="748">
                  <c:v>-0.80163600000000002</c:v>
                </c:pt>
                <c:pt idx="749">
                  <c:v>-0.799651</c:v>
                </c:pt>
                <c:pt idx="750">
                  <c:v>-0.79764400000000002</c:v>
                </c:pt>
                <c:pt idx="751">
                  <c:v>-0.79565300000000005</c:v>
                </c:pt>
                <c:pt idx="752">
                  <c:v>-0.79366499999999995</c:v>
                </c:pt>
                <c:pt idx="753">
                  <c:v>-0.79168099999999997</c:v>
                </c:pt>
                <c:pt idx="754">
                  <c:v>-0.78966700000000001</c:v>
                </c:pt>
                <c:pt idx="755">
                  <c:v>-0.787686</c:v>
                </c:pt>
                <c:pt idx="756">
                  <c:v>-0.785686</c:v>
                </c:pt>
                <c:pt idx="757">
                  <c:v>-0.78367399999999998</c:v>
                </c:pt>
                <c:pt idx="758">
                  <c:v>-0.78167799999999998</c:v>
                </c:pt>
                <c:pt idx="759">
                  <c:v>-0.77967900000000001</c:v>
                </c:pt>
                <c:pt idx="760">
                  <c:v>-0.77768599999999999</c:v>
                </c:pt>
                <c:pt idx="761">
                  <c:v>-0.77566199999999996</c:v>
                </c:pt>
                <c:pt idx="762">
                  <c:v>-0.77368700000000001</c:v>
                </c:pt>
                <c:pt idx="763">
                  <c:v>-0.77166900000000005</c:v>
                </c:pt>
                <c:pt idx="764">
                  <c:v>-0.76968300000000001</c:v>
                </c:pt>
                <c:pt idx="765">
                  <c:v>-0.76769399999999999</c:v>
                </c:pt>
                <c:pt idx="766">
                  <c:v>-0.76570400000000005</c:v>
                </c:pt>
                <c:pt idx="767">
                  <c:v>-0.76367799999999997</c:v>
                </c:pt>
                <c:pt idx="768">
                  <c:v>-0.76170099999999996</c:v>
                </c:pt>
                <c:pt idx="769">
                  <c:v>-0.75968000000000002</c:v>
                </c:pt>
                <c:pt idx="770">
                  <c:v>-0.75768400000000002</c:v>
                </c:pt>
                <c:pt idx="771">
                  <c:v>-0.75568400000000002</c:v>
                </c:pt>
                <c:pt idx="772">
                  <c:v>-0.75369399999999998</c:v>
                </c:pt>
                <c:pt idx="773">
                  <c:v>-0.75169200000000003</c:v>
                </c:pt>
                <c:pt idx="774">
                  <c:v>-0.74968599999999996</c:v>
                </c:pt>
                <c:pt idx="775">
                  <c:v>-0.74766699999999997</c:v>
                </c:pt>
                <c:pt idx="776">
                  <c:v>-0.745699</c:v>
                </c:pt>
                <c:pt idx="777">
                  <c:v>-0.74369099999999999</c:v>
                </c:pt>
                <c:pt idx="778">
                  <c:v>-0.74172800000000005</c:v>
                </c:pt>
                <c:pt idx="779">
                  <c:v>-0.73970100000000005</c:v>
                </c:pt>
                <c:pt idx="780">
                  <c:v>-0.73770899999999995</c:v>
                </c:pt>
                <c:pt idx="781">
                  <c:v>-0.73570400000000002</c:v>
                </c:pt>
                <c:pt idx="782">
                  <c:v>-0.73371399999999998</c:v>
                </c:pt>
                <c:pt idx="783">
                  <c:v>-0.73169899999999999</c:v>
                </c:pt>
                <c:pt idx="784">
                  <c:v>-0.729711</c:v>
                </c:pt>
                <c:pt idx="785">
                  <c:v>-0.72770999999999997</c:v>
                </c:pt>
                <c:pt idx="786">
                  <c:v>-0.72571600000000003</c:v>
                </c:pt>
                <c:pt idx="787">
                  <c:v>-0.72370699999999999</c:v>
                </c:pt>
                <c:pt idx="788">
                  <c:v>-0.72173100000000001</c:v>
                </c:pt>
                <c:pt idx="789">
                  <c:v>-0.719723</c:v>
                </c:pt>
                <c:pt idx="790">
                  <c:v>-0.71773299999999995</c:v>
                </c:pt>
                <c:pt idx="791">
                  <c:v>-0.71572100000000005</c:v>
                </c:pt>
                <c:pt idx="792">
                  <c:v>-0.71373799999999998</c:v>
                </c:pt>
                <c:pt idx="793">
                  <c:v>-0.71172899999999995</c:v>
                </c:pt>
                <c:pt idx="794">
                  <c:v>-0.709731</c:v>
                </c:pt>
                <c:pt idx="795">
                  <c:v>-0.70772199999999996</c:v>
                </c:pt>
                <c:pt idx="796">
                  <c:v>-0.70572199999999996</c:v>
                </c:pt>
                <c:pt idx="797">
                  <c:v>-0.70373399999999997</c:v>
                </c:pt>
                <c:pt idx="798">
                  <c:v>-0.70174000000000003</c:v>
                </c:pt>
                <c:pt idx="799">
                  <c:v>-0.699716</c:v>
                </c:pt>
                <c:pt idx="800">
                  <c:v>-0.69774599999999998</c:v>
                </c:pt>
                <c:pt idx="801">
                  <c:v>-0.69572800000000001</c:v>
                </c:pt>
                <c:pt idx="802">
                  <c:v>-0.69372500000000004</c:v>
                </c:pt>
                <c:pt idx="803">
                  <c:v>-0.69172400000000001</c:v>
                </c:pt>
                <c:pt idx="804">
                  <c:v>-0.68974400000000002</c:v>
                </c:pt>
                <c:pt idx="805">
                  <c:v>-0.68774800000000003</c:v>
                </c:pt>
                <c:pt idx="806">
                  <c:v>-0.68575299999999995</c:v>
                </c:pt>
                <c:pt idx="807">
                  <c:v>-0.68373600000000001</c:v>
                </c:pt>
                <c:pt idx="808">
                  <c:v>-0.68174999999999997</c:v>
                </c:pt>
                <c:pt idx="809">
                  <c:v>-0.67974299999999999</c:v>
                </c:pt>
                <c:pt idx="810">
                  <c:v>-0.67775399999999997</c:v>
                </c:pt>
                <c:pt idx="811">
                  <c:v>-0.67574400000000001</c:v>
                </c:pt>
                <c:pt idx="812">
                  <c:v>-0.67376800000000003</c:v>
                </c:pt>
                <c:pt idx="813">
                  <c:v>-0.67174699999999998</c:v>
                </c:pt>
                <c:pt idx="814">
                  <c:v>-0.66975200000000001</c:v>
                </c:pt>
                <c:pt idx="815">
                  <c:v>-0.66774599999999995</c:v>
                </c:pt>
                <c:pt idx="816">
                  <c:v>-0.66576500000000005</c:v>
                </c:pt>
                <c:pt idx="817">
                  <c:v>-0.66374599999999995</c:v>
                </c:pt>
                <c:pt idx="818">
                  <c:v>-0.66175499999999998</c:v>
                </c:pt>
                <c:pt idx="819">
                  <c:v>-0.65975300000000003</c:v>
                </c:pt>
                <c:pt idx="820">
                  <c:v>-0.65776800000000002</c:v>
                </c:pt>
                <c:pt idx="821">
                  <c:v>-0.65575700000000003</c:v>
                </c:pt>
                <c:pt idx="822">
                  <c:v>-0.65375399999999995</c:v>
                </c:pt>
                <c:pt idx="823">
                  <c:v>-0.65173800000000004</c:v>
                </c:pt>
                <c:pt idx="824">
                  <c:v>-0.64976299999999998</c:v>
                </c:pt>
                <c:pt idx="825">
                  <c:v>-0.64776100000000003</c:v>
                </c:pt>
                <c:pt idx="826">
                  <c:v>-0.64575199999999999</c:v>
                </c:pt>
                <c:pt idx="827">
                  <c:v>-0.64375199999999999</c:v>
                </c:pt>
                <c:pt idx="828">
                  <c:v>-0.64175899999999997</c:v>
                </c:pt>
                <c:pt idx="829">
                  <c:v>-0.63976500000000003</c:v>
                </c:pt>
                <c:pt idx="830">
                  <c:v>-0.63777200000000001</c:v>
                </c:pt>
                <c:pt idx="831">
                  <c:v>-0.63575800000000005</c:v>
                </c:pt>
                <c:pt idx="832">
                  <c:v>-0.63378599999999996</c:v>
                </c:pt>
                <c:pt idx="833">
                  <c:v>-0.63175899999999996</c:v>
                </c:pt>
                <c:pt idx="834">
                  <c:v>-0.62977000000000005</c:v>
                </c:pt>
                <c:pt idx="835">
                  <c:v>-0.62775800000000004</c:v>
                </c:pt>
                <c:pt idx="836">
                  <c:v>-0.62578100000000003</c:v>
                </c:pt>
                <c:pt idx="837">
                  <c:v>-0.62378</c:v>
                </c:pt>
                <c:pt idx="838">
                  <c:v>-0.62178100000000003</c:v>
                </c:pt>
                <c:pt idx="839">
                  <c:v>-0.61978299999999997</c:v>
                </c:pt>
                <c:pt idx="840">
                  <c:v>-0.61779600000000001</c:v>
                </c:pt>
                <c:pt idx="841">
                  <c:v>-0.615784</c:v>
                </c:pt>
                <c:pt idx="842">
                  <c:v>-0.61381699999999995</c:v>
                </c:pt>
                <c:pt idx="843">
                  <c:v>-0.61178200000000005</c:v>
                </c:pt>
                <c:pt idx="844">
                  <c:v>-0.60979700000000003</c:v>
                </c:pt>
                <c:pt idx="845">
                  <c:v>-0.607796</c:v>
                </c:pt>
                <c:pt idx="846">
                  <c:v>-0.60579099999999997</c:v>
                </c:pt>
                <c:pt idx="847">
                  <c:v>-0.60378600000000004</c:v>
                </c:pt>
                <c:pt idx="848">
                  <c:v>-0.60179000000000005</c:v>
                </c:pt>
                <c:pt idx="849">
                  <c:v>-0.59976799999999997</c:v>
                </c:pt>
                <c:pt idx="850">
                  <c:v>-0.59780800000000001</c:v>
                </c:pt>
                <c:pt idx="851">
                  <c:v>-0.595777</c:v>
                </c:pt>
                <c:pt idx="852">
                  <c:v>-0.59381099999999998</c:v>
                </c:pt>
                <c:pt idx="853">
                  <c:v>-0.59178500000000001</c:v>
                </c:pt>
                <c:pt idx="854">
                  <c:v>-0.58979800000000004</c:v>
                </c:pt>
                <c:pt idx="855">
                  <c:v>-0.58781099999999997</c:v>
                </c:pt>
                <c:pt idx="856">
                  <c:v>-0.58581899999999998</c:v>
                </c:pt>
                <c:pt idx="857">
                  <c:v>-0.58379999999999999</c:v>
                </c:pt>
                <c:pt idx="858">
                  <c:v>-0.58181300000000002</c:v>
                </c:pt>
                <c:pt idx="859">
                  <c:v>-0.57980500000000001</c:v>
                </c:pt>
                <c:pt idx="860">
                  <c:v>-0.57780500000000001</c:v>
                </c:pt>
                <c:pt idx="861">
                  <c:v>-0.57580399999999998</c:v>
                </c:pt>
                <c:pt idx="862">
                  <c:v>-0.57382200000000005</c:v>
                </c:pt>
                <c:pt idx="863">
                  <c:v>-0.57181300000000002</c:v>
                </c:pt>
                <c:pt idx="864">
                  <c:v>-0.56982200000000005</c:v>
                </c:pt>
                <c:pt idx="865">
                  <c:v>-0.567801</c:v>
                </c:pt>
                <c:pt idx="866">
                  <c:v>-0.56582100000000002</c:v>
                </c:pt>
                <c:pt idx="867">
                  <c:v>-0.56383000000000005</c:v>
                </c:pt>
                <c:pt idx="868">
                  <c:v>-0.56183700000000003</c:v>
                </c:pt>
                <c:pt idx="869">
                  <c:v>-0.55981099999999995</c:v>
                </c:pt>
                <c:pt idx="870">
                  <c:v>-0.55782100000000001</c:v>
                </c:pt>
                <c:pt idx="871">
                  <c:v>-0.55582900000000002</c:v>
                </c:pt>
                <c:pt idx="872">
                  <c:v>-0.55382699999999996</c:v>
                </c:pt>
                <c:pt idx="873">
                  <c:v>-0.55181000000000002</c:v>
                </c:pt>
                <c:pt idx="874">
                  <c:v>-0.54983499999999996</c:v>
                </c:pt>
                <c:pt idx="875">
                  <c:v>-0.54783999999999999</c:v>
                </c:pt>
                <c:pt idx="876">
                  <c:v>-0.54583400000000004</c:v>
                </c:pt>
                <c:pt idx="877">
                  <c:v>-0.543821</c:v>
                </c:pt>
                <c:pt idx="878">
                  <c:v>-0.54183499999999996</c:v>
                </c:pt>
                <c:pt idx="879">
                  <c:v>-0.53980600000000001</c:v>
                </c:pt>
                <c:pt idx="880">
                  <c:v>-0.53784100000000001</c:v>
                </c:pt>
                <c:pt idx="881">
                  <c:v>-0.53584200000000004</c:v>
                </c:pt>
                <c:pt idx="882">
                  <c:v>-0.53386299999999998</c:v>
                </c:pt>
                <c:pt idx="883">
                  <c:v>-0.53183599999999998</c:v>
                </c:pt>
                <c:pt idx="884">
                  <c:v>-0.52985499999999996</c:v>
                </c:pt>
                <c:pt idx="885">
                  <c:v>-0.52784699999999996</c:v>
                </c:pt>
                <c:pt idx="886">
                  <c:v>-0.52585599999999999</c:v>
                </c:pt>
                <c:pt idx="887">
                  <c:v>-0.52384600000000003</c:v>
                </c:pt>
                <c:pt idx="888">
                  <c:v>-0.52186699999999997</c:v>
                </c:pt>
                <c:pt idx="889">
                  <c:v>-0.51986600000000005</c:v>
                </c:pt>
                <c:pt idx="890">
                  <c:v>-0.51786600000000005</c:v>
                </c:pt>
                <c:pt idx="891">
                  <c:v>-0.51585400000000003</c:v>
                </c:pt>
                <c:pt idx="892">
                  <c:v>-0.51385400000000003</c:v>
                </c:pt>
                <c:pt idx="893">
                  <c:v>-0.51186600000000004</c:v>
                </c:pt>
                <c:pt idx="894">
                  <c:v>-0.50986900000000002</c:v>
                </c:pt>
                <c:pt idx="895">
                  <c:v>-0.50785499999999995</c:v>
                </c:pt>
                <c:pt idx="896">
                  <c:v>-0.50587400000000005</c:v>
                </c:pt>
                <c:pt idx="897">
                  <c:v>-0.50384099999999998</c:v>
                </c:pt>
                <c:pt idx="898">
                  <c:v>-0.50187400000000004</c:v>
                </c:pt>
                <c:pt idx="899">
                  <c:v>-0.49985299999999999</c:v>
                </c:pt>
              </c:numCache>
            </c:numRef>
          </c:xVal>
          <c:yVal>
            <c:numRef>
              <c:f>'190618 I40 Mod Au E2 CHG'!$E$1229:$E$2128</c:f>
              <c:numCache>
                <c:formatCode>0.00E+00</c:formatCode>
                <c:ptCount val="900"/>
                <c:pt idx="0">
                  <c:v>-2.3671899999999999E-7</c:v>
                </c:pt>
                <c:pt idx="1">
                  <c:v>-2.5941600000000002E-7</c:v>
                </c:pt>
                <c:pt idx="2">
                  <c:v>-2.7910200000000001E-7</c:v>
                </c:pt>
                <c:pt idx="3">
                  <c:v>-2.9544499999999998E-7</c:v>
                </c:pt>
                <c:pt idx="4">
                  <c:v>-3.10982E-7</c:v>
                </c:pt>
                <c:pt idx="5">
                  <c:v>-3.2451399999999999E-7</c:v>
                </c:pt>
                <c:pt idx="6">
                  <c:v>-3.3716900000000002E-7</c:v>
                </c:pt>
                <c:pt idx="7">
                  <c:v>-3.49178E-7</c:v>
                </c:pt>
                <c:pt idx="8">
                  <c:v>-3.6020400000000001E-7</c:v>
                </c:pt>
                <c:pt idx="9">
                  <c:v>-3.7125899999999998E-7</c:v>
                </c:pt>
                <c:pt idx="10">
                  <c:v>-3.8043900000000001E-7</c:v>
                </c:pt>
                <c:pt idx="11">
                  <c:v>-3.9171200000000001E-7</c:v>
                </c:pt>
                <c:pt idx="12">
                  <c:v>-4.00789E-7</c:v>
                </c:pt>
                <c:pt idx="13">
                  <c:v>-4.1108099999999997E-7</c:v>
                </c:pt>
                <c:pt idx="14">
                  <c:v>-4.1958299999999998E-7</c:v>
                </c:pt>
                <c:pt idx="15">
                  <c:v>-4.3011100000000001E-7</c:v>
                </c:pt>
                <c:pt idx="16">
                  <c:v>-4.3730799999999999E-7</c:v>
                </c:pt>
                <c:pt idx="17">
                  <c:v>-4.4615400000000001E-7</c:v>
                </c:pt>
                <c:pt idx="18">
                  <c:v>-4.54059E-7</c:v>
                </c:pt>
                <c:pt idx="19">
                  <c:v>-4.61646E-7</c:v>
                </c:pt>
                <c:pt idx="20">
                  <c:v>-4.6952799999999999E-7</c:v>
                </c:pt>
                <c:pt idx="21">
                  <c:v>-4.7702200000000002E-7</c:v>
                </c:pt>
                <c:pt idx="22">
                  <c:v>-4.8598200000000002E-7</c:v>
                </c:pt>
                <c:pt idx="23">
                  <c:v>-4.92291E-7</c:v>
                </c:pt>
                <c:pt idx="24">
                  <c:v>-4.9962699999999995E-7</c:v>
                </c:pt>
                <c:pt idx="25">
                  <c:v>-5.0630899999999996E-7</c:v>
                </c:pt>
                <c:pt idx="26">
                  <c:v>-5.14749E-7</c:v>
                </c:pt>
                <c:pt idx="27">
                  <c:v>-5.2111099999999996E-7</c:v>
                </c:pt>
                <c:pt idx="28">
                  <c:v>-5.2916100000000004E-7</c:v>
                </c:pt>
                <c:pt idx="29">
                  <c:v>-5.3638400000000005E-7</c:v>
                </c:pt>
                <c:pt idx="30">
                  <c:v>-5.4181299999999998E-7</c:v>
                </c:pt>
                <c:pt idx="31">
                  <c:v>-5.5005000000000003E-7</c:v>
                </c:pt>
                <c:pt idx="32">
                  <c:v>-5.5545400000000002E-7</c:v>
                </c:pt>
                <c:pt idx="33">
                  <c:v>-5.6450799999999996E-7</c:v>
                </c:pt>
                <c:pt idx="34">
                  <c:v>-5.7010200000000001E-7</c:v>
                </c:pt>
                <c:pt idx="35">
                  <c:v>-5.7686500000000002E-7</c:v>
                </c:pt>
                <c:pt idx="36">
                  <c:v>-5.8472000000000001E-7</c:v>
                </c:pt>
                <c:pt idx="37">
                  <c:v>-5.9058299999999996E-7</c:v>
                </c:pt>
                <c:pt idx="38">
                  <c:v>-5.9625000000000001E-7</c:v>
                </c:pt>
                <c:pt idx="39">
                  <c:v>-6.0260499999999999E-7</c:v>
                </c:pt>
                <c:pt idx="40">
                  <c:v>-6.1298799999999998E-7</c:v>
                </c:pt>
                <c:pt idx="41">
                  <c:v>-6.1844899999999995E-7</c:v>
                </c:pt>
                <c:pt idx="42">
                  <c:v>-6.2696399999999995E-7</c:v>
                </c:pt>
                <c:pt idx="43">
                  <c:v>-6.3175300000000001E-7</c:v>
                </c:pt>
                <c:pt idx="44">
                  <c:v>-6.3852700000000001E-7</c:v>
                </c:pt>
                <c:pt idx="45">
                  <c:v>-6.4495700000000005E-7</c:v>
                </c:pt>
                <c:pt idx="46">
                  <c:v>-6.5040399999999995E-7</c:v>
                </c:pt>
                <c:pt idx="47">
                  <c:v>-6.5869799999999999E-7</c:v>
                </c:pt>
                <c:pt idx="48">
                  <c:v>-6.6334800000000002E-7</c:v>
                </c:pt>
                <c:pt idx="49">
                  <c:v>-6.7083900000000002E-7</c:v>
                </c:pt>
                <c:pt idx="50">
                  <c:v>-6.7548000000000001E-7</c:v>
                </c:pt>
                <c:pt idx="51">
                  <c:v>-6.8356700000000005E-7</c:v>
                </c:pt>
                <c:pt idx="52">
                  <c:v>-6.8846400000000002E-7</c:v>
                </c:pt>
                <c:pt idx="53">
                  <c:v>-6.9874899999999995E-7</c:v>
                </c:pt>
                <c:pt idx="54">
                  <c:v>-7.04512E-7</c:v>
                </c:pt>
                <c:pt idx="55">
                  <c:v>-7.1068299999999999E-7</c:v>
                </c:pt>
                <c:pt idx="56">
                  <c:v>-7.17446E-7</c:v>
                </c:pt>
                <c:pt idx="57">
                  <c:v>-7.2253499999999998E-7</c:v>
                </c:pt>
                <c:pt idx="58">
                  <c:v>-7.2990699999999997E-7</c:v>
                </c:pt>
                <c:pt idx="59">
                  <c:v>-7.3578200000000004E-7</c:v>
                </c:pt>
                <c:pt idx="60">
                  <c:v>-7.4298900000000004E-7</c:v>
                </c:pt>
                <c:pt idx="61">
                  <c:v>-7.4760700000000003E-7</c:v>
                </c:pt>
                <c:pt idx="62">
                  <c:v>-7.5495799999999998E-7</c:v>
                </c:pt>
                <c:pt idx="63">
                  <c:v>-7.5992899999999998E-7</c:v>
                </c:pt>
                <c:pt idx="64">
                  <c:v>-7.6694899999999999E-7</c:v>
                </c:pt>
                <c:pt idx="65">
                  <c:v>-7.7230699999999998E-7</c:v>
                </c:pt>
                <c:pt idx="66">
                  <c:v>-7.7882100000000001E-7</c:v>
                </c:pt>
                <c:pt idx="67">
                  <c:v>-7.85069E-7</c:v>
                </c:pt>
                <c:pt idx="68">
                  <c:v>-7.9264100000000001E-7</c:v>
                </c:pt>
                <c:pt idx="69">
                  <c:v>-7.9803000000000001E-7</c:v>
                </c:pt>
                <c:pt idx="70">
                  <c:v>-8.0363999999999996E-7</c:v>
                </c:pt>
                <c:pt idx="71">
                  <c:v>-8.0949299999999995E-7</c:v>
                </c:pt>
                <c:pt idx="72">
                  <c:v>-8.1639399999999997E-7</c:v>
                </c:pt>
                <c:pt idx="73">
                  <c:v>-8.2221500000000003E-7</c:v>
                </c:pt>
                <c:pt idx="74">
                  <c:v>-8.2923000000000002E-7</c:v>
                </c:pt>
                <c:pt idx="75">
                  <c:v>-8.3442599999999998E-7</c:v>
                </c:pt>
                <c:pt idx="76">
                  <c:v>-8.3986799999999996E-7</c:v>
                </c:pt>
                <c:pt idx="77">
                  <c:v>-8.4532400000000001E-7</c:v>
                </c:pt>
                <c:pt idx="78">
                  <c:v>-8.5250200000000005E-7</c:v>
                </c:pt>
                <c:pt idx="79">
                  <c:v>-8.5576500000000001E-7</c:v>
                </c:pt>
                <c:pt idx="80">
                  <c:v>-8.6506000000000004E-7</c:v>
                </c:pt>
                <c:pt idx="81">
                  <c:v>-8.6956099999999999E-7</c:v>
                </c:pt>
                <c:pt idx="82">
                  <c:v>-8.7487E-7</c:v>
                </c:pt>
                <c:pt idx="83">
                  <c:v>-8.8161100000000005E-7</c:v>
                </c:pt>
                <c:pt idx="84">
                  <c:v>-8.8720099999999998E-7</c:v>
                </c:pt>
                <c:pt idx="85">
                  <c:v>-8.9185399999999999E-7</c:v>
                </c:pt>
                <c:pt idx="86">
                  <c:v>-8.9805199999999997E-7</c:v>
                </c:pt>
                <c:pt idx="87">
                  <c:v>-9.0418400000000004E-7</c:v>
                </c:pt>
                <c:pt idx="88">
                  <c:v>-9.0722200000000005E-7</c:v>
                </c:pt>
                <c:pt idx="89">
                  <c:v>-9.1421199999999998E-7</c:v>
                </c:pt>
                <c:pt idx="90">
                  <c:v>-9.1810300000000003E-7</c:v>
                </c:pt>
                <c:pt idx="91">
                  <c:v>-9.2368899999999995E-7</c:v>
                </c:pt>
                <c:pt idx="92">
                  <c:v>-9.3118200000000001E-7</c:v>
                </c:pt>
                <c:pt idx="93">
                  <c:v>-9.3650600000000001E-7</c:v>
                </c:pt>
                <c:pt idx="94">
                  <c:v>-9.3901999999999995E-7</c:v>
                </c:pt>
                <c:pt idx="95">
                  <c:v>-9.4811300000000001E-7</c:v>
                </c:pt>
                <c:pt idx="96">
                  <c:v>-9.5177399999999996E-7</c:v>
                </c:pt>
                <c:pt idx="97">
                  <c:v>-9.543609999999999E-7</c:v>
                </c:pt>
                <c:pt idx="98">
                  <c:v>-9.5822799999999992E-7</c:v>
                </c:pt>
                <c:pt idx="99">
                  <c:v>-9.6340799999999997E-7</c:v>
                </c:pt>
                <c:pt idx="100">
                  <c:v>-9.676780000000001E-7</c:v>
                </c:pt>
                <c:pt idx="101">
                  <c:v>-9.7116800000000008E-7</c:v>
                </c:pt>
                <c:pt idx="102">
                  <c:v>-9.7582699999999994E-7</c:v>
                </c:pt>
                <c:pt idx="103">
                  <c:v>-9.7873399999999993E-7</c:v>
                </c:pt>
                <c:pt idx="104">
                  <c:v>-9.8344399999999992E-7</c:v>
                </c:pt>
                <c:pt idx="105">
                  <c:v>-9.8699699999999995E-7</c:v>
                </c:pt>
                <c:pt idx="106">
                  <c:v>-9.8839399999999998E-7</c:v>
                </c:pt>
                <c:pt idx="107">
                  <c:v>-9.9260100000000006E-7</c:v>
                </c:pt>
                <c:pt idx="108">
                  <c:v>-9.9322499999999992E-7</c:v>
                </c:pt>
                <c:pt idx="109">
                  <c:v>-9.9689199999999992E-7</c:v>
                </c:pt>
                <c:pt idx="110">
                  <c:v>-9.9935200000000007E-7</c:v>
                </c:pt>
                <c:pt idx="111">
                  <c:v>-1.00212E-6</c:v>
                </c:pt>
                <c:pt idx="112">
                  <c:v>-1.00245E-6</c:v>
                </c:pt>
                <c:pt idx="113">
                  <c:v>-1.00537E-6</c:v>
                </c:pt>
                <c:pt idx="114">
                  <c:v>-1.00887E-6</c:v>
                </c:pt>
                <c:pt idx="115">
                  <c:v>-1.01035E-6</c:v>
                </c:pt>
                <c:pt idx="116">
                  <c:v>-1.0145899999999999E-6</c:v>
                </c:pt>
                <c:pt idx="117">
                  <c:v>-1.0149799999999999E-6</c:v>
                </c:pt>
                <c:pt idx="118">
                  <c:v>-1.01947E-6</c:v>
                </c:pt>
                <c:pt idx="119">
                  <c:v>-1.0204E-6</c:v>
                </c:pt>
                <c:pt idx="120">
                  <c:v>-1.0224599999999999E-6</c:v>
                </c:pt>
                <c:pt idx="121">
                  <c:v>-1.0263799999999999E-6</c:v>
                </c:pt>
                <c:pt idx="122">
                  <c:v>-1.02679E-6</c:v>
                </c:pt>
                <c:pt idx="123">
                  <c:v>-1.0314899999999999E-6</c:v>
                </c:pt>
                <c:pt idx="124">
                  <c:v>-1.0309599999999999E-6</c:v>
                </c:pt>
                <c:pt idx="125">
                  <c:v>-1.0341E-6</c:v>
                </c:pt>
                <c:pt idx="126">
                  <c:v>-1.0395500000000001E-6</c:v>
                </c:pt>
                <c:pt idx="127">
                  <c:v>-1.04352E-6</c:v>
                </c:pt>
                <c:pt idx="128">
                  <c:v>-1.0448299999999999E-6</c:v>
                </c:pt>
                <c:pt idx="129">
                  <c:v>-1.0471600000000001E-6</c:v>
                </c:pt>
                <c:pt idx="130">
                  <c:v>-1.05381E-6</c:v>
                </c:pt>
                <c:pt idx="131">
                  <c:v>-1.05796E-6</c:v>
                </c:pt>
                <c:pt idx="132">
                  <c:v>-1.06013E-6</c:v>
                </c:pt>
                <c:pt idx="133">
                  <c:v>-1.0664000000000001E-6</c:v>
                </c:pt>
                <c:pt idx="134">
                  <c:v>-1.06965E-6</c:v>
                </c:pt>
                <c:pt idx="135">
                  <c:v>-1.0762599999999999E-6</c:v>
                </c:pt>
                <c:pt idx="136">
                  <c:v>-1.0782999999999999E-6</c:v>
                </c:pt>
                <c:pt idx="137">
                  <c:v>-1.08609E-6</c:v>
                </c:pt>
                <c:pt idx="138">
                  <c:v>-1.0913499999999999E-6</c:v>
                </c:pt>
                <c:pt idx="139">
                  <c:v>-1.0979300000000001E-6</c:v>
                </c:pt>
                <c:pt idx="140">
                  <c:v>-1.10408E-6</c:v>
                </c:pt>
                <c:pt idx="141">
                  <c:v>-1.1121900000000001E-6</c:v>
                </c:pt>
                <c:pt idx="142">
                  <c:v>-1.11762E-6</c:v>
                </c:pt>
                <c:pt idx="143">
                  <c:v>-1.1259099999999999E-6</c:v>
                </c:pt>
                <c:pt idx="144">
                  <c:v>-1.1341300000000001E-6</c:v>
                </c:pt>
                <c:pt idx="145">
                  <c:v>-1.1437299999999999E-6</c:v>
                </c:pt>
                <c:pt idx="146">
                  <c:v>-1.1512300000000001E-6</c:v>
                </c:pt>
                <c:pt idx="147">
                  <c:v>-1.16068E-6</c:v>
                </c:pt>
                <c:pt idx="148">
                  <c:v>-1.17234E-6</c:v>
                </c:pt>
                <c:pt idx="149">
                  <c:v>-1.1817000000000001E-6</c:v>
                </c:pt>
                <c:pt idx="150">
                  <c:v>-1.1936000000000001E-6</c:v>
                </c:pt>
                <c:pt idx="151">
                  <c:v>-1.2055900000000001E-6</c:v>
                </c:pt>
                <c:pt idx="152">
                  <c:v>-1.21846E-6</c:v>
                </c:pt>
                <c:pt idx="153">
                  <c:v>-1.2319199999999999E-6</c:v>
                </c:pt>
                <c:pt idx="154">
                  <c:v>-1.24853E-6</c:v>
                </c:pt>
                <c:pt idx="155">
                  <c:v>-1.2618999999999999E-6</c:v>
                </c:pt>
                <c:pt idx="156">
                  <c:v>-1.27887E-6</c:v>
                </c:pt>
                <c:pt idx="157">
                  <c:v>-1.2954999999999999E-6</c:v>
                </c:pt>
                <c:pt idx="158">
                  <c:v>-1.31126E-6</c:v>
                </c:pt>
                <c:pt idx="159">
                  <c:v>-1.33017E-6</c:v>
                </c:pt>
                <c:pt idx="160">
                  <c:v>-1.3495E-6</c:v>
                </c:pt>
                <c:pt idx="161">
                  <c:v>-1.36974E-6</c:v>
                </c:pt>
                <c:pt idx="162">
                  <c:v>-1.3960700000000001E-6</c:v>
                </c:pt>
                <c:pt idx="163">
                  <c:v>-1.4182100000000001E-6</c:v>
                </c:pt>
                <c:pt idx="164">
                  <c:v>-1.4433499999999999E-6</c:v>
                </c:pt>
                <c:pt idx="165">
                  <c:v>-1.46955E-6</c:v>
                </c:pt>
                <c:pt idx="166">
                  <c:v>-1.4994899999999999E-6</c:v>
                </c:pt>
                <c:pt idx="167">
                  <c:v>-1.5292900000000001E-6</c:v>
                </c:pt>
                <c:pt idx="168">
                  <c:v>-1.56328E-6</c:v>
                </c:pt>
                <c:pt idx="169">
                  <c:v>-1.5967000000000001E-6</c:v>
                </c:pt>
                <c:pt idx="170">
                  <c:v>-1.6311900000000001E-6</c:v>
                </c:pt>
                <c:pt idx="171">
                  <c:v>-1.6699399999999999E-6</c:v>
                </c:pt>
                <c:pt idx="172">
                  <c:v>-1.7096600000000001E-6</c:v>
                </c:pt>
                <c:pt idx="173">
                  <c:v>-1.75093E-6</c:v>
                </c:pt>
                <c:pt idx="174">
                  <c:v>-1.7941699999999999E-6</c:v>
                </c:pt>
                <c:pt idx="175">
                  <c:v>-1.8355099999999999E-6</c:v>
                </c:pt>
                <c:pt idx="176">
                  <c:v>-1.8807700000000001E-6</c:v>
                </c:pt>
                <c:pt idx="177">
                  <c:v>-1.92375E-6</c:v>
                </c:pt>
                <c:pt idx="178">
                  <c:v>-1.9641099999999998E-6</c:v>
                </c:pt>
                <c:pt idx="179">
                  <c:v>-1.9985399999999998E-6</c:v>
                </c:pt>
                <c:pt idx="180">
                  <c:v>-2.0333999999999999E-6</c:v>
                </c:pt>
                <c:pt idx="181">
                  <c:v>-2.05855E-6</c:v>
                </c:pt>
                <c:pt idx="182">
                  <c:v>-2.0791699999999999E-6</c:v>
                </c:pt>
                <c:pt idx="183">
                  <c:v>-2.0943999999999998E-6</c:v>
                </c:pt>
                <c:pt idx="184">
                  <c:v>-2.1028099999999999E-6</c:v>
                </c:pt>
                <c:pt idx="185">
                  <c:v>-2.1070599999999999E-6</c:v>
                </c:pt>
                <c:pt idx="186">
                  <c:v>-2.1036699999999999E-6</c:v>
                </c:pt>
                <c:pt idx="187">
                  <c:v>-2.0996000000000002E-6</c:v>
                </c:pt>
                <c:pt idx="188">
                  <c:v>-2.0888499999999999E-6</c:v>
                </c:pt>
                <c:pt idx="189">
                  <c:v>-2.0783699999999999E-6</c:v>
                </c:pt>
                <c:pt idx="190">
                  <c:v>-2.0637499999999999E-6</c:v>
                </c:pt>
                <c:pt idx="191">
                  <c:v>-2.0487599999999999E-6</c:v>
                </c:pt>
                <c:pt idx="192">
                  <c:v>-2.0362300000000001E-6</c:v>
                </c:pt>
                <c:pt idx="193">
                  <c:v>-2.02374E-6</c:v>
                </c:pt>
                <c:pt idx="194">
                  <c:v>-2.00878E-6</c:v>
                </c:pt>
                <c:pt idx="195">
                  <c:v>-1.9957600000000002E-6</c:v>
                </c:pt>
                <c:pt idx="196">
                  <c:v>-1.9838899999999999E-6</c:v>
                </c:pt>
                <c:pt idx="197">
                  <c:v>-1.9768599999999998E-6</c:v>
                </c:pt>
                <c:pt idx="198">
                  <c:v>-1.9674200000000001E-6</c:v>
                </c:pt>
                <c:pt idx="199">
                  <c:v>-1.96134E-6</c:v>
                </c:pt>
                <c:pt idx="200">
                  <c:v>-1.9556099999999998E-6</c:v>
                </c:pt>
                <c:pt idx="201">
                  <c:v>-1.9540599999999998E-6</c:v>
                </c:pt>
                <c:pt idx="202">
                  <c:v>-1.9511599999999998E-6</c:v>
                </c:pt>
                <c:pt idx="203">
                  <c:v>-1.9491999999999999E-6</c:v>
                </c:pt>
                <c:pt idx="204">
                  <c:v>-1.9518800000000002E-6</c:v>
                </c:pt>
                <c:pt idx="205">
                  <c:v>-1.9506200000000001E-6</c:v>
                </c:pt>
                <c:pt idx="206">
                  <c:v>-1.95393E-6</c:v>
                </c:pt>
                <c:pt idx="207">
                  <c:v>-1.9589899999999999E-6</c:v>
                </c:pt>
                <c:pt idx="208">
                  <c:v>-1.9621100000000001E-6</c:v>
                </c:pt>
                <c:pt idx="209">
                  <c:v>-1.9685400000000001E-6</c:v>
                </c:pt>
                <c:pt idx="210">
                  <c:v>-1.97587E-6</c:v>
                </c:pt>
                <c:pt idx="211">
                  <c:v>-1.98526E-6</c:v>
                </c:pt>
                <c:pt idx="212">
                  <c:v>-1.9925E-6</c:v>
                </c:pt>
                <c:pt idx="213">
                  <c:v>-2.0058400000000002E-6</c:v>
                </c:pt>
                <c:pt idx="214">
                  <c:v>-2.0160400000000001E-6</c:v>
                </c:pt>
                <c:pt idx="215">
                  <c:v>-2.02857E-6</c:v>
                </c:pt>
                <c:pt idx="216">
                  <c:v>-2.0399600000000001E-6</c:v>
                </c:pt>
                <c:pt idx="217">
                  <c:v>-2.0547500000000001E-6</c:v>
                </c:pt>
                <c:pt idx="218">
                  <c:v>-2.0676899999999998E-6</c:v>
                </c:pt>
                <c:pt idx="219">
                  <c:v>-2.08402E-6</c:v>
                </c:pt>
                <c:pt idx="220">
                  <c:v>-2.1006299999999998E-6</c:v>
                </c:pt>
                <c:pt idx="221">
                  <c:v>-2.1154699999999999E-6</c:v>
                </c:pt>
                <c:pt idx="222">
                  <c:v>-2.13453E-6</c:v>
                </c:pt>
                <c:pt idx="223">
                  <c:v>-2.15067E-6</c:v>
                </c:pt>
                <c:pt idx="224">
                  <c:v>-2.16566E-6</c:v>
                </c:pt>
                <c:pt idx="225">
                  <c:v>-2.1852799999999999E-6</c:v>
                </c:pt>
                <c:pt idx="226">
                  <c:v>-2.2055400000000001E-6</c:v>
                </c:pt>
                <c:pt idx="227">
                  <c:v>-2.2251500000000002E-6</c:v>
                </c:pt>
                <c:pt idx="228">
                  <c:v>-2.2447700000000001E-6</c:v>
                </c:pt>
                <c:pt idx="229">
                  <c:v>-2.2651900000000001E-6</c:v>
                </c:pt>
                <c:pt idx="230">
                  <c:v>-2.2888999999999998E-6</c:v>
                </c:pt>
                <c:pt idx="231">
                  <c:v>-2.3076600000000001E-6</c:v>
                </c:pt>
                <c:pt idx="232">
                  <c:v>-2.3301299999999999E-6</c:v>
                </c:pt>
                <c:pt idx="233">
                  <c:v>-2.3491800000000002E-6</c:v>
                </c:pt>
                <c:pt idx="234">
                  <c:v>-2.3731000000000002E-6</c:v>
                </c:pt>
                <c:pt idx="235">
                  <c:v>-2.39385E-6</c:v>
                </c:pt>
                <c:pt idx="236">
                  <c:v>-2.4206799999999998E-6</c:v>
                </c:pt>
                <c:pt idx="237">
                  <c:v>-2.4408200000000001E-6</c:v>
                </c:pt>
                <c:pt idx="238">
                  <c:v>-2.46518E-6</c:v>
                </c:pt>
                <c:pt idx="239">
                  <c:v>-2.49321E-6</c:v>
                </c:pt>
                <c:pt idx="240">
                  <c:v>-2.5169699999999998E-6</c:v>
                </c:pt>
                <c:pt idx="241">
                  <c:v>-2.5421199999999999E-6</c:v>
                </c:pt>
                <c:pt idx="242">
                  <c:v>-2.56842E-6</c:v>
                </c:pt>
                <c:pt idx="243">
                  <c:v>-2.5917600000000001E-6</c:v>
                </c:pt>
                <c:pt idx="244">
                  <c:v>-2.6145999999999999E-6</c:v>
                </c:pt>
                <c:pt idx="245">
                  <c:v>-2.6462600000000001E-6</c:v>
                </c:pt>
                <c:pt idx="246">
                  <c:v>-2.6698799999999999E-6</c:v>
                </c:pt>
                <c:pt idx="247">
                  <c:v>-2.6977399999999999E-6</c:v>
                </c:pt>
                <c:pt idx="248">
                  <c:v>-2.72231E-6</c:v>
                </c:pt>
                <c:pt idx="249">
                  <c:v>-2.7502899999999999E-6</c:v>
                </c:pt>
                <c:pt idx="250">
                  <c:v>-2.78015E-6</c:v>
                </c:pt>
                <c:pt idx="251">
                  <c:v>-2.8041599999999999E-6</c:v>
                </c:pt>
                <c:pt idx="252">
                  <c:v>-2.8324300000000002E-6</c:v>
                </c:pt>
                <c:pt idx="253">
                  <c:v>-2.8616900000000002E-6</c:v>
                </c:pt>
                <c:pt idx="254">
                  <c:v>-2.8933400000000002E-6</c:v>
                </c:pt>
                <c:pt idx="255">
                  <c:v>-2.92095E-6</c:v>
                </c:pt>
                <c:pt idx="256">
                  <c:v>-2.94728E-6</c:v>
                </c:pt>
                <c:pt idx="257">
                  <c:v>-2.97666E-6</c:v>
                </c:pt>
                <c:pt idx="258">
                  <c:v>-3.00391E-6</c:v>
                </c:pt>
                <c:pt idx="259">
                  <c:v>-3.0325300000000002E-6</c:v>
                </c:pt>
                <c:pt idx="260">
                  <c:v>-3.0596700000000001E-6</c:v>
                </c:pt>
                <c:pt idx="261">
                  <c:v>-3.0887799999999998E-6</c:v>
                </c:pt>
                <c:pt idx="262">
                  <c:v>-3.11576E-6</c:v>
                </c:pt>
                <c:pt idx="263">
                  <c:v>-3.1426799999999999E-6</c:v>
                </c:pt>
                <c:pt idx="264">
                  <c:v>-3.1726700000000002E-6</c:v>
                </c:pt>
                <c:pt idx="265">
                  <c:v>-3.19795E-6</c:v>
                </c:pt>
                <c:pt idx="266">
                  <c:v>-3.22581E-6</c:v>
                </c:pt>
                <c:pt idx="267">
                  <c:v>-3.25616E-6</c:v>
                </c:pt>
                <c:pt idx="268">
                  <c:v>-3.2862899999999999E-6</c:v>
                </c:pt>
                <c:pt idx="269">
                  <c:v>-3.3090200000000001E-6</c:v>
                </c:pt>
                <c:pt idx="270">
                  <c:v>-3.3360599999999999E-6</c:v>
                </c:pt>
                <c:pt idx="271">
                  <c:v>-3.3600099999999999E-6</c:v>
                </c:pt>
                <c:pt idx="272">
                  <c:v>-3.3839299999999999E-6</c:v>
                </c:pt>
                <c:pt idx="273">
                  <c:v>-3.4085699999999999E-6</c:v>
                </c:pt>
                <c:pt idx="274">
                  <c:v>-3.4325900000000001E-6</c:v>
                </c:pt>
                <c:pt idx="275">
                  <c:v>-3.4548899999999999E-6</c:v>
                </c:pt>
                <c:pt idx="276">
                  <c:v>-3.4784E-6</c:v>
                </c:pt>
                <c:pt idx="277">
                  <c:v>-3.4972600000000001E-6</c:v>
                </c:pt>
                <c:pt idx="278">
                  <c:v>-3.5182800000000001E-6</c:v>
                </c:pt>
                <c:pt idx="279">
                  <c:v>-3.53842E-6</c:v>
                </c:pt>
                <c:pt idx="280">
                  <c:v>-3.5584399999999999E-6</c:v>
                </c:pt>
                <c:pt idx="281">
                  <c:v>-3.57653E-6</c:v>
                </c:pt>
                <c:pt idx="282">
                  <c:v>-3.5892700000000001E-6</c:v>
                </c:pt>
                <c:pt idx="283">
                  <c:v>-3.6072400000000002E-6</c:v>
                </c:pt>
                <c:pt idx="284">
                  <c:v>-3.6190899999999999E-6</c:v>
                </c:pt>
                <c:pt idx="285">
                  <c:v>-3.6299199999999999E-6</c:v>
                </c:pt>
                <c:pt idx="286">
                  <c:v>-3.6424099999999999E-6</c:v>
                </c:pt>
                <c:pt idx="287">
                  <c:v>-3.6491700000000002E-6</c:v>
                </c:pt>
                <c:pt idx="288">
                  <c:v>-3.6552799999999998E-6</c:v>
                </c:pt>
                <c:pt idx="289">
                  <c:v>-3.6618600000000002E-6</c:v>
                </c:pt>
                <c:pt idx="290">
                  <c:v>-3.6654500000000002E-6</c:v>
                </c:pt>
                <c:pt idx="291">
                  <c:v>-3.66779E-6</c:v>
                </c:pt>
                <c:pt idx="292">
                  <c:v>-3.6669099999999998E-6</c:v>
                </c:pt>
                <c:pt idx="293">
                  <c:v>-3.6667699999999998E-6</c:v>
                </c:pt>
                <c:pt idx="294">
                  <c:v>-3.6665399999999998E-6</c:v>
                </c:pt>
                <c:pt idx="295">
                  <c:v>-3.6611800000000001E-6</c:v>
                </c:pt>
                <c:pt idx="296">
                  <c:v>-3.6565000000000001E-6</c:v>
                </c:pt>
                <c:pt idx="297">
                  <c:v>-3.6511699999999999E-6</c:v>
                </c:pt>
                <c:pt idx="298">
                  <c:v>-3.6405799999999998E-6</c:v>
                </c:pt>
                <c:pt idx="299">
                  <c:v>-3.6315899999999998E-6</c:v>
                </c:pt>
                <c:pt idx="300">
                  <c:v>-3.6208999999999999E-6</c:v>
                </c:pt>
                <c:pt idx="301">
                  <c:v>-3.6096600000000001E-6</c:v>
                </c:pt>
                <c:pt idx="302">
                  <c:v>-3.5951699999999999E-6</c:v>
                </c:pt>
                <c:pt idx="303">
                  <c:v>-3.5792299999999999E-6</c:v>
                </c:pt>
                <c:pt idx="304">
                  <c:v>-3.5713999999999998E-6</c:v>
                </c:pt>
                <c:pt idx="305">
                  <c:v>-3.5511600000000001E-6</c:v>
                </c:pt>
                <c:pt idx="306">
                  <c:v>-3.5380900000000002E-6</c:v>
                </c:pt>
                <c:pt idx="307">
                  <c:v>-3.52461E-6</c:v>
                </c:pt>
                <c:pt idx="308">
                  <c:v>-3.5021299999999999E-6</c:v>
                </c:pt>
                <c:pt idx="309">
                  <c:v>-3.4848300000000001E-6</c:v>
                </c:pt>
                <c:pt idx="310">
                  <c:v>-3.4655300000000001E-6</c:v>
                </c:pt>
                <c:pt idx="311">
                  <c:v>-3.4452500000000002E-6</c:v>
                </c:pt>
                <c:pt idx="312">
                  <c:v>-3.4225599999999998E-6</c:v>
                </c:pt>
                <c:pt idx="313">
                  <c:v>-3.4080799999999999E-6</c:v>
                </c:pt>
                <c:pt idx="314">
                  <c:v>-3.3807300000000001E-6</c:v>
                </c:pt>
                <c:pt idx="315">
                  <c:v>-3.3611700000000001E-6</c:v>
                </c:pt>
                <c:pt idx="316">
                  <c:v>-3.3411500000000002E-6</c:v>
                </c:pt>
                <c:pt idx="317">
                  <c:v>-3.3223299999999999E-6</c:v>
                </c:pt>
                <c:pt idx="318">
                  <c:v>-3.3018400000000001E-6</c:v>
                </c:pt>
                <c:pt idx="319">
                  <c:v>-3.2824300000000001E-6</c:v>
                </c:pt>
                <c:pt idx="320">
                  <c:v>-3.26202E-6</c:v>
                </c:pt>
                <c:pt idx="321">
                  <c:v>-3.2404200000000001E-6</c:v>
                </c:pt>
                <c:pt idx="322">
                  <c:v>-3.2222100000000001E-6</c:v>
                </c:pt>
                <c:pt idx="323">
                  <c:v>-3.2051999999999998E-6</c:v>
                </c:pt>
                <c:pt idx="324">
                  <c:v>-3.1919899999999998E-6</c:v>
                </c:pt>
                <c:pt idx="325">
                  <c:v>-3.1723399999999999E-6</c:v>
                </c:pt>
                <c:pt idx="326">
                  <c:v>-3.1569100000000001E-6</c:v>
                </c:pt>
                <c:pt idx="327">
                  <c:v>-3.1441000000000001E-6</c:v>
                </c:pt>
                <c:pt idx="328">
                  <c:v>-3.1307299999999999E-6</c:v>
                </c:pt>
                <c:pt idx="329">
                  <c:v>-3.1180099999999999E-6</c:v>
                </c:pt>
                <c:pt idx="330">
                  <c:v>-3.10956E-6</c:v>
                </c:pt>
                <c:pt idx="331">
                  <c:v>-3.10554E-6</c:v>
                </c:pt>
                <c:pt idx="332">
                  <c:v>-3.0955700000000001E-6</c:v>
                </c:pt>
                <c:pt idx="333">
                  <c:v>-3.0904699999999999E-6</c:v>
                </c:pt>
                <c:pt idx="334">
                  <c:v>-3.0858799999999998E-6</c:v>
                </c:pt>
                <c:pt idx="335">
                  <c:v>-3.0839700000000001E-6</c:v>
                </c:pt>
                <c:pt idx="336">
                  <c:v>-3.0784699999999999E-6</c:v>
                </c:pt>
                <c:pt idx="337">
                  <c:v>-3.0774200000000001E-6</c:v>
                </c:pt>
                <c:pt idx="338">
                  <c:v>-3.0788999999999999E-6</c:v>
                </c:pt>
                <c:pt idx="339">
                  <c:v>-3.0784399999999999E-6</c:v>
                </c:pt>
                <c:pt idx="340">
                  <c:v>-3.0811E-6</c:v>
                </c:pt>
                <c:pt idx="341">
                  <c:v>-3.0784699999999999E-6</c:v>
                </c:pt>
                <c:pt idx="342">
                  <c:v>-3.08475E-6</c:v>
                </c:pt>
                <c:pt idx="343">
                  <c:v>-3.0821300000000001E-6</c:v>
                </c:pt>
                <c:pt idx="344">
                  <c:v>-3.0931800000000002E-6</c:v>
                </c:pt>
                <c:pt idx="345">
                  <c:v>-3.0935699999999999E-6</c:v>
                </c:pt>
                <c:pt idx="346">
                  <c:v>-3.1012500000000002E-6</c:v>
                </c:pt>
                <c:pt idx="347">
                  <c:v>-3.1064500000000001E-6</c:v>
                </c:pt>
                <c:pt idx="348">
                  <c:v>-3.1108100000000002E-6</c:v>
                </c:pt>
                <c:pt idx="349">
                  <c:v>-3.11766E-6</c:v>
                </c:pt>
                <c:pt idx="350">
                  <c:v>-3.12461E-6</c:v>
                </c:pt>
                <c:pt idx="351">
                  <c:v>-3.1302900000000001E-6</c:v>
                </c:pt>
                <c:pt idx="352">
                  <c:v>-3.1369200000000001E-6</c:v>
                </c:pt>
                <c:pt idx="353">
                  <c:v>-3.14698E-6</c:v>
                </c:pt>
                <c:pt idx="354">
                  <c:v>-3.1568099999999999E-6</c:v>
                </c:pt>
                <c:pt idx="355">
                  <c:v>-3.1644300000000001E-6</c:v>
                </c:pt>
                <c:pt idx="356">
                  <c:v>-3.17291E-6</c:v>
                </c:pt>
                <c:pt idx="357">
                  <c:v>-3.1860000000000001E-6</c:v>
                </c:pt>
                <c:pt idx="358">
                  <c:v>-3.1961600000000002E-6</c:v>
                </c:pt>
                <c:pt idx="359">
                  <c:v>-3.2060599999999998E-6</c:v>
                </c:pt>
                <c:pt idx="360">
                  <c:v>-3.2199299999999998E-6</c:v>
                </c:pt>
                <c:pt idx="361">
                  <c:v>-3.2290599999999999E-6</c:v>
                </c:pt>
                <c:pt idx="362">
                  <c:v>-3.24166E-6</c:v>
                </c:pt>
                <c:pt idx="363">
                  <c:v>-3.25372E-6</c:v>
                </c:pt>
                <c:pt idx="364">
                  <c:v>-3.2718300000000001E-6</c:v>
                </c:pt>
                <c:pt idx="365">
                  <c:v>-3.2783099999999999E-6</c:v>
                </c:pt>
                <c:pt idx="366">
                  <c:v>-3.2996799999999998E-6</c:v>
                </c:pt>
                <c:pt idx="367">
                  <c:v>-3.31474E-6</c:v>
                </c:pt>
                <c:pt idx="368">
                  <c:v>-3.3305300000000001E-6</c:v>
                </c:pt>
                <c:pt idx="369">
                  <c:v>-3.3465200000000002E-6</c:v>
                </c:pt>
                <c:pt idx="370">
                  <c:v>-3.3612900000000001E-6</c:v>
                </c:pt>
                <c:pt idx="371">
                  <c:v>-3.3790600000000001E-6</c:v>
                </c:pt>
                <c:pt idx="372">
                  <c:v>-3.3956799999999998E-6</c:v>
                </c:pt>
                <c:pt idx="373">
                  <c:v>-3.4146599999999998E-6</c:v>
                </c:pt>
                <c:pt idx="374">
                  <c:v>-3.4340399999999999E-6</c:v>
                </c:pt>
                <c:pt idx="375">
                  <c:v>-3.45299E-6</c:v>
                </c:pt>
                <c:pt idx="376">
                  <c:v>-3.4713699999999999E-6</c:v>
                </c:pt>
                <c:pt idx="377">
                  <c:v>-3.4934899999999998E-6</c:v>
                </c:pt>
                <c:pt idx="378">
                  <c:v>-3.5120999999999998E-6</c:v>
                </c:pt>
                <c:pt idx="379">
                  <c:v>-3.5311899999999999E-6</c:v>
                </c:pt>
                <c:pt idx="380">
                  <c:v>-3.5539200000000001E-6</c:v>
                </c:pt>
                <c:pt idx="381">
                  <c:v>-3.5751599999999998E-6</c:v>
                </c:pt>
                <c:pt idx="382">
                  <c:v>-3.5980300000000001E-6</c:v>
                </c:pt>
                <c:pt idx="383">
                  <c:v>-3.61969E-6</c:v>
                </c:pt>
                <c:pt idx="384">
                  <c:v>-3.6443500000000001E-6</c:v>
                </c:pt>
                <c:pt idx="385">
                  <c:v>-3.6680100000000001E-6</c:v>
                </c:pt>
                <c:pt idx="386">
                  <c:v>-3.69705E-6</c:v>
                </c:pt>
                <c:pt idx="387">
                  <c:v>-3.7230499999999999E-6</c:v>
                </c:pt>
                <c:pt idx="388">
                  <c:v>-3.7510900000000001E-6</c:v>
                </c:pt>
                <c:pt idx="389">
                  <c:v>-3.7808899999999998E-6</c:v>
                </c:pt>
                <c:pt idx="390">
                  <c:v>-3.80991E-6</c:v>
                </c:pt>
                <c:pt idx="391">
                  <c:v>-3.84015E-6</c:v>
                </c:pt>
                <c:pt idx="392">
                  <c:v>-3.8707000000000001E-6</c:v>
                </c:pt>
                <c:pt idx="393">
                  <c:v>-3.9049100000000004E-6</c:v>
                </c:pt>
                <c:pt idx="394">
                  <c:v>-3.9373000000000004E-6</c:v>
                </c:pt>
                <c:pt idx="395">
                  <c:v>-3.9720899999999998E-6</c:v>
                </c:pt>
                <c:pt idx="396">
                  <c:v>-4.0084700000000003E-6</c:v>
                </c:pt>
                <c:pt idx="397">
                  <c:v>-4.04783E-6</c:v>
                </c:pt>
                <c:pt idx="398">
                  <c:v>-4.0858599999999999E-6</c:v>
                </c:pt>
                <c:pt idx="399">
                  <c:v>-4.1269899999999998E-6</c:v>
                </c:pt>
                <c:pt idx="400">
                  <c:v>-4.1713199999999999E-6</c:v>
                </c:pt>
                <c:pt idx="401">
                  <c:v>-4.2134199999999999E-6</c:v>
                </c:pt>
                <c:pt idx="402">
                  <c:v>-4.2584900000000001E-6</c:v>
                </c:pt>
                <c:pt idx="403">
                  <c:v>-4.3032800000000002E-6</c:v>
                </c:pt>
                <c:pt idx="404">
                  <c:v>-4.3540000000000002E-6</c:v>
                </c:pt>
                <c:pt idx="405">
                  <c:v>-4.4016899999999999E-6</c:v>
                </c:pt>
                <c:pt idx="406">
                  <c:v>-4.4530999999999998E-6</c:v>
                </c:pt>
                <c:pt idx="407">
                  <c:v>-4.5055000000000003E-6</c:v>
                </c:pt>
                <c:pt idx="408">
                  <c:v>-4.5605300000000002E-6</c:v>
                </c:pt>
                <c:pt idx="409">
                  <c:v>-4.6159799999999998E-6</c:v>
                </c:pt>
                <c:pt idx="410">
                  <c:v>-4.6744700000000003E-6</c:v>
                </c:pt>
                <c:pt idx="411">
                  <c:v>-4.7363200000000004E-6</c:v>
                </c:pt>
                <c:pt idx="412">
                  <c:v>-4.7992300000000001E-6</c:v>
                </c:pt>
                <c:pt idx="413">
                  <c:v>-4.8622699999999996E-6</c:v>
                </c:pt>
                <c:pt idx="414">
                  <c:v>-4.9285600000000003E-6</c:v>
                </c:pt>
                <c:pt idx="415">
                  <c:v>-4.9987699999999999E-6</c:v>
                </c:pt>
                <c:pt idx="416">
                  <c:v>-5.0665200000000002E-6</c:v>
                </c:pt>
                <c:pt idx="417">
                  <c:v>-5.14051E-6</c:v>
                </c:pt>
                <c:pt idx="418">
                  <c:v>-5.2140800000000001E-6</c:v>
                </c:pt>
                <c:pt idx="419">
                  <c:v>-5.2899799999999996E-6</c:v>
                </c:pt>
                <c:pt idx="420">
                  <c:v>-5.3726099999999999E-6</c:v>
                </c:pt>
                <c:pt idx="421">
                  <c:v>-5.4690499999999998E-6</c:v>
                </c:pt>
                <c:pt idx="422">
                  <c:v>-5.5538799999999998E-6</c:v>
                </c:pt>
                <c:pt idx="423">
                  <c:v>-5.6450299999999997E-6</c:v>
                </c:pt>
                <c:pt idx="424">
                  <c:v>-5.7371100000000004E-6</c:v>
                </c:pt>
                <c:pt idx="425">
                  <c:v>-5.8285500000000003E-6</c:v>
                </c:pt>
                <c:pt idx="426">
                  <c:v>-5.9288300000000003E-6</c:v>
                </c:pt>
                <c:pt idx="427">
                  <c:v>-6.0291700000000002E-6</c:v>
                </c:pt>
                <c:pt idx="428">
                  <c:v>-6.1323800000000002E-6</c:v>
                </c:pt>
                <c:pt idx="429">
                  <c:v>-6.2411000000000003E-6</c:v>
                </c:pt>
                <c:pt idx="430">
                  <c:v>-6.3465400000000004E-6</c:v>
                </c:pt>
                <c:pt idx="431">
                  <c:v>-6.4627099999999998E-6</c:v>
                </c:pt>
                <c:pt idx="432">
                  <c:v>-6.5792399999999999E-6</c:v>
                </c:pt>
                <c:pt idx="433">
                  <c:v>-6.6990900000000001E-6</c:v>
                </c:pt>
                <c:pt idx="434">
                  <c:v>-6.8237700000000002E-6</c:v>
                </c:pt>
                <c:pt idx="435">
                  <c:v>-6.9566100000000003E-6</c:v>
                </c:pt>
                <c:pt idx="436">
                  <c:v>-7.0856499999999997E-6</c:v>
                </c:pt>
                <c:pt idx="437">
                  <c:v>-7.2317499999999998E-6</c:v>
                </c:pt>
                <c:pt idx="438">
                  <c:v>-7.3694600000000001E-6</c:v>
                </c:pt>
                <c:pt idx="439">
                  <c:v>-7.5142799999999997E-6</c:v>
                </c:pt>
                <c:pt idx="440">
                  <c:v>-7.6697000000000004E-6</c:v>
                </c:pt>
                <c:pt idx="441">
                  <c:v>-7.8210800000000007E-6</c:v>
                </c:pt>
                <c:pt idx="442">
                  <c:v>-7.9832500000000002E-6</c:v>
                </c:pt>
                <c:pt idx="443">
                  <c:v>-8.1456899999999999E-6</c:v>
                </c:pt>
                <c:pt idx="444">
                  <c:v>-8.3197700000000008E-6</c:v>
                </c:pt>
                <c:pt idx="445">
                  <c:v>-8.4940300000000007E-6</c:v>
                </c:pt>
                <c:pt idx="446">
                  <c:v>-8.6813999999999996E-6</c:v>
                </c:pt>
                <c:pt idx="447">
                  <c:v>-8.8676499999999997E-6</c:v>
                </c:pt>
                <c:pt idx="448">
                  <c:v>-9.0586100000000007E-6</c:v>
                </c:pt>
                <c:pt idx="449">
                  <c:v>-9.2633300000000003E-6</c:v>
                </c:pt>
                <c:pt idx="450">
                  <c:v>-8.9422299999999993E-6</c:v>
                </c:pt>
                <c:pt idx="451">
                  <c:v>-8.6614800000000003E-6</c:v>
                </c:pt>
                <c:pt idx="452">
                  <c:v>-8.3902800000000002E-6</c:v>
                </c:pt>
                <c:pt idx="453">
                  <c:v>-8.13397E-6</c:v>
                </c:pt>
                <c:pt idx="454">
                  <c:v>-7.8956999999999996E-6</c:v>
                </c:pt>
                <c:pt idx="455">
                  <c:v>-7.6615999999999996E-6</c:v>
                </c:pt>
                <c:pt idx="456">
                  <c:v>-7.4480599999999996E-6</c:v>
                </c:pt>
                <c:pt idx="457">
                  <c:v>-7.2354000000000002E-6</c:v>
                </c:pt>
                <c:pt idx="458">
                  <c:v>-7.0328800000000003E-6</c:v>
                </c:pt>
                <c:pt idx="459">
                  <c:v>-6.8412300000000002E-6</c:v>
                </c:pt>
                <c:pt idx="460">
                  <c:v>-6.6598799999999998E-6</c:v>
                </c:pt>
                <c:pt idx="461">
                  <c:v>-6.4837100000000001E-6</c:v>
                </c:pt>
                <c:pt idx="462">
                  <c:v>-6.3141999999999996E-6</c:v>
                </c:pt>
                <c:pt idx="463">
                  <c:v>-6.1499799999999999E-6</c:v>
                </c:pt>
                <c:pt idx="464">
                  <c:v>-5.9968900000000003E-6</c:v>
                </c:pt>
                <c:pt idx="465">
                  <c:v>-5.8434400000000001E-6</c:v>
                </c:pt>
                <c:pt idx="466">
                  <c:v>-5.7047900000000001E-6</c:v>
                </c:pt>
                <c:pt idx="467">
                  <c:v>-5.5673500000000002E-6</c:v>
                </c:pt>
                <c:pt idx="468">
                  <c:v>-5.4334299999999999E-6</c:v>
                </c:pt>
                <c:pt idx="469">
                  <c:v>-5.30644E-6</c:v>
                </c:pt>
                <c:pt idx="470">
                  <c:v>-5.1797700000000004E-6</c:v>
                </c:pt>
                <c:pt idx="471">
                  <c:v>-5.0650599999999997E-6</c:v>
                </c:pt>
                <c:pt idx="472">
                  <c:v>-4.9488900000000003E-6</c:v>
                </c:pt>
                <c:pt idx="473">
                  <c:v>-4.8411799999999998E-6</c:v>
                </c:pt>
                <c:pt idx="474">
                  <c:v>-4.7219700000000003E-6</c:v>
                </c:pt>
                <c:pt idx="475">
                  <c:v>-4.6210899999999998E-6</c:v>
                </c:pt>
                <c:pt idx="476">
                  <c:v>-4.5259899999999997E-6</c:v>
                </c:pt>
                <c:pt idx="477">
                  <c:v>-4.4285500000000001E-6</c:v>
                </c:pt>
                <c:pt idx="478">
                  <c:v>-4.33919E-6</c:v>
                </c:pt>
                <c:pt idx="479">
                  <c:v>-4.2525700000000002E-6</c:v>
                </c:pt>
                <c:pt idx="480">
                  <c:v>-4.1694600000000002E-6</c:v>
                </c:pt>
                <c:pt idx="481">
                  <c:v>-4.0883899999999998E-6</c:v>
                </c:pt>
                <c:pt idx="482">
                  <c:v>-4.0116099999999997E-6</c:v>
                </c:pt>
                <c:pt idx="483">
                  <c:v>-3.93509E-6</c:v>
                </c:pt>
                <c:pt idx="484">
                  <c:v>-3.8627700000000001E-6</c:v>
                </c:pt>
                <c:pt idx="485">
                  <c:v>-3.7953100000000002E-6</c:v>
                </c:pt>
                <c:pt idx="486">
                  <c:v>-3.7253600000000001E-6</c:v>
                </c:pt>
                <c:pt idx="487">
                  <c:v>-3.6602199999999998E-6</c:v>
                </c:pt>
                <c:pt idx="488">
                  <c:v>-3.5970399999999999E-6</c:v>
                </c:pt>
                <c:pt idx="489">
                  <c:v>-3.5357299999999999E-6</c:v>
                </c:pt>
                <c:pt idx="490">
                  <c:v>-3.4782099999999999E-6</c:v>
                </c:pt>
                <c:pt idx="491">
                  <c:v>-3.4183599999999999E-6</c:v>
                </c:pt>
                <c:pt idx="492">
                  <c:v>-3.36589E-6</c:v>
                </c:pt>
                <c:pt idx="493">
                  <c:v>-3.31216E-6</c:v>
                </c:pt>
                <c:pt idx="494">
                  <c:v>-3.2616100000000001E-6</c:v>
                </c:pt>
                <c:pt idx="495">
                  <c:v>-3.2094600000000001E-6</c:v>
                </c:pt>
                <c:pt idx="496">
                  <c:v>-3.1640999999999999E-6</c:v>
                </c:pt>
                <c:pt idx="497">
                  <c:v>-3.1188000000000001E-6</c:v>
                </c:pt>
                <c:pt idx="498">
                  <c:v>-3.0770700000000002E-6</c:v>
                </c:pt>
                <c:pt idx="499">
                  <c:v>-3.0295700000000002E-6</c:v>
                </c:pt>
                <c:pt idx="500">
                  <c:v>-2.9886699999999999E-6</c:v>
                </c:pt>
                <c:pt idx="501">
                  <c:v>-2.94949E-6</c:v>
                </c:pt>
                <c:pt idx="502">
                  <c:v>-2.9071699999999999E-6</c:v>
                </c:pt>
                <c:pt idx="503">
                  <c:v>-2.86828E-6</c:v>
                </c:pt>
                <c:pt idx="504">
                  <c:v>-2.8308800000000002E-6</c:v>
                </c:pt>
                <c:pt idx="505">
                  <c:v>-2.7945300000000001E-6</c:v>
                </c:pt>
                <c:pt idx="506">
                  <c:v>-2.7591500000000001E-6</c:v>
                </c:pt>
                <c:pt idx="507">
                  <c:v>-2.7294200000000002E-6</c:v>
                </c:pt>
                <c:pt idx="508">
                  <c:v>-2.6948500000000001E-6</c:v>
                </c:pt>
                <c:pt idx="509">
                  <c:v>-2.66436E-6</c:v>
                </c:pt>
                <c:pt idx="510">
                  <c:v>-2.63573E-6</c:v>
                </c:pt>
                <c:pt idx="511">
                  <c:v>-2.6041499999999999E-6</c:v>
                </c:pt>
                <c:pt idx="512">
                  <c:v>-2.5756200000000001E-6</c:v>
                </c:pt>
                <c:pt idx="513">
                  <c:v>-2.5458100000000001E-6</c:v>
                </c:pt>
                <c:pt idx="514">
                  <c:v>-2.52043E-6</c:v>
                </c:pt>
                <c:pt idx="515">
                  <c:v>-2.4919900000000002E-6</c:v>
                </c:pt>
                <c:pt idx="516">
                  <c:v>-2.46489E-6</c:v>
                </c:pt>
                <c:pt idx="517">
                  <c:v>-2.4400200000000001E-6</c:v>
                </c:pt>
                <c:pt idx="518">
                  <c:v>-2.4146600000000001E-6</c:v>
                </c:pt>
                <c:pt idx="519">
                  <c:v>-2.39218E-6</c:v>
                </c:pt>
                <c:pt idx="520">
                  <c:v>-2.36737E-6</c:v>
                </c:pt>
                <c:pt idx="521">
                  <c:v>-2.3460300000000001E-6</c:v>
                </c:pt>
                <c:pt idx="522">
                  <c:v>-2.3220299999999999E-6</c:v>
                </c:pt>
                <c:pt idx="523">
                  <c:v>-2.30095E-6</c:v>
                </c:pt>
                <c:pt idx="524">
                  <c:v>-2.2805500000000001E-6</c:v>
                </c:pt>
                <c:pt idx="525">
                  <c:v>-2.2602699999999998E-6</c:v>
                </c:pt>
                <c:pt idx="526">
                  <c:v>-2.23929E-6</c:v>
                </c:pt>
                <c:pt idx="527">
                  <c:v>-2.2190799999999999E-6</c:v>
                </c:pt>
                <c:pt idx="528">
                  <c:v>-2.20047E-6</c:v>
                </c:pt>
                <c:pt idx="529">
                  <c:v>-2.1788900000000002E-6</c:v>
                </c:pt>
                <c:pt idx="530">
                  <c:v>-2.1616499999999999E-6</c:v>
                </c:pt>
                <c:pt idx="531">
                  <c:v>-2.14048E-6</c:v>
                </c:pt>
                <c:pt idx="532">
                  <c:v>-2.12336E-6</c:v>
                </c:pt>
                <c:pt idx="533">
                  <c:v>-2.10401E-6</c:v>
                </c:pt>
                <c:pt idx="534">
                  <c:v>-2.0895099999999999E-6</c:v>
                </c:pt>
                <c:pt idx="535">
                  <c:v>-2.06972E-6</c:v>
                </c:pt>
                <c:pt idx="536">
                  <c:v>-2.0522500000000001E-6</c:v>
                </c:pt>
                <c:pt idx="537">
                  <c:v>-2.0343300000000001E-6</c:v>
                </c:pt>
                <c:pt idx="538">
                  <c:v>-2.0198999999999999E-6</c:v>
                </c:pt>
                <c:pt idx="539">
                  <c:v>-2.0042300000000002E-6</c:v>
                </c:pt>
                <c:pt idx="540">
                  <c:v>-1.9879500000000002E-6</c:v>
                </c:pt>
                <c:pt idx="541">
                  <c:v>-1.9723499999999998E-6</c:v>
                </c:pt>
                <c:pt idx="542">
                  <c:v>-1.9567100000000001E-6</c:v>
                </c:pt>
                <c:pt idx="543">
                  <c:v>-1.9417699999999998E-6</c:v>
                </c:pt>
                <c:pt idx="544">
                  <c:v>-1.9269900000000001E-6</c:v>
                </c:pt>
                <c:pt idx="545">
                  <c:v>-1.9099000000000001E-6</c:v>
                </c:pt>
                <c:pt idx="546">
                  <c:v>-1.8976099999999999E-6</c:v>
                </c:pt>
                <c:pt idx="547">
                  <c:v>-1.88184E-6</c:v>
                </c:pt>
                <c:pt idx="548">
                  <c:v>-1.8699099999999999E-6</c:v>
                </c:pt>
                <c:pt idx="549">
                  <c:v>-1.8538200000000001E-6</c:v>
                </c:pt>
                <c:pt idx="550">
                  <c:v>-1.84234E-6</c:v>
                </c:pt>
                <c:pt idx="551">
                  <c:v>-1.82828E-6</c:v>
                </c:pt>
                <c:pt idx="552">
                  <c:v>-1.8176899999999999E-6</c:v>
                </c:pt>
                <c:pt idx="553">
                  <c:v>-1.8028999999999999E-6</c:v>
                </c:pt>
                <c:pt idx="554">
                  <c:v>-1.7917299999999999E-6</c:v>
                </c:pt>
                <c:pt idx="555">
                  <c:v>-1.77889E-6</c:v>
                </c:pt>
                <c:pt idx="556">
                  <c:v>-1.76835E-6</c:v>
                </c:pt>
                <c:pt idx="557">
                  <c:v>-1.75544E-6</c:v>
                </c:pt>
                <c:pt idx="558">
                  <c:v>-1.74519E-6</c:v>
                </c:pt>
                <c:pt idx="559">
                  <c:v>-1.73356E-6</c:v>
                </c:pt>
                <c:pt idx="560">
                  <c:v>-1.7217599999999999E-6</c:v>
                </c:pt>
                <c:pt idx="561">
                  <c:v>-1.71341E-6</c:v>
                </c:pt>
                <c:pt idx="562">
                  <c:v>-1.70491E-6</c:v>
                </c:pt>
                <c:pt idx="563">
                  <c:v>-1.6904900000000001E-6</c:v>
                </c:pt>
                <c:pt idx="564">
                  <c:v>-1.68072E-6</c:v>
                </c:pt>
                <c:pt idx="565">
                  <c:v>-1.6715199999999999E-6</c:v>
                </c:pt>
                <c:pt idx="566">
                  <c:v>-1.6611000000000001E-6</c:v>
                </c:pt>
                <c:pt idx="567">
                  <c:v>-1.6523700000000001E-6</c:v>
                </c:pt>
                <c:pt idx="568">
                  <c:v>-1.6406499999999999E-6</c:v>
                </c:pt>
                <c:pt idx="569">
                  <c:v>-1.6273099999999999E-6</c:v>
                </c:pt>
                <c:pt idx="570">
                  <c:v>-1.61708E-6</c:v>
                </c:pt>
                <c:pt idx="571">
                  <c:v>-1.60585E-6</c:v>
                </c:pt>
                <c:pt idx="572">
                  <c:v>-1.59309E-6</c:v>
                </c:pt>
                <c:pt idx="573">
                  <c:v>-1.5805500000000001E-6</c:v>
                </c:pt>
                <c:pt idx="574">
                  <c:v>-1.5693299999999999E-6</c:v>
                </c:pt>
                <c:pt idx="575">
                  <c:v>-1.5576900000000001E-6</c:v>
                </c:pt>
                <c:pt idx="576">
                  <c:v>-1.54645E-6</c:v>
                </c:pt>
                <c:pt idx="577">
                  <c:v>-1.5359199999999999E-6</c:v>
                </c:pt>
                <c:pt idx="578">
                  <c:v>-1.5222E-6</c:v>
                </c:pt>
                <c:pt idx="579">
                  <c:v>-1.5100299999999999E-6</c:v>
                </c:pt>
                <c:pt idx="580">
                  <c:v>-1.4976399999999999E-6</c:v>
                </c:pt>
                <c:pt idx="581">
                  <c:v>-1.48322E-6</c:v>
                </c:pt>
                <c:pt idx="582">
                  <c:v>-1.47071E-6</c:v>
                </c:pt>
                <c:pt idx="583">
                  <c:v>-1.4568599999999999E-6</c:v>
                </c:pt>
                <c:pt idx="584">
                  <c:v>-1.4445699999999999E-6</c:v>
                </c:pt>
                <c:pt idx="585">
                  <c:v>-1.42527E-6</c:v>
                </c:pt>
                <c:pt idx="586">
                  <c:v>-1.4133099999999999E-6</c:v>
                </c:pt>
                <c:pt idx="587">
                  <c:v>-1.3964099999999999E-6</c:v>
                </c:pt>
                <c:pt idx="588">
                  <c:v>-1.38587E-6</c:v>
                </c:pt>
                <c:pt idx="589">
                  <c:v>-1.36848E-6</c:v>
                </c:pt>
                <c:pt idx="590">
                  <c:v>-1.3489999999999999E-6</c:v>
                </c:pt>
                <c:pt idx="591">
                  <c:v>-1.33768E-6</c:v>
                </c:pt>
                <c:pt idx="592">
                  <c:v>-1.32318E-6</c:v>
                </c:pt>
                <c:pt idx="593">
                  <c:v>-1.30628E-6</c:v>
                </c:pt>
                <c:pt idx="594">
                  <c:v>-1.29195E-6</c:v>
                </c:pt>
                <c:pt idx="595">
                  <c:v>-1.27726E-6</c:v>
                </c:pt>
                <c:pt idx="596">
                  <c:v>-1.2619599999999999E-6</c:v>
                </c:pt>
                <c:pt idx="597">
                  <c:v>-1.24642E-6</c:v>
                </c:pt>
                <c:pt idx="598">
                  <c:v>-1.2274300000000001E-6</c:v>
                </c:pt>
                <c:pt idx="599">
                  <c:v>-1.21111E-6</c:v>
                </c:pt>
                <c:pt idx="600">
                  <c:v>-1.19705E-6</c:v>
                </c:pt>
                <c:pt idx="601">
                  <c:v>-1.1827600000000001E-6</c:v>
                </c:pt>
                <c:pt idx="602">
                  <c:v>-1.1644100000000001E-6</c:v>
                </c:pt>
                <c:pt idx="603">
                  <c:v>-1.1468500000000001E-6</c:v>
                </c:pt>
                <c:pt idx="604">
                  <c:v>-1.1335400000000001E-6</c:v>
                </c:pt>
                <c:pt idx="605">
                  <c:v>-1.11568E-6</c:v>
                </c:pt>
                <c:pt idx="606">
                  <c:v>-1.10138E-6</c:v>
                </c:pt>
                <c:pt idx="607">
                  <c:v>-1.0902200000000001E-6</c:v>
                </c:pt>
                <c:pt idx="608">
                  <c:v>-1.0741E-6</c:v>
                </c:pt>
                <c:pt idx="609">
                  <c:v>-1.05713E-6</c:v>
                </c:pt>
                <c:pt idx="610">
                  <c:v>-1.0431499999999999E-6</c:v>
                </c:pt>
                <c:pt idx="611">
                  <c:v>-1.0279599999999999E-6</c:v>
                </c:pt>
                <c:pt idx="612">
                  <c:v>-1.0130399999999999E-6</c:v>
                </c:pt>
                <c:pt idx="613">
                  <c:v>-1.0001899999999999E-6</c:v>
                </c:pt>
                <c:pt idx="614">
                  <c:v>-9.8316400000000003E-7</c:v>
                </c:pt>
                <c:pt idx="615">
                  <c:v>-9.7106600000000002E-7</c:v>
                </c:pt>
                <c:pt idx="616">
                  <c:v>-9.5784200000000006E-7</c:v>
                </c:pt>
                <c:pt idx="617">
                  <c:v>-9.4260100000000001E-7</c:v>
                </c:pt>
                <c:pt idx="618">
                  <c:v>-9.3365499999999998E-7</c:v>
                </c:pt>
                <c:pt idx="619">
                  <c:v>-9.1800899999999997E-7</c:v>
                </c:pt>
                <c:pt idx="620">
                  <c:v>-9.0885200000000004E-7</c:v>
                </c:pt>
                <c:pt idx="621">
                  <c:v>-8.9547399999999996E-7</c:v>
                </c:pt>
                <c:pt idx="622">
                  <c:v>-8.85445E-7</c:v>
                </c:pt>
                <c:pt idx="623">
                  <c:v>-8.7239300000000002E-7</c:v>
                </c:pt>
                <c:pt idx="624">
                  <c:v>-8.6187699999999996E-7</c:v>
                </c:pt>
                <c:pt idx="625">
                  <c:v>-8.5090799999999999E-7</c:v>
                </c:pt>
                <c:pt idx="626">
                  <c:v>-8.4454099999999999E-7</c:v>
                </c:pt>
                <c:pt idx="627">
                  <c:v>-8.3202899999999999E-7</c:v>
                </c:pt>
                <c:pt idx="628">
                  <c:v>-8.2221699999999998E-7</c:v>
                </c:pt>
                <c:pt idx="629">
                  <c:v>-8.1434100000000005E-7</c:v>
                </c:pt>
                <c:pt idx="630">
                  <c:v>-8.0599899999999996E-7</c:v>
                </c:pt>
                <c:pt idx="631">
                  <c:v>-7.9554900000000003E-7</c:v>
                </c:pt>
                <c:pt idx="632">
                  <c:v>-7.8719E-7</c:v>
                </c:pt>
                <c:pt idx="633">
                  <c:v>-7.79584E-7</c:v>
                </c:pt>
                <c:pt idx="634">
                  <c:v>-7.7384099999999997E-7</c:v>
                </c:pt>
                <c:pt idx="635">
                  <c:v>-7.6861E-7</c:v>
                </c:pt>
                <c:pt idx="636">
                  <c:v>-7.60766E-7</c:v>
                </c:pt>
                <c:pt idx="637">
                  <c:v>-7.5427300000000002E-7</c:v>
                </c:pt>
                <c:pt idx="638">
                  <c:v>-7.4432499999999996E-7</c:v>
                </c:pt>
                <c:pt idx="639">
                  <c:v>-7.3963799999999997E-7</c:v>
                </c:pt>
                <c:pt idx="640">
                  <c:v>-7.3584499999999998E-7</c:v>
                </c:pt>
                <c:pt idx="641">
                  <c:v>-7.2931999999999997E-7</c:v>
                </c:pt>
                <c:pt idx="642">
                  <c:v>-7.2298600000000004E-7</c:v>
                </c:pt>
                <c:pt idx="643">
                  <c:v>-7.1535899999999999E-7</c:v>
                </c:pt>
                <c:pt idx="644">
                  <c:v>-7.1034799999999995E-7</c:v>
                </c:pt>
                <c:pt idx="645">
                  <c:v>-7.0389500000000002E-7</c:v>
                </c:pt>
                <c:pt idx="646">
                  <c:v>-6.9854500000000004E-7</c:v>
                </c:pt>
                <c:pt idx="647">
                  <c:v>-6.9254100000000001E-7</c:v>
                </c:pt>
                <c:pt idx="648">
                  <c:v>-6.8967300000000004E-7</c:v>
                </c:pt>
                <c:pt idx="649">
                  <c:v>-6.8375599999999997E-7</c:v>
                </c:pt>
                <c:pt idx="650">
                  <c:v>-6.8040399999999998E-7</c:v>
                </c:pt>
                <c:pt idx="651">
                  <c:v>-6.7523500000000002E-7</c:v>
                </c:pt>
                <c:pt idx="652">
                  <c:v>-6.6976699999999996E-7</c:v>
                </c:pt>
                <c:pt idx="653">
                  <c:v>-6.6679799999999996E-7</c:v>
                </c:pt>
                <c:pt idx="654">
                  <c:v>-6.6129799999999997E-7</c:v>
                </c:pt>
                <c:pt idx="655">
                  <c:v>-6.5458899999999996E-7</c:v>
                </c:pt>
                <c:pt idx="656">
                  <c:v>-6.5238300000000005E-7</c:v>
                </c:pt>
                <c:pt idx="657">
                  <c:v>-6.43026E-7</c:v>
                </c:pt>
                <c:pt idx="658">
                  <c:v>-6.4150400000000002E-7</c:v>
                </c:pt>
                <c:pt idx="659">
                  <c:v>-6.3606600000000005E-7</c:v>
                </c:pt>
                <c:pt idx="660">
                  <c:v>-6.3284300000000002E-7</c:v>
                </c:pt>
                <c:pt idx="661">
                  <c:v>-6.2791900000000005E-7</c:v>
                </c:pt>
                <c:pt idx="662">
                  <c:v>-6.2314700000000004E-7</c:v>
                </c:pt>
                <c:pt idx="663">
                  <c:v>-6.1964699999999999E-7</c:v>
                </c:pt>
                <c:pt idx="664">
                  <c:v>-6.1624099999999999E-7</c:v>
                </c:pt>
                <c:pt idx="665">
                  <c:v>-6.0942700000000005E-7</c:v>
                </c:pt>
                <c:pt idx="666">
                  <c:v>-6.0760299999999999E-7</c:v>
                </c:pt>
                <c:pt idx="667">
                  <c:v>-6.0033200000000003E-7</c:v>
                </c:pt>
                <c:pt idx="668">
                  <c:v>-5.9818899999999996E-7</c:v>
                </c:pt>
                <c:pt idx="669">
                  <c:v>-5.9007600000000005E-7</c:v>
                </c:pt>
                <c:pt idx="670">
                  <c:v>-5.8597999999999996E-7</c:v>
                </c:pt>
                <c:pt idx="671">
                  <c:v>-5.8274699999999997E-7</c:v>
                </c:pt>
                <c:pt idx="672">
                  <c:v>-5.7519099999999998E-7</c:v>
                </c:pt>
                <c:pt idx="673">
                  <c:v>-5.7084000000000005E-7</c:v>
                </c:pt>
                <c:pt idx="674">
                  <c:v>-5.6862799999999997E-7</c:v>
                </c:pt>
                <c:pt idx="675">
                  <c:v>-5.6174E-7</c:v>
                </c:pt>
                <c:pt idx="676">
                  <c:v>-5.5738499999999996E-7</c:v>
                </c:pt>
                <c:pt idx="677">
                  <c:v>-5.5445000000000004E-7</c:v>
                </c:pt>
                <c:pt idx="678">
                  <c:v>-5.4991699999999996E-7</c:v>
                </c:pt>
                <c:pt idx="679">
                  <c:v>-5.4627299999999996E-7</c:v>
                </c:pt>
                <c:pt idx="680">
                  <c:v>-5.4257400000000002E-7</c:v>
                </c:pt>
                <c:pt idx="681">
                  <c:v>-5.3704700000000003E-7</c:v>
                </c:pt>
                <c:pt idx="682">
                  <c:v>-5.3392900000000004E-7</c:v>
                </c:pt>
                <c:pt idx="683">
                  <c:v>-5.3056400000000001E-7</c:v>
                </c:pt>
                <c:pt idx="684">
                  <c:v>-5.2490000000000005E-7</c:v>
                </c:pt>
                <c:pt idx="685">
                  <c:v>-5.2224599999999995E-7</c:v>
                </c:pt>
                <c:pt idx="686">
                  <c:v>-5.1644600000000004E-7</c:v>
                </c:pt>
                <c:pt idx="687">
                  <c:v>-5.1401800000000004E-7</c:v>
                </c:pt>
                <c:pt idx="688">
                  <c:v>-5.0922799999999996E-7</c:v>
                </c:pt>
                <c:pt idx="689">
                  <c:v>-5.0831499999999996E-7</c:v>
                </c:pt>
                <c:pt idx="690">
                  <c:v>-5.0459400000000005E-7</c:v>
                </c:pt>
                <c:pt idx="691">
                  <c:v>-5.0345000000000002E-7</c:v>
                </c:pt>
                <c:pt idx="692">
                  <c:v>-4.9858899999999999E-7</c:v>
                </c:pt>
                <c:pt idx="693">
                  <c:v>-4.9507399999999995E-7</c:v>
                </c:pt>
                <c:pt idx="694">
                  <c:v>-4.9522700000000004E-7</c:v>
                </c:pt>
                <c:pt idx="695">
                  <c:v>-4.9262799999999998E-7</c:v>
                </c:pt>
                <c:pt idx="696">
                  <c:v>-4.9148300000000003E-7</c:v>
                </c:pt>
                <c:pt idx="697">
                  <c:v>-4.8734100000000005E-7</c:v>
                </c:pt>
                <c:pt idx="698">
                  <c:v>-4.8868899999999999E-7</c:v>
                </c:pt>
                <c:pt idx="699">
                  <c:v>-4.82142E-7</c:v>
                </c:pt>
                <c:pt idx="700">
                  <c:v>-4.8398999999999998E-7</c:v>
                </c:pt>
                <c:pt idx="701">
                  <c:v>-4.8194300000000002E-7</c:v>
                </c:pt>
                <c:pt idx="702">
                  <c:v>-4.8112499999999999E-7</c:v>
                </c:pt>
                <c:pt idx="703">
                  <c:v>-4.8139199999999995E-7</c:v>
                </c:pt>
                <c:pt idx="704">
                  <c:v>-4.7790900000000005E-7</c:v>
                </c:pt>
                <c:pt idx="705">
                  <c:v>-4.7990099999999998E-7</c:v>
                </c:pt>
                <c:pt idx="706">
                  <c:v>-4.7959799999999998E-7</c:v>
                </c:pt>
                <c:pt idx="707">
                  <c:v>-4.8074099999999998E-7</c:v>
                </c:pt>
                <c:pt idx="708">
                  <c:v>-4.8069799999999995E-7</c:v>
                </c:pt>
                <c:pt idx="709">
                  <c:v>-4.8049599999999999E-7</c:v>
                </c:pt>
                <c:pt idx="710">
                  <c:v>-4.8045600000000005E-7</c:v>
                </c:pt>
                <c:pt idx="711">
                  <c:v>-4.8247799999999996E-7</c:v>
                </c:pt>
                <c:pt idx="712">
                  <c:v>-4.8433899999999998E-7</c:v>
                </c:pt>
                <c:pt idx="713">
                  <c:v>-4.8045600000000005E-7</c:v>
                </c:pt>
                <c:pt idx="714">
                  <c:v>-4.8369099999999999E-7</c:v>
                </c:pt>
                <c:pt idx="715">
                  <c:v>-4.8003700000000003E-7</c:v>
                </c:pt>
                <c:pt idx="716">
                  <c:v>-4.8272299999999995E-7</c:v>
                </c:pt>
                <c:pt idx="717">
                  <c:v>-4.8569E-7</c:v>
                </c:pt>
                <c:pt idx="718">
                  <c:v>-4.8363900000000003E-7</c:v>
                </c:pt>
                <c:pt idx="719">
                  <c:v>-4.8709699999999998E-7</c:v>
                </c:pt>
                <c:pt idx="720">
                  <c:v>-4.8762100000000005E-7</c:v>
                </c:pt>
                <c:pt idx="721">
                  <c:v>-4.8574199999999996E-7</c:v>
                </c:pt>
                <c:pt idx="722">
                  <c:v>-4.8802700000000003E-7</c:v>
                </c:pt>
                <c:pt idx="723">
                  <c:v>-4.8983599999999999E-7</c:v>
                </c:pt>
                <c:pt idx="724">
                  <c:v>-4.8855399999999997E-7</c:v>
                </c:pt>
                <c:pt idx="725">
                  <c:v>-4.9083699999999999E-7</c:v>
                </c:pt>
                <c:pt idx="726">
                  <c:v>-4.9105400000000005E-7</c:v>
                </c:pt>
                <c:pt idx="727">
                  <c:v>-4.8980300000000004E-7</c:v>
                </c:pt>
                <c:pt idx="728">
                  <c:v>-4.8993799999999995E-7</c:v>
                </c:pt>
                <c:pt idx="729">
                  <c:v>-4.8948999999999997E-7</c:v>
                </c:pt>
                <c:pt idx="730">
                  <c:v>-4.9183600000000004E-7</c:v>
                </c:pt>
                <c:pt idx="731">
                  <c:v>-4.8912700000000001E-7</c:v>
                </c:pt>
                <c:pt idx="732">
                  <c:v>-4.9146000000000003E-7</c:v>
                </c:pt>
                <c:pt idx="733">
                  <c:v>-4.8928999999999996E-7</c:v>
                </c:pt>
                <c:pt idx="734">
                  <c:v>-4.8724299999999999E-7</c:v>
                </c:pt>
                <c:pt idx="735">
                  <c:v>-4.8783999999999995E-7</c:v>
                </c:pt>
                <c:pt idx="736">
                  <c:v>-4.8777000000000003E-7</c:v>
                </c:pt>
                <c:pt idx="737">
                  <c:v>-4.8584199999999996E-7</c:v>
                </c:pt>
                <c:pt idx="738">
                  <c:v>-4.8267300000000005E-7</c:v>
                </c:pt>
                <c:pt idx="739">
                  <c:v>-4.8489499999999998E-7</c:v>
                </c:pt>
                <c:pt idx="740">
                  <c:v>-4.7953999999999996E-7</c:v>
                </c:pt>
                <c:pt idx="741">
                  <c:v>-4.7941399999999998E-7</c:v>
                </c:pt>
                <c:pt idx="742">
                  <c:v>-4.7794600000000001E-7</c:v>
                </c:pt>
                <c:pt idx="743">
                  <c:v>-4.7531199999999999E-7</c:v>
                </c:pt>
                <c:pt idx="744">
                  <c:v>-4.7562400000000002E-7</c:v>
                </c:pt>
                <c:pt idx="745">
                  <c:v>-4.7065100000000002E-7</c:v>
                </c:pt>
                <c:pt idx="746">
                  <c:v>-4.6818E-7</c:v>
                </c:pt>
                <c:pt idx="747">
                  <c:v>-4.64162E-7</c:v>
                </c:pt>
                <c:pt idx="748">
                  <c:v>-4.6178699999999998E-7</c:v>
                </c:pt>
                <c:pt idx="749">
                  <c:v>-4.5801200000000001E-7</c:v>
                </c:pt>
                <c:pt idx="750">
                  <c:v>-4.5489200000000002E-7</c:v>
                </c:pt>
                <c:pt idx="751">
                  <c:v>-4.5140900000000002E-7</c:v>
                </c:pt>
                <c:pt idx="752">
                  <c:v>-4.51255E-7</c:v>
                </c:pt>
                <c:pt idx="753">
                  <c:v>-4.4734399999999999E-7</c:v>
                </c:pt>
                <c:pt idx="754">
                  <c:v>-4.4419600000000002E-7</c:v>
                </c:pt>
                <c:pt idx="755">
                  <c:v>-4.42661E-7</c:v>
                </c:pt>
                <c:pt idx="756">
                  <c:v>-4.3774099999999998E-7</c:v>
                </c:pt>
                <c:pt idx="757">
                  <c:v>-4.34865E-7</c:v>
                </c:pt>
                <c:pt idx="758">
                  <c:v>-4.3093800000000002E-7</c:v>
                </c:pt>
                <c:pt idx="759">
                  <c:v>-4.2609700000000001E-7</c:v>
                </c:pt>
                <c:pt idx="760">
                  <c:v>-4.2481800000000001E-7</c:v>
                </c:pt>
                <c:pt idx="761">
                  <c:v>-4.2094099999999998E-7</c:v>
                </c:pt>
                <c:pt idx="762">
                  <c:v>-4.1699799999999999E-7</c:v>
                </c:pt>
                <c:pt idx="763">
                  <c:v>-4.13506E-7</c:v>
                </c:pt>
                <c:pt idx="764">
                  <c:v>-4.1061100000000002E-7</c:v>
                </c:pt>
                <c:pt idx="765">
                  <c:v>-4.0642499999999999E-7</c:v>
                </c:pt>
                <c:pt idx="766">
                  <c:v>-4.0534600000000001E-7</c:v>
                </c:pt>
                <c:pt idx="767">
                  <c:v>-4.0100099999999998E-7</c:v>
                </c:pt>
                <c:pt idx="768">
                  <c:v>-3.9672599999999998E-7</c:v>
                </c:pt>
                <c:pt idx="769">
                  <c:v>-3.9416799999999999E-7</c:v>
                </c:pt>
                <c:pt idx="770">
                  <c:v>-3.89742E-7</c:v>
                </c:pt>
                <c:pt idx="771">
                  <c:v>-3.8800100000000001E-7</c:v>
                </c:pt>
                <c:pt idx="772">
                  <c:v>-3.8169199999999997E-7</c:v>
                </c:pt>
                <c:pt idx="773">
                  <c:v>-3.8036499999999998E-7</c:v>
                </c:pt>
                <c:pt idx="774">
                  <c:v>-3.7671199999999999E-7</c:v>
                </c:pt>
                <c:pt idx="775">
                  <c:v>-3.7266299999999998E-7</c:v>
                </c:pt>
                <c:pt idx="776">
                  <c:v>-3.7019600000000001E-7</c:v>
                </c:pt>
                <c:pt idx="777">
                  <c:v>-3.6317700000000002E-7</c:v>
                </c:pt>
                <c:pt idx="778">
                  <c:v>-3.6286000000000001E-7</c:v>
                </c:pt>
                <c:pt idx="779">
                  <c:v>-3.5811400000000003E-7</c:v>
                </c:pt>
                <c:pt idx="780">
                  <c:v>-3.53002E-7</c:v>
                </c:pt>
                <c:pt idx="781">
                  <c:v>-3.4978600000000001E-7</c:v>
                </c:pt>
                <c:pt idx="782">
                  <c:v>-3.45396E-7</c:v>
                </c:pt>
                <c:pt idx="783">
                  <c:v>-3.4144099999999999E-7</c:v>
                </c:pt>
                <c:pt idx="784">
                  <c:v>-3.3878799999999998E-7</c:v>
                </c:pt>
                <c:pt idx="785">
                  <c:v>-3.3638699999999998E-7</c:v>
                </c:pt>
                <c:pt idx="786">
                  <c:v>-3.3115499999999998E-7</c:v>
                </c:pt>
                <c:pt idx="787">
                  <c:v>-3.2946100000000001E-7</c:v>
                </c:pt>
                <c:pt idx="788">
                  <c:v>-3.2280299999999998E-7</c:v>
                </c:pt>
                <c:pt idx="789">
                  <c:v>-3.19553E-7</c:v>
                </c:pt>
                <c:pt idx="790">
                  <c:v>-3.1619500000000001E-7</c:v>
                </c:pt>
                <c:pt idx="791">
                  <c:v>-3.1246799999999999E-7</c:v>
                </c:pt>
                <c:pt idx="792">
                  <c:v>-3.0755399999999998E-7</c:v>
                </c:pt>
                <c:pt idx="793">
                  <c:v>-3.0246799999999998E-7</c:v>
                </c:pt>
                <c:pt idx="794">
                  <c:v>-2.9931800000000001E-7</c:v>
                </c:pt>
                <c:pt idx="795">
                  <c:v>-2.9449399999999999E-7</c:v>
                </c:pt>
                <c:pt idx="796">
                  <c:v>-2.9372800000000002E-7</c:v>
                </c:pt>
                <c:pt idx="797">
                  <c:v>-2.9055200000000002E-7</c:v>
                </c:pt>
                <c:pt idx="798">
                  <c:v>-2.8692700000000001E-7</c:v>
                </c:pt>
                <c:pt idx="799">
                  <c:v>-2.8404699999999998E-7</c:v>
                </c:pt>
                <c:pt idx="800">
                  <c:v>-2.8066799999999998E-7</c:v>
                </c:pt>
                <c:pt idx="801">
                  <c:v>-2.7814700000000001E-7</c:v>
                </c:pt>
                <c:pt idx="802">
                  <c:v>-2.7476899999999999E-7</c:v>
                </c:pt>
                <c:pt idx="803">
                  <c:v>-2.7390900000000002E-7</c:v>
                </c:pt>
                <c:pt idx="804">
                  <c:v>-2.6920600000000001E-7</c:v>
                </c:pt>
                <c:pt idx="805">
                  <c:v>-2.6630899999999998E-7</c:v>
                </c:pt>
                <c:pt idx="806">
                  <c:v>-2.63385E-7</c:v>
                </c:pt>
                <c:pt idx="807">
                  <c:v>-2.6241500000000001E-7</c:v>
                </c:pt>
                <c:pt idx="808">
                  <c:v>-2.59252E-7</c:v>
                </c:pt>
                <c:pt idx="809">
                  <c:v>-2.5677500000000002E-7</c:v>
                </c:pt>
                <c:pt idx="810">
                  <c:v>-2.55917E-7</c:v>
                </c:pt>
                <c:pt idx="811">
                  <c:v>-2.5317300000000001E-7</c:v>
                </c:pt>
                <c:pt idx="812">
                  <c:v>-2.5321199999999998E-7</c:v>
                </c:pt>
                <c:pt idx="813">
                  <c:v>-2.4906700000000002E-7</c:v>
                </c:pt>
                <c:pt idx="814">
                  <c:v>-2.4759299999999999E-7</c:v>
                </c:pt>
                <c:pt idx="815">
                  <c:v>-2.4772699999999998E-7</c:v>
                </c:pt>
                <c:pt idx="816">
                  <c:v>-2.4376499999999999E-7</c:v>
                </c:pt>
                <c:pt idx="817">
                  <c:v>-2.4405000000000002E-7</c:v>
                </c:pt>
                <c:pt idx="818">
                  <c:v>-2.40342E-7</c:v>
                </c:pt>
                <c:pt idx="819">
                  <c:v>-2.3975000000000001E-7</c:v>
                </c:pt>
                <c:pt idx="820">
                  <c:v>-2.3882600000000002E-7</c:v>
                </c:pt>
                <c:pt idx="821">
                  <c:v>-2.37961E-7</c:v>
                </c:pt>
                <c:pt idx="822">
                  <c:v>-2.3779099999999999E-7</c:v>
                </c:pt>
                <c:pt idx="823">
                  <c:v>-2.32552E-7</c:v>
                </c:pt>
                <c:pt idx="824">
                  <c:v>-2.3303199999999999E-7</c:v>
                </c:pt>
                <c:pt idx="825">
                  <c:v>-2.3099999999999999E-7</c:v>
                </c:pt>
                <c:pt idx="826">
                  <c:v>-2.3205099999999999E-7</c:v>
                </c:pt>
                <c:pt idx="827">
                  <c:v>-2.30004E-7</c:v>
                </c:pt>
                <c:pt idx="828">
                  <c:v>-2.3094999999999999E-7</c:v>
                </c:pt>
                <c:pt idx="829">
                  <c:v>-2.27231E-7</c:v>
                </c:pt>
                <c:pt idx="830">
                  <c:v>-2.2766499999999999E-7</c:v>
                </c:pt>
                <c:pt idx="831">
                  <c:v>-2.2521299999999999E-7</c:v>
                </c:pt>
                <c:pt idx="832">
                  <c:v>-2.24539E-7</c:v>
                </c:pt>
                <c:pt idx="833">
                  <c:v>-2.23233E-7</c:v>
                </c:pt>
                <c:pt idx="834">
                  <c:v>-2.21929E-7</c:v>
                </c:pt>
                <c:pt idx="835">
                  <c:v>-2.2016999999999999E-7</c:v>
                </c:pt>
                <c:pt idx="836">
                  <c:v>-2.1827899999999999E-7</c:v>
                </c:pt>
                <c:pt idx="837">
                  <c:v>-2.1817600000000001E-7</c:v>
                </c:pt>
                <c:pt idx="838">
                  <c:v>-2.1615099999999999E-7</c:v>
                </c:pt>
                <c:pt idx="839">
                  <c:v>-2.1636699999999999E-7</c:v>
                </c:pt>
                <c:pt idx="840">
                  <c:v>-2.1525E-7</c:v>
                </c:pt>
                <c:pt idx="841">
                  <c:v>-2.14623E-7</c:v>
                </c:pt>
                <c:pt idx="842">
                  <c:v>-2.1316000000000001E-7</c:v>
                </c:pt>
                <c:pt idx="843">
                  <c:v>-2.1182900000000001E-7</c:v>
                </c:pt>
                <c:pt idx="844">
                  <c:v>-2.1066300000000001E-7</c:v>
                </c:pt>
                <c:pt idx="845">
                  <c:v>-2.12214E-7</c:v>
                </c:pt>
                <c:pt idx="846">
                  <c:v>-2.0931000000000001E-7</c:v>
                </c:pt>
                <c:pt idx="847">
                  <c:v>-2.0926300000000001E-7</c:v>
                </c:pt>
                <c:pt idx="848">
                  <c:v>-2.0424699999999999E-7</c:v>
                </c:pt>
                <c:pt idx="849">
                  <c:v>-2.05117E-7</c:v>
                </c:pt>
                <c:pt idx="850">
                  <c:v>-2.03747E-7</c:v>
                </c:pt>
                <c:pt idx="851">
                  <c:v>-2.0262900000000001E-7</c:v>
                </c:pt>
                <c:pt idx="852">
                  <c:v>-2.01086E-7</c:v>
                </c:pt>
                <c:pt idx="853">
                  <c:v>-2.0309E-7</c:v>
                </c:pt>
                <c:pt idx="854">
                  <c:v>-2.0125799999999999E-7</c:v>
                </c:pt>
                <c:pt idx="855">
                  <c:v>-2.0107199999999999E-7</c:v>
                </c:pt>
                <c:pt idx="856">
                  <c:v>-1.9999699999999999E-7</c:v>
                </c:pt>
                <c:pt idx="857">
                  <c:v>-1.98977E-7</c:v>
                </c:pt>
                <c:pt idx="858">
                  <c:v>-1.9870600000000001E-7</c:v>
                </c:pt>
                <c:pt idx="859">
                  <c:v>-1.9733699999999999E-7</c:v>
                </c:pt>
                <c:pt idx="860">
                  <c:v>-1.9724100000000001E-7</c:v>
                </c:pt>
                <c:pt idx="861">
                  <c:v>-1.95294E-7</c:v>
                </c:pt>
                <c:pt idx="862">
                  <c:v>-1.9555900000000001E-7</c:v>
                </c:pt>
                <c:pt idx="863">
                  <c:v>-1.9551799999999999E-7</c:v>
                </c:pt>
                <c:pt idx="864">
                  <c:v>-1.9372299999999999E-7</c:v>
                </c:pt>
                <c:pt idx="865">
                  <c:v>-1.9276099999999999E-7</c:v>
                </c:pt>
                <c:pt idx="866">
                  <c:v>-1.92658E-7</c:v>
                </c:pt>
                <c:pt idx="867">
                  <c:v>-1.9229999999999999E-7</c:v>
                </c:pt>
                <c:pt idx="868">
                  <c:v>-1.93586E-7</c:v>
                </c:pt>
                <c:pt idx="869">
                  <c:v>-1.9194899999999999E-7</c:v>
                </c:pt>
                <c:pt idx="870">
                  <c:v>-1.90973E-7</c:v>
                </c:pt>
                <c:pt idx="871">
                  <c:v>-1.91297E-7</c:v>
                </c:pt>
                <c:pt idx="872">
                  <c:v>-1.899E-7</c:v>
                </c:pt>
                <c:pt idx="873">
                  <c:v>-1.8983500000000001E-7</c:v>
                </c:pt>
                <c:pt idx="874">
                  <c:v>-1.9110499999999999E-7</c:v>
                </c:pt>
                <c:pt idx="875">
                  <c:v>-1.8640600000000001E-7</c:v>
                </c:pt>
                <c:pt idx="876">
                  <c:v>-1.8774299999999999E-7</c:v>
                </c:pt>
                <c:pt idx="877">
                  <c:v>-1.8730299999999999E-7</c:v>
                </c:pt>
                <c:pt idx="878">
                  <c:v>-1.8451700000000001E-7</c:v>
                </c:pt>
                <c:pt idx="879">
                  <c:v>-1.8507900000000001E-7</c:v>
                </c:pt>
                <c:pt idx="880">
                  <c:v>-1.8578000000000001E-7</c:v>
                </c:pt>
                <c:pt idx="881">
                  <c:v>-1.8671000000000001E-7</c:v>
                </c:pt>
                <c:pt idx="882">
                  <c:v>-1.84765E-7</c:v>
                </c:pt>
                <c:pt idx="883">
                  <c:v>-1.8508599999999999E-7</c:v>
                </c:pt>
                <c:pt idx="884">
                  <c:v>-1.8427E-7</c:v>
                </c:pt>
                <c:pt idx="885">
                  <c:v>-1.82356E-7</c:v>
                </c:pt>
                <c:pt idx="886">
                  <c:v>-1.8298199999999999E-7</c:v>
                </c:pt>
                <c:pt idx="887">
                  <c:v>-1.8247099999999999E-7</c:v>
                </c:pt>
                <c:pt idx="888">
                  <c:v>-1.8102399999999999E-7</c:v>
                </c:pt>
                <c:pt idx="889">
                  <c:v>-1.7968700000000001E-7</c:v>
                </c:pt>
                <c:pt idx="890">
                  <c:v>-1.80633E-7</c:v>
                </c:pt>
                <c:pt idx="891">
                  <c:v>-1.7912400000000001E-7</c:v>
                </c:pt>
                <c:pt idx="892">
                  <c:v>-1.77718E-7</c:v>
                </c:pt>
                <c:pt idx="893">
                  <c:v>-1.7746800000000001E-7</c:v>
                </c:pt>
                <c:pt idx="894">
                  <c:v>-1.7749899999999999E-7</c:v>
                </c:pt>
                <c:pt idx="895">
                  <c:v>-1.7749499999999999E-7</c:v>
                </c:pt>
                <c:pt idx="896">
                  <c:v>-1.7634600000000001E-7</c:v>
                </c:pt>
                <c:pt idx="897">
                  <c:v>-1.7537199999999999E-7</c:v>
                </c:pt>
                <c:pt idx="898">
                  <c:v>-1.74447E-7</c:v>
                </c:pt>
                <c:pt idx="899">
                  <c:v>-1.75263E-7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EB4F-4859-9CF1-4134156A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5588968"/>
        <c:axId val="535589624"/>
      </c:scatterChart>
      <c:valAx>
        <c:axId val="53558896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 b="1" dirty="0">
                    <a:solidFill>
                      <a:schemeClr val="tx1"/>
                    </a:solidFill>
                  </a:rPr>
                  <a:t>Potential</a:t>
                </a:r>
                <a:r>
                  <a:rPr lang="en-US" sz="3600" b="1" baseline="0" dirty="0">
                    <a:solidFill>
                      <a:schemeClr val="tx1"/>
                    </a:solidFill>
                  </a:rPr>
                  <a:t> (V)</a:t>
                </a:r>
                <a:endParaRPr lang="en-US" sz="3600" b="1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0.45035821562256168"/>
              <c:y val="0.8995884859604559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5589624"/>
        <c:crossesAt val="-1.4000000000000005E-5"/>
        <c:crossBetween val="midCat"/>
      </c:valAx>
      <c:valAx>
        <c:axId val="53558962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 b="1" dirty="0">
                    <a:solidFill>
                      <a:schemeClr val="tx1"/>
                    </a:solidFill>
                  </a:rPr>
                  <a:t>Current (A)</a:t>
                </a:r>
              </a:p>
            </c:rich>
          </c:tx>
          <c:layout>
            <c:manualLayout>
              <c:xMode val="edge"/>
              <c:yMode val="edge"/>
              <c:x val="9.4930480615083737E-4"/>
              <c:y val="0.2951495286525317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6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E+0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5588968"/>
        <c:crossesAt val="-1.6"/>
        <c:crossBetween val="midCat"/>
      </c:valAx>
      <c:spPr>
        <a:noFill/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70243452076852553"/>
          <c:y val="0.36753005762678909"/>
          <c:w val="0.1594392553683"/>
          <c:h val="0.246507820680891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6887449874286529"/>
          <c:y val="7.7182067754801478E-2"/>
          <c:w val="0.55083223912359836"/>
          <c:h val="0.72800719218176035"/>
        </c:manualLayout>
      </c:layout>
      <c:scatterChart>
        <c:scatterStyle val="lineMarker"/>
        <c:varyColors val="0"/>
        <c:ser>
          <c:idx val="0"/>
          <c:order val="0"/>
          <c:tx>
            <c:v>Bare Electrode</c:v>
          </c:tx>
          <c:spPr>
            <a:ln w="25400" cap="rnd">
              <a:solidFill>
                <a:srgbClr val="92D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127000">
                <a:solidFill>
                  <a:srgbClr val="92D050"/>
                </a:solidFill>
              </a:ln>
              <a:effectLst/>
            </c:spPr>
          </c:marker>
          <c:xVal>
            <c:numRef>
              <c:f>'190723 CHG E2 bare EISPOT (1)'!$E$457:$E$521</c:f>
              <c:numCache>
                <c:formatCode>General</c:formatCode>
                <c:ptCount val="65"/>
                <c:pt idx="0">
                  <c:v>408.6651</c:v>
                </c:pt>
                <c:pt idx="1">
                  <c:v>409.09269999999998</c:v>
                </c:pt>
                <c:pt idx="2">
                  <c:v>409.81900000000002</c:v>
                </c:pt>
                <c:pt idx="3">
                  <c:v>410.7946</c:v>
                </c:pt>
                <c:pt idx="4">
                  <c:v>412.03219999999999</c:v>
                </c:pt>
                <c:pt idx="5">
                  <c:v>413.65390000000002</c:v>
                </c:pt>
                <c:pt idx="6">
                  <c:v>415.55889999999999</c:v>
                </c:pt>
                <c:pt idx="7">
                  <c:v>417.82420000000002</c:v>
                </c:pt>
                <c:pt idx="8">
                  <c:v>420.7679</c:v>
                </c:pt>
                <c:pt idx="9">
                  <c:v>424.0326</c:v>
                </c:pt>
                <c:pt idx="10">
                  <c:v>427.89760000000001</c:v>
                </c:pt>
                <c:pt idx="11">
                  <c:v>432.73950000000002</c:v>
                </c:pt>
                <c:pt idx="12">
                  <c:v>438.88</c:v>
                </c:pt>
                <c:pt idx="13">
                  <c:v>446.55439999999999</c:v>
                </c:pt>
                <c:pt idx="14">
                  <c:v>456.49959999999999</c:v>
                </c:pt>
                <c:pt idx="15">
                  <c:v>470.20389999999998</c:v>
                </c:pt>
                <c:pt idx="16">
                  <c:v>489.42559999999997</c:v>
                </c:pt>
                <c:pt idx="17">
                  <c:v>520.12419999999997</c:v>
                </c:pt>
                <c:pt idx="18">
                  <c:v>561.10299999999995</c:v>
                </c:pt>
                <c:pt idx="19">
                  <c:v>618.47199999999998</c:v>
                </c:pt>
                <c:pt idx="20">
                  <c:v>705.55129999999997</c:v>
                </c:pt>
                <c:pt idx="21">
                  <c:v>817.80930000000001</c:v>
                </c:pt>
                <c:pt idx="22">
                  <c:v>969.67200000000003</c:v>
                </c:pt>
                <c:pt idx="23">
                  <c:v>1134.8230000000001</c:v>
                </c:pt>
                <c:pt idx="24">
                  <c:v>1335.2329999999999</c:v>
                </c:pt>
                <c:pt idx="25">
                  <c:v>1531.12</c:v>
                </c:pt>
                <c:pt idx="26">
                  <c:v>1704.606</c:v>
                </c:pt>
                <c:pt idx="27">
                  <c:v>1862.5440000000001</c:v>
                </c:pt>
                <c:pt idx="28">
                  <c:v>1981.1990000000001</c:v>
                </c:pt>
                <c:pt idx="29">
                  <c:v>2073.7190000000001</c:v>
                </c:pt>
                <c:pt idx="30">
                  <c:v>2139.5210000000002</c:v>
                </c:pt>
                <c:pt idx="31">
                  <c:v>2191.3049999999998</c:v>
                </c:pt>
                <c:pt idx="32">
                  <c:v>2226.223</c:v>
                </c:pt>
                <c:pt idx="33">
                  <c:v>2254.4830000000002</c:v>
                </c:pt>
                <c:pt idx="34">
                  <c:v>2275.2350000000001</c:v>
                </c:pt>
                <c:pt idx="35">
                  <c:v>2292.134</c:v>
                </c:pt>
                <c:pt idx="36">
                  <c:v>2307.6379999999999</c:v>
                </c:pt>
                <c:pt idx="37">
                  <c:v>2321.2640000000001</c:v>
                </c:pt>
                <c:pt idx="38">
                  <c:v>2334.703</c:v>
                </c:pt>
                <c:pt idx="39">
                  <c:v>2348.2800000000002</c:v>
                </c:pt>
                <c:pt idx="40">
                  <c:v>2360.3560000000002</c:v>
                </c:pt>
                <c:pt idx="41">
                  <c:v>2373.4299999999998</c:v>
                </c:pt>
                <c:pt idx="42">
                  <c:v>2388.0309999999999</c:v>
                </c:pt>
                <c:pt idx="43">
                  <c:v>2404.8270000000002</c:v>
                </c:pt>
                <c:pt idx="44">
                  <c:v>2423.7579999999998</c:v>
                </c:pt>
                <c:pt idx="45">
                  <c:v>2443.11</c:v>
                </c:pt>
                <c:pt idx="46">
                  <c:v>2464.9690000000001</c:v>
                </c:pt>
                <c:pt idx="47">
                  <c:v>2489.7849999999999</c:v>
                </c:pt>
                <c:pt idx="48">
                  <c:v>2518.375</c:v>
                </c:pt>
                <c:pt idx="49">
                  <c:v>2548.7739999999999</c:v>
                </c:pt>
                <c:pt idx="50">
                  <c:v>2585.7440000000001</c:v>
                </c:pt>
                <c:pt idx="51">
                  <c:v>2625.123</c:v>
                </c:pt>
                <c:pt idx="52">
                  <c:v>2667.4810000000002</c:v>
                </c:pt>
                <c:pt idx="53">
                  <c:v>2716.7489999999998</c:v>
                </c:pt>
                <c:pt idx="54">
                  <c:v>2771.9470000000001</c:v>
                </c:pt>
                <c:pt idx="55">
                  <c:v>2836.1570000000002</c:v>
                </c:pt>
                <c:pt idx="56">
                  <c:v>2906.3319999999999</c:v>
                </c:pt>
                <c:pt idx="57">
                  <c:v>2984.2910000000002</c:v>
                </c:pt>
                <c:pt idx="58">
                  <c:v>3071.6030000000001</c:v>
                </c:pt>
                <c:pt idx="59">
                  <c:v>3174.82</c:v>
                </c:pt>
                <c:pt idx="60">
                  <c:v>3294.4140000000002</c:v>
                </c:pt>
                <c:pt idx="61">
                  <c:v>3429.596</c:v>
                </c:pt>
                <c:pt idx="62">
                  <c:v>3563.3820000000001</c:v>
                </c:pt>
                <c:pt idx="63">
                  <c:v>3728.5129999999999</c:v>
                </c:pt>
                <c:pt idx="64">
                  <c:v>3909.2739999999999</c:v>
                </c:pt>
              </c:numCache>
            </c:numRef>
          </c:xVal>
          <c:yVal>
            <c:numRef>
              <c:f>'190723 CHG E2 bare EISPOT (1)'!$N$457:$N$521</c:f>
              <c:numCache>
                <c:formatCode>General</c:formatCode>
                <c:ptCount val="65"/>
                <c:pt idx="0">
                  <c:v>22.4192</c:v>
                </c:pt>
                <c:pt idx="1">
                  <c:v>23.225650000000002</c:v>
                </c:pt>
                <c:pt idx="2">
                  <c:v>25.049859999999999</c:v>
                </c:pt>
                <c:pt idx="3">
                  <c:v>27.907399999999999</c:v>
                </c:pt>
                <c:pt idx="4">
                  <c:v>31.824259999999999</c:v>
                </c:pt>
                <c:pt idx="5">
                  <c:v>37.099069999999998</c:v>
                </c:pt>
                <c:pt idx="6">
                  <c:v>43.614190000000001</c:v>
                </c:pt>
                <c:pt idx="7">
                  <c:v>51.679049999999997</c:v>
                </c:pt>
                <c:pt idx="8">
                  <c:v>61.891089999999998</c:v>
                </c:pt>
                <c:pt idx="9">
                  <c:v>74.274590000000003</c:v>
                </c:pt>
                <c:pt idx="10">
                  <c:v>89.209410000000005</c:v>
                </c:pt>
                <c:pt idx="11">
                  <c:v>107.8706</c:v>
                </c:pt>
                <c:pt idx="12">
                  <c:v>131.6234</c:v>
                </c:pt>
                <c:pt idx="13">
                  <c:v>160.61609999999999</c:v>
                </c:pt>
                <c:pt idx="14">
                  <c:v>196.3492</c:v>
                </c:pt>
                <c:pt idx="15">
                  <c:v>239.8707</c:v>
                </c:pt>
                <c:pt idx="16">
                  <c:v>292.8707</c:v>
                </c:pt>
                <c:pt idx="17">
                  <c:v>362.91410000000002</c:v>
                </c:pt>
                <c:pt idx="18">
                  <c:v>438.6096</c:v>
                </c:pt>
                <c:pt idx="19">
                  <c:v>523.45680000000004</c:v>
                </c:pt>
                <c:pt idx="20">
                  <c:v>621.35749999999996</c:v>
                </c:pt>
                <c:pt idx="21">
                  <c:v>715.43539999999996</c:v>
                </c:pt>
                <c:pt idx="22">
                  <c:v>802.6164</c:v>
                </c:pt>
                <c:pt idx="23">
                  <c:v>860.27480000000003</c:v>
                </c:pt>
                <c:pt idx="24">
                  <c:v>886.61130000000003</c:v>
                </c:pt>
                <c:pt idx="25">
                  <c:v>870.79060000000004</c:v>
                </c:pt>
                <c:pt idx="26">
                  <c:v>820.524</c:v>
                </c:pt>
                <c:pt idx="27">
                  <c:v>740.32579999999996</c:v>
                </c:pt>
                <c:pt idx="28">
                  <c:v>652.54129999999998</c:v>
                </c:pt>
                <c:pt idx="29">
                  <c:v>561.68460000000005</c:v>
                </c:pt>
                <c:pt idx="30">
                  <c:v>480.22410000000002</c:v>
                </c:pt>
                <c:pt idx="31">
                  <c:v>403.24169999999998</c:v>
                </c:pt>
                <c:pt idx="32">
                  <c:v>343.06560000000002</c:v>
                </c:pt>
                <c:pt idx="33">
                  <c:v>289.44709999999998</c:v>
                </c:pt>
                <c:pt idx="34">
                  <c:v>248.76840000000001</c:v>
                </c:pt>
                <c:pt idx="35">
                  <c:v>216.83410000000001</c:v>
                </c:pt>
                <c:pt idx="36">
                  <c:v>191.16679999999999</c:v>
                </c:pt>
                <c:pt idx="37">
                  <c:v>173.42830000000001</c:v>
                </c:pt>
                <c:pt idx="38">
                  <c:v>160.10169999999999</c:v>
                </c:pt>
                <c:pt idx="39">
                  <c:v>153.2586</c:v>
                </c:pt>
                <c:pt idx="40">
                  <c:v>150.88329999999999</c:v>
                </c:pt>
                <c:pt idx="41">
                  <c:v>151.4263</c:v>
                </c:pt>
                <c:pt idx="42">
                  <c:v>155.76830000000001</c:v>
                </c:pt>
                <c:pt idx="43">
                  <c:v>163.1515</c:v>
                </c:pt>
                <c:pt idx="44">
                  <c:v>174.0471</c:v>
                </c:pt>
                <c:pt idx="45">
                  <c:v>187.12700000000001</c:v>
                </c:pt>
                <c:pt idx="46">
                  <c:v>202.0256</c:v>
                </c:pt>
                <c:pt idx="47">
                  <c:v>221.73699999999999</c:v>
                </c:pt>
                <c:pt idx="48">
                  <c:v>245.00749999999999</c:v>
                </c:pt>
                <c:pt idx="49">
                  <c:v>270.71080000000001</c:v>
                </c:pt>
                <c:pt idx="50">
                  <c:v>301.6361</c:v>
                </c:pt>
                <c:pt idx="51">
                  <c:v>336.2088</c:v>
                </c:pt>
                <c:pt idx="52">
                  <c:v>374.20760000000001</c:v>
                </c:pt>
                <c:pt idx="53">
                  <c:v>417.4939</c:v>
                </c:pt>
                <c:pt idx="54">
                  <c:v>466.32780000000002</c:v>
                </c:pt>
                <c:pt idx="55">
                  <c:v>522.40710000000001</c:v>
                </c:pt>
                <c:pt idx="56">
                  <c:v>583.51639999999998</c:v>
                </c:pt>
                <c:pt idx="57">
                  <c:v>652.32029999999997</c:v>
                </c:pt>
                <c:pt idx="58">
                  <c:v>730.14400000000001</c:v>
                </c:pt>
                <c:pt idx="59">
                  <c:v>819.03970000000004</c:v>
                </c:pt>
                <c:pt idx="60">
                  <c:v>918.55600000000004</c:v>
                </c:pt>
                <c:pt idx="61">
                  <c:v>1029.664</c:v>
                </c:pt>
                <c:pt idx="62">
                  <c:v>1145.5920000000001</c:v>
                </c:pt>
                <c:pt idx="63">
                  <c:v>1280.702</c:v>
                </c:pt>
                <c:pt idx="64">
                  <c:v>1428.8430000000001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1EA3-4F36-9D2B-AB923F33BE91}"/>
            </c:ext>
          </c:extLst>
        </c:ser>
        <c:ser>
          <c:idx val="1"/>
          <c:order val="1"/>
          <c:tx>
            <c:v>I40 Modified Electrode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127000">
                <a:solidFill>
                  <a:schemeClr val="accent2"/>
                </a:solidFill>
              </a:ln>
              <a:effectLst/>
            </c:spPr>
          </c:marker>
          <c:xVal>
            <c:numRef>
              <c:f>'[2]190920 I40 Mod Au E2 CHG EISPOT'!$E$457:$E$521</c:f>
              <c:numCache>
                <c:formatCode>General</c:formatCode>
                <c:ptCount val="65"/>
                <c:pt idx="0">
                  <c:v>438.2251</c:v>
                </c:pt>
                <c:pt idx="1">
                  <c:v>439.2167</c:v>
                </c:pt>
                <c:pt idx="2">
                  <c:v>440.06180000000001</c:v>
                </c:pt>
                <c:pt idx="3">
                  <c:v>441.20609999999999</c:v>
                </c:pt>
                <c:pt idx="4">
                  <c:v>442.61</c:v>
                </c:pt>
                <c:pt idx="5">
                  <c:v>444.4708</c:v>
                </c:pt>
                <c:pt idx="6">
                  <c:v>446.54270000000002</c:v>
                </c:pt>
                <c:pt idx="7">
                  <c:v>449.00369999999998</c:v>
                </c:pt>
                <c:pt idx="8">
                  <c:v>451.9529</c:v>
                </c:pt>
                <c:pt idx="9">
                  <c:v>455.2765</c:v>
                </c:pt>
                <c:pt idx="10">
                  <c:v>458.99560000000002</c:v>
                </c:pt>
                <c:pt idx="11">
                  <c:v>463.12529999999998</c:v>
                </c:pt>
                <c:pt idx="12">
                  <c:v>467.81270000000001</c:v>
                </c:pt>
                <c:pt idx="13">
                  <c:v>473.12920000000003</c:v>
                </c:pt>
                <c:pt idx="14">
                  <c:v>479.09730000000002</c:v>
                </c:pt>
                <c:pt idx="15">
                  <c:v>486.15780000000001</c:v>
                </c:pt>
                <c:pt idx="16">
                  <c:v>494.76569999999998</c:v>
                </c:pt>
                <c:pt idx="17">
                  <c:v>507.42989999999998</c:v>
                </c:pt>
                <c:pt idx="18">
                  <c:v>522.87549999999999</c:v>
                </c:pt>
                <c:pt idx="19">
                  <c:v>543.73569999999995</c:v>
                </c:pt>
                <c:pt idx="20">
                  <c:v>575.33230000000003</c:v>
                </c:pt>
                <c:pt idx="21">
                  <c:v>618.47389999999996</c:v>
                </c:pt>
                <c:pt idx="22">
                  <c:v>686.06010000000003</c:v>
                </c:pt>
                <c:pt idx="23">
                  <c:v>773.26620000000003</c:v>
                </c:pt>
                <c:pt idx="24">
                  <c:v>913.62959999999998</c:v>
                </c:pt>
                <c:pt idx="25">
                  <c:v>1113.47</c:v>
                </c:pt>
                <c:pt idx="26">
                  <c:v>1388.461</c:v>
                </c:pt>
                <c:pt idx="27">
                  <c:v>1808.472</c:v>
                </c:pt>
                <c:pt idx="28">
                  <c:v>2359.971</c:v>
                </c:pt>
                <c:pt idx="29">
                  <c:v>3113.6350000000002</c:v>
                </c:pt>
                <c:pt idx="30">
                  <c:v>4030.4360000000001</c:v>
                </c:pt>
                <c:pt idx="31">
                  <c:v>5207.3869999999997</c:v>
                </c:pt>
                <c:pt idx="32">
                  <c:v>6404.2209999999995</c:v>
                </c:pt>
                <c:pt idx="33">
                  <c:v>7719.8140000000003</c:v>
                </c:pt>
                <c:pt idx="34">
                  <c:v>8882.8639999999996</c:v>
                </c:pt>
                <c:pt idx="35">
                  <c:v>9891.14</c:v>
                </c:pt>
                <c:pt idx="36">
                  <c:v>10751.15</c:v>
                </c:pt>
                <c:pt idx="37">
                  <c:v>11341.37</c:v>
                </c:pt>
                <c:pt idx="38">
                  <c:v>11822.6</c:v>
                </c:pt>
                <c:pt idx="39">
                  <c:v>12193.02</c:v>
                </c:pt>
                <c:pt idx="40">
                  <c:v>12439.64</c:v>
                </c:pt>
                <c:pt idx="41">
                  <c:v>12627.2</c:v>
                </c:pt>
                <c:pt idx="42">
                  <c:v>12773.37</c:v>
                </c:pt>
                <c:pt idx="43">
                  <c:v>12894.13</c:v>
                </c:pt>
                <c:pt idx="44">
                  <c:v>12996.8</c:v>
                </c:pt>
                <c:pt idx="45">
                  <c:v>13087.02</c:v>
                </c:pt>
                <c:pt idx="46">
                  <c:v>13170.39</c:v>
                </c:pt>
                <c:pt idx="47">
                  <c:v>13255.28</c:v>
                </c:pt>
                <c:pt idx="48">
                  <c:v>13351.72</c:v>
                </c:pt>
                <c:pt idx="49">
                  <c:v>13452.86</c:v>
                </c:pt>
                <c:pt idx="50">
                  <c:v>13563.84</c:v>
                </c:pt>
                <c:pt idx="51">
                  <c:v>13679.77</c:v>
                </c:pt>
                <c:pt idx="52">
                  <c:v>13809.88</c:v>
                </c:pt>
                <c:pt idx="53">
                  <c:v>13962.33</c:v>
                </c:pt>
                <c:pt idx="54">
                  <c:v>14139.43</c:v>
                </c:pt>
                <c:pt idx="55">
                  <c:v>14346.58</c:v>
                </c:pt>
                <c:pt idx="56">
                  <c:v>14584.62</c:v>
                </c:pt>
                <c:pt idx="57">
                  <c:v>14864.18</c:v>
                </c:pt>
                <c:pt idx="58">
                  <c:v>15180.42</c:v>
                </c:pt>
                <c:pt idx="59">
                  <c:v>15547.36</c:v>
                </c:pt>
                <c:pt idx="60">
                  <c:v>15956.08</c:v>
                </c:pt>
                <c:pt idx="61">
                  <c:v>16391.14</c:v>
                </c:pt>
                <c:pt idx="62">
                  <c:v>16813.95</c:v>
                </c:pt>
                <c:pt idx="63">
                  <c:v>17286.419999999998</c:v>
                </c:pt>
                <c:pt idx="64">
                  <c:v>17814.189999999999</c:v>
                </c:pt>
              </c:numCache>
            </c:numRef>
          </c:xVal>
          <c:yVal>
            <c:numRef>
              <c:f>'[2]190920 I40 Mod Au E2 CHG EISPOT'!$N$457:$N$521</c:f>
              <c:numCache>
                <c:formatCode>General</c:formatCode>
                <c:ptCount val="65"/>
                <c:pt idx="0">
                  <c:v>25.361969999999999</c:v>
                </c:pt>
                <c:pt idx="1">
                  <c:v>26.540400000000002</c:v>
                </c:pt>
                <c:pt idx="2">
                  <c:v>28.869</c:v>
                </c:pt>
                <c:pt idx="3">
                  <c:v>32.31485</c:v>
                </c:pt>
                <c:pt idx="4">
                  <c:v>37.049959999999999</c:v>
                </c:pt>
                <c:pt idx="5">
                  <c:v>43.345089999999999</c:v>
                </c:pt>
                <c:pt idx="6">
                  <c:v>51.041530000000002</c:v>
                </c:pt>
                <c:pt idx="7">
                  <c:v>60.690280000000001</c:v>
                </c:pt>
                <c:pt idx="8">
                  <c:v>72.508840000000006</c:v>
                </c:pt>
                <c:pt idx="9">
                  <c:v>87.129080000000002</c:v>
                </c:pt>
                <c:pt idx="10">
                  <c:v>104.6148</c:v>
                </c:pt>
                <c:pt idx="11">
                  <c:v>126.5873</c:v>
                </c:pt>
                <c:pt idx="12">
                  <c:v>154.52789999999999</c:v>
                </c:pt>
                <c:pt idx="13">
                  <c:v>189.02019999999999</c:v>
                </c:pt>
                <c:pt idx="14">
                  <c:v>231.6335</c:v>
                </c:pt>
                <c:pt idx="15">
                  <c:v>284.25619999999998</c:v>
                </c:pt>
                <c:pt idx="16">
                  <c:v>349.7867</c:v>
                </c:pt>
                <c:pt idx="17">
                  <c:v>439.30860000000001</c:v>
                </c:pt>
                <c:pt idx="18">
                  <c:v>541.96990000000005</c:v>
                </c:pt>
                <c:pt idx="19">
                  <c:v>666.26649999999995</c:v>
                </c:pt>
                <c:pt idx="20">
                  <c:v>831.97979999999995</c:v>
                </c:pt>
                <c:pt idx="21">
                  <c:v>1026.53</c:v>
                </c:pt>
                <c:pt idx="22">
                  <c:v>1280.6079999999999</c:v>
                </c:pt>
                <c:pt idx="23">
                  <c:v>1561.61</c:v>
                </c:pt>
                <c:pt idx="24">
                  <c:v>1936.2539999999999</c:v>
                </c:pt>
                <c:pt idx="25">
                  <c:v>2371.8220000000001</c:v>
                </c:pt>
                <c:pt idx="26">
                  <c:v>2858.672</c:v>
                </c:pt>
                <c:pt idx="27">
                  <c:v>3449.3969999999999</c:v>
                </c:pt>
                <c:pt idx="28">
                  <c:v>4051.2379999999998</c:v>
                </c:pt>
                <c:pt idx="29">
                  <c:v>4665.2830000000004</c:v>
                </c:pt>
                <c:pt idx="30">
                  <c:v>5191.7920000000004</c:v>
                </c:pt>
                <c:pt idx="31">
                  <c:v>5603.4470000000001</c:v>
                </c:pt>
                <c:pt idx="32">
                  <c:v>5771.4229999999998</c:v>
                </c:pt>
                <c:pt idx="33">
                  <c:v>5689.8360000000002</c:v>
                </c:pt>
                <c:pt idx="34">
                  <c:v>5378.357</c:v>
                </c:pt>
                <c:pt idx="35">
                  <c:v>4902.5069999999996</c:v>
                </c:pt>
                <c:pt idx="36">
                  <c:v>4303.1959999999999</c:v>
                </c:pt>
                <c:pt idx="37">
                  <c:v>3748.9549999999999</c:v>
                </c:pt>
                <c:pt idx="38">
                  <c:v>3180.076</c:v>
                </c:pt>
                <c:pt idx="39">
                  <c:v>2641.547</c:v>
                </c:pt>
                <c:pt idx="40">
                  <c:v>2213.1370000000002</c:v>
                </c:pt>
                <c:pt idx="41">
                  <c:v>1851.038</c:v>
                </c:pt>
                <c:pt idx="42">
                  <c:v>1540.001</c:v>
                </c:pt>
                <c:pt idx="43">
                  <c:v>1287.154</c:v>
                </c:pt>
                <c:pt idx="44">
                  <c:v>1081.0160000000001</c:v>
                </c:pt>
                <c:pt idx="45">
                  <c:v>929.28570000000002</c:v>
                </c:pt>
                <c:pt idx="46">
                  <c:v>793.41089999999997</c:v>
                </c:pt>
                <c:pt idx="47">
                  <c:v>705.80150000000003</c:v>
                </c:pt>
                <c:pt idx="48">
                  <c:v>640.03639999999996</c:v>
                </c:pt>
                <c:pt idx="49">
                  <c:v>596.72119999999995</c:v>
                </c:pt>
                <c:pt idx="50">
                  <c:v>567.00310000000002</c:v>
                </c:pt>
                <c:pt idx="51">
                  <c:v>556.00739999999996</c:v>
                </c:pt>
                <c:pt idx="52">
                  <c:v>556.33270000000005</c:v>
                </c:pt>
                <c:pt idx="53">
                  <c:v>569.55700000000002</c:v>
                </c:pt>
                <c:pt idx="54">
                  <c:v>593.74300000000005</c:v>
                </c:pt>
                <c:pt idx="55">
                  <c:v>630.41999999999996</c:v>
                </c:pt>
                <c:pt idx="56">
                  <c:v>674.07320000000004</c:v>
                </c:pt>
                <c:pt idx="57">
                  <c:v>730.53359999999998</c:v>
                </c:pt>
                <c:pt idx="58">
                  <c:v>797.09199999999998</c:v>
                </c:pt>
                <c:pt idx="59">
                  <c:v>875.02369999999996</c:v>
                </c:pt>
                <c:pt idx="60">
                  <c:v>961.27300000000002</c:v>
                </c:pt>
                <c:pt idx="61">
                  <c:v>1062.5830000000001</c:v>
                </c:pt>
                <c:pt idx="62">
                  <c:v>1176.857</c:v>
                </c:pt>
                <c:pt idx="63">
                  <c:v>1303.211</c:v>
                </c:pt>
                <c:pt idx="64">
                  <c:v>1445.818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1EA3-4F36-9D2B-AB923F33BE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32374224"/>
        <c:axId val="341291112"/>
      </c:scatterChart>
      <c:valAx>
        <c:axId val="73237422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 b="1" dirty="0" err="1">
                    <a:solidFill>
                      <a:schemeClr val="tx1"/>
                    </a:solidFill>
                  </a:rPr>
                  <a:t>Zreal</a:t>
                </a:r>
                <a:endParaRPr lang="en-US" sz="3600" b="1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0.59370627606547632"/>
              <c:y val="0.902644391843074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1291112"/>
        <c:crosses val="autoZero"/>
        <c:crossBetween val="midCat"/>
      </c:valAx>
      <c:valAx>
        <c:axId val="341291112"/>
        <c:scaling>
          <c:orientation val="minMax"/>
          <c:max val="200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 b="1" dirty="0">
                    <a:solidFill>
                      <a:schemeClr val="tx1"/>
                    </a:solidFill>
                  </a:rPr>
                  <a:t>-</a:t>
                </a:r>
                <a:r>
                  <a:rPr lang="en-US" sz="3600" b="1" dirty="0" err="1">
                    <a:solidFill>
                      <a:schemeClr val="tx1"/>
                    </a:solidFill>
                  </a:rPr>
                  <a:t>Zimag</a:t>
                </a:r>
                <a:endParaRPr lang="en-US" sz="3600" b="1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6.2481414254211116E-2"/>
              <c:y val="0.3383925845388709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237422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668067829989606"/>
          <c:y val="2.9548244901221404E-2"/>
          <c:w val="0.83222405901598739"/>
          <c:h val="0.28706495621083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574577004117206"/>
          <c:y val="9.0053279806388831E-2"/>
          <c:w val="0.74797714780626556"/>
          <c:h val="0.74242710307826898"/>
        </c:manualLayout>
      </c:layout>
      <c:scatterChart>
        <c:scatterStyle val="lineMarker"/>
        <c:varyColors val="0"/>
        <c:ser>
          <c:idx val="0"/>
          <c:order val="0"/>
          <c:tx>
            <c:v>Bare Electrode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127000">
                <a:solidFill>
                  <a:schemeClr val="accent1"/>
                </a:solidFill>
              </a:ln>
              <a:effectLst/>
            </c:spPr>
          </c:marker>
          <c:xVal>
            <c:numRef>
              <c:f>'190711 CHG Bare Au E2 Good Poli'!$E$456:$E$520</c:f>
              <c:numCache>
                <c:formatCode>General</c:formatCode>
                <c:ptCount val="65"/>
                <c:pt idx="0">
                  <c:v>411.47800000000001</c:v>
                </c:pt>
                <c:pt idx="1">
                  <c:v>411.8141</c:v>
                </c:pt>
                <c:pt idx="2">
                  <c:v>412.45909999999998</c:v>
                </c:pt>
                <c:pt idx="3">
                  <c:v>413.4513</c:v>
                </c:pt>
                <c:pt idx="4">
                  <c:v>414.66770000000002</c:v>
                </c:pt>
                <c:pt idx="5">
                  <c:v>416.2133</c:v>
                </c:pt>
                <c:pt idx="6">
                  <c:v>418.1198</c:v>
                </c:pt>
                <c:pt idx="7">
                  <c:v>420.40010000000001</c:v>
                </c:pt>
                <c:pt idx="8">
                  <c:v>423.245</c:v>
                </c:pt>
                <c:pt idx="9">
                  <c:v>426.70229999999998</c:v>
                </c:pt>
                <c:pt idx="10">
                  <c:v>430.86750000000001</c:v>
                </c:pt>
                <c:pt idx="11">
                  <c:v>436.19470000000001</c:v>
                </c:pt>
                <c:pt idx="12">
                  <c:v>442.93630000000002</c:v>
                </c:pt>
                <c:pt idx="13">
                  <c:v>452.02499999999998</c:v>
                </c:pt>
                <c:pt idx="14">
                  <c:v>464.02179999999998</c:v>
                </c:pt>
                <c:pt idx="15">
                  <c:v>480.41399999999999</c:v>
                </c:pt>
                <c:pt idx="16">
                  <c:v>503.08879999999999</c:v>
                </c:pt>
                <c:pt idx="17">
                  <c:v>538.61189999999999</c:v>
                </c:pt>
                <c:pt idx="18">
                  <c:v>584.39239999999995</c:v>
                </c:pt>
                <c:pt idx="19">
                  <c:v>645.24789999999996</c:v>
                </c:pt>
                <c:pt idx="20">
                  <c:v>730.76869999999997</c:v>
                </c:pt>
                <c:pt idx="21">
                  <c:v>831.21050000000002</c:v>
                </c:pt>
                <c:pt idx="22">
                  <c:v>953.25099999999998</c:v>
                </c:pt>
                <c:pt idx="23">
                  <c:v>1069.761</c:v>
                </c:pt>
                <c:pt idx="24">
                  <c:v>1194.0319999999999</c:v>
                </c:pt>
                <c:pt idx="25">
                  <c:v>1301.1859999999999</c:v>
                </c:pt>
                <c:pt idx="26">
                  <c:v>1386.596</c:v>
                </c:pt>
                <c:pt idx="27">
                  <c:v>1458.4570000000001</c:v>
                </c:pt>
                <c:pt idx="28">
                  <c:v>1510.021</c:v>
                </c:pt>
                <c:pt idx="29">
                  <c:v>1549.4949999999999</c:v>
                </c:pt>
                <c:pt idx="30">
                  <c:v>1577.9090000000001</c:v>
                </c:pt>
                <c:pt idx="31">
                  <c:v>1601.2560000000001</c:v>
                </c:pt>
                <c:pt idx="32">
                  <c:v>1618.3340000000001</c:v>
                </c:pt>
                <c:pt idx="33">
                  <c:v>1633.4770000000001</c:v>
                </c:pt>
                <c:pt idx="34">
                  <c:v>1646.0129999999999</c:v>
                </c:pt>
                <c:pt idx="35">
                  <c:v>1657.3979999999999</c:v>
                </c:pt>
                <c:pt idx="36">
                  <c:v>1669.1880000000001</c:v>
                </c:pt>
                <c:pt idx="37">
                  <c:v>1681.261</c:v>
                </c:pt>
                <c:pt idx="38">
                  <c:v>1692.7149999999999</c:v>
                </c:pt>
                <c:pt idx="39">
                  <c:v>1705.6030000000001</c:v>
                </c:pt>
                <c:pt idx="40">
                  <c:v>1717.4110000000001</c:v>
                </c:pt>
                <c:pt idx="41">
                  <c:v>1731.172</c:v>
                </c:pt>
                <c:pt idx="42">
                  <c:v>1746.24</c:v>
                </c:pt>
                <c:pt idx="43">
                  <c:v>1763.7249999999999</c:v>
                </c:pt>
                <c:pt idx="44">
                  <c:v>1783.3989999999999</c:v>
                </c:pt>
                <c:pt idx="45">
                  <c:v>1804.153</c:v>
                </c:pt>
                <c:pt idx="46">
                  <c:v>1827.9269999999999</c:v>
                </c:pt>
                <c:pt idx="47">
                  <c:v>1854.39</c:v>
                </c:pt>
                <c:pt idx="48">
                  <c:v>1884.633</c:v>
                </c:pt>
                <c:pt idx="49">
                  <c:v>1917.259</c:v>
                </c:pt>
                <c:pt idx="50">
                  <c:v>1956.6880000000001</c:v>
                </c:pt>
                <c:pt idx="51">
                  <c:v>1998.5340000000001</c:v>
                </c:pt>
                <c:pt idx="52">
                  <c:v>2044.297</c:v>
                </c:pt>
                <c:pt idx="53">
                  <c:v>2096.8249999999998</c:v>
                </c:pt>
                <c:pt idx="54">
                  <c:v>2156.3049999999998</c:v>
                </c:pt>
                <c:pt idx="55">
                  <c:v>2225.1669999999999</c:v>
                </c:pt>
                <c:pt idx="56">
                  <c:v>2300.877</c:v>
                </c:pt>
                <c:pt idx="57">
                  <c:v>2386.393</c:v>
                </c:pt>
                <c:pt idx="58">
                  <c:v>2485.0830000000001</c:v>
                </c:pt>
                <c:pt idx="59">
                  <c:v>2598.9169999999999</c:v>
                </c:pt>
                <c:pt idx="60">
                  <c:v>2728.0120000000002</c:v>
                </c:pt>
                <c:pt idx="61">
                  <c:v>2871.3090000000002</c:v>
                </c:pt>
                <c:pt idx="62">
                  <c:v>3015.1979999999999</c:v>
                </c:pt>
                <c:pt idx="63">
                  <c:v>3191.85</c:v>
                </c:pt>
                <c:pt idx="64">
                  <c:v>3399.3679999999999</c:v>
                </c:pt>
              </c:numCache>
            </c:numRef>
          </c:xVal>
          <c:yVal>
            <c:numRef>
              <c:f>'190711 CHG Bare Au E2 Good Poli'!$N$456:$N$520</c:f>
              <c:numCache>
                <c:formatCode>General</c:formatCode>
                <c:ptCount val="65"/>
                <c:pt idx="0">
                  <c:v>18.904350000000001</c:v>
                </c:pt>
                <c:pt idx="1">
                  <c:v>20.033429999999999</c:v>
                </c:pt>
                <c:pt idx="2">
                  <c:v>21.992049999999999</c:v>
                </c:pt>
                <c:pt idx="3">
                  <c:v>24.864049999999999</c:v>
                </c:pt>
                <c:pt idx="4">
                  <c:v>28.648869999999999</c:v>
                </c:pt>
                <c:pt idx="5">
                  <c:v>33.549219999999998</c:v>
                </c:pt>
                <c:pt idx="6">
                  <c:v>39.707349999999998</c:v>
                </c:pt>
                <c:pt idx="7">
                  <c:v>47.190539999999999</c:v>
                </c:pt>
                <c:pt idx="8">
                  <c:v>56.367469999999997</c:v>
                </c:pt>
                <c:pt idx="9">
                  <c:v>67.837540000000004</c:v>
                </c:pt>
                <c:pt idx="10">
                  <c:v>81.247839999999997</c:v>
                </c:pt>
                <c:pt idx="11">
                  <c:v>97.960800000000006</c:v>
                </c:pt>
                <c:pt idx="12">
                  <c:v>119.2749</c:v>
                </c:pt>
                <c:pt idx="13">
                  <c:v>144.8963</c:v>
                </c:pt>
                <c:pt idx="14">
                  <c:v>175.85059999999999</c:v>
                </c:pt>
                <c:pt idx="15">
                  <c:v>212.97710000000001</c:v>
                </c:pt>
                <c:pt idx="16">
                  <c:v>256.8836</c:v>
                </c:pt>
                <c:pt idx="17">
                  <c:v>312.34449999999998</c:v>
                </c:pt>
                <c:pt idx="18">
                  <c:v>369.06830000000002</c:v>
                </c:pt>
                <c:pt idx="19">
                  <c:v>426.72430000000003</c:v>
                </c:pt>
                <c:pt idx="20">
                  <c:v>486.11759999999998</c:v>
                </c:pt>
                <c:pt idx="21">
                  <c:v>531.31700000000001</c:v>
                </c:pt>
                <c:pt idx="22">
                  <c:v>559.80290000000002</c:v>
                </c:pt>
                <c:pt idx="23">
                  <c:v>563.50800000000004</c:v>
                </c:pt>
                <c:pt idx="24">
                  <c:v>542.18910000000005</c:v>
                </c:pt>
                <c:pt idx="25">
                  <c:v>501.221</c:v>
                </c:pt>
                <c:pt idx="26">
                  <c:v>450.80560000000003</c:v>
                </c:pt>
                <c:pt idx="27">
                  <c:v>392.08749999999998</c:v>
                </c:pt>
                <c:pt idx="28">
                  <c:v>338.5369</c:v>
                </c:pt>
                <c:pt idx="29">
                  <c:v>288.72750000000002</c:v>
                </c:pt>
                <c:pt idx="30">
                  <c:v>247.46019999999999</c:v>
                </c:pt>
                <c:pt idx="31">
                  <c:v>210.43549999999999</c:v>
                </c:pt>
                <c:pt idx="32">
                  <c:v>183.0898</c:v>
                </c:pt>
                <c:pt idx="33">
                  <c:v>159.6516</c:v>
                </c:pt>
                <c:pt idx="34">
                  <c:v>142.73269999999999</c:v>
                </c:pt>
                <c:pt idx="35">
                  <c:v>130.55109999999999</c:v>
                </c:pt>
                <c:pt idx="36">
                  <c:v>121.8141</c:v>
                </c:pt>
                <c:pt idx="37">
                  <c:v>116.9272</c:v>
                </c:pt>
                <c:pt idx="38">
                  <c:v>114.7342</c:v>
                </c:pt>
                <c:pt idx="39">
                  <c:v>116.62439999999999</c:v>
                </c:pt>
                <c:pt idx="40">
                  <c:v>120.33969999999999</c:v>
                </c:pt>
                <c:pt idx="41">
                  <c:v>126.2676</c:v>
                </c:pt>
                <c:pt idx="42">
                  <c:v>134.76859999999999</c:v>
                </c:pt>
                <c:pt idx="43">
                  <c:v>145.5146</c:v>
                </c:pt>
                <c:pt idx="44">
                  <c:v>159.24199999999999</c:v>
                </c:pt>
                <c:pt idx="45">
                  <c:v>174.17490000000001</c:v>
                </c:pt>
                <c:pt idx="46">
                  <c:v>190.6859</c:v>
                </c:pt>
                <c:pt idx="47">
                  <c:v>211.3732</c:v>
                </c:pt>
                <c:pt idx="48">
                  <c:v>235.45939999999999</c:v>
                </c:pt>
                <c:pt idx="49">
                  <c:v>261.7054</c:v>
                </c:pt>
                <c:pt idx="50">
                  <c:v>293.07209999999998</c:v>
                </c:pt>
                <c:pt idx="51">
                  <c:v>327.81169999999997</c:v>
                </c:pt>
                <c:pt idx="52">
                  <c:v>365.35320000000002</c:v>
                </c:pt>
                <c:pt idx="53">
                  <c:v>408.50040000000001</c:v>
                </c:pt>
                <c:pt idx="54">
                  <c:v>456.78250000000003</c:v>
                </c:pt>
                <c:pt idx="55">
                  <c:v>512.36609999999996</c:v>
                </c:pt>
                <c:pt idx="56">
                  <c:v>572.78920000000005</c:v>
                </c:pt>
                <c:pt idx="57">
                  <c:v>640.72990000000004</c:v>
                </c:pt>
                <c:pt idx="58">
                  <c:v>717.56410000000005</c:v>
                </c:pt>
                <c:pt idx="59">
                  <c:v>804.98929999999996</c:v>
                </c:pt>
                <c:pt idx="60">
                  <c:v>903.08789999999999</c:v>
                </c:pt>
                <c:pt idx="61">
                  <c:v>1012.75</c:v>
                </c:pt>
                <c:pt idx="62">
                  <c:v>1126.06</c:v>
                </c:pt>
                <c:pt idx="63">
                  <c:v>1256.9860000000001</c:v>
                </c:pt>
                <c:pt idx="64">
                  <c:v>1405.9169999999999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DB1-4F19-B42D-B9E632AC2944}"/>
            </c:ext>
          </c:extLst>
        </c:ser>
        <c:ser>
          <c:idx val="1"/>
          <c:order val="1"/>
          <c:tx>
            <c:v>I40 Modified Electrode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127000">
                <a:solidFill>
                  <a:schemeClr val="accent2"/>
                </a:solidFill>
              </a:ln>
              <a:effectLst/>
            </c:spPr>
          </c:marker>
          <c:xVal>
            <c:numRef>
              <c:f>'[2]190920 I40 Mod Au E2 CHG EISPOT'!$E$457:$E$521</c:f>
              <c:numCache>
                <c:formatCode>General</c:formatCode>
                <c:ptCount val="65"/>
                <c:pt idx="0">
                  <c:v>438.2251</c:v>
                </c:pt>
                <c:pt idx="1">
                  <c:v>439.2167</c:v>
                </c:pt>
                <c:pt idx="2">
                  <c:v>440.06180000000001</c:v>
                </c:pt>
                <c:pt idx="3">
                  <c:v>441.20609999999999</c:v>
                </c:pt>
                <c:pt idx="4">
                  <c:v>442.61</c:v>
                </c:pt>
                <c:pt idx="5">
                  <c:v>444.4708</c:v>
                </c:pt>
                <c:pt idx="6">
                  <c:v>446.54270000000002</c:v>
                </c:pt>
                <c:pt idx="7">
                  <c:v>449.00369999999998</c:v>
                </c:pt>
                <c:pt idx="8">
                  <c:v>451.9529</c:v>
                </c:pt>
                <c:pt idx="9">
                  <c:v>455.2765</c:v>
                </c:pt>
                <c:pt idx="10">
                  <c:v>458.99560000000002</c:v>
                </c:pt>
                <c:pt idx="11">
                  <c:v>463.12529999999998</c:v>
                </c:pt>
                <c:pt idx="12">
                  <c:v>467.81270000000001</c:v>
                </c:pt>
                <c:pt idx="13">
                  <c:v>473.12920000000003</c:v>
                </c:pt>
                <c:pt idx="14">
                  <c:v>479.09730000000002</c:v>
                </c:pt>
                <c:pt idx="15">
                  <c:v>486.15780000000001</c:v>
                </c:pt>
                <c:pt idx="16">
                  <c:v>494.76569999999998</c:v>
                </c:pt>
                <c:pt idx="17">
                  <c:v>507.42989999999998</c:v>
                </c:pt>
                <c:pt idx="18">
                  <c:v>522.87549999999999</c:v>
                </c:pt>
                <c:pt idx="19">
                  <c:v>543.73569999999995</c:v>
                </c:pt>
                <c:pt idx="20">
                  <c:v>575.33230000000003</c:v>
                </c:pt>
                <c:pt idx="21">
                  <c:v>618.47389999999996</c:v>
                </c:pt>
                <c:pt idx="22">
                  <c:v>686.06010000000003</c:v>
                </c:pt>
                <c:pt idx="23">
                  <c:v>773.26620000000003</c:v>
                </c:pt>
                <c:pt idx="24">
                  <c:v>913.62959999999998</c:v>
                </c:pt>
                <c:pt idx="25">
                  <c:v>1113.47</c:v>
                </c:pt>
                <c:pt idx="26">
                  <c:v>1388.461</c:v>
                </c:pt>
                <c:pt idx="27">
                  <c:v>1808.472</c:v>
                </c:pt>
                <c:pt idx="28">
                  <c:v>2359.971</c:v>
                </c:pt>
                <c:pt idx="29">
                  <c:v>3113.6350000000002</c:v>
                </c:pt>
                <c:pt idx="30">
                  <c:v>4030.4360000000001</c:v>
                </c:pt>
                <c:pt idx="31">
                  <c:v>5207.3869999999997</c:v>
                </c:pt>
                <c:pt idx="32">
                  <c:v>6404.2209999999995</c:v>
                </c:pt>
                <c:pt idx="33">
                  <c:v>7719.8140000000003</c:v>
                </c:pt>
                <c:pt idx="34">
                  <c:v>8882.8639999999996</c:v>
                </c:pt>
                <c:pt idx="35">
                  <c:v>9891.14</c:v>
                </c:pt>
                <c:pt idx="36">
                  <c:v>10751.15</c:v>
                </c:pt>
                <c:pt idx="37">
                  <c:v>11341.37</c:v>
                </c:pt>
                <c:pt idx="38">
                  <c:v>11822.6</c:v>
                </c:pt>
                <c:pt idx="39">
                  <c:v>12193.02</c:v>
                </c:pt>
                <c:pt idx="40">
                  <c:v>12439.64</c:v>
                </c:pt>
                <c:pt idx="41">
                  <c:v>12627.2</c:v>
                </c:pt>
                <c:pt idx="42">
                  <c:v>12773.37</c:v>
                </c:pt>
                <c:pt idx="43">
                  <c:v>12894.13</c:v>
                </c:pt>
                <c:pt idx="44">
                  <c:v>12996.8</c:v>
                </c:pt>
                <c:pt idx="45">
                  <c:v>13087.02</c:v>
                </c:pt>
                <c:pt idx="46">
                  <c:v>13170.39</c:v>
                </c:pt>
                <c:pt idx="47">
                  <c:v>13255.28</c:v>
                </c:pt>
                <c:pt idx="48">
                  <c:v>13351.72</c:v>
                </c:pt>
                <c:pt idx="49">
                  <c:v>13452.86</c:v>
                </c:pt>
                <c:pt idx="50">
                  <c:v>13563.84</c:v>
                </c:pt>
                <c:pt idx="51">
                  <c:v>13679.77</c:v>
                </c:pt>
                <c:pt idx="52">
                  <c:v>13809.88</c:v>
                </c:pt>
                <c:pt idx="53">
                  <c:v>13962.33</c:v>
                </c:pt>
                <c:pt idx="54">
                  <c:v>14139.43</c:v>
                </c:pt>
                <c:pt idx="55">
                  <c:v>14346.58</c:v>
                </c:pt>
                <c:pt idx="56">
                  <c:v>14584.62</c:v>
                </c:pt>
                <c:pt idx="57">
                  <c:v>14864.18</c:v>
                </c:pt>
                <c:pt idx="58">
                  <c:v>15180.42</c:v>
                </c:pt>
                <c:pt idx="59">
                  <c:v>15547.36</c:v>
                </c:pt>
                <c:pt idx="60">
                  <c:v>15956.08</c:v>
                </c:pt>
                <c:pt idx="61">
                  <c:v>16391.14</c:v>
                </c:pt>
                <c:pt idx="62">
                  <c:v>16813.95</c:v>
                </c:pt>
                <c:pt idx="63">
                  <c:v>17286.419999999998</c:v>
                </c:pt>
                <c:pt idx="64">
                  <c:v>17814.189999999999</c:v>
                </c:pt>
              </c:numCache>
            </c:numRef>
          </c:xVal>
          <c:yVal>
            <c:numRef>
              <c:f>'[2]190920 I40 Mod Au E2 CHG EISPOT'!$N$457:$N$521</c:f>
              <c:numCache>
                <c:formatCode>General</c:formatCode>
                <c:ptCount val="65"/>
                <c:pt idx="0">
                  <c:v>25.361969999999999</c:v>
                </c:pt>
                <c:pt idx="1">
                  <c:v>26.540400000000002</c:v>
                </c:pt>
                <c:pt idx="2">
                  <c:v>28.869</c:v>
                </c:pt>
                <c:pt idx="3">
                  <c:v>32.31485</c:v>
                </c:pt>
                <c:pt idx="4">
                  <c:v>37.049959999999999</c:v>
                </c:pt>
                <c:pt idx="5">
                  <c:v>43.345089999999999</c:v>
                </c:pt>
                <c:pt idx="6">
                  <c:v>51.041530000000002</c:v>
                </c:pt>
                <c:pt idx="7">
                  <c:v>60.690280000000001</c:v>
                </c:pt>
                <c:pt idx="8">
                  <c:v>72.508840000000006</c:v>
                </c:pt>
                <c:pt idx="9">
                  <c:v>87.129080000000002</c:v>
                </c:pt>
                <c:pt idx="10">
                  <c:v>104.6148</c:v>
                </c:pt>
                <c:pt idx="11">
                  <c:v>126.5873</c:v>
                </c:pt>
                <c:pt idx="12">
                  <c:v>154.52789999999999</c:v>
                </c:pt>
                <c:pt idx="13">
                  <c:v>189.02019999999999</c:v>
                </c:pt>
                <c:pt idx="14">
                  <c:v>231.6335</c:v>
                </c:pt>
                <c:pt idx="15">
                  <c:v>284.25619999999998</c:v>
                </c:pt>
                <c:pt idx="16">
                  <c:v>349.7867</c:v>
                </c:pt>
                <c:pt idx="17">
                  <c:v>439.30860000000001</c:v>
                </c:pt>
                <c:pt idx="18">
                  <c:v>541.96990000000005</c:v>
                </c:pt>
                <c:pt idx="19">
                  <c:v>666.26649999999995</c:v>
                </c:pt>
                <c:pt idx="20">
                  <c:v>831.97979999999995</c:v>
                </c:pt>
                <c:pt idx="21">
                  <c:v>1026.53</c:v>
                </c:pt>
                <c:pt idx="22">
                  <c:v>1280.6079999999999</c:v>
                </c:pt>
                <c:pt idx="23">
                  <c:v>1561.61</c:v>
                </c:pt>
                <c:pt idx="24">
                  <c:v>1936.2539999999999</c:v>
                </c:pt>
                <c:pt idx="25">
                  <c:v>2371.8220000000001</c:v>
                </c:pt>
                <c:pt idx="26">
                  <c:v>2858.672</c:v>
                </c:pt>
                <c:pt idx="27">
                  <c:v>3449.3969999999999</c:v>
                </c:pt>
                <c:pt idx="28">
                  <c:v>4051.2379999999998</c:v>
                </c:pt>
                <c:pt idx="29">
                  <c:v>4665.2830000000004</c:v>
                </c:pt>
                <c:pt idx="30">
                  <c:v>5191.7920000000004</c:v>
                </c:pt>
                <c:pt idx="31">
                  <c:v>5603.4470000000001</c:v>
                </c:pt>
                <c:pt idx="32">
                  <c:v>5771.4229999999998</c:v>
                </c:pt>
                <c:pt idx="33">
                  <c:v>5689.8360000000002</c:v>
                </c:pt>
                <c:pt idx="34">
                  <c:v>5378.357</c:v>
                </c:pt>
                <c:pt idx="35">
                  <c:v>4902.5069999999996</c:v>
                </c:pt>
                <c:pt idx="36">
                  <c:v>4303.1959999999999</c:v>
                </c:pt>
                <c:pt idx="37">
                  <c:v>3748.9549999999999</c:v>
                </c:pt>
                <c:pt idx="38">
                  <c:v>3180.076</c:v>
                </c:pt>
                <c:pt idx="39">
                  <c:v>2641.547</c:v>
                </c:pt>
                <c:pt idx="40">
                  <c:v>2213.1370000000002</c:v>
                </c:pt>
                <c:pt idx="41">
                  <c:v>1851.038</c:v>
                </c:pt>
                <c:pt idx="42">
                  <c:v>1540.001</c:v>
                </c:pt>
                <c:pt idx="43">
                  <c:v>1287.154</c:v>
                </c:pt>
                <c:pt idx="44">
                  <c:v>1081.0160000000001</c:v>
                </c:pt>
                <c:pt idx="45">
                  <c:v>929.28570000000002</c:v>
                </c:pt>
                <c:pt idx="46">
                  <c:v>793.41089999999997</c:v>
                </c:pt>
                <c:pt idx="47">
                  <c:v>705.80150000000003</c:v>
                </c:pt>
                <c:pt idx="48">
                  <c:v>640.03639999999996</c:v>
                </c:pt>
                <c:pt idx="49">
                  <c:v>596.72119999999995</c:v>
                </c:pt>
                <c:pt idx="50">
                  <c:v>567.00310000000002</c:v>
                </c:pt>
                <c:pt idx="51">
                  <c:v>556.00739999999996</c:v>
                </c:pt>
                <c:pt idx="52">
                  <c:v>556.33270000000005</c:v>
                </c:pt>
                <c:pt idx="53">
                  <c:v>569.55700000000002</c:v>
                </c:pt>
                <c:pt idx="54">
                  <c:v>593.74300000000005</c:v>
                </c:pt>
                <c:pt idx="55">
                  <c:v>630.41999999999996</c:v>
                </c:pt>
                <c:pt idx="56">
                  <c:v>674.07320000000004</c:v>
                </c:pt>
                <c:pt idx="57">
                  <c:v>730.53359999999998</c:v>
                </c:pt>
                <c:pt idx="58">
                  <c:v>797.09199999999998</c:v>
                </c:pt>
                <c:pt idx="59">
                  <c:v>875.02369999999996</c:v>
                </c:pt>
                <c:pt idx="60">
                  <c:v>961.27300000000002</c:v>
                </c:pt>
                <c:pt idx="61">
                  <c:v>1062.5830000000001</c:v>
                </c:pt>
                <c:pt idx="62">
                  <c:v>1176.857</c:v>
                </c:pt>
                <c:pt idx="63">
                  <c:v>1303.211</c:v>
                </c:pt>
                <c:pt idx="64">
                  <c:v>1445.818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BDB1-4F19-B42D-B9E632AC29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5256536"/>
        <c:axId val="495250304"/>
      </c:scatterChart>
      <c:valAx>
        <c:axId val="49525653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 b="1" dirty="0" err="1">
                    <a:solidFill>
                      <a:schemeClr val="tx1"/>
                    </a:solidFill>
                  </a:rPr>
                  <a:t>Zreal</a:t>
                </a:r>
                <a:endParaRPr lang="en-US" sz="3600" b="1" dirty="0">
                  <a:solidFill>
                    <a:schemeClr val="tx1"/>
                  </a:solidFill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5250304"/>
        <c:crosses val="autoZero"/>
        <c:crossBetween val="midCat"/>
      </c:valAx>
      <c:valAx>
        <c:axId val="495250304"/>
        <c:scaling>
          <c:orientation val="minMax"/>
          <c:max val="200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 b="1" dirty="0">
                    <a:solidFill>
                      <a:schemeClr val="tx1"/>
                    </a:solidFill>
                  </a:rPr>
                  <a:t>-</a:t>
                </a:r>
                <a:r>
                  <a:rPr lang="en-US" sz="3600" b="1" dirty="0" err="1">
                    <a:solidFill>
                      <a:schemeClr val="tx1"/>
                    </a:solidFill>
                  </a:rPr>
                  <a:t>Zimag</a:t>
                </a:r>
                <a:endParaRPr lang="en-US" sz="3600" b="1" dirty="0">
                  <a:solidFill>
                    <a:schemeClr val="tx1"/>
                  </a:solidFill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6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accent1">
                <a:alpha val="88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525653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889701469113819"/>
          <c:y val="8.1227241954997989E-2"/>
          <c:w val="0.74082945297557379"/>
          <c:h val="6.109332288810346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390288713910761E-2"/>
          <c:y val="4.6296296296296294E-2"/>
          <c:w val="0.89665266841644797"/>
          <c:h val="0.82775444736074655"/>
        </c:manualLayout>
      </c:layout>
      <c:scatterChart>
        <c:scatterStyle val="lineMarker"/>
        <c:varyColors val="0"/>
        <c:ser>
          <c:idx val="0"/>
          <c:order val="0"/>
          <c:tx>
            <c:strRef>
              <c:f>'190724 CHG E1 Au Bare'!$C$67:$C$1217</c:f>
              <c:strCache>
                <c:ptCount val="1151"/>
                <c:pt idx="0">
                  <c:v>0.02</c:v>
                </c:pt>
                <c:pt idx="1">
                  <c:v>0.04</c:v>
                </c:pt>
                <c:pt idx="2">
                  <c:v>0.06</c:v>
                </c:pt>
                <c:pt idx="3">
                  <c:v>0.08</c:v>
                </c:pt>
                <c:pt idx="4">
                  <c:v>0.1</c:v>
                </c:pt>
                <c:pt idx="5">
                  <c:v>0.12</c:v>
                </c:pt>
                <c:pt idx="6">
                  <c:v>0.14</c:v>
                </c:pt>
                <c:pt idx="7">
                  <c:v>0.16</c:v>
                </c:pt>
                <c:pt idx="8">
                  <c:v>0.18</c:v>
                </c:pt>
                <c:pt idx="9">
                  <c:v>0.2</c:v>
                </c:pt>
                <c:pt idx="10">
                  <c:v>0.22</c:v>
                </c:pt>
                <c:pt idx="11">
                  <c:v>0.24</c:v>
                </c:pt>
                <c:pt idx="12">
                  <c:v>0.26</c:v>
                </c:pt>
                <c:pt idx="13">
                  <c:v>0.28</c:v>
                </c:pt>
                <c:pt idx="14">
                  <c:v>0.3</c:v>
                </c:pt>
                <c:pt idx="15">
                  <c:v>0.32</c:v>
                </c:pt>
                <c:pt idx="16">
                  <c:v>0.34</c:v>
                </c:pt>
                <c:pt idx="17">
                  <c:v>0.36</c:v>
                </c:pt>
                <c:pt idx="18">
                  <c:v>0.38</c:v>
                </c:pt>
                <c:pt idx="19">
                  <c:v>0.4</c:v>
                </c:pt>
                <c:pt idx="20">
                  <c:v>0.42</c:v>
                </c:pt>
                <c:pt idx="21">
                  <c:v>0.44</c:v>
                </c:pt>
                <c:pt idx="22">
                  <c:v>0.46</c:v>
                </c:pt>
                <c:pt idx="23">
                  <c:v>0.48</c:v>
                </c:pt>
                <c:pt idx="24">
                  <c:v>0.5</c:v>
                </c:pt>
                <c:pt idx="25">
                  <c:v>0.52</c:v>
                </c:pt>
                <c:pt idx="26">
                  <c:v>0.54</c:v>
                </c:pt>
                <c:pt idx="27">
                  <c:v>0.56</c:v>
                </c:pt>
                <c:pt idx="28">
                  <c:v>0.58</c:v>
                </c:pt>
                <c:pt idx="29">
                  <c:v>0.6</c:v>
                </c:pt>
                <c:pt idx="30">
                  <c:v>0.62</c:v>
                </c:pt>
                <c:pt idx="31">
                  <c:v>0.64</c:v>
                </c:pt>
                <c:pt idx="32">
                  <c:v>0.66</c:v>
                </c:pt>
                <c:pt idx="33">
                  <c:v>0.68</c:v>
                </c:pt>
                <c:pt idx="34">
                  <c:v>0.7</c:v>
                </c:pt>
                <c:pt idx="35">
                  <c:v>0.72</c:v>
                </c:pt>
                <c:pt idx="36">
                  <c:v>0.74</c:v>
                </c:pt>
                <c:pt idx="37">
                  <c:v>0.76</c:v>
                </c:pt>
                <c:pt idx="38">
                  <c:v>0.78</c:v>
                </c:pt>
                <c:pt idx="39">
                  <c:v>0.8</c:v>
                </c:pt>
                <c:pt idx="40">
                  <c:v>0.82</c:v>
                </c:pt>
                <c:pt idx="41">
                  <c:v>0.84</c:v>
                </c:pt>
                <c:pt idx="42">
                  <c:v>0.86</c:v>
                </c:pt>
                <c:pt idx="43">
                  <c:v>0.88</c:v>
                </c:pt>
                <c:pt idx="44">
                  <c:v>0.9</c:v>
                </c:pt>
                <c:pt idx="45">
                  <c:v>0.92</c:v>
                </c:pt>
                <c:pt idx="46">
                  <c:v>0.94</c:v>
                </c:pt>
                <c:pt idx="47">
                  <c:v>0.96</c:v>
                </c:pt>
                <c:pt idx="48">
                  <c:v>0.98</c:v>
                </c:pt>
                <c:pt idx="49">
                  <c:v>1</c:v>
                </c:pt>
                <c:pt idx="50">
                  <c:v>1.02</c:v>
                </c:pt>
                <c:pt idx="51">
                  <c:v>1.04</c:v>
                </c:pt>
                <c:pt idx="52">
                  <c:v>1.06</c:v>
                </c:pt>
                <c:pt idx="53">
                  <c:v>1.08</c:v>
                </c:pt>
                <c:pt idx="54">
                  <c:v>1.1</c:v>
                </c:pt>
                <c:pt idx="55">
                  <c:v>1.12</c:v>
                </c:pt>
                <c:pt idx="56">
                  <c:v>1.14</c:v>
                </c:pt>
                <c:pt idx="57">
                  <c:v>1.16</c:v>
                </c:pt>
                <c:pt idx="58">
                  <c:v>1.18</c:v>
                </c:pt>
                <c:pt idx="59">
                  <c:v>1.2</c:v>
                </c:pt>
                <c:pt idx="60">
                  <c:v>1.22</c:v>
                </c:pt>
                <c:pt idx="61">
                  <c:v>1.24</c:v>
                </c:pt>
                <c:pt idx="62">
                  <c:v>1.26</c:v>
                </c:pt>
                <c:pt idx="63">
                  <c:v>1.28</c:v>
                </c:pt>
                <c:pt idx="64">
                  <c:v>1.3</c:v>
                </c:pt>
                <c:pt idx="65">
                  <c:v>1.32</c:v>
                </c:pt>
                <c:pt idx="66">
                  <c:v>1.34</c:v>
                </c:pt>
                <c:pt idx="67">
                  <c:v>1.36</c:v>
                </c:pt>
                <c:pt idx="68">
                  <c:v>1.38</c:v>
                </c:pt>
                <c:pt idx="69">
                  <c:v>1.4</c:v>
                </c:pt>
                <c:pt idx="70">
                  <c:v>1.42</c:v>
                </c:pt>
                <c:pt idx="71">
                  <c:v>1.44</c:v>
                </c:pt>
                <c:pt idx="72">
                  <c:v>1.46</c:v>
                </c:pt>
                <c:pt idx="73">
                  <c:v>1.48</c:v>
                </c:pt>
                <c:pt idx="74">
                  <c:v>1.5</c:v>
                </c:pt>
                <c:pt idx="75">
                  <c:v>1.52</c:v>
                </c:pt>
                <c:pt idx="76">
                  <c:v>1.54</c:v>
                </c:pt>
                <c:pt idx="77">
                  <c:v>1.56</c:v>
                </c:pt>
                <c:pt idx="78">
                  <c:v>1.58</c:v>
                </c:pt>
                <c:pt idx="79">
                  <c:v>1.6</c:v>
                </c:pt>
                <c:pt idx="80">
                  <c:v>1.62</c:v>
                </c:pt>
                <c:pt idx="81">
                  <c:v>1.64</c:v>
                </c:pt>
                <c:pt idx="82">
                  <c:v>1.66</c:v>
                </c:pt>
                <c:pt idx="83">
                  <c:v>1.68</c:v>
                </c:pt>
                <c:pt idx="84">
                  <c:v>1.7</c:v>
                </c:pt>
                <c:pt idx="85">
                  <c:v>1.72</c:v>
                </c:pt>
                <c:pt idx="86">
                  <c:v>1.74</c:v>
                </c:pt>
                <c:pt idx="87">
                  <c:v>1.76</c:v>
                </c:pt>
                <c:pt idx="88">
                  <c:v>1.78</c:v>
                </c:pt>
                <c:pt idx="89">
                  <c:v>1.8</c:v>
                </c:pt>
                <c:pt idx="90">
                  <c:v>1.82</c:v>
                </c:pt>
                <c:pt idx="91">
                  <c:v>1.84</c:v>
                </c:pt>
                <c:pt idx="92">
                  <c:v>1.86</c:v>
                </c:pt>
                <c:pt idx="93">
                  <c:v>1.88</c:v>
                </c:pt>
                <c:pt idx="94">
                  <c:v>1.9</c:v>
                </c:pt>
                <c:pt idx="95">
                  <c:v>1.92</c:v>
                </c:pt>
                <c:pt idx="96">
                  <c:v>1.94</c:v>
                </c:pt>
                <c:pt idx="97">
                  <c:v>1.96</c:v>
                </c:pt>
                <c:pt idx="98">
                  <c:v>1.98</c:v>
                </c:pt>
                <c:pt idx="99">
                  <c:v>2</c:v>
                </c:pt>
                <c:pt idx="100">
                  <c:v>2.02</c:v>
                </c:pt>
                <c:pt idx="101">
                  <c:v>2.04</c:v>
                </c:pt>
                <c:pt idx="102">
                  <c:v>2.06</c:v>
                </c:pt>
                <c:pt idx="103">
                  <c:v>2.08</c:v>
                </c:pt>
                <c:pt idx="104">
                  <c:v>2.1</c:v>
                </c:pt>
                <c:pt idx="105">
                  <c:v>2.12</c:v>
                </c:pt>
                <c:pt idx="106">
                  <c:v>2.14</c:v>
                </c:pt>
                <c:pt idx="107">
                  <c:v>2.16</c:v>
                </c:pt>
                <c:pt idx="108">
                  <c:v>2.18</c:v>
                </c:pt>
                <c:pt idx="109">
                  <c:v>2.2</c:v>
                </c:pt>
                <c:pt idx="110">
                  <c:v>2.22</c:v>
                </c:pt>
                <c:pt idx="111">
                  <c:v>2.24</c:v>
                </c:pt>
                <c:pt idx="112">
                  <c:v>2.26</c:v>
                </c:pt>
                <c:pt idx="113">
                  <c:v>2.28</c:v>
                </c:pt>
                <c:pt idx="114">
                  <c:v>2.3</c:v>
                </c:pt>
                <c:pt idx="115">
                  <c:v>2.32</c:v>
                </c:pt>
                <c:pt idx="116">
                  <c:v>2.34</c:v>
                </c:pt>
                <c:pt idx="117">
                  <c:v>2.36</c:v>
                </c:pt>
                <c:pt idx="118">
                  <c:v>2.38</c:v>
                </c:pt>
                <c:pt idx="119">
                  <c:v>2.4</c:v>
                </c:pt>
                <c:pt idx="120">
                  <c:v>2.42</c:v>
                </c:pt>
                <c:pt idx="121">
                  <c:v>2.44</c:v>
                </c:pt>
                <c:pt idx="122">
                  <c:v>2.46</c:v>
                </c:pt>
                <c:pt idx="123">
                  <c:v>2.48</c:v>
                </c:pt>
                <c:pt idx="124">
                  <c:v>2.5</c:v>
                </c:pt>
                <c:pt idx="125">
                  <c:v>2.52</c:v>
                </c:pt>
                <c:pt idx="126">
                  <c:v>2.54</c:v>
                </c:pt>
                <c:pt idx="127">
                  <c:v>2.56</c:v>
                </c:pt>
                <c:pt idx="128">
                  <c:v>2.58</c:v>
                </c:pt>
                <c:pt idx="129">
                  <c:v>2.6</c:v>
                </c:pt>
                <c:pt idx="130">
                  <c:v>2.62</c:v>
                </c:pt>
                <c:pt idx="131">
                  <c:v>2.64</c:v>
                </c:pt>
                <c:pt idx="132">
                  <c:v>2.66</c:v>
                </c:pt>
                <c:pt idx="133">
                  <c:v>2.68</c:v>
                </c:pt>
                <c:pt idx="134">
                  <c:v>2.7</c:v>
                </c:pt>
                <c:pt idx="135">
                  <c:v>2.72</c:v>
                </c:pt>
                <c:pt idx="136">
                  <c:v>2.74</c:v>
                </c:pt>
                <c:pt idx="137">
                  <c:v>2.76</c:v>
                </c:pt>
                <c:pt idx="138">
                  <c:v>2.78</c:v>
                </c:pt>
                <c:pt idx="139">
                  <c:v>2.8</c:v>
                </c:pt>
                <c:pt idx="140">
                  <c:v>2.82</c:v>
                </c:pt>
                <c:pt idx="141">
                  <c:v>2.84</c:v>
                </c:pt>
                <c:pt idx="142">
                  <c:v>2.86</c:v>
                </c:pt>
                <c:pt idx="143">
                  <c:v>2.88</c:v>
                </c:pt>
                <c:pt idx="144">
                  <c:v>2.9</c:v>
                </c:pt>
                <c:pt idx="145">
                  <c:v>2.92</c:v>
                </c:pt>
                <c:pt idx="146">
                  <c:v>2.94</c:v>
                </c:pt>
                <c:pt idx="147">
                  <c:v>2.96</c:v>
                </c:pt>
                <c:pt idx="148">
                  <c:v>2.98</c:v>
                </c:pt>
                <c:pt idx="149">
                  <c:v>3</c:v>
                </c:pt>
                <c:pt idx="150">
                  <c:v>3.02</c:v>
                </c:pt>
                <c:pt idx="151">
                  <c:v>3.04</c:v>
                </c:pt>
                <c:pt idx="152">
                  <c:v>3.06</c:v>
                </c:pt>
                <c:pt idx="153">
                  <c:v>3.08</c:v>
                </c:pt>
                <c:pt idx="154">
                  <c:v>3.1</c:v>
                </c:pt>
                <c:pt idx="155">
                  <c:v>3.12</c:v>
                </c:pt>
                <c:pt idx="156">
                  <c:v>3.14</c:v>
                </c:pt>
                <c:pt idx="157">
                  <c:v>3.16</c:v>
                </c:pt>
                <c:pt idx="158">
                  <c:v>3.18</c:v>
                </c:pt>
                <c:pt idx="159">
                  <c:v>3.2</c:v>
                </c:pt>
                <c:pt idx="160">
                  <c:v>3.22</c:v>
                </c:pt>
                <c:pt idx="161">
                  <c:v>3.24</c:v>
                </c:pt>
                <c:pt idx="162">
                  <c:v>3.26</c:v>
                </c:pt>
                <c:pt idx="163">
                  <c:v>3.28</c:v>
                </c:pt>
                <c:pt idx="164">
                  <c:v>3.3</c:v>
                </c:pt>
                <c:pt idx="165">
                  <c:v>3.32</c:v>
                </c:pt>
                <c:pt idx="166">
                  <c:v>3.34</c:v>
                </c:pt>
                <c:pt idx="167">
                  <c:v>3.36</c:v>
                </c:pt>
                <c:pt idx="168">
                  <c:v>3.38</c:v>
                </c:pt>
                <c:pt idx="169">
                  <c:v>3.4</c:v>
                </c:pt>
                <c:pt idx="170">
                  <c:v>3.42</c:v>
                </c:pt>
                <c:pt idx="171">
                  <c:v>3.44</c:v>
                </c:pt>
                <c:pt idx="172">
                  <c:v>3.46</c:v>
                </c:pt>
                <c:pt idx="173">
                  <c:v>3.48</c:v>
                </c:pt>
                <c:pt idx="174">
                  <c:v>3.5</c:v>
                </c:pt>
                <c:pt idx="175">
                  <c:v>3.52</c:v>
                </c:pt>
                <c:pt idx="176">
                  <c:v>3.54</c:v>
                </c:pt>
                <c:pt idx="177">
                  <c:v>3.56</c:v>
                </c:pt>
                <c:pt idx="178">
                  <c:v>3.58</c:v>
                </c:pt>
                <c:pt idx="179">
                  <c:v>3.6</c:v>
                </c:pt>
                <c:pt idx="180">
                  <c:v>3.62</c:v>
                </c:pt>
                <c:pt idx="181">
                  <c:v>3.64</c:v>
                </c:pt>
                <c:pt idx="182">
                  <c:v>3.66</c:v>
                </c:pt>
                <c:pt idx="183">
                  <c:v>3.68</c:v>
                </c:pt>
                <c:pt idx="184">
                  <c:v>3.7</c:v>
                </c:pt>
                <c:pt idx="185">
                  <c:v>3.72</c:v>
                </c:pt>
                <c:pt idx="186">
                  <c:v>3.74</c:v>
                </c:pt>
                <c:pt idx="187">
                  <c:v>3.76</c:v>
                </c:pt>
                <c:pt idx="188">
                  <c:v>3.78</c:v>
                </c:pt>
                <c:pt idx="189">
                  <c:v>3.8</c:v>
                </c:pt>
                <c:pt idx="190">
                  <c:v>3.82</c:v>
                </c:pt>
                <c:pt idx="191">
                  <c:v>3.84</c:v>
                </c:pt>
                <c:pt idx="192">
                  <c:v>3.86</c:v>
                </c:pt>
                <c:pt idx="193">
                  <c:v>3.88</c:v>
                </c:pt>
                <c:pt idx="194">
                  <c:v>3.9</c:v>
                </c:pt>
                <c:pt idx="195">
                  <c:v>3.92</c:v>
                </c:pt>
                <c:pt idx="196">
                  <c:v>3.94</c:v>
                </c:pt>
                <c:pt idx="197">
                  <c:v>3.96</c:v>
                </c:pt>
                <c:pt idx="198">
                  <c:v>3.98</c:v>
                </c:pt>
                <c:pt idx="199">
                  <c:v>4</c:v>
                </c:pt>
                <c:pt idx="200">
                  <c:v>4.02</c:v>
                </c:pt>
                <c:pt idx="201">
                  <c:v>4.04</c:v>
                </c:pt>
                <c:pt idx="202">
                  <c:v>4.06</c:v>
                </c:pt>
                <c:pt idx="203">
                  <c:v>4.08</c:v>
                </c:pt>
                <c:pt idx="204">
                  <c:v>4.1</c:v>
                </c:pt>
                <c:pt idx="205">
                  <c:v>4.12</c:v>
                </c:pt>
                <c:pt idx="206">
                  <c:v>4.14</c:v>
                </c:pt>
                <c:pt idx="207">
                  <c:v>4.16</c:v>
                </c:pt>
                <c:pt idx="208">
                  <c:v>4.18</c:v>
                </c:pt>
                <c:pt idx="209">
                  <c:v>4.2</c:v>
                </c:pt>
                <c:pt idx="210">
                  <c:v>4.22</c:v>
                </c:pt>
                <c:pt idx="211">
                  <c:v>4.24</c:v>
                </c:pt>
                <c:pt idx="212">
                  <c:v>4.26</c:v>
                </c:pt>
                <c:pt idx="213">
                  <c:v>4.28</c:v>
                </c:pt>
                <c:pt idx="214">
                  <c:v>4.3</c:v>
                </c:pt>
                <c:pt idx="215">
                  <c:v>4.32</c:v>
                </c:pt>
                <c:pt idx="216">
                  <c:v>4.34</c:v>
                </c:pt>
                <c:pt idx="217">
                  <c:v>4.36</c:v>
                </c:pt>
                <c:pt idx="218">
                  <c:v>4.38</c:v>
                </c:pt>
                <c:pt idx="219">
                  <c:v>4.4</c:v>
                </c:pt>
                <c:pt idx="220">
                  <c:v>4.42</c:v>
                </c:pt>
                <c:pt idx="221">
                  <c:v>4.44</c:v>
                </c:pt>
                <c:pt idx="222">
                  <c:v>4.46</c:v>
                </c:pt>
                <c:pt idx="223">
                  <c:v>4.48</c:v>
                </c:pt>
                <c:pt idx="224">
                  <c:v>4.5</c:v>
                </c:pt>
                <c:pt idx="225">
                  <c:v>4.52</c:v>
                </c:pt>
                <c:pt idx="226">
                  <c:v>4.54</c:v>
                </c:pt>
                <c:pt idx="227">
                  <c:v>4.56</c:v>
                </c:pt>
                <c:pt idx="228">
                  <c:v>4.58</c:v>
                </c:pt>
                <c:pt idx="229">
                  <c:v>4.6</c:v>
                </c:pt>
                <c:pt idx="230">
                  <c:v>4.62</c:v>
                </c:pt>
                <c:pt idx="231">
                  <c:v>4.64</c:v>
                </c:pt>
                <c:pt idx="232">
                  <c:v>4.66</c:v>
                </c:pt>
                <c:pt idx="233">
                  <c:v>4.68</c:v>
                </c:pt>
                <c:pt idx="234">
                  <c:v>4.7</c:v>
                </c:pt>
                <c:pt idx="235">
                  <c:v>4.72</c:v>
                </c:pt>
                <c:pt idx="236">
                  <c:v>4.74</c:v>
                </c:pt>
                <c:pt idx="237">
                  <c:v>4.76</c:v>
                </c:pt>
                <c:pt idx="238">
                  <c:v>4.78</c:v>
                </c:pt>
                <c:pt idx="239">
                  <c:v>4.8</c:v>
                </c:pt>
                <c:pt idx="240">
                  <c:v>4.82</c:v>
                </c:pt>
                <c:pt idx="241">
                  <c:v>4.84</c:v>
                </c:pt>
                <c:pt idx="242">
                  <c:v>4.86</c:v>
                </c:pt>
                <c:pt idx="243">
                  <c:v>4.88</c:v>
                </c:pt>
                <c:pt idx="244">
                  <c:v>4.9</c:v>
                </c:pt>
                <c:pt idx="245">
                  <c:v>4.92</c:v>
                </c:pt>
                <c:pt idx="246">
                  <c:v>4.94</c:v>
                </c:pt>
                <c:pt idx="247">
                  <c:v>4.96</c:v>
                </c:pt>
                <c:pt idx="248">
                  <c:v>4.98</c:v>
                </c:pt>
                <c:pt idx="249">
                  <c:v>5</c:v>
                </c:pt>
                <c:pt idx="250">
                  <c:v>5.02</c:v>
                </c:pt>
                <c:pt idx="251">
                  <c:v>5.04</c:v>
                </c:pt>
                <c:pt idx="252">
                  <c:v>5.06</c:v>
                </c:pt>
                <c:pt idx="253">
                  <c:v>5.08</c:v>
                </c:pt>
                <c:pt idx="254">
                  <c:v>5.1</c:v>
                </c:pt>
                <c:pt idx="255">
                  <c:v>5.12</c:v>
                </c:pt>
                <c:pt idx="256">
                  <c:v>5.14</c:v>
                </c:pt>
                <c:pt idx="257">
                  <c:v>5.16</c:v>
                </c:pt>
                <c:pt idx="258">
                  <c:v>5.18</c:v>
                </c:pt>
                <c:pt idx="259">
                  <c:v>5.2</c:v>
                </c:pt>
                <c:pt idx="260">
                  <c:v>5.22</c:v>
                </c:pt>
                <c:pt idx="261">
                  <c:v>5.24</c:v>
                </c:pt>
                <c:pt idx="262">
                  <c:v>5.26</c:v>
                </c:pt>
                <c:pt idx="263">
                  <c:v>5.28</c:v>
                </c:pt>
                <c:pt idx="264">
                  <c:v>5.3</c:v>
                </c:pt>
                <c:pt idx="265">
                  <c:v>5.32</c:v>
                </c:pt>
                <c:pt idx="266">
                  <c:v>5.34</c:v>
                </c:pt>
                <c:pt idx="267">
                  <c:v>5.36</c:v>
                </c:pt>
                <c:pt idx="268">
                  <c:v>5.38</c:v>
                </c:pt>
                <c:pt idx="269">
                  <c:v>5.4</c:v>
                </c:pt>
                <c:pt idx="270">
                  <c:v>5.42</c:v>
                </c:pt>
                <c:pt idx="271">
                  <c:v>5.44</c:v>
                </c:pt>
                <c:pt idx="272">
                  <c:v>5.46</c:v>
                </c:pt>
                <c:pt idx="273">
                  <c:v>5.48</c:v>
                </c:pt>
                <c:pt idx="274">
                  <c:v>5.5</c:v>
                </c:pt>
                <c:pt idx="275">
                  <c:v>5.52</c:v>
                </c:pt>
                <c:pt idx="276">
                  <c:v>5.54</c:v>
                </c:pt>
                <c:pt idx="277">
                  <c:v>5.56</c:v>
                </c:pt>
                <c:pt idx="278">
                  <c:v>5.58</c:v>
                </c:pt>
                <c:pt idx="279">
                  <c:v>5.6</c:v>
                </c:pt>
                <c:pt idx="280">
                  <c:v>5.62</c:v>
                </c:pt>
                <c:pt idx="281">
                  <c:v>5.64</c:v>
                </c:pt>
                <c:pt idx="282">
                  <c:v>5.66</c:v>
                </c:pt>
                <c:pt idx="283">
                  <c:v>5.68</c:v>
                </c:pt>
                <c:pt idx="284">
                  <c:v>5.7</c:v>
                </c:pt>
                <c:pt idx="285">
                  <c:v>5.72</c:v>
                </c:pt>
                <c:pt idx="286">
                  <c:v>5.74</c:v>
                </c:pt>
                <c:pt idx="287">
                  <c:v>5.76</c:v>
                </c:pt>
                <c:pt idx="288">
                  <c:v>5.78</c:v>
                </c:pt>
                <c:pt idx="289">
                  <c:v>5.8</c:v>
                </c:pt>
                <c:pt idx="290">
                  <c:v>5.82</c:v>
                </c:pt>
                <c:pt idx="291">
                  <c:v>5.84</c:v>
                </c:pt>
                <c:pt idx="292">
                  <c:v>5.86</c:v>
                </c:pt>
                <c:pt idx="293">
                  <c:v>5.88</c:v>
                </c:pt>
                <c:pt idx="294">
                  <c:v>5.9</c:v>
                </c:pt>
                <c:pt idx="295">
                  <c:v>5.92</c:v>
                </c:pt>
                <c:pt idx="296">
                  <c:v>5.94</c:v>
                </c:pt>
                <c:pt idx="297">
                  <c:v>5.96</c:v>
                </c:pt>
                <c:pt idx="298">
                  <c:v>5.98</c:v>
                </c:pt>
                <c:pt idx="299">
                  <c:v>6</c:v>
                </c:pt>
                <c:pt idx="300">
                  <c:v>6.02</c:v>
                </c:pt>
                <c:pt idx="301">
                  <c:v>6.04</c:v>
                </c:pt>
                <c:pt idx="302">
                  <c:v>6.06</c:v>
                </c:pt>
                <c:pt idx="303">
                  <c:v>6.08</c:v>
                </c:pt>
                <c:pt idx="304">
                  <c:v>6.1</c:v>
                </c:pt>
                <c:pt idx="305">
                  <c:v>6.12</c:v>
                </c:pt>
                <c:pt idx="306">
                  <c:v>6.14</c:v>
                </c:pt>
                <c:pt idx="307">
                  <c:v>6.16</c:v>
                </c:pt>
                <c:pt idx="308">
                  <c:v>6.18</c:v>
                </c:pt>
                <c:pt idx="309">
                  <c:v>6.2</c:v>
                </c:pt>
                <c:pt idx="310">
                  <c:v>6.22</c:v>
                </c:pt>
                <c:pt idx="311">
                  <c:v>6.24</c:v>
                </c:pt>
                <c:pt idx="312">
                  <c:v>6.26</c:v>
                </c:pt>
                <c:pt idx="313">
                  <c:v>6.28</c:v>
                </c:pt>
                <c:pt idx="314">
                  <c:v>6.3</c:v>
                </c:pt>
                <c:pt idx="315">
                  <c:v>6.32</c:v>
                </c:pt>
                <c:pt idx="316">
                  <c:v>6.34</c:v>
                </c:pt>
                <c:pt idx="317">
                  <c:v>6.36</c:v>
                </c:pt>
                <c:pt idx="318">
                  <c:v>6.38</c:v>
                </c:pt>
                <c:pt idx="319">
                  <c:v>6.4</c:v>
                </c:pt>
                <c:pt idx="320">
                  <c:v>6.42</c:v>
                </c:pt>
                <c:pt idx="321">
                  <c:v>6.44</c:v>
                </c:pt>
                <c:pt idx="322">
                  <c:v>6.46</c:v>
                </c:pt>
                <c:pt idx="323">
                  <c:v>6.48</c:v>
                </c:pt>
                <c:pt idx="324">
                  <c:v>6.5</c:v>
                </c:pt>
                <c:pt idx="325">
                  <c:v>6.52</c:v>
                </c:pt>
                <c:pt idx="326">
                  <c:v>6.54</c:v>
                </c:pt>
                <c:pt idx="327">
                  <c:v>6.56</c:v>
                </c:pt>
                <c:pt idx="328">
                  <c:v>6.58</c:v>
                </c:pt>
                <c:pt idx="329">
                  <c:v>6.6</c:v>
                </c:pt>
                <c:pt idx="330">
                  <c:v>6.62</c:v>
                </c:pt>
                <c:pt idx="331">
                  <c:v>6.64</c:v>
                </c:pt>
                <c:pt idx="332">
                  <c:v>6.66</c:v>
                </c:pt>
                <c:pt idx="333">
                  <c:v>6.68</c:v>
                </c:pt>
                <c:pt idx="334">
                  <c:v>6.7</c:v>
                </c:pt>
                <c:pt idx="335">
                  <c:v>6.72</c:v>
                </c:pt>
                <c:pt idx="336">
                  <c:v>6.74</c:v>
                </c:pt>
                <c:pt idx="337">
                  <c:v>6.76</c:v>
                </c:pt>
                <c:pt idx="338">
                  <c:v>6.78</c:v>
                </c:pt>
                <c:pt idx="339">
                  <c:v>6.8</c:v>
                </c:pt>
                <c:pt idx="340">
                  <c:v>6.82</c:v>
                </c:pt>
                <c:pt idx="341">
                  <c:v>6.84</c:v>
                </c:pt>
                <c:pt idx="342">
                  <c:v>6.86</c:v>
                </c:pt>
                <c:pt idx="343">
                  <c:v>6.88</c:v>
                </c:pt>
                <c:pt idx="344">
                  <c:v>6.9</c:v>
                </c:pt>
                <c:pt idx="345">
                  <c:v>6.92</c:v>
                </c:pt>
                <c:pt idx="346">
                  <c:v>6.94</c:v>
                </c:pt>
                <c:pt idx="347">
                  <c:v>6.96</c:v>
                </c:pt>
                <c:pt idx="348">
                  <c:v>6.98</c:v>
                </c:pt>
                <c:pt idx="349">
                  <c:v>7</c:v>
                </c:pt>
                <c:pt idx="350">
                  <c:v>7.02</c:v>
                </c:pt>
                <c:pt idx="351">
                  <c:v>7.04</c:v>
                </c:pt>
                <c:pt idx="352">
                  <c:v>7.06</c:v>
                </c:pt>
                <c:pt idx="353">
                  <c:v>7.08</c:v>
                </c:pt>
                <c:pt idx="354">
                  <c:v>7.1</c:v>
                </c:pt>
                <c:pt idx="355">
                  <c:v>7.12</c:v>
                </c:pt>
                <c:pt idx="356">
                  <c:v>7.14</c:v>
                </c:pt>
                <c:pt idx="357">
                  <c:v>7.16</c:v>
                </c:pt>
                <c:pt idx="358">
                  <c:v>7.18</c:v>
                </c:pt>
                <c:pt idx="359">
                  <c:v>7.2</c:v>
                </c:pt>
                <c:pt idx="360">
                  <c:v>7.22</c:v>
                </c:pt>
                <c:pt idx="361">
                  <c:v>7.24</c:v>
                </c:pt>
                <c:pt idx="362">
                  <c:v>7.26</c:v>
                </c:pt>
                <c:pt idx="363">
                  <c:v>7.28</c:v>
                </c:pt>
                <c:pt idx="364">
                  <c:v>7.3</c:v>
                </c:pt>
                <c:pt idx="365">
                  <c:v>7.32</c:v>
                </c:pt>
                <c:pt idx="366">
                  <c:v>7.34</c:v>
                </c:pt>
                <c:pt idx="367">
                  <c:v>7.36</c:v>
                </c:pt>
                <c:pt idx="368">
                  <c:v>7.38</c:v>
                </c:pt>
                <c:pt idx="369">
                  <c:v>7.4</c:v>
                </c:pt>
                <c:pt idx="370">
                  <c:v>7.42</c:v>
                </c:pt>
                <c:pt idx="371">
                  <c:v>7.44</c:v>
                </c:pt>
                <c:pt idx="372">
                  <c:v>7.46</c:v>
                </c:pt>
                <c:pt idx="373">
                  <c:v>7.48</c:v>
                </c:pt>
                <c:pt idx="374">
                  <c:v>7.5</c:v>
                </c:pt>
                <c:pt idx="375">
                  <c:v>7.52</c:v>
                </c:pt>
                <c:pt idx="376">
                  <c:v>7.54</c:v>
                </c:pt>
                <c:pt idx="377">
                  <c:v>7.56</c:v>
                </c:pt>
                <c:pt idx="378">
                  <c:v>7.58</c:v>
                </c:pt>
                <c:pt idx="379">
                  <c:v>7.6</c:v>
                </c:pt>
                <c:pt idx="380">
                  <c:v>7.62</c:v>
                </c:pt>
                <c:pt idx="381">
                  <c:v>7.64</c:v>
                </c:pt>
                <c:pt idx="382">
                  <c:v>7.66</c:v>
                </c:pt>
                <c:pt idx="383">
                  <c:v>7.68</c:v>
                </c:pt>
                <c:pt idx="384">
                  <c:v>7.7</c:v>
                </c:pt>
                <c:pt idx="385">
                  <c:v>7.72</c:v>
                </c:pt>
                <c:pt idx="386">
                  <c:v>7.74</c:v>
                </c:pt>
                <c:pt idx="387">
                  <c:v>7.76</c:v>
                </c:pt>
                <c:pt idx="388">
                  <c:v>7.78</c:v>
                </c:pt>
                <c:pt idx="389">
                  <c:v>7.8</c:v>
                </c:pt>
                <c:pt idx="390">
                  <c:v>7.82</c:v>
                </c:pt>
                <c:pt idx="391">
                  <c:v>7.84</c:v>
                </c:pt>
                <c:pt idx="392">
                  <c:v>7.86</c:v>
                </c:pt>
                <c:pt idx="393">
                  <c:v>7.88</c:v>
                </c:pt>
                <c:pt idx="394">
                  <c:v>7.9</c:v>
                </c:pt>
                <c:pt idx="395">
                  <c:v>7.92</c:v>
                </c:pt>
                <c:pt idx="396">
                  <c:v>7.94</c:v>
                </c:pt>
                <c:pt idx="397">
                  <c:v>7.96</c:v>
                </c:pt>
                <c:pt idx="398">
                  <c:v>7.98</c:v>
                </c:pt>
                <c:pt idx="399">
                  <c:v>8</c:v>
                </c:pt>
                <c:pt idx="400">
                  <c:v>8.02</c:v>
                </c:pt>
                <c:pt idx="401">
                  <c:v>8.04</c:v>
                </c:pt>
                <c:pt idx="402">
                  <c:v>8.06</c:v>
                </c:pt>
                <c:pt idx="403">
                  <c:v>8.08</c:v>
                </c:pt>
                <c:pt idx="404">
                  <c:v>8.1</c:v>
                </c:pt>
                <c:pt idx="405">
                  <c:v>8.12</c:v>
                </c:pt>
                <c:pt idx="406">
                  <c:v>8.14</c:v>
                </c:pt>
                <c:pt idx="407">
                  <c:v>8.16</c:v>
                </c:pt>
                <c:pt idx="408">
                  <c:v>8.18</c:v>
                </c:pt>
                <c:pt idx="409">
                  <c:v>8.2</c:v>
                </c:pt>
                <c:pt idx="410">
                  <c:v>8.22</c:v>
                </c:pt>
                <c:pt idx="411">
                  <c:v>8.24</c:v>
                </c:pt>
                <c:pt idx="412">
                  <c:v>8.26</c:v>
                </c:pt>
                <c:pt idx="413">
                  <c:v>8.28</c:v>
                </c:pt>
                <c:pt idx="414">
                  <c:v>8.3</c:v>
                </c:pt>
                <c:pt idx="415">
                  <c:v>8.32</c:v>
                </c:pt>
                <c:pt idx="416">
                  <c:v>8.34</c:v>
                </c:pt>
                <c:pt idx="417">
                  <c:v>8.36</c:v>
                </c:pt>
                <c:pt idx="418">
                  <c:v>8.38</c:v>
                </c:pt>
                <c:pt idx="419">
                  <c:v>8.4</c:v>
                </c:pt>
                <c:pt idx="420">
                  <c:v>8.42</c:v>
                </c:pt>
                <c:pt idx="421">
                  <c:v>8.44</c:v>
                </c:pt>
                <c:pt idx="422">
                  <c:v>8.46</c:v>
                </c:pt>
                <c:pt idx="423">
                  <c:v>8.48</c:v>
                </c:pt>
                <c:pt idx="424">
                  <c:v>8.5</c:v>
                </c:pt>
                <c:pt idx="425">
                  <c:v>8.52</c:v>
                </c:pt>
                <c:pt idx="426">
                  <c:v>8.54</c:v>
                </c:pt>
                <c:pt idx="427">
                  <c:v>8.56</c:v>
                </c:pt>
                <c:pt idx="428">
                  <c:v>8.58</c:v>
                </c:pt>
                <c:pt idx="429">
                  <c:v>8.6</c:v>
                </c:pt>
                <c:pt idx="430">
                  <c:v>8.62</c:v>
                </c:pt>
                <c:pt idx="431">
                  <c:v>8.64</c:v>
                </c:pt>
                <c:pt idx="432">
                  <c:v>8.66</c:v>
                </c:pt>
                <c:pt idx="433">
                  <c:v>8.68</c:v>
                </c:pt>
                <c:pt idx="434">
                  <c:v>8.7</c:v>
                </c:pt>
                <c:pt idx="435">
                  <c:v>8.72</c:v>
                </c:pt>
                <c:pt idx="436">
                  <c:v>8.74</c:v>
                </c:pt>
                <c:pt idx="437">
                  <c:v>8.76</c:v>
                </c:pt>
                <c:pt idx="438">
                  <c:v>8.78</c:v>
                </c:pt>
                <c:pt idx="439">
                  <c:v>8.8</c:v>
                </c:pt>
                <c:pt idx="440">
                  <c:v>8.82</c:v>
                </c:pt>
                <c:pt idx="441">
                  <c:v>8.84</c:v>
                </c:pt>
                <c:pt idx="442">
                  <c:v>8.86</c:v>
                </c:pt>
                <c:pt idx="443">
                  <c:v>8.88</c:v>
                </c:pt>
                <c:pt idx="444">
                  <c:v>8.9</c:v>
                </c:pt>
                <c:pt idx="445">
                  <c:v>8.92</c:v>
                </c:pt>
                <c:pt idx="446">
                  <c:v>8.94</c:v>
                </c:pt>
                <c:pt idx="447">
                  <c:v>8.96</c:v>
                </c:pt>
                <c:pt idx="448">
                  <c:v>8.98</c:v>
                </c:pt>
                <c:pt idx="449">
                  <c:v>9</c:v>
                </c:pt>
                <c:pt idx="450">
                  <c:v>9.02</c:v>
                </c:pt>
                <c:pt idx="451">
                  <c:v>9.04</c:v>
                </c:pt>
                <c:pt idx="452">
                  <c:v>9.06</c:v>
                </c:pt>
                <c:pt idx="453">
                  <c:v>9.08</c:v>
                </c:pt>
                <c:pt idx="454">
                  <c:v>9.1</c:v>
                </c:pt>
                <c:pt idx="455">
                  <c:v>9.12</c:v>
                </c:pt>
                <c:pt idx="456">
                  <c:v>9.14</c:v>
                </c:pt>
                <c:pt idx="457">
                  <c:v>9.16</c:v>
                </c:pt>
                <c:pt idx="458">
                  <c:v>9.18</c:v>
                </c:pt>
                <c:pt idx="459">
                  <c:v>9.2</c:v>
                </c:pt>
                <c:pt idx="460">
                  <c:v>9.22</c:v>
                </c:pt>
                <c:pt idx="461">
                  <c:v>9.24</c:v>
                </c:pt>
                <c:pt idx="462">
                  <c:v>9.26</c:v>
                </c:pt>
                <c:pt idx="463">
                  <c:v>9.28</c:v>
                </c:pt>
                <c:pt idx="464">
                  <c:v>9.3</c:v>
                </c:pt>
                <c:pt idx="465">
                  <c:v>9.32</c:v>
                </c:pt>
                <c:pt idx="466">
                  <c:v>9.34</c:v>
                </c:pt>
                <c:pt idx="467">
                  <c:v>9.36</c:v>
                </c:pt>
                <c:pt idx="468">
                  <c:v>9.38</c:v>
                </c:pt>
                <c:pt idx="469">
                  <c:v>9.4</c:v>
                </c:pt>
                <c:pt idx="470">
                  <c:v>9.42</c:v>
                </c:pt>
                <c:pt idx="471">
                  <c:v>9.44</c:v>
                </c:pt>
                <c:pt idx="472">
                  <c:v>9.46</c:v>
                </c:pt>
                <c:pt idx="473">
                  <c:v>9.48</c:v>
                </c:pt>
                <c:pt idx="474">
                  <c:v>9.5</c:v>
                </c:pt>
                <c:pt idx="475">
                  <c:v>9.52</c:v>
                </c:pt>
                <c:pt idx="476">
                  <c:v>9.54</c:v>
                </c:pt>
                <c:pt idx="477">
                  <c:v>9.56</c:v>
                </c:pt>
                <c:pt idx="478">
                  <c:v>9.58</c:v>
                </c:pt>
                <c:pt idx="479">
                  <c:v>9.6</c:v>
                </c:pt>
                <c:pt idx="480">
                  <c:v>9.62</c:v>
                </c:pt>
                <c:pt idx="481">
                  <c:v>9.64</c:v>
                </c:pt>
                <c:pt idx="482">
                  <c:v>9.66</c:v>
                </c:pt>
                <c:pt idx="483">
                  <c:v>9.68</c:v>
                </c:pt>
                <c:pt idx="484">
                  <c:v>9.7</c:v>
                </c:pt>
                <c:pt idx="485">
                  <c:v>9.72</c:v>
                </c:pt>
                <c:pt idx="486">
                  <c:v>9.74</c:v>
                </c:pt>
                <c:pt idx="487">
                  <c:v>9.76</c:v>
                </c:pt>
                <c:pt idx="488">
                  <c:v>9.78</c:v>
                </c:pt>
                <c:pt idx="489">
                  <c:v>9.8</c:v>
                </c:pt>
                <c:pt idx="490">
                  <c:v>9.82</c:v>
                </c:pt>
                <c:pt idx="491">
                  <c:v>9.84</c:v>
                </c:pt>
                <c:pt idx="492">
                  <c:v>9.86</c:v>
                </c:pt>
                <c:pt idx="493">
                  <c:v>9.88</c:v>
                </c:pt>
                <c:pt idx="494">
                  <c:v>9.9</c:v>
                </c:pt>
                <c:pt idx="495">
                  <c:v>9.92</c:v>
                </c:pt>
                <c:pt idx="496">
                  <c:v>9.94</c:v>
                </c:pt>
                <c:pt idx="497">
                  <c:v>9.96</c:v>
                </c:pt>
                <c:pt idx="498">
                  <c:v>9.98</c:v>
                </c:pt>
                <c:pt idx="499">
                  <c:v>10</c:v>
                </c:pt>
                <c:pt idx="500">
                  <c:v>10.02</c:v>
                </c:pt>
                <c:pt idx="501">
                  <c:v>10.04</c:v>
                </c:pt>
                <c:pt idx="502">
                  <c:v>10.06</c:v>
                </c:pt>
                <c:pt idx="503">
                  <c:v>10.08</c:v>
                </c:pt>
                <c:pt idx="504">
                  <c:v>10.1</c:v>
                </c:pt>
                <c:pt idx="505">
                  <c:v>10.12</c:v>
                </c:pt>
                <c:pt idx="506">
                  <c:v>10.14</c:v>
                </c:pt>
                <c:pt idx="507">
                  <c:v>10.16</c:v>
                </c:pt>
                <c:pt idx="508">
                  <c:v>10.18</c:v>
                </c:pt>
                <c:pt idx="509">
                  <c:v>10.2</c:v>
                </c:pt>
                <c:pt idx="510">
                  <c:v>10.22</c:v>
                </c:pt>
                <c:pt idx="511">
                  <c:v>10.24</c:v>
                </c:pt>
                <c:pt idx="512">
                  <c:v>10.26</c:v>
                </c:pt>
                <c:pt idx="513">
                  <c:v>10.28</c:v>
                </c:pt>
                <c:pt idx="514">
                  <c:v>10.3</c:v>
                </c:pt>
                <c:pt idx="515">
                  <c:v>10.32</c:v>
                </c:pt>
                <c:pt idx="516">
                  <c:v>10.34</c:v>
                </c:pt>
                <c:pt idx="517">
                  <c:v>10.36</c:v>
                </c:pt>
                <c:pt idx="518">
                  <c:v>10.38</c:v>
                </c:pt>
                <c:pt idx="519">
                  <c:v>10.4</c:v>
                </c:pt>
                <c:pt idx="520">
                  <c:v>10.42</c:v>
                </c:pt>
                <c:pt idx="521">
                  <c:v>10.44</c:v>
                </c:pt>
                <c:pt idx="522">
                  <c:v>10.46</c:v>
                </c:pt>
                <c:pt idx="523">
                  <c:v>10.48</c:v>
                </c:pt>
                <c:pt idx="524">
                  <c:v>10.5</c:v>
                </c:pt>
                <c:pt idx="525">
                  <c:v>10.52</c:v>
                </c:pt>
                <c:pt idx="526">
                  <c:v>10.54</c:v>
                </c:pt>
                <c:pt idx="527">
                  <c:v>10.56</c:v>
                </c:pt>
                <c:pt idx="528">
                  <c:v>10.58</c:v>
                </c:pt>
                <c:pt idx="529">
                  <c:v>10.6</c:v>
                </c:pt>
                <c:pt idx="530">
                  <c:v>10.62</c:v>
                </c:pt>
                <c:pt idx="531">
                  <c:v>10.64</c:v>
                </c:pt>
                <c:pt idx="532">
                  <c:v>10.66</c:v>
                </c:pt>
                <c:pt idx="533">
                  <c:v>10.68</c:v>
                </c:pt>
                <c:pt idx="534">
                  <c:v>10.7</c:v>
                </c:pt>
                <c:pt idx="535">
                  <c:v>10.72</c:v>
                </c:pt>
                <c:pt idx="536">
                  <c:v>10.74</c:v>
                </c:pt>
                <c:pt idx="537">
                  <c:v>10.76</c:v>
                </c:pt>
                <c:pt idx="538">
                  <c:v>10.78</c:v>
                </c:pt>
                <c:pt idx="539">
                  <c:v>10.8</c:v>
                </c:pt>
                <c:pt idx="540">
                  <c:v>10.82</c:v>
                </c:pt>
                <c:pt idx="541">
                  <c:v>10.84</c:v>
                </c:pt>
                <c:pt idx="542">
                  <c:v>10.86</c:v>
                </c:pt>
                <c:pt idx="543">
                  <c:v>10.88</c:v>
                </c:pt>
                <c:pt idx="544">
                  <c:v>10.9</c:v>
                </c:pt>
                <c:pt idx="545">
                  <c:v>10.92</c:v>
                </c:pt>
                <c:pt idx="546">
                  <c:v>10.94</c:v>
                </c:pt>
                <c:pt idx="547">
                  <c:v>10.96</c:v>
                </c:pt>
                <c:pt idx="548">
                  <c:v>10.98</c:v>
                </c:pt>
                <c:pt idx="549">
                  <c:v>11</c:v>
                </c:pt>
                <c:pt idx="550">
                  <c:v>11.02</c:v>
                </c:pt>
                <c:pt idx="551">
                  <c:v>11.04</c:v>
                </c:pt>
                <c:pt idx="552">
                  <c:v>11.06</c:v>
                </c:pt>
                <c:pt idx="553">
                  <c:v>11.08</c:v>
                </c:pt>
                <c:pt idx="554">
                  <c:v>11.1</c:v>
                </c:pt>
                <c:pt idx="555">
                  <c:v>11.12</c:v>
                </c:pt>
                <c:pt idx="556">
                  <c:v>11.14</c:v>
                </c:pt>
                <c:pt idx="557">
                  <c:v>11.16</c:v>
                </c:pt>
                <c:pt idx="558">
                  <c:v>11.18</c:v>
                </c:pt>
                <c:pt idx="559">
                  <c:v>11.2</c:v>
                </c:pt>
                <c:pt idx="560">
                  <c:v>11.22</c:v>
                </c:pt>
                <c:pt idx="561">
                  <c:v>11.24</c:v>
                </c:pt>
                <c:pt idx="562">
                  <c:v>11.26</c:v>
                </c:pt>
                <c:pt idx="563">
                  <c:v>11.28</c:v>
                </c:pt>
                <c:pt idx="564">
                  <c:v>11.3</c:v>
                </c:pt>
                <c:pt idx="565">
                  <c:v>11.32</c:v>
                </c:pt>
                <c:pt idx="566">
                  <c:v>11.34</c:v>
                </c:pt>
                <c:pt idx="567">
                  <c:v>11.36</c:v>
                </c:pt>
                <c:pt idx="568">
                  <c:v>11.38</c:v>
                </c:pt>
                <c:pt idx="569">
                  <c:v>11.4</c:v>
                </c:pt>
                <c:pt idx="570">
                  <c:v>11.42</c:v>
                </c:pt>
                <c:pt idx="571">
                  <c:v>11.44</c:v>
                </c:pt>
                <c:pt idx="572">
                  <c:v>11.46</c:v>
                </c:pt>
                <c:pt idx="573">
                  <c:v>11.48</c:v>
                </c:pt>
                <c:pt idx="574">
                  <c:v>11.5</c:v>
                </c:pt>
                <c:pt idx="575">
                  <c:v>11.52</c:v>
                </c:pt>
                <c:pt idx="576">
                  <c:v>11.54</c:v>
                </c:pt>
                <c:pt idx="577">
                  <c:v>11.56</c:v>
                </c:pt>
                <c:pt idx="578">
                  <c:v>11.58</c:v>
                </c:pt>
                <c:pt idx="579">
                  <c:v>11.6</c:v>
                </c:pt>
                <c:pt idx="580">
                  <c:v>11.62</c:v>
                </c:pt>
                <c:pt idx="581">
                  <c:v>11.64</c:v>
                </c:pt>
                <c:pt idx="582">
                  <c:v>11.66</c:v>
                </c:pt>
                <c:pt idx="583">
                  <c:v>11.68</c:v>
                </c:pt>
                <c:pt idx="584">
                  <c:v>11.7</c:v>
                </c:pt>
                <c:pt idx="585">
                  <c:v>11.72</c:v>
                </c:pt>
                <c:pt idx="586">
                  <c:v>11.74</c:v>
                </c:pt>
                <c:pt idx="587">
                  <c:v>11.76</c:v>
                </c:pt>
                <c:pt idx="588">
                  <c:v>11.78</c:v>
                </c:pt>
                <c:pt idx="589">
                  <c:v>11.8</c:v>
                </c:pt>
                <c:pt idx="590">
                  <c:v>11.82</c:v>
                </c:pt>
                <c:pt idx="591">
                  <c:v>11.84</c:v>
                </c:pt>
                <c:pt idx="592">
                  <c:v>11.86</c:v>
                </c:pt>
                <c:pt idx="593">
                  <c:v>11.88</c:v>
                </c:pt>
                <c:pt idx="594">
                  <c:v>11.9</c:v>
                </c:pt>
                <c:pt idx="595">
                  <c:v>11.92</c:v>
                </c:pt>
                <c:pt idx="596">
                  <c:v>11.94</c:v>
                </c:pt>
                <c:pt idx="597">
                  <c:v>11.96</c:v>
                </c:pt>
                <c:pt idx="598">
                  <c:v>11.98</c:v>
                </c:pt>
                <c:pt idx="599">
                  <c:v>12</c:v>
                </c:pt>
                <c:pt idx="600">
                  <c:v>12.02</c:v>
                </c:pt>
                <c:pt idx="601">
                  <c:v>12.04</c:v>
                </c:pt>
                <c:pt idx="602">
                  <c:v>12.06</c:v>
                </c:pt>
                <c:pt idx="603">
                  <c:v>12.08</c:v>
                </c:pt>
                <c:pt idx="604">
                  <c:v>12.1</c:v>
                </c:pt>
                <c:pt idx="605">
                  <c:v>12.12</c:v>
                </c:pt>
                <c:pt idx="606">
                  <c:v>12.14</c:v>
                </c:pt>
                <c:pt idx="607">
                  <c:v>12.16</c:v>
                </c:pt>
                <c:pt idx="608">
                  <c:v>12.18</c:v>
                </c:pt>
                <c:pt idx="609">
                  <c:v>12.2</c:v>
                </c:pt>
                <c:pt idx="610">
                  <c:v>12.22</c:v>
                </c:pt>
                <c:pt idx="611">
                  <c:v>12.24</c:v>
                </c:pt>
                <c:pt idx="612">
                  <c:v>12.26</c:v>
                </c:pt>
                <c:pt idx="613">
                  <c:v>12.28</c:v>
                </c:pt>
                <c:pt idx="614">
                  <c:v>12.3</c:v>
                </c:pt>
                <c:pt idx="615">
                  <c:v>12.32</c:v>
                </c:pt>
                <c:pt idx="616">
                  <c:v>12.34</c:v>
                </c:pt>
                <c:pt idx="617">
                  <c:v>12.36</c:v>
                </c:pt>
                <c:pt idx="618">
                  <c:v>12.38</c:v>
                </c:pt>
                <c:pt idx="619">
                  <c:v>12.4</c:v>
                </c:pt>
                <c:pt idx="620">
                  <c:v>12.42</c:v>
                </c:pt>
                <c:pt idx="621">
                  <c:v>12.44</c:v>
                </c:pt>
                <c:pt idx="622">
                  <c:v>12.46</c:v>
                </c:pt>
                <c:pt idx="623">
                  <c:v>12.48</c:v>
                </c:pt>
                <c:pt idx="624">
                  <c:v>12.5</c:v>
                </c:pt>
                <c:pt idx="625">
                  <c:v>12.52</c:v>
                </c:pt>
                <c:pt idx="626">
                  <c:v>12.54</c:v>
                </c:pt>
                <c:pt idx="627">
                  <c:v>12.56</c:v>
                </c:pt>
                <c:pt idx="628">
                  <c:v>12.58</c:v>
                </c:pt>
                <c:pt idx="629">
                  <c:v>12.6</c:v>
                </c:pt>
                <c:pt idx="630">
                  <c:v>12.62</c:v>
                </c:pt>
                <c:pt idx="631">
                  <c:v>12.64</c:v>
                </c:pt>
                <c:pt idx="632">
                  <c:v>12.66</c:v>
                </c:pt>
                <c:pt idx="633">
                  <c:v>12.68</c:v>
                </c:pt>
                <c:pt idx="634">
                  <c:v>12.7</c:v>
                </c:pt>
                <c:pt idx="635">
                  <c:v>12.72</c:v>
                </c:pt>
                <c:pt idx="636">
                  <c:v>12.74</c:v>
                </c:pt>
                <c:pt idx="637">
                  <c:v>12.76</c:v>
                </c:pt>
                <c:pt idx="638">
                  <c:v>12.78</c:v>
                </c:pt>
                <c:pt idx="639">
                  <c:v>12.8</c:v>
                </c:pt>
                <c:pt idx="640">
                  <c:v>12.82</c:v>
                </c:pt>
                <c:pt idx="641">
                  <c:v>12.84</c:v>
                </c:pt>
                <c:pt idx="642">
                  <c:v>12.86</c:v>
                </c:pt>
                <c:pt idx="643">
                  <c:v>12.88</c:v>
                </c:pt>
                <c:pt idx="644">
                  <c:v>12.9</c:v>
                </c:pt>
                <c:pt idx="645">
                  <c:v>12.92</c:v>
                </c:pt>
                <c:pt idx="646">
                  <c:v>12.94</c:v>
                </c:pt>
                <c:pt idx="647">
                  <c:v>12.96</c:v>
                </c:pt>
                <c:pt idx="648">
                  <c:v>12.98</c:v>
                </c:pt>
                <c:pt idx="649">
                  <c:v>13</c:v>
                </c:pt>
                <c:pt idx="650">
                  <c:v>13.02</c:v>
                </c:pt>
                <c:pt idx="651">
                  <c:v>13.04</c:v>
                </c:pt>
                <c:pt idx="652">
                  <c:v>13.06</c:v>
                </c:pt>
                <c:pt idx="653">
                  <c:v>13.08</c:v>
                </c:pt>
                <c:pt idx="654">
                  <c:v>13.1</c:v>
                </c:pt>
                <c:pt idx="655">
                  <c:v>13.12</c:v>
                </c:pt>
                <c:pt idx="656">
                  <c:v>13.14</c:v>
                </c:pt>
                <c:pt idx="657">
                  <c:v>13.16</c:v>
                </c:pt>
                <c:pt idx="658">
                  <c:v>13.18</c:v>
                </c:pt>
                <c:pt idx="659">
                  <c:v>13.2</c:v>
                </c:pt>
                <c:pt idx="660">
                  <c:v>13.22</c:v>
                </c:pt>
                <c:pt idx="661">
                  <c:v>13.24</c:v>
                </c:pt>
                <c:pt idx="662">
                  <c:v>13.26</c:v>
                </c:pt>
                <c:pt idx="663">
                  <c:v>13.28</c:v>
                </c:pt>
                <c:pt idx="664">
                  <c:v>13.3</c:v>
                </c:pt>
                <c:pt idx="665">
                  <c:v>13.32</c:v>
                </c:pt>
                <c:pt idx="666">
                  <c:v>13.34</c:v>
                </c:pt>
                <c:pt idx="667">
                  <c:v>13.36</c:v>
                </c:pt>
                <c:pt idx="668">
                  <c:v>13.38</c:v>
                </c:pt>
                <c:pt idx="669">
                  <c:v>13.4</c:v>
                </c:pt>
                <c:pt idx="670">
                  <c:v>13.42</c:v>
                </c:pt>
                <c:pt idx="671">
                  <c:v>13.44</c:v>
                </c:pt>
                <c:pt idx="672">
                  <c:v>13.46</c:v>
                </c:pt>
                <c:pt idx="673">
                  <c:v>13.48</c:v>
                </c:pt>
                <c:pt idx="674">
                  <c:v>13.5</c:v>
                </c:pt>
                <c:pt idx="675">
                  <c:v>13.52</c:v>
                </c:pt>
                <c:pt idx="676">
                  <c:v>13.54</c:v>
                </c:pt>
                <c:pt idx="677">
                  <c:v>13.56</c:v>
                </c:pt>
                <c:pt idx="678">
                  <c:v>13.58</c:v>
                </c:pt>
                <c:pt idx="679">
                  <c:v>13.6</c:v>
                </c:pt>
                <c:pt idx="680">
                  <c:v>13.62</c:v>
                </c:pt>
                <c:pt idx="681">
                  <c:v>13.64</c:v>
                </c:pt>
                <c:pt idx="682">
                  <c:v>13.66</c:v>
                </c:pt>
                <c:pt idx="683">
                  <c:v>13.68</c:v>
                </c:pt>
                <c:pt idx="684">
                  <c:v>13.7</c:v>
                </c:pt>
                <c:pt idx="685">
                  <c:v>13.72</c:v>
                </c:pt>
                <c:pt idx="686">
                  <c:v>13.74</c:v>
                </c:pt>
                <c:pt idx="687">
                  <c:v>13.76</c:v>
                </c:pt>
                <c:pt idx="688">
                  <c:v>13.78</c:v>
                </c:pt>
                <c:pt idx="689">
                  <c:v>13.8</c:v>
                </c:pt>
                <c:pt idx="690">
                  <c:v>13.82</c:v>
                </c:pt>
                <c:pt idx="691">
                  <c:v>13.84</c:v>
                </c:pt>
                <c:pt idx="692">
                  <c:v>13.86</c:v>
                </c:pt>
                <c:pt idx="693">
                  <c:v>13.88</c:v>
                </c:pt>
                <c:pt idx="694">
                  <c:v>13.9</c:v>
                </c:pt>
                <c:pt idx="695">
                  <c:v>13.92</c:v>
                </c:pt>
                <c:pt idx="696">
                  <c:v>13.94</c:v>
                </c:pt>
                <c:pt idx="697">
                  <c:v>13.96</c:v>
                </c:pt>
                <c:pt idx="698">
                  <c:v>13.98</c:v>
                </c:pt>
                <c:pt idx="699">
                  <c:v>14</c:v>
                </c:pt>
                <c:pt idx="700">
                  <c:v>14.02</c:v>
                </c:pt>
                <c:pt idx="701">
                  <c:v>14.04</c:v>
                </c:pt>
                <c:pt idx="702">
                  <c:v>14.06</c:v>
                </c:pt>
                <c:pt idx="703">
                  <c:v>14.08</c:v>
                </c:pt>
                <c:pt idx="704">
                  <c:v>14.1</c:v>
                </c:pt>
                <c:pt idx="705">
                  <c:v>14.12</c:v>
                </c:pt>
                <c:pt idx="706">
                  <c:v>14.14</c:v>
                </c:pt>
                <c:pt idx="707">
                  <c:v>14.16</c:v>
                </c:pt>
                <c:pt idx="708">
                  <c:v>14.18</c:v>
                </c:pt>
                <c:pt idx="709">
                  <c:v>14.2</c:v>
                </c:pt>
                <c:pt idx="710">
                  <c:v>14.22</c:v>
                </c:pt>
                <c:pt idx="711">
                  <c:v>14.24</c:v>
                </c:pt>
                <c:pt idx="712">
                  <c:v>14.26</c:v>
                </c:pt>
                <c:pt idx="713">
                  <c:v>14.28</c:v>
                </c:pt>
                <c:pt idx="714">
                  <c:v>14.3</c:v>
                </c:pt>
                <c:pt idx="715">
                  <c:v>14.32</c:v>
                </c:pt>
                <c:pt idx="716">
                  <c:v>14.34</c:v>
                </c:pt>
                <c:pt idx="717">
                  <c:v>14.36</c:v>
                </c:pt>
                <c:pt idx="718">
                  <c:v>14.38</c:v>
                </c:pt>
                <c:pt idx="719">
                  <c:v>14.4</c:v>
                </c:pt>
                <c:pt idx="720">
                  <c:v>14.42</c:v>
                </c:pt>
                <c:pt idx="721">
                  <c:v>14.44</c:v>
                </c:pt>
                <c:pt idx="722">
                  <c:v>14.46</c:v>
                </c:pt>
                <c:pt idx="723">
                  <c:v>14.48</c:v>
                </c:pt>
                <c:pt idx="724">
                  <c:v>14.5</c:v>
                </c:pt>
                <c:pt idx="725">
                  <c:v>14.52</c:v>
                </c:pt>
                <c:pt idx="726">
                  <c:v>14.54</c:v>
                </c:pt>
                <c:pt idx="727">
                  <c:v>14.56</c:v>
                </c:pt>
                <c:pt idx="728">
                  <c:v>14.58</c:v>
                </c:pt>
                <c:pt idx="729">
                  <c:v>14.6</c:v>
                </c:pt>
                <c:pt idx="730">
                  <c:v>14.62</c:v>
                </c:pt>
                <c:pt idx="731">
                  <c:v>14.64</c:v>
                </c:pt>
                <c:pt idx="732">
                  <c:v>14.66</c:v>
                </c:pt>
                <c:pt idx="733">
                  <c:v>14.68</c:v>
                </c:pt>
                <c:pt idx="734">
                  <c:v>14.7</c:v>
                </c:pt>
                <c:pt idx="735">
                  <c:v>14.72</c:v>
                </c:pt>
                <c:pt idx="736">
                  <c:v>14.74</c:v>
                </c:pt>
                <c:pt idx="737">
                  <c:v>14.76</c:v>
                </c:pt>
                <c:pt idx="738">
                  <c:v>14.78</c:v>
                </c:pt>
                <c:pt idx="739">
                  <c:v>14.8</c:v>
                </c:pt>
                <c:pt idx="740">
                  <c:v>14.82</c:v>
                </c:pt>
                <c:pt idx="741">
                  <c:v>14.84</c:v>
                </c:pt>
                <c:pt idx="742">
                  <c:v>14.86</c:v>
                </c:pt>
                <c:pt idx="743">
                  <c:v>14.88</c:v>
                </c:pt>
                <c:pt idx="744">
                  <c:v>14.9</c:v>
                </c:pt>
                <c:pt idx="745">
                  <c:v>14.92</c:v>
                </c:pt>
                <c:pt idx="746">
                  <c:v>14.94</c:v>
                </c:pt>
                <c:pt idx="747">
                  <c:v>14.96</c:v>
                </c:pt>
                <c:pt idx="748">
                  <c:v>14.98</c:v>
                </c:pt>
                <c:pt idx="749">
                  <c:v>15</c:v>
                </c:pt>
                <c:pt idx="750">
                  <c:v>15.02</c:v>
                </c:pt>
                <c:pt idx="751">
                  <c:v>15.04</c:v>
                </c:pt>
                <c:pt idx="752">
                  <c:v>15.06</c:v>
                </c:pt>
                <c:pt idx="753">
                  <c:v>15.08</c:v>
                </c:pt>
                <c:pt idx="754">
                  <c:v>15.1</c:v>
                </c:pt>
                <c:pt idx="755">
                  <c:v>15.12</c:v>
                </c:pt>
                <c:pt idx="756">
                  <c:v>15.14</c:v>
                </c:pt>
                <c:pt idx="757">
                  <c:v>15.16</c:v>
                </c:pt>
                <c:pt idx="758">
                  <c:v>15.18</c:v>
                </c:pt>
                <c:pt idx="759">
                  <c:v>15.2</c:v>
                </c:pt>
                <c:pt idx="760">
                  <c:v>15.22</c:v>
                </c:pt>
                <c:pt idx="761">
                  <c:v>15.24</c:v>
                </c:pt>
                <c:pt idx="762">
                  <c:v>15.26</c:v>
                </c:pt>
                <c:pt idx="763">
                  <c:v>15.28</c:v>
                </c:pt>
                <c:pt idx="764">
                  <c:v>15.3</c:v>
                </c:pt>
                <c:pt idx="765">
                  <c:v>15.32</c:v>
                </c:pt>
                <c:pt idx="766">
                  <c:v>15.34</c:v>
                </c:pt>
                <c:pt idx="767">
                  <c:v>15.36</c:v>
                </c:pt>
                <c:pt idx="768">
                  <c:v>15.38</c:v>
                </c:pt>
                <c:pt idx="769">
                  <c:v>15.4</c:v>
                </c:pt>
                <c:pt idx="770">
                  <c:v>15.42</c:v>
                </c:pt>
                <c:pt idx="771">
                  <c:v>15.44</c:v>
                </c:pt>
                <c:pt idx="772">
                  <c:v>15.46</c:v>
                </c:pt>
                <c:pt idx="773">
                  <c:v>15.48</c:v>
                </c:pt>
                <c:pt idx="774">
                  <c:v>15.5</c:v>
                </c:pt>
                <c:pt idx="775">
                  <c:v>15.52</c:v>
                </c:pt>
                <c:pt idx="776">
                  <c:v>15.54</c:v>
                </c:pt>
                <c:pt idx="777">
                  <c:v>15.56</c:v>
                </c:pt>
                <c:pt idx="778">
                  <c:v>15.58</c:v>
                </c:pt>
                <c:pt idx="779">
                  <c:v>15.6</c:v>
                </c:pt>
                <c:pt idx="780">
                  <c:v>15.62</c:v>
                </c:pt>
                <c:pt idx="781">
                  <c:v>15.64</c:v>
                </c:pt>
                <c:pt idx="782">
                  <c:v>15.66</c:v>
                </c:pt>
                <c:pt idx="783">
                  <c:v>15.68</c:v>
                </c:pt>
                <c:pt idx="784">
                  <c:v>15.7</c:v>
                </c:pt>
                <c:pt idx="785">
                  <c:v>15.72</c:v>
                </c:pt>
                <c:pt idx="786">
                  <c:v>15.74</c:v>
                </c:pt>
                <c:pt idx="787">
                  <c:v>15.76</c:v>
                </c:pt>
                <c:pt idx="788">
                  <c:v>15.78</c:v>
                </c:pt>
                <c:pt idx="789">
                  <c:v>15.8</c:v>
                </c:pt>
                <c:pt idx="790">
                  <c:v>15.82</c:v>
                </c:pt>
                <c:pt idx="791">
                  <c:v>15.84</c:v>
                </c:pt>
                <c:pt idx="792">
                  <c:v>15.86</c:v>
                </c:pt>
                <c:pt idx="793">
                  <c:v>15.88</c:v>
                </c:pt>
                <c:pt idx="794">
                  <c:v>15.9</c:v>
                </c:pt>
                <c:pt idx="795">
                  <c:v>15.92</c:v>
                </c:pt>
                <c:pt idx="796">
                  <c:v>15.94</c:v>
                </c:pt>
                <c:pt idx="797">
                  <c:v>15.96</c:v>
                </c:pt>
                <c:pt idx="798">
                  <c:v>15.98</c:v>
                </c:pt>
                <c:pt idx="799">
                  <c:v>16</c:v>
                </c:pt>
                <c:pt idx="800">
                  <c:v>16.02</c:v>
                </c:pt>
                <c:pt idx="801">
                  <c:v>16.04</c:v>
                </c:pt>
                <c:pt idx="802">
                  <c:v>16.06</c:v>
                </c:pt>
                <c:pt idx="803">
                  <c:v>16.08</c:v>
                </c:pt>
                <c:pt idx="804">
                  <c:v>16.1</c:v>
                </c:pt>
                <c:pt idx="805">
                  <c:v>16.12</c:v>
                </c:pt>
                <c:pt idx="806">
                  <c:v>16.14</c:v>
                </c:pt>
                <c:pt idx="807">
                  <c:v>16.16</c:v>
                </c:pt>
                <c:pt idx="808">
                  <c:v>16.18</c:v>
                </c:pt>
                <c:pt idx="809">
                  <c:v>16.2</c:v>
                </c:pt>
                <c:pt idx="810">
                  <c:v>16.22</c:v>
                </c:pt>
                <c:pt idx="811">
                  <c:v>16.24</c:v>
                </c:pt>
                <c:pt idx="812">
                  <c:v>16.26</c:v>
                </c:pt>
                <c:pt idx="813">
                  <c:v>16.28</c:v>
                </c:pt>
                <c:pt idx="814">
                  <c:v>16.3</c:v>
                </c:pt>
                <c:pt idx="815">
                  <c:v>16.32</c:v>
                </c:pt>
                <c:pt idx="816">
                  <c:v>16.34</c:v>
                </c:pt>
                <c:pt idx="817">
                  <c:v>16.36</c:v>
                </c:pt>
                <c:pt idx="818">
                  <c:v>16.38</c:v>
                </c:pt>
                <c:pt idx="819">
                  <c:v>16.4</c:v>
                </c:pt>
                <c:pt idx="820">
                  <c:v>16.42</c:v>
                </c:pt>
                <c:pt idx="821">
                  <c:v>16.44</c:v>
                </c:pt>
                <c:pt idx="822">
                  <c:v>16.46</c:v>
                </c:pt>
                <c:pt idx="823">
                  <c:v>16.48</c:v>
                </c:pt>
                <c:pt idx="824">
                  <c:v>16.5</c:v>
                </c:pt>
                <c:pt idx="825">
                  <c:v>16.52</c:v>
                </c:pt>
                <c:pt idx="826">
                  <c:v>16.54</c:v>
                </c:pt>
                <c:pt idx="827">
                  <c:v>16.56</c:v>
                </c:pt>
                <c:pt idx="828">
                  <c:v>16.58</c:v>
                </c:pt>
                <c:pt idx="829">
                  <c:v>16.6</c:v>
                </c:pt>
                <c:pt idx="830">
                  <c:v>16.62</c:v>
                </c:pt>
                <c:pt idx="831">
                  <c:v>16.64</c:v>
                </c:pt>
                <c:pt idx="832">
                  <c:v>16.66</c:v>
                </c:pt>
                <c:pt idx="833">
                  <c:v>16.68</c:v>
                </c:pt>
                <c:pt idx="834">
                  <c:v>16.7</c:v>
                </c:pt>
                <c:pt idx="835">
                  <c:v>16.72</c:v>
                </c:pt>
                <c:pt idx="836">
                  <c:v>16.74</c:v>
                </c:pt>
                <c:pt idx="837">
                  <c:v>16.76</c:v>
                </c:pt>
                <c:pt idx="838">
                  <c:v>16.78</c:v>
                </c:pt>
                <c:pt idx="839">
                  <c:v>16.8</c:v>
                </c:pt>
                <c:pt idx="840">
                  <c:v>16.82</c:v>
                </c:pt>
                <c:pt idx="841">
                  <c:v>16.84</c:v>
                </c:pt>
                <c:pt idx="842">
                  <c:v>16.86</c:v>
                </c:pt>
                <c:pt idx="843">
                  <c:v>16.88</c:v>
                </c:pt>
                <c:pt idx="844">
                  <c:v>16.9</c:v>
                </c:pt>
                <c:pt idx="845">
                  <c:v>16.92</c:v>
                </c:pt>
                <c:pt idx="846">
                  <c:v>16.94</c:v>
                </c:pt>
                <c:pt idx="847">
                  <c:v>16.96</c:v>
                </c:pt>
                <c:pt idx="848">
                  <c:v>16.98</c:v>
                </c:pt>
                <c:pt idx="849">
                  <c:v>17</c:v>
                </c:pt>
                <c:pt idx="850">
                  <c:v>17.02</c:v>
                </c:pt>
                <c:pt idx="851">
                  <c:v>17.04</c:v>
                </c:pt>
                <c:pt idx="852">
                  <c:v>17.06</c:v>
                </c:pt>
                <c:pt idx="853">
                  <c:v>17.08</c:v>
                </c:pt>
                <c:pt idx="854">
                  <c:v>17.1</c:v>
                </c:pt>
                <c:pt idx="855">
                  <c:v>17.12</c:v>
                </c:pt>
                <c:pt idx="856">
                  <c:v>17.14</c:v>
                </c:pt>
                <c:pt idx="857">
                  <c:v>17.16</c:v>
                </c:pt>
                <c:pt idx="858">
                  <c:v>17.18</c:v>
                </c:pt>
                <c:pt idx="859">
                  <c:v>17.2</c:v>
                </c:pt>
                <c:pt idx="860">
                  <c:v>17.22</c:v>
                </c:pt>
                <c:pt idx="861">
                  <c:v>17.24</c:v>
                </c:pt>
                <c:pt idx="862">
                  <c:v>17.26</c:v>
                </c:pt>
                <c:pt idx="863">
                  <c:v>17.28</c:v>
                </c:pt>
                <c:pt idx="864">
                  <c:v>17.3</c:v>
                </c:pt>
                <c:pt idx="865">
                  <c:v>17.32</c:v>
                </c:pt>
                <c:pt idx="866">
                  <c:v>17.34</c:v>
                </c:pt>
                <c:pt idx="867">
                  <c:v>17.36</c:v>
                </c:pt>
                <c:pt idx="868">
                  <c:v>17.38</c:v>
                </c:pt>
                <c:pt idx="869">
                  <c:v>17.4</c:v>
                </c:pt>
                <c:pt idx="870">
                  <c:v>17.42</c:v>
                </c:pt>
                <c:pt idx="871">
                  <c:v>17.44</c:v>
                </c:pt>
                <c:pt idx="872">
                  <c:v>17.46</c:v>
                </c:pt>
                <c:pt idx="873">
                  <c:v>17.48</c:v>
                </c:pt>
                <c:pt idx="874">
                  <c:v>17.5</c:v>
                </c:pt>
                <c:pt idx="875">
                  <c:v>17.52</c:v>
                </c:pt>
                <c:pt idx="876">
                  <c:v>17.54</c:v>
                </c:pt>
                <c:pt idx="877">
                  <c:v>17.56</c:v>
                </c:pt>
                <c:pt idx="878">
                  <c:v>17.58</c:v>
                </c:pt>
                <c:pt idx="879">
                  <c:v>17.6</c:v>
                </c:pt>
                <c:pt idx="880">
                  <c:v>17.62</c:v>
                </c:pt>
                <c:pt idx="881">
                  <c:v>17.64</c:v>
                </c:pt>
                <c:pt idx="882">
                  <c:v>17.66</c:v>
                </c:pt>
                <c:pt idx="883">
                  <c:v>17.68</c:v>
                </c:pt>
                <c:pt idx="884">
                  <c:v>17.7</c:v>
                </c:pt>
                <c:pt idx="885">
                  <c:v>17.72</c:v>
                </c:pt>
                <c:pt idx="886">
                  <c:v>17.74</c:v>
                </c:pt>
                <c:pt idx="887">
                  <c:v>17.76</c:v>
                </c:pt>
                <c:pt idx="888">
                  <c:v>17.78</c:v>
                </c:pt>
                <c:pt idx="889">
                  <c:v>17.8</c:v>
                </c:pt>
                <c:pt idx="890">
                  <c:v>17.82</c:v>
                </c:pt>
                <c:pt idx="891">
                  <c:v>17.84</c:v>
                </c:pt>
                <c:pt idx="892">
                  <c:v>17.86</c:v>
                </c:pt>
                <c:pt idx="893">
                  <c:v>17.88</c:v>
                </c:pt>
                <c:pt idx="894">
                  <c:v>17.9</c:v>
                </c:pt>
                <c:pt idx="895">
                  <c:v>17.92</c:v>
                </c:pt>
                <c:pt idx="896">
                  <c:v>17.94</c:v>
                </c:pt>
                <c:pt idx="897">
                  <c:v>17.96</c:v>
                </c:pt>
                <c:pt idx="898">
                  <c:v>17.98</c:v>
                </c:pt>
                <c:pt idx="899">
                  <c:v>18</c:v>
                </c:pt>
                <c:pt idx="900">
                  <c:v>18.02</c:v>
                </c:pt>
                <c:pt idx="901">
                  <c:v>18.04</c:v>
                </c:pt>
                <c:pt idx="902">
                  <c:v>18.06</c:v>
                </c:pt>
                <c:pt idx="903">
                  <c:v>18.08</c:v>
                </c:pt>
                <c:pt idx="904">
                  <c:v>18.1</c:v>
                </c:pt>
                <c:pt idx="905">
                  <c:v>18.12</c:v>
                </c:pt>
                <c:pt idx="906">
                  <c:v>18.14</c:v>
                </c:pt>
                <c:pt idx="907">
                  <c:v>18.16</c:v>
                </c:pt>
                <c:pt idx="908">
                  <c:v>18.18</c:v>
                </c:pt>
                <c:pt idx="909">
                  <c:v>18.2</c:v>
                </c:pt>
                <c:pt idx="910">
                  <c:v>18.22</c:v>
                </c:pt>
                <c:pt idx="911">
                  <c:v>18.24</c:v>
                </c:pt>
                <c:pt idx="912">
                  <c:v>18.26</c:v>
                </c:pt>
                <c:pt idx="913">
                  <c:v>18.28</c:v>
                </c:pt>
                <c:pt idx="914">
                  <c:v>18.3</c:v>
                </c:pt>
                <c:pt idx="915">
                  <c:v>18.32</c:v>
                </c:pt>
                <c:pt idx="916">
                  <c:v>18.34</c:v>
                </c:pt>
                <c:pt idx="917">
                  <c:v>18.36</c:v>
                </c:pt>
                <c:pt idx="918">
                  <c:v>18.38</c:v>
                </c:pt>
                <c:pt idx="919">
                  <c:v>18.4</c:v>
                </c:pt>
                <c:pt idx="920">
                  <c:v>18.42</c:v>
                </c:pt>
                <c:pt idx="921">
                  <c:v>18.44</c:v>
                </c:pt>
                <c:pt idx="922">
                  <c:v>18.46</c:v>
                </c:pt>
                <c:pt idx="923">
                  <c:v>18.48</c:v>
                </c:pt>
                <c:pt idx="924">
                  <c:v>18.5</c:v>
                </c:pt>
                <c:pt idx="925">
                  <c:v>18.52</c:v>
                </c:pt>
                <c:pt idx="926">
                  <c:v>18.54</c:v>
                </c:pt>
                <c:pt idx="927">
                  <c:v>18.56</c:v>
                </c:pt>
                <c:pt idx="928">
                  <c:v>18.58</c:v>
                </c:pt>
                <c:pt idx="929">
                  <c:v>18.6</c:v>
                </c:pt>
                <c:pt idx="930">
                  <c:v>18.62</c:v>
                </c:pt>
                <c:pt idx="931">
                  <c:v>18.64</c:v>
                </c:pt>
                <c:pt idx="932">
                  <c:v>18.66</c:v>
                </c:pt>
                <c:pt idx="933">
                  <c:v>18.68</c:v>
                </c:pt>
                <c:pt idx="934">
                  <c:v>18.7</c:v>
                </c:pt>
                <c:pt idx="935">
                  <c:v>18.72</c:v>
                </c:pt>
                <c:pt idx="936">
                  <c:v>18.74</c:v>
                </c:pt>
                <c:pt idx="937">
                  <c:v>18.76</c:v>
                </c:pt>
                <c:pt idx="938">
                  <c:v>18.78</c:v>
                </c:pt>
                <c:pt idx="939">
                  <c:v>18.8</c:v>
                </c:pt>
                <c:pt idx="940">
                  <c:v>18.82</c:v>
                </c:pt>
                <c:pt idx="941">
                  <c:v>18.84</c:v>
                </c:pt>
                <c:pt idx="942">
                  <c:v>18.86</c:v>
                </c:pt>
                <c:pt idx="943">
                  <c:v>18.88</c:v>
                </c:pt>
                <c:pt idx="944">
                  <c:v>18.9</c:v>
                </c:pt>
                <c:pt idx="945">
                  <c:v>18.92</c:v>
                </c:pt>
                <c:pt idx="946">
                  <c:v>18.94</c:v>
                </c:pt>
                <c:pt idx="947">
                  <c:v>18.96</c:v>
                </c:pt>
                <c:pt idx="948">
                  <c:v>18.98</c:v>
                </c:pt>
                <c:pt idx="949">
                  <c:v>19</c:v>
                </c:pt>
                <c:pt idx="950">
                  <c:v>19.02</c:v>
                </c:pt>
                <c:pt idx="951">
                  <c:v>19.04</c:v>
                </c:pt>
                <c:pt idx="952">
                  <c:v>19.06</c:v>
                </c:pt>
                <c:pt idx="953">
                  <c:v>19.08</c:v>
                </c:pt>
                <c:pt idx="954">
                  <c:v>19.1</c:v>
                </c:pt>
                <c:pt idx="955">
                  <c:v>19.12</c:v>
                </c:pt>
                <c:pt idx="956">
                  <c:v>19.14</c:v>
                </c:pt>
                <c:pt idx="957">
                  <c:v>19.16</c:v>
                </c:pt>
                <c:pt idx="958">
                  <c:v>19.18</c:v>
                </c:pt>
                <c:pt idx="959">
                  <c:v>19.2</c:v>
                </c:pt>
                <c:pt idx="960">
                  <c:v>19.22</c:v>
                </c:pt>
                <c:pt idx="961">
                  <c:v>19.24</c:v>
                </c:pt>
                <c:pt idx="962">
                  <c:v>19.26</c:v>
                </c:pt>
                <c:pt idx="963">
                  <c:v>19.28</c:v>
                </c:pt>
                <c:pt idx="964">
                  <c:v>19.3</c:v>
                </c:pt>
                <c:pt idx="965">
                  <c:v>19.32</c:v>
                </c:pt>
                <c:pt idx="966">
                  <c:v>19.34</c:v>
                </c:pt>
                <c:pt idx="967">
                  <c:v>19.36</c:v>
                </c:pt>
                <c:pt idx="968">
                  <c:v>19.38</c:v>
                </c:pt>
                <c:pt idx="969">
                  <c:v>19.4</c:v>
                </c:pt>
                <c:pt idx="970">
                  <c:v>19.42</c:v>
                </c:pt>
                <c:pt idx="971">
                  <c:v>19.44</c:v>
                </c:pt>
                <c:pt idx="972">
                  <c:v>19.46</c:v>
                </c:pt>
                <c:pt idx="973">
                  <c:v>19.48</c:v>
                </c:pt>
                <c:pt idx="974">
                  <c:v>19.5</c:v>
                </c:pt>
                <c:pt idx="975">
                  <c:v>19.52</c:v>
                </c:pt>
                <c:pt idx="976">
                  <c:v>19.54</c:v>
                </c:pt>
                <c:pt idx="977">
                  <c:v>19.56</c:v>
                </c:pt>
                <c:pt idx="978">
                  <c:v>19.58</c:v>
                </c:pt>
                <c:pt idx="979">
                  <c:v>19.6</c:v>
                </c:pt>
                <c:pt idx="980">
                  <c:v>19.62</c:v>
                </c:pt>
                <c:pt idx="981">
                  <c:v>19.64</c:v>
                </c:pt>
                <c:pt idx="982">
                  <c:v>19.66</c:v>
                </c:pt>
                <c:pt idx="983">
                  <c:v>19.68</c:v>
                </c:pt>
                <c:pt idx="984">
                  <c:v>19.7</c:v>
                </c:pt>
                <c:pt idx="985">
                  <c:v>19.72</c:v>
                </c:pt>
                <c:pt idx="986">
                  <c:v>19.74</c:v>
                </c:pt>
                <c:pt idx="987">
                  <c:v>19.76</c:v>
                </c:pt>
                <c:pt idx="988">
                  <c:v>19.78</c:v>
                </c:pt>
                <c:pt idx="989">
                  <c:v>19.8</c:v>
                </c:pt>
                <c:pt idx="990">
                  <c:v>19.82</c:v>
                </c:pt>
                <c:pt idx="991">
                  <c:v>19.84</c:v>
                </c:pt>
                <c:pt idx="992">
                  <c:v>19.86</c:v>
                </c:pt>
                <c:pt idx="993">
                  <c:v>19.88</c:v>
                </c:pt>
                <c:pt idx="994">
                  <c:v>19.9</c:v>
                </c:pt>
                <c:pt idx="995">
                  <c:v>19.92</c:v>
                </c:pt>
                <c:pt idx="996">
                  <c:v>19.94</c:v>
                </c:pt>
                <c:pt idx="997">
                  <c:v>19.96</c:v>
                </c:pt>
                <c:pt idx="998">
                  <c:v>19.98</c:v>
                </c:pt>
                <c:pt idx="999">
                  <c:v>20</c:v>
                </c:pt>
                <c:pt idx="1000">
                  <c:v>20.02</c:v>
                </c:pt>
                <c:pt idx="1001">
                  <c:v>20.04</c:v>
                </c:pt>
                <c:pt idx="1002">
                  <c:v>20.06</c:v>
                </c:pt>
                <c:pt idx="1003">
                  <c:v>20.08</c:v>
                </c:pt>
                <c:pt idx="1004">
                  <c:v>20.1</c:v>
                </c:pt>
                <c:pt idx="1005">
                  <c:v>20.12</c:v>
                </c:pt>
                <c:pt idx="1006">
                  <c:v>20.14</c:v>
                </c:pt>
                <c:pt idx="1007">
                  <c:v>20.16</c:v>
                </c:pt>
                <c:pt idx="1008">
                  <c:v>20.18</c:v>
                </c:pt>
                <c:pt idx="1009">
                  <c:v>20.2</c:v>
                </c:pt>
                <c:pt idx="1010">
                  <c:v>20.22</c:v>
                </c:pt>
                <c:pt idx="1011">
                  <c:v>20.24</c:v>
                </c:pt>
                <c:pt idx="1012">
                  <c:v>20.26</c:v>
                </c:pt>
                <c:pt idx="1013">
                  <c:v>20.28</c:v>
                </c:pt>
                <c:pt idx="1014">
                  <c:v>20.3</c:v>
                </c:pt>
                <c:pt idx="1015">
                  <c:v>20.32</c:v>
                </c:pt>
                <c:pt idx="1016">
                  <c:v>20.34</c:v>
                </c:pt>
                <c:pt idx="1017">
                  <c:v>20.36</c:v>
                </c:pt>
                <c:pt idx="1018">
                  <c:v>20.38</c:v>
                </c:pt>
                <c:pt idx="1019">
                  <c:v>20.4</c:v>
                </c:pt>
                <c:pt idx="1020">
                  <c:v>20.42</c:v>
                </c:pt>
                <c:pt idx="1021">
                  <c:v>20.44</c:v>
                </c:pt>
                <c:pt idx="1022">
                  <c:v>20.46</c:v>
                </c:pt>
                <c:pt idx="1023">
                  <c:v>20.48</c:v>
                </c:pt>
                <c:pt idx="1024">
                  <c:v>20.5</c:v>
                </c:pt>
                <c:pt idx="1025">
                  <c:v>20.52</c:v>
                </c:pt>
                <c:pt idx="1026">
                  <c:v>20.54</c:v>
                </c:pt>
                <c:pt idx="1027">
                  <c:v>20.56</c:v>
                </c:pt>
                <c:pt idx="1028">
                  <c:v>20.58</c:v>
                </c:pt>
                <c:pt idx="1029">
                  <c:v>20.6</c:v>
                </c:pt>
                <c:pt idx="1030">
                  <c:v>20.62</c:v>
                </c:pt>
                <c:pt idx="1031">
                  <c:v>20.64</c:v>
                </c:pt>
                <c:pt idx="1032">
                  <c:v>20.66</c:v>
                </c:pt>
                <c:pt idx="1033">
                  <c:v>20.68</c:v>
                </c:pt>
                <c:pt idx="1034">
                  <c:v>20.7</c:v>
                </c:pt>
                <c:pt idx="1035">
                  <c:v>20.72</c:v>
                </c:pt>
                <c:pt idx="1036">
                  <c:v>20.74</c:v>
                </c:pt>
                <c:pt idx="1037">
                  <c:v>20.76</c:v>
                </c:pt>
                <c:pt idx="1038">
                  <c:v>20.78</c:v>
                </c:pt>
                <c:pt idx="1039">
                  <c:v>20.8</c:v>
                </c:pt>
                <c:pt idx="1040">
                  <c:v>20.82</c:v>
                </c:pt>
                <c:pt idx="1041">
                  <c:v>20.84</c:v>
                </c:pt>
                <c:pt idx="1042">
                  <c:v>20.86</c:v>
                </c:pt>
                <c:pt idx="1043">
                  <c:v>20.88</c:v>
                </c:pt>
                <c:pt idx="1044">
                  <c:v>20.9</c:v>
                </c:pt>
                <c:pt idx="1045">
                  <c:v>20.92</c:v>
                </c:pt>
                <c:pt idx="1046">
                  <c:v>20.94</c:v>
                </c:pt>
                <c:pt idx="1047">
                  <c:v>20.96</c:v>
                </c:pt>
                <c:pt idx="1048">
                  <c:v>20.98</c:v>
                </c:pt>
                <c:pt idx="1049">
                  <c:v>21</c:v>
                </c:pt>
                <c:pt idx="1050">
                  <c:v>21.02</c:v>
                </c:pt>
                <c:pt idx="1051">
                  <c:v>21.04</c:v>
                </c:pt>
                <c:pt idx="1052">
                  <c:v>21.06</c:v>
                </c:pt>
                <c:pt idx="1053">
                  <c:v>21.08</c:v>
                </c:pt>
                <c:pt idx="1054">
                  <c:v>21.1</c:v>
                </c:pt>
                <c:pt idx="1055">
                  <c:v>21.12</c:v>
                </c:pt>
                <c:pt idx="1056">
                  <c:v>21.14</c:v>
                </c:pt>
                <c:pt idx="1057">
                  <c:v>21.16</c:v>
                </c:pt>
                <c:pt idx="1058">
                  <c:v>21.18</c:v>
                </c:pt>
                <c:pt idx="1059">
                  <c:v>21.2</c:v>
                </c:pt>
                <c:pt idx="1060">
                  <c:v>21.22</c:v>
                </c:pt>
                <c:pt idx="1061">
                  <c:v>21.24</c:v>
                </c:pt>
                <c:pt idx="1062">
                  <c:v>21.26</c:v>
                </c:pt>
                <c:pt idx="1063">
                  <c:v>21.28</c:v>
                </c:pt>
                <c:pt idx="1064">
                  <c:v>21.3</c:v>
                </c:pt>
                <c:pt idx="1065">
                  <c:v>21.32</c:v>
                </c:pt>
                <c:pt idx="1066">
                  <c:v>21.34</c:v>
                </c:pt>
                <c:pt idx="1067">
                  <c:v>21.36</c:v>
                </c:pt>
                <c:pt idx="1068">
                  <c:v>21.38</c:v>
                </c:pt>
                <c:pt idx="1069">
                  <c:v>21.4</c:v>
                </c:pt>
                <c:pt idx="1070">
                  <c:v>21.42</c:v>
                </c:pt>
                <c:pt idx="1071">
                  <c:v>21.44</c:v>
                </c:pt>
                <c:pt idx="1072">
                  <c:v>21.46</c:v>
                </c:pt>
                <c:pt idx="1073">
                  <c:v>21.48</c:v>
                </c:pt>
                <c:pt idx="1074">
                  <c:v>21.5</c:v>
                </c:pt>
                <c:pt idx="1075">
                  <c:v>21.52</c:v>
                </c:pt>
                <c:pt idx="1076">
                  <c:v>21.54</c:v>
                </c:pt>
                <c:pt idx="1077">
                  <c:v>21.56</c:v>
                </c:pt>
                <c:pt idx="1078">
                  <c:v>21.58</c:v>
                </c:pt>
                <c:pt idx="1079">
                  <c:v>21.6</c:v>
                </c:pt>
                <c:pt idx="1080">
                  <c:v>21.62</c:v>
                </c:pt>
                <c:pt idx="1081">
                  <c:v>21.64</c:v>
                </c:pt>
                <c:pt idx="1082">
                  <c:v>21.66</c:v>
                </c:pt>
                <c:pt idx="1083">
                  <c:v>21.68</c:v>
                </c:pt>
                <c:pt idx="1084">
                  <c:v>21.7</c:v>
                </c:pt>
                <c:pt idx="1085">
                  <c:v>21.72</c:v>
                </c:pt>
                <c:pt idx="1086">
                  <c:v>21.74</c:v>
                </c:pt>
                <c:pt idx="1087">
                  <c:v>21.76</c:v>
                </c:pt>
                <c:pt idx="1088">
                  <c:v>21.78</c:v>
                </c:pt>
                <c:pt idx="1089">
                  <c:v>21.8</c:v>
                </c:pt>
                <c:pt idx="1090">
                  <c:v>21.82</c:v>
                </c:pt>
                <c:pt idx="1091">
                  <c:v>21.84</c:v>
                </c:pt>
                <c:pt idx="1092">
                  <c:v>21.86</c:v>
                </c:pt>
                <c:pt idx="1093">
                  <c:v>21.88</c:v>
                </c:pt>
                <c:pt idx="1094">
                  <c:v>21.9</c:v>
                </c:pt>
                <c:pt idx="1095">
                  <c:v>21.92</c:v>
                </c:pt>
                <c:pt idx="1096">
                  <c:v>21.94</c:v>
                </c:pt>
                <c:pt idx="1097">
                  <c:v>21.96</c:v>
                </c:pt>
                <c:pt idx="1098">
                  <c:v>21.98</c:v>
                </c:pt>
                <c:pt idx="1099">
                  <c:v>22</c:v>
                </c:pt>
                <c:pt idx="1100">
                  <c:v>22.02</c:v>
                </c:pt>
                <c:pt idx="1101">
                  <c:v>22.04</c:v>
                </c:pt>
                <c:pt idx="1102">
                  <c:v>22.06</c:v>
                </c:pt>
                <c:pt idx="1103">
                  <c:v>22.08</c:v>
                </c:pt>
                <c:pt idx="1104">
                  <c:v>22.1</c:v>
                </c:pt>
                <c:pt idx="1105">
                  <c:v>22.12</c:v>
                </c:pt>
                <c:pt idx="1106">
                  <c:v>22.14</c:v>
                </c:pt>
                <c:pt idx="1107">
                  <c:v>22.16</c:v>
                </c:pt>
                <c:pt idx="1108">
                  <c:v>22.18</c:v>
                </c:pt>
                <c:pt idx="1109">
                  <c:v>22.2</c:v>
                </c:pt>
                <c:pt idx="1110">
                  <c:v>22.22</c:v>
                </c:pt>
                <c:pt idx="1111">
                  <c:v>22.24</c:v>
                </c:pt>
                <c:pt idx="1112">
                  <c:v>22.26</c:v>
                </c:pt>
                <c:pt idx="1113">
                  <c:v>22.28</c:v>
                </c:pt>
                <c:pt idx="1114">
                  <c:v>22.3</c:v>
                </c:pt>
                <c:pt idx="1115">
                  <c:v>22.32</c:v>
                </c:pt>
                <c:pt idx="1116">
                  <c:v>22.34</c:v>
                </c:pt>
                <c:pt idx="1117">
                  <c:v>22.36</c:v>
                </c:pt>
                <c:pt idx="1118">
                  <c:v>22.38</c:v>
                </c:pt>
                <c:pt idx="1119">
                  <c:v>22.4</c:v>
                </c:pt>
                <c:pt idx="1120">
                  <c:v>22.42</c:v>
                </c:pt>
                <c:pt idx="1121">
                  <c:v>22.44</c:v>
                </c:pt>
                <c:pt idx="1122">
                  <c:v>22.46</c:v>
                </c:pt>
                <c:pt idx="1123">
                  <c:v>22.48</c:v>
                </c:pt>
                <c:pt idx="1124">
                  <c:v>22.5</c:v>
                </c:pt>
                <c:pt idx="1125">
                  <c:v>22.52</c:v>
                </c:pt>
                <c:pt idx="1126">
                  <c:v>22.54</c:v>
                </c:pt>
                <c:pt idx="1127">
                  <c:v>22.56</c:v>
                </c:pt>
                <c:pt idx="1128">
                  <c:v>22.58</c:v>
                </c:pt>
                <c:pt idx="1129">
                  <c:v>22.6</c:v>
                </c:pt>
                <c:pt idx="1130">
                  <c:v>22.62</c:v>
                </c:pt>
                <c:pt idx="1131">
                  <c:v>22.64</c:v>
                </c:pt>
                <c:pt idx="1132">
                  <c:v>22.66</c:v>
                </c:pt>
                <c:pt idx="1133">
                  <c:v>22.68</c:v>
                </c:pt>
                <c:pt idx="1134">
                  <c:v>22.7</c:v>
                </c:pt>
                <c:pt idx="1135">
                  <c:v>22.72</c:v>
                </c:pt>
                <c:pt idx="1136">
                  <c:v>22.74</c:v>
                </c:pt>
                <c:pt idx="1137">
                  <c:v>22.76</c:v>
                </c:pt>
                <c:pt idx="1138">
                  <c:v>22.78</c:v>
                </c:pt>
                <c:pt idx="1139">
                  <c:v>22.8</c:v>
                </c:pt>
                <c:pt idx="1140">
                  <c:v>22.82</c:v>
                </c:pt>
                <c:pt idx="1141">
                  <c:v>22.84</c:v>
                </c:pt>
                <c:pt idx="1142">
                  <c:v>22.86</c:v>
                </c:pt>
                <c:pt idx="1143">
                  <c:v>22.88</c:v>
                </c:pt>
                <c:pt idx="1144">
                  <c:v>22.9</c:v>
                </c:pt>
                <c:pt idx="1145">
                  <c:v>22.92</c:v>
                </c:pt>
                <c:pt idx="1146">
                  <c:v>22.94</c:v>
                </c:pt>
                <c:pt idx="1147">
                  <c:v>22.96</c:v>
                </c:pt>
                <c:pt idx="1148">
                  <c:v>22.98</c:v>
                </c:pt>
                <c:pt idx="1149">
                  <c:v>23</c:v>
                </c:pt>
                <c:pt idx="1150">
                  <c:v>23.02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'190724 CHG E1 Au Bare'!$C$67:$C$1217</c:f>
              <c:numCache>
                <c:formatCode>General</c:formatCode>
                <c:ptCount val="1151"/>
                <c:pt idx="0">
                  <c:v>0.02</c:v>
                </c:pt>
                <c:pt idx="1">
                  <c:v>0.04</c:v>
                </c:pt>
                <c:pt idx="2">
                  <c:v>0.06</c:v>
                </c:pt>
                <c:pt idx="3">
                  <c:v>0.08</c:v>
                </c:pt>
                <c:pt idx="4">
                  <c:v>0.1</c:v>
                </c:pt>
                <c:pt idx="5">
                  <c:v>0.12</c:v>
                </c:pt>
                <c:pt idx="6">
                  <c:v>0.14000000000000001</c:v>
                </c:pt>
                <c:pt idx="7">
                  <c:v>0.16</c:v>
                </c:pt>
                <c:pt idx="8">
                  <c:v>0.18</c:v>
                </c:pt>
                <c:pt idx="9">
                  <c:v>0.2</c:v>
                </c:pt>
                <c:pt idx="10">
                  <c:v>0.22</c:v>
                </c:pt>
                <c:pt idx="11">
                  <c:v>0.24</c:v>
                </c:pt>
                <c:pt idx="12">
                  <c:v>0.26</c:v>
                </c:pt>
                <c:pt idx="13">
                  <c:v>0.28000000000000003</c:v>
                </c:pt>
                <c:pt idx="14">
                  <c:v>0.3</c:v>
                </c:pt>
                <c:pt idx="15">
                  <c:v>0.32</c:v>
                </c:pt>
                <c:pt idx="16">
                  <c:v>0.34</c:v>
                </c:pt>
                <c:pt idx="17">
                  <c:v>0.36</c:v>
                </c:pt>
                <c:pt idx="18">
                  <c:v>0.38</c:v>
                </c:pt>
                <c:pt idx="19">
                  <c:v>0.4</c:v>
                </c:pt>
                <c:pt idx="20">
                  <c:v>0.42</c:v>
                </c:pt>
                <c:pt idx="21">
                  <c:v>0.44</c:v>
                </c:pt>
                <c:pt idx="22">
                  <c:v>0.46</c:v>
                </c:pt>
                <c:pt idx="23">
                  <c:v>0.48</c:v>
                </c:pt>
                <c:pt idx="24">
                  <c:v>0.5</c:v>
                </c:pt>
                <c:pt idx="25">
                  <c:v>0.52</c:v>
                </c:pt>
                <c:pt idx="26">
                  <c:v>0.54</c:v>
                </c:pt>
                <c:pt idx="27">
                  <c:v>0.56000000000000005</c:v>
                </c:pt>
                <c:pt idx="28">
                  <c:v>0.57999999999999996</c:v>
                </c:pt>
                <c:pt idx="29">
                  <c:v>0.6</c:v>
                </c:pt>
                <c:pt idx="30">
                  <c:v>0.62</c:v>
                </c:pt>
                <c:pt idx="31">
                  <c:v>0.64</c:v>
                </c:pt>
                <c:pt idx="32">
                  <c:v>0.66</c:v>
                </c:pt>
                <c:pt idx="33">
                  <c:v>0.68</c:v>
                </c:pt>
                <c:pt idx="34">
                  <c:v>0.7</c:v>
                </c:pt>
                <c:pt idx="35">
                  <c:v>0.72</c:v>
                </c:pt>
                <c:pt idx="36">
                  <c:v>0.74</c:v>
                </c:pt>
                <c:pt idx="37">
                  <c:v>0.76</c:v>
                </c:pt>
                <c:pt idx="38">
                  <c:v>0.78</c:v>
                </c:pt>
                <c:pt idx="39">
                  <c:v>0.8</c:v>
                </c:pt>
                <c:pt idx="40">
                  <c:v>0.82</c:v>
                </c:pt>
                <c:pt idx="41">
                  <c:v>0.84</c:v>
                </c:pt>
                <c:pt idx="42">
                  <c:v>0.86</c:v>
                </c:pt>
                <c:pt idx="43">
                  <c:v>0.88</c:v>
                </c:pt>
                <c:pt idx="44">
                  <c:v>0.9</c:v>
                </c:pt>
                <c:pt idx="45">
                  <c:v>0.92</c:v>
                </c:pt>
                <c:pt idx="46">
                  <c:v>0.94</c:v>
                </c:pt>
                <c:pt idx="47">
                  <c:v>0.96</c:v>
                </c:pt>
                <c:pt idx="48">
                  <c:v>0.98</c:v>
                </c:pt>
                <c:pt idx="49">
                  <c:v>1</c:v>
                </c:pt>
                <c:pt idx="50">
                  <c:v>1.02</c:v>
                </c:pt>
                <c:pt idx="51">
                  <c:v>1.04</c:v>
                </c:pt>
                <c:pt idx="52">
                  <c:v>1.06</c:v>
                </c:pt>
                <c:pt idx="53">
                  <c:v>1.08</c:v>
                </c:pt>
                <c:pt idx="54">
                  <c:v>1.1000000000000001</c:v>
                </c:pt>
                <c:pt idx="55">
                  <c:v>1.1200000000000001</c:v>
                </c:pt>
                <c:pt idx="56">
                  <c:v>1.1399999999999999</c:v>
                </c:pt>
                <c:pt idx="57">
                  <c:v>1.1599999999999999</c:v>
                </c:pt>
                <c:pt idx="58">
                  <c:v>1.18</c:v>
                </c:pt>
                <c:pt idx="59">
                  <c:v>1.2</c:v>
                </c:pt>
                <c:pt idx="60">
                  <c:v>1.22</c:v>
                </c:pt>
                <c:pt idx="61">
                  <c:v>1.24</c:v>
                </c:pt>
                <c:pt idx="62">
                  <c:v>1.26</c:v>
                </c:pt>
                <c:pt idx="63">
                  <c:v>1.28</c:v>
                </c:pt>
                <c:pt idx="64">
                  <c:v>1.3</c:v>
                </c:pt>
                <c:pt idx="65">
                  <c:v>1.32</c:v>
                </c:pt>
                <c:pt idx="66">
                  <c:v>1.34</c:v>
                </c:pt>
                <c:pt idx="67">
                  <c:v>1.36</c:v>
                </c:pt>
                <c:pt idx="68">
                  <c:v>1.38</c:v>
                </c:pt>
                <c:pt idx="69">
                  <c:v>1.4</c:v>
                </c:pt>
                <c:pt idx="70">
                  <c:v>1.42</c:v>
                </c:pt>
                <c:pt idx="71">
                  <c:v>1.44</c:v>
                </c:pt>
                <c:pt idx="72">
                  <c:v>1.46</c:v>
                </c:pt>
                <c:pt idx="73">
                  <c:v>1.48</c:v>
                </c:pt>
                <c:pt idx="74">
                  <c:v>1.5</c:v>
                </c:pt>
                <c:pt idx="75">
                  <c:v>1.52</c:v>
                </c:pt>
                <c:pt idx="76">
                  <c:v>1.54</c:v>
                </c:pt>
                <c:pt idx="77">
                  <c:v>1.56</c:v>
                </c:pt>
                <c:pt idx="78">
                  <c:v>1.58</c:v>
                </c:pt>
                <c:pt idx="79">
                  <c:v>1.6</c:v>
                </c:pt>
                <c:pt idx="80">
                  <c:v>1.62</c:v>
                </c:pt>
                <c:pt idx="81">
                  <c:v>1.64</c:v>
                </c:pt>
                <c:pt idx="82">
                  <c:v>1.66</c:v>
                </c:pt>
                <c:pt idx="83">
                  <c:v>1.68</c:v>
                </c:pt>
                <c:pt idx="84">
                  <c:v>1.7</c:v>
                </c:pt>
                <c:pt idx="85">
                  <c:v>1.72</c:v>
                </c:pt>
                <c:pt idx="86">
                  <c:v>1.74</c:v>
                </c:pt>
                <c:pt idx="87">
                  <c:v>1.76</c:v>
                </c:pt>
                <c:pt idx="88">
                  <c:v>1.78</c:v>
                </c:pt>
                <c:pt idx="89">
                  <c:v>1.8</c:v>
                </c:pt>
                <c:pt idx="90">
                  <c:v>1.82</c:v>
                </c:pt>
                <c:pt idx="91">
                  <c:v>1.84</c:v>
                </c:pt>
                <c:pt idx="92">
                  <c:v>1.86</c:v>
                </c:pt>
                <c:pt idx="93">
                  <c:v>1.88</c:v>
                </c:pt>
                <c:pt idx="94">
                  <c:v>1.9</c:v>
                </c:pt>
                <c:pt idx="95">
                  <c:v>1.92</c:v>
                </c:pt>
                <c:pt idx="96">
                  <c:v>1.94</c:v>
                </c:pt>
                <c:pt idx="97">
                  <c:v>1.96</c:v>
                </c:pt>
                <c:pt idx="98">
                  <c:v>1.98</c:v>
                </c:pt>
                <c:pt idx="99">
                  <c:v>2</c:v>
                </c:pt>
                <c:pt idx="100">
                  <c:v>2.02</c:v>
                </c:pt>
                <c:pt idx="101">
                  <c:v>2.04</c:v>
                </c:pt>
                <c:pt idx="102">
                  <c:v>2.06</c:v>
                </c:pt>
                <c:pt idx="103">
                  <c:v>2.08</c:v>
                </c:pt>
                <c:pt idx="104">
                  <c:v>2.1</c:v>
                </c:pt>
                <c:pt idx="105">
                  <c:v>2.12</c:v>
                </c:pt>
                <c:pt idx="106">
                  <c:v>2.14</c:v>
                </c:pt>
                <c:pt idx="107">
                  <c:v>2.16</c:v>
                </c:pt>
                <c:pt idx="108">
                  <c:v>2.1800000000000002</c:v>
                </c:pt>
                <c:pt idx="109">
                  <c:v>2.2000000000000002</c:v>
                </c:pt>
                <c:pt idx="110">
                  <c:v>2.2200000000000002</c:v>
                </c:pt>
                <c:pt idx="111">
                  <c:v>2.2400000000000002</c:v>
                </c:pt>
                <c:pt idx="112">
                  <c:v>2.2599999999999998</c:v>
                </c:pt>
                <c:pt idx="113">
                  <c:v>2.2799999999999998</c:v>
                </c:pt>
                <c:pt idx="114">
                  <c:v>2.2999999999999998</c:v>
                </c:pt>
                <c:pt idx="115">
                  <c:v>2.3199999999999998</c:v>
                </c:pt>
                <c:pt idx="116">
                  <c:v>2.34</c:v>
                </c:pt>
                <c:pt idx="117">
                  <c:v>2.36</c:v>
                </c:pt>
                <c:pt idx="118">
                  <c:v>2.38</c:v>
                </c:pt>
                <c:pt idx="119">
                  <c:v>2.4</c:v>
                </c:pt>
                <c:pt idx="120">
                  <c:v>2.42</c:v>
                </c:pt>
                <c:pt idx="121">
                  <c:v>2.44</c:v>
                </c:pt>
                <c:pt idx="122">
                  <c:v>2.46</c:v>
                </c:pt>
                <c:pt idx="123">
                  <c:v>2.48</c:v>
                </c:pt>
                <c:pt idx="124">
                  <c:v>2.5</c:v>
                </c:pt>
                <c:pt idx="125">
                  <c:v>2.52</c:v>
                </c:pt>
                <c:pt idx="126">
                  <c:v>2.54</c:v>
                </c:pt>
                <c:pt idx="127">
                  <c:v>2.56</c:v>
                </c:pt>
                <c:pt idx="128">
                  <c:v>2.58</c:v>
                </c:pt>
                <c:pt idx="129">
                  <c:v>2.6</c:v>
                </c:pt>
                <c:pt idx="130">
                  <c:v>2.62</c:v>
                </c:pt>
                <c:pt idx="131">
                  <c:v>2.64</c:v>
                </c:pt>
                <c:pt idx="132">
                  <c:v>2.66</c:v>
                </c:pt>
                <c:pt idx="133">
                  <c:v>2.68</c:v>
                </c:pt>
                <c:pt idx="134">
                  <c:v>2.7</c:v>
                </c:pt>
                <c:pt idx="135">
                  <c:v>2.72</c:v>
                </c:pt>
                <c:pt idx="136">
                  <c:v>2.74</c:v>
                </c:pt>
                <c:pt idx="137">
                  <c:v>2.76</c:v>
                </c:pt>
                <c:pt idx="138">
                  <c:v>2.78</c:v>
                </c:pt>
                <c:pt idx="139">
                  <c:v>2.8</c:v>
                </c:pt>
                <c:pt idx="140">
                  <c:v>2.82</c:v>
                </c:pt>
                <c:pt idx="141">
                  <c:v>2.84</c:v>
                </c:pt>
                <c:pt idx="142">
                  <c:v>2.86</c:v>
                </c:pt>
                <c:pt idx="143">
                  <c:v>2.88</c:v>
                </c:pt>
                <c:pt idx="144">
                  <c:v>2.9</c:v>
                </c:pt>
                <c:pt idx="145">
                  <c:v>2.92</c:v>
                </c:pt>
                <c:pt idx="146">
                  <c:v>2.94</c:v>
                </c:pt>
                <c:pt idx="147">
                  <c:v>2.96</c:v>
                </c:pt>
                <c:pt idx="148">
                  <c:v>2.98</c:v>
                </c:pt>
                <c:pt idx="149">
                  <c:v>3</c:v>
                </c:pt>
                <c:pt idx="150">
                  <c:v>3.02</c:v>
                </c:pt>
                <c:pt idx="151">
                  <c:v>3.04</c:v>
                </c:pt>
                <c:pt idx="152">
                  <c:v>3.06</c:v>
                </c:pt>
                <c:pt idx="153">
                  <c:v>3.08</c:v>
                </c:pt>
                <c:pt idx="154">
                  <c:v>3.1</c:v>
                </c:pt>
                <c:pt idx="155">
                  <c:v>3.12</c:v>
                </c:pt>
                <c:pt idx="156">
                  <c:v>3.14</c:v>
                </c:pt>
                <c:pt idx="157">
                  <c:v>3.16</c:v>
                </c:pt>
                <c:pt idx="158">
                  <c:v>3.18</c:v>
                </c:pt>
                <c:pt idx="159">
                  <c:v>3.2</c:v>
                </c:pt>
                <c:pt idx="160">
                  <c:v>3.22</c:v>
                </c:pt>
                <c:pt idx="161">
                  <c:v>3.24</c:v>
                </c:pt>
                <c:pt idx="162">
                  <c:v>3.26</c:v>
                </c:pt>
                <c:pt idx="163">
                  <c:v>3.28</c:v>
                </c:pt>
                <c:pt idx="164">
                  <c:v>3.3</c:v>
                </c:pt>
                <c:pt idx="165">
                  <c:v>3.32</c:v>
                </c:pt>
                <c:pt idx="166">
                  <c:v>3.34</c:v>
                </c:pt>
                <c:pt idx="167">
                  <c:v>3.36</c:v>
                </c:pt>
                <c:pt idx="168">
                  <c:v>3.38</c:v>
                </c:pt>
                <c:pt idx="169">
                  <c:v>3.4</c:v>
                </c:pt>
                <c:pt idx="170">
                  <c:v>3.42</c:v>
                </c:pt>
                <c:pt idx="171">
                  <c:v>3.44</c:v>
                </c:pt>
                <c:pt idx="172">
                  <c:v>3.46</c:v>
                </c:pt>
                <c:pt idx="173">
                  <c:v>3.48</c:v>
                </c:pt>
                <c:pt idx="174">
                  <c:v>3.5</c:v>
                </c:pt>
                <c:pt idx="175">
                  <c:v>3.52</c:v>
                </c:pt>
                <c:pt idx="176">
                  <c:v>3.54</c:v>
                </c:pt>
                <c:pt idx="177">
                  <c:v>3.56</c:v>
                </c:pt>
                <c:pt idx="178">
                  <c:v>3.58</c:v>
                </c:pt>
                <c:pt idx="179">
                  <c:v>3.6</c:v>
                </c:pt>
                <c:pt idx="180">
                  <c:v>3.62</c:v>
                </c:pt>
                <c:pt idx="181">
                  <c:v>3.64</c:v>
                </c:pt>
                <c:pt idx="182">
                  <c:v>3.66</c:v>
                </c:pt>
                <c:pt idx="183">
                  <c:v>3.68</c:v>
                </c:pt>
                <c:pt idx="184">
                  <c:v>3.7</c:v>
                </c:pt>
                <c:pt idx="185">
                  <c:v>3.72</c:v>
                </c:pt>
                <c:pt idx="186">
                  <c:v>3.74</c:v>
                </c:pt>
                <c:pt idx="187">
                  <c:v>3.76</c:v>
                </c:pt>
                <c:pt idx="188">
                  <c:v>3.78</c:v>
                </c:pt>
                <c:pt idx="189">
                  <c:v>3.8</c:v>
                </c:pt>
                <c:pt idx="190">
                  <c:v>3.82</c:v>
                </c:pt>
                <c:pt idx="191">
                  <c:v>3.84</c:v>
                </c:pt>
                <c:pt idx="192">
                  <c:v>3.86</c:v>
                </c:pt>
                <c:pt idx="193">
                  <c:v>3.88</c:v>
                </c:pt>
                <c:pt idx="194">
                  <c:v>3.9</c:v>
                </c:pt>
                <c:pt idx="195">
                  <c:v>3.92</c:v>
                </c:pt>
                <c:pt idx="196">
                  <c:v>3.94</c:v>
                </c:pt>
                <c:pt idx="197">
                  <c:v>3.96</c:v>
                </c:pt>
                <c:pt idx="198">
                  <c:v>3.98</c:v>
                </c:pt>
                <c:pt idx="199">
                  <c:v>4</c:v>
                </c:pt>
                <c:pt idx="200">
                  <c:v>4.0199999999999996</c:v>
                </c:pt>
                <c:pt idx="201">
                  <c:v>4.04</c:v>
                </c:pt>
                <c:pt idx="202">
                  <c:v>4.0599999999999996</c:v>
                </c:pt>
                <c:pt idx="203">
                  <c:v>4.08</c:v>
                </c:pt>
                <c:pt idx="204">
                  <c:v>4.0999999999999996</c:v>
                </c:pt>
                <c:pt idx="205">
                  <c:v>4.12</c:v>
                </c:pt>
                <c:pt idx="206">
                  <c:v>4.1399999999999997</c:v>
                </c:pt>
                <c:pt idx="207">
                  <c:v>4.16</c:v>
                </c:pt>
                <c:pt idx="208">
                  <c:v>4.18</c:v>
                </c:pt>
                <c:pt idx="209">
                  <c:v>4.2</c:v>
                </c:pt>
                <c:pt idx="210">
                  <c:v>4.22</c:v>
                </c:pt>
                <c:pt idx="211">
                  <c:v>4.24</c:v>
                </c:pt>
                <c:pt idx="212">
                  <c:v>4.26</c:v>
                </c:pt>
                <c:pt idx="213">
                  <c:v>4.28</c:v>
                </c:pt>
                <c:pt idx="214">
                  <c:v>4.3</c:v>
                </c:pt>
                <c:pt idx="215">
                  <c:v>4.32</c:v>
                </c:pt>
                <c:pt idx="216">
                  <c:v>4.34</c:v>
                </c:pt>
                <c:pt idx="217">
                  <c:v>4.3600000000000003</c:v>
                </c:pt>
                <c:pt idx="218">
                  <c:v>4.38</c:v>
                </c:pt>
                <c:pt idx="219">
                  <c:v>4.4000000000000004</c:v>
                </c:pt>
                <c:pt idx="220">
                  <c:v>4.42</c:v>
                </c:pt>
                <c:pt idx="221">
                  <c:v>4.4400000000000004</c:v>
                </c:pt>
                <c:pt idx="222">
                  <c:v>4.46</c:v>
                </c:pt>
                <c:pt idx="223">
                  <c:v>4.4800000000000004</c:v>
                </c:pt>
                <c:pt idx="224">
                  <c:v>4.5</c:v>
                </c:pt>
                <c:pt idx="225">
                  <c:v>4.5199999999999996</c:v>
                </c:pt>
                <c:pt idx="226">
                  <c:v>4.54</c:v>
                </c:pt>
                <c:pt idx="227">
                  <c:v>4.5599999999999996</c:v>
                </c:pt>
                <c:pt idx="228">
                  <c:v>4.58</c:v>
                </c:pt>
                <c:pt idx="229">
                  <c:v>4.5999999999999996</c:v>
                </c:pt>
                <c:pt idx="230">
                  <c:v>4.62</c:v>
                </c:pt>
                <c:pt idx="231">
                  <c:v>4.6399999999999997</c:v>
                </c:pt>
                <c:pt idx="232">
                  <c:v>4.66</c:v>
                </c:pt>
                <c:pt idx="233">
                  <c:v>4.68</c:v>
                </c:pt>
                <c:pt idx="234">
                  <c:v>4.7</c:v>
                </c:pt>
                <c:pt idx="235">
                  <c:v>4.72</c:v>
                </c:pt>
                <c:pt idx="236">
                  <c:v>4.74</c:v>
                </c:pt>
                <c:pt idx="237">
                  <c:v>4.76</c:v>
                </c:pt>
                <c:pt idx="238">
                  <c:v>4.78</c:v>
                </c:pt>
                <c:pt idx="239">
                  <c:v>4.8</c:v>
                </c:pt>
                <c:pt idx="240">
                  <c:v>4.82</c:v>
                </c:pt>
                <c:pt idx="241">
                  <c:v>4.84</c:v>
                </c:pt>
                <c:pt idx="242">
                  <c:v>4.8600000000000003</c:v>
                </c:pt>
                <c:pt idx="243">
                  <c:v>4.88</c:v>
                </c:pt>
                <c:pt idx="244">
                  <c:v>4.9000000000000004</c:v>
                </c:pt>
                <c:pt idx="245">
                  <c:v>4.92</c:v>
                </c:pt>
                <c:pt idx="246">
                  <c:v>4.9400000000000004</c:v>
                </c:pt>
                <c:pt idx="247">
                  <c:v>4.96</c:v>
                </c:pt>
                <c:pt idx="248">
                  <c:v>4.9800000000000004</c:v>
                </c:pt>
                <c:pt idx="249">
                  <c:v>5</c:v>
                </c:pt>
                <c:pt idx="250">
                  <c:v>5.0199999999999996</c:v>
                </c:pt>
                <c:pt idx="251">
                  <c:v>5.04</c:v>
                </c:pt>
                <c:pt idx="252">
                  <c:v>5.0599999999999996</c:v>
                </c:pt>
                <c:pt idx="253">
                  <c:v>5.08</c:v>
                </c:pt>
                <c:pt idx="254">
                  <c:v>5.0999999999999996</c:v>
                </c:pt>
                <c:pt idx="255">
                  <c:v>5.12</c:v>
                </c:pt>
                <c:pt idx="256">
                  <c:v>5.14</c:v>
                </c:pt>
                <c:pt idx="257">
                  <c:v>5.16</c:v>
                </c:pt>
                <c:pt idx="258">
                  <c:v>5.18</c:v>
                </c:pt>
                <c:pt idx="259">
                  <c:v>5.2</c:v>
                </c:pt>
                <c:pt idx="260">
                  <c:v>5.22</c:v>
                </c:pt>
                <c:pt idx="261">
                  <c:v>5.24</c:v>
                </c:pt>
                <c:pt idx="262">
                  <c:v>5.26</c:v>
                </c:pt>
                <c:pt idx="263">
                  <c:v>5.28</c:v>
                </c:pt>
                <c:pt idx="264">
                  <c:v>5.3</c:v>
                </c:pt>
                <c:pt idx="265">
                  <c:v>5.32</c:v>
                </c:pt>
                <c:pt idx="266">
                  <c:v>5.34</c:v>
                </c:pt>
                <c:pt idx="267">
                  <c:v>5.36</c:v>
                </c:pt>
                <c:pt idx="268">
                  <c:v>5.38</c:v>
                </c:pt>
                <c:pt idx="269">
                  <c:v>5.4</c:v>
                </c:pt>
                <c:pt idx="270">
                  <c:v>5.42</c:v>
                </c:pt>
                <c:pt idx="271">
                  <c:v>5.44</c:v>
                </c:pt>
                <c:pt idx="272">
                  <c:v>5.46</c:v>
                </c:pt>
                <c:pt idx="273">
                  <c:v>5.48</c:v>
                </c:pt>
                <c:pt idx="274">
                  <c:v>5.5</c:v>
                </c:pt>
                <c:pt idx="275">
                  <c:v>5.52</c:v>
                </c:pt>
                <c:pt idx="276">
                  <c:v>5.54</c:v>
                </c:pt>
                <c:pt idx="277">
                  <c:v>5.56</c:v>
                </c:pt>
                <c:pt idx="278">
                  <c:v>5.58</c:v>
                </c:pt>
                <c:pt idx="279">
                  <c:v>5.6</c:v>
                </c:pt>
                <c:pt idx="280">
                  <c:v>5.62</c:v>
                </c:pt>
                <c:pt idx="281">
                  <c:v>5.64</c:v>
                </c:pt>
                <c:pt idx="282">
                  <c:v>5.66</c:v>
                </c:pt>
                <c:pt idx="283">
                  <c:v>5.68</c:v>
                </c:pt>
                <c:pt idx="284">
                  <c:v>5.7</c:v>
                </c:pt>
                <c:pt idx="285">
                  <c:v>5.72</c:v>
                </c:pt>
                <c:pt idx="286">
                  <c:v>5.74</c:v>
                </c:pt>
                <c:pt idx="287">
                  <c:v>5.76</c:v>
                </c:pt>
                <c:pt idx="288">
                  <c:v>5.78</c:v>
                </c:pt>
                <c:pt idx="289">
                  <c:v>5.8</c:v>
                </c:pt>
                <c:pt idx="290">
                  <c:v>5.82</c:v>
                </c:pt>
                <c:pt idx="291">
                  <c:v>5.84</c:v>
                </c:pt>
                <c:pt idx="292">
                  <c:v>5.86</c:v>
                </c:pt>
                <c:pt idx="293">
                  <c:v>5.88</c:v>
                </c:pt>
                <c:pt idx="294">
                  <c:v>5.9</c:v>
                </c:pt>
                <c:pt idx="295">
                  <c:v>5.92</c:v>
                </c:pt>
                <c:pt idx="296">
                  <c:v>5.94</c:v>
                </c:pt>
                <c:pt idx="297">
                  <c:v>5.96</c:v>
                </c:pt>
                <c:pt idx="298">
                  <c:v>5.98</c:v>
                </c:pt>
                <c:pt idx="299">
                  <c:v>6</c:v>
                </c:pt>
                <c:pt idx="300">
                  <c:v>6.02</c:v>
                </c:pt>
                <c:pt idx="301">
                  <c:v>6.04</c:v>
                </c:pt>
                <c:pt idx="302">
                  <c:v>6.06</c:v>
                </c:pt>
                <c:pt idx="303">
                  <c:v>6.08</c:v>
                </c:pt>
                <c:pt idx="304">
                  <c:v>6.1</c:v>
                </c:pt>
                <c:pt idx="305">
                  <c:v>6.12</c:v>
                </c:pt>
                <c:pt idx="306">
                  <c:v>6.14</c:v>
                </c:pt>
                <c:pt idx="307">
                  <c:v>6.16</c:v>
                </c:pt>
                <c:pt idx="308">
                  <c:v>6.18</c:v>
                </c:pt>
                <c:pt idx="309">
                  <c:v>6.2</c:v>
                </c:pt>
                <c:pt idx="310">
                  <c:v>6.22</c:v>
                </c:pt>
                <c:pt idx="311">
                  <c:v>6.24</c:v>
                </c:pt>
                <c:pt idx="312">
                  <c:v>6.26</c:v>
                </c:pt>
                <c:pt idx="313">
                  <c:v>6.28</c:v>
                </c:pt>
                <c:pt idx="314">
                  <c:v>6.3</c:v>
                </c:pt>
                <c:pt idx="315">
                  <c:v>6.32</c:v>
                </c:pt>
                <c:pt idx="316">
                  <c:v>6.34</c:v>
                </c:pt>
                <c:pt idx="317">
                  <c:v>6.36</c:v>
                </c:pt>
                <c:pt idx="318">
                  <c:v>6.38</c:v>
                </c:pt>
                <c:pt idx="319">
                  <c:v>6.4</c:v>
                </c:pt>
                <c:pt idx="320">
                  <c:v>6.42</c:v>
                </c:pt>
                <c:pt idx="321">
                  <c:v>6.44</c:v>
                </c:pt>
                <c:pt idx="322">
                  <c:v>6.46</c:v>
                </c:pt>
                <c:pt idx="323">
                  <c:v>6.48</c:v>
                </c:pt>
                <c:pt idx="324">
                  <c:v>6.5</c:v>
                </c:pt>
                <c:pt idx="325">
                  <c:v>6.52</c:v>
                </c:pt>
                <c:pt idx="326">
                  <c:v>6.54</c:v>
                </c:pt>
                <c:pt idx="327">
                  <c:v>6.56</c:v>
                </c:pt>
                <c:pt idx="328">
                  <c:v>6.58</c:v>
                </c:pt>
                <c:pt idx="329">
                  <c:v>6.6</c:v>
                </c:pt>
                <c:pt idx="330">
                  <c:v>6.62</c:v>
                </c:pt>
                <c:pt idx="331">
                  <c:v>6.64</c:v>
                </c:pt>
                <c:pt idx="332">
                  <c:v>6.66</c:v>
                </c:pt>
                <c:pt idx="333">
                  <c:v>6.68</c:v>
                </c:pt>
                <c:pt idx="334">
                  <c:v>6.7</c:v>
                </c:pt>
                <c:pt idx="335">
                  <c:v>6.72</c:v>
                </c:pt>
                <c:pt idx="336">
                  <c:v>6.74</c:v>
                </c:pt>
                <c:pt idx="337">
                  <c:v>6.76</c:v>
                </c:pt>
                <c:pt idx="338">
                  <c:v>6.78</c:v>
                </c:pt>
                <c:pt idx="339">
                  <c:v>6.8</c:v>
                </c:pt>
                <c:pt idx="340">
                  <c:v>6.82</c:v>
                </c:pt>
                <c:pt idx="341">
                  <c:v>6.84</c:v>
                </c:pt>
                <c:pt idx="342">
                  <c:v>6.86</c:v>
                </c:pt>
                <c:pt idx="343">
                  <c:v>6.88</c:v>
                </c:pt>
                <c:pt idx="344">
                  <c:v>6.9</c:v>
                </c:pt>
                <c:pt idx="345">
                  <c:v>6.92</c:v>
                </c:pt>
                <c:pt idx="346">
                  <c:v>6.94</c:v>
                </c:pt>
                <c:pt idx="347">
                  <c:v>6.96</c:v>
                </c:pt>
                <c:pt idx="348">
                  <c:v>6.98</c:v>
                </c:pt>
                <c:pt idx="349">
                  <c:v>7</c:v>
                </c:pt>
                <c:pt idx="350">
                  <c:v>7.02</c:v>
                </c:pt>
                <c:pt idx="351">
                  <c:v>7.04</c:v>
                </c:pt>
                <c:pt idx="352">
                  <c:v>7.06</c:v>
                </c:pt>
                <c:pt idx="353">
                  <c:v>7.08</c:v>
                </c:pt>
                <c:pt idx="354">
                  <c:v>7.1</c:v>
                </c:pt>
                <c:pt idx="355">
                  <c:v>7.12</c:v>
                </c:pt>
                <c:pt idx="356">
                  <c:v>7.14</c:v>
                </c:pt>
                <c:pt idx="357">
                  <c:v>7.16</c:v>
                </c:pt>
                <c:pt idx="358">
                  <c:v>7.18</c:v>
                </c:pt>
                <c:pt idx="359">
                  <c:v>7.2</c:v>
                </c:pt>
                <c:pt idx="360">
                  <c:v>7.22</c:v>
                </c:pt>
                <c:pt idx="361">
                  <c:v>7.24</c:v>
                </c:pt>
                <c:pt idx="362">
                  <c:v>7.26</c:v>
                </c:pt>
                <c:pt idx="363">
                  <c:v>7.28</c:v>
                </c:pt>
                <c:pt idx="364">
                  <c:v>7.3</c:v>
                </c:pt>
                <c:pt idx="365">
                  <c:v>7.32</c:v>
                </c:pt>
                <c:pt idx="366">
                  <c:v>7.34</c:v>
                </c:pt>
                <c:pt idx="367">
                  <c:v>7.36</c:v>
                </c:pt>
                <c:pt idx="368">
                  <c:v>7.38</c:v>
                </c:pt>
                <c:pt idx="369">
                  <c:v>7.4</c:v>
                </c:pt>
                <c:pt idx="370">
                  <c:v>7.42</c:v>
                </c:pt>
                <c:pt idx="371">
                  <c:v>7.44</c:v>
                </c:pt>
                <c:pt idx="372">
                  <c:v>7.46</c:v>
                </c:pt>
                <c:pt idx="373">
                  <c:v>7.48</c:v>
                </c:pt>
                <c:pt idx="374">
                  <c:v>7.5</c:v>
                </c:pt>
                <c:pt idx="375">
                  <c:v>7.52</c:v>
                </c:pt>
                <c:pt idx="376">
                  <c:v>7.54</c:v>
                </c:pt>
                <c:pt idx="377">
                  <c:v>7.56</c:v>
                </c:pt>
                <c:pt idx="378">
                  <c:v>7.58</c:v>
                </c:pt>
                <c:pt idx="379">
                  <c:v>7.6</c:v>
                </c:pt>
                <c:pt idx="380">
                  <c:v>7.62</c:v>
                </c:pt>
                <c:pt idx="381">
                  <c:v>7.64</c:v>
                </c:pt>
                <c:pt idx="382">
                  <c:v>7.66</c:v>
                </c:pt>
                <c:pt idx="383">
                  <c:v>7.68</c:v>
                </c:pt>
                <c:pt idx="384">
                  <c:v>7.7</c:v>
                </c:pt>
                <c:pt idx="385">
                  <c:v>7.72</c:v>
                </c:pt>
                <c:pt idx="386">
                  <c:v>7.74</c:v>
                </c:pt>
                <c:pt idx="387">
                  <c:v>7.76</c:v>
                </c:pt>
                <c:pt idx="388">
                  <c:v>7.78</c:v>
                </c:pt>
                <c:pt idx="389">
                  <c:v>7.8</c:v>
                </c:pt>
                <c:pt idx="390">
                  <c:v>7.82</c:v>
                </c:pt>
                <c:pt idx="391">
                  <c:v>7.84</c:v>
                </c:pt>
                <c:pt idx="392">
                  <c:v>7.86</c:v>
                </c:pt>
                <c:pt idx="393">
                  <c:v>7.88</c:v>
                </c:pt>
                <c:pt idx="394">
                  <c:v>7.9</c:v>
                </c:pt>
                <c:pt idx="395">
                  <c:v>7.92</c:v>
                </c:pt>
                <c:pt idx="396">
                  <c:v>7.94</c:v>
                </c:pt>
                <c:pt idx="397">
                  <c:v>7.96</c:v>
                </c:pt>
                <c:pt idx="398">
                  <c:v>7.98</c:v>
                </c:pt>
                <c:pt idx="399">
                  <c:v>8</c:v>
                </c:pt>
                <c:pt idx="400">
                  <c:v>8.02</c:v>
                </c:pt>
                <c:pt idx="401">
                  <c:v>8.0399999999999991</c:v>
                </c:pt>
                <c:pt idx="402">
                  <c:v>8.06</c:v>
                </c:pt>
                <c:pt idx="403">
                  <c:v>8.08</c:v>
                </c:pt>
                <c:pt idx="404">
                  <c:v>8.1</c:v>
                </c:pt>
                <c:pt idx="405">
                  <c:v>8.1199999999999992</c:v>
                </c:pt>
                <c:pt idx="406">
                  <c:v>8.14</c:v>
                </c:pt>
                <c:pt idx="407">
                  <c:v>8.16</c:v>
                </c:pt>
                <c:pt idx="408">
                  <c:v>8.18</c:v>
                </c:pt>
                <c:pt idx="409">
                  <c:v>8.1999999999999993</c:v>
                </c:pt>
                <c:pt idx="410">
                  <c:v>8.2200000000000006</c:v>
                </c:pt>
                <c:pt idx="411">
                  <c:v>8.24</c:v>
                </c:pt>
                <c:pt idx="412">
                  <c:v>8.26</c:v>
                </c:pt>
                <c:pt idx="413">
                  <c:v>8.2799999999999994</c:v>
                </c:pt>
                <c:pt idx="414">
                  <c:v>8.3000000000000007</c:v>
                </c:pt>
                <c:pt idx="415">
                  <c:v>8.32</c:v>
                </c:pt>
                <c:pt idx="416">
                  <c:v>8.34</c:v>
                </c:pt>
                <c:pt idx="417">
                  <c:v>8.36</c:v>
                </c:pt>
                <c:pt idx="418">
                  <c:v>8.3800000000000008</c:v>
                </c:pt>
                <c:pt idx="419">
                  <c:v>8.4</c:v>
                </c:pt>
                <c:pt idx="420">
                  <c:v>8.42</c:v>
                </c:pt>
                <c:pt idx="421">
                  <c:v>8.44</c:v>
                </c:pt>
                <c:pt idx="422">
                  <c:v>8.4600000000000009</c:v>
                </c:pt>
                <c:pt idx="423">
                  <c:v>8.48</c:v>
                </c:pt>
                <c:pt idx="424">
                  <c:v>8.5</c:v>
                </c:pt>
                <c:pt idx="425">
                  <c:v>8.52</c:v>
                </c:pt>
                <c:pt idx="426">
                  <c:v>8.5399999999999991</c:v>
                </c:pt>
                <c:pt idx="427">
                  <c:v>8.56</c:v>
                </c:pt>
                <c:pt idx="428">
                  <c:v>8.58</c:v>
                </c:pt>
                <c:pt idx="429">
                  <c:v>8.6</c:v>
                </c:pt>
                <c:pt idx="430">
                  <c:v>8.6199999999999992</c:v>
                </c:pt>
                <c:pt idx="431">
                  <c:v>8.64</c:v>
                </c:pt>
                <c:pt idx="432">
                  <c:v>8.66</c:v>
                </c:pt>
                <c:pt idx="433">
                  <c:v>8.68</c:v>
                </c:pt>
                <c:pt idx="434">
                  <c:v>8.6999999999999993</c:v>
                </c:pt>
                <c:pt idx="435">
                  <c:v>8.7200000000000006</c:v>
                </c:pt>
                <c:pt idx="436">
                  <c:v>8.74</c:v>
                </c:pt>
                <c:pt idx="437">
                  <c:v>8.76</c:v>
                </c:pt>
                <c:pt idx="438">
                  <c:v>8.7799999999999994</c:v>
                </c:pt>
                <c:pt idx="439">
                  <c:v>8.8000000000000007</c:v>
                </c:pt>
                <c:pt idx="440">
                  <c:v>8.82</c:v>
                </c:pt>
                <c:pt idx="441">
                  <c:v>8.84</c:v>
                </c:pt>
                <c:pt idx="442">
                  <c:v>8.86</c:v>
                </c:pt>
                <c:pt idx="443">
                  <c:v>8.8800000000000008</c:v>
                </c:pt>
                <c:pt idx="444">
                  <c:v>8.9</c:v>
                </c:pt>
                <c:pt idx="445">
                  <c:v>8.92</c:v>
                </c:pt>
                <c:pt idx="446">
                  <c:v>8.94</c:v>
                </c:pt>
                <c:pt idx="447">
                  <c:v>8.9600000000000009</c:v>
                </c:pt>
                <c:pt idx="448">
                  <c:v>8.98</c:v>
                </c:pt>
                <c:pt idx="449">
                  <c:v>9</c:v>
                </c:pt>
                <c:pt idx="450">
                  <c:v>9.02</c:v>
                </c:pt>
                <c:pt idx="451">
                  <c:v>9.0399999999999991</c:v>
                </c:pt>
                <c:pt idx="452">
                  <c:v>9.06</c:v>
                </c:pt>
                <c:pt idx="453">
                  <c:v>9.08</c:v>
                </c:pt>
                <c:pt idx="454">
                  <c:v>9.1</c:v>
                </c:pt>
                <c:pt idx="455">
                  <c:v>9.1199999999999992</c:v>
                </c:pt>
                <c:pt idx="456">
                  <c:v>9.14</c:v>
                </c:pt>
                <c:pt idx="457">
                  <c:v>9.16</c:v>
                </c:pt>
                <c:pt idx="458">
                  <c:v>9.18</c:v>
                </c:pt>
                <c:pt idx="459">
                  <c:v>9.1999999999999993</c:v>
                </c:pt>
                <c:pt idx="460">
                  <c:v>9.2200000000000006</c:v>
                </c:pt>
                <c:pt idx="461">
                  <c:v>9.24</c:v>
                </c:pt>
                <c:pt idx="462">
                  <c:v>9.26</c:v>
                </c:pt>
                <c:pt idx="463">
                  <c:v>9.2799999999999994</c:v>
                </c:pt>
                <c:pt idx="464">
                  <c:v>9.3000000000000007</c:v>
                </c:pt>
                <c:pt idx="465">
                  <c:v>9.32</c:v>
                </c:pt>
                <c:pt idx="466">
                  <c:v>9.34</c:v>
                </c:pt>
                <c:pt idx="467">
                  <c:v>9.36</c:v>
                </c:pt>
                <c:pt idx="468">
                  <c:v>9.3800000000000008</c:v>
                </c:pt>
                <c:pt idx="469">
                  <c:v>9.4</c:v>
                </c:pt>
                <c:pt idx="470">
                  <c:v>9.42</c:v>
                </c:pt>
                <c:pt idx="471">
                  <c:v>9.44</c:v>
                </c:pt>
                <c:pt idx="472">
                  <c:v>9.4600000000000009</c:v>
                </c:pt>
                <c:pt idx="473">
                  <c:v>9.48</c:v>
                </c:pt>
                <c:pt idx="474">
                  <c:v>9.5</c:v>
                </c:pt>
                <c:pt idx="475">
                  <c:v>9.52</c:v>
                </c:pt>
                <c:pt idx="476">
                  <c:v>9.5399999999999991</c:v>
                </c:pt>
                <c:pt idx="477">
                  <c:v>9.56</c:v>
                </c:pt>
                <c:pt idx="478">
                  <c:v>9.58</c:v>
                </c:pt>
                <c:pt idx="479">
                  <c:v>9.6</c:v>
                </c:pt>
                <c:pt idx="480">
                  <c:v>9.6199999999999992</c:v>
                </c:pt>
                <c:pt idx="481">
                  <c:v>9.64</c:v>
                </c:pt>
                <c:pt idx="482">
                  <c:v>9.66</c:v>
                </c:pt>
                <c:pt idx="483">
                  <c:v>9.68</c:v>
                </c:pt>
                <c:pt idx="484">
                  <c:v>9.6999999999999993</c:v>
                </c:pt>
                <c:pt idx="485">
                  <c:v>9.7200000000000006</c:v>
                </c:pt>
                <c:pt idx="486">
                  <c:v>9.74</c:v>
                </c:pt>
                <c:pt idx="487">
                  <c:v>9.76</c:v>
                </c:pt>
                <c:pt idx="488">
                  <c:v>9.7799999999999994</c:v>
                </c:pt>
                <c:pt idx="489">
                  <c:v>9.8000000000000007</c:v>
                </c:pt>
                <c:pt idx="490">
                  <c:v>9.82</c:v>
                </c:pt>
                <c:pt idx="491">
                  <c:v>9.84</c:v>
                </c:pt>
                <c:pt idx="492">
                  <c:v>9.86</c:v>
                </c:pt>
                <c:pt idx="493">
                  <c:v>9.8800000000000008</c:v>
                </c:pt>
                <c:pt idx="494">
                  <c:v>9.9</c:v>
                </c:pt>
                <c:pt idx="495">
                  <c:v>9.92</c:v>
                </c:pt>
                <c:pt idx="496">
                  <c:v>9.94</c:v>
                </c:pt>
                <c:pt idx="497">
                  <c:v>9.9600000000000009</c:v>
                </c:pt>
                <c:pt idx="498">
                  <c:v>9.98</c:v>
                </c:pt>
                <c:pt idx="499">
                  <c:v>10</c:v>
                </c:pt>
                <c:pt idx="500">
                  <c:v>10.02</c:v>
                </c:pt>
                <c:pt idx="501">
                  <c:v>10.039999999999999</c:v>
                </c:pt>
                <c:pt idx="502">
                  <c:v>10.06</c:v>
                </c:pt>
                <c:pt idx="503">
                  <c:v>10.08</c:v>
                </c:pt>
                <c:pt idx="504">
                  <c:v>10.1</c:v>
                </c:pt>
                <c:pt idx="505">
                  <c:v>10.119999999999999</c:v>
                </c:pt>
                <c:pt idx="506">
                  <c:v>10.14</c:v>
                </c:pt>
                <c:pt idx="507">
                  <c:v>10.16</c:v>
                </c:pt>
                <c:pt idx="508">
                  <c:v>10.18</c:v>
                </c:pt>
                <c:pt idx="509">
                  <c:v>10.199999999999999</c:v>
                </c:pt>
                <c:pt idx="510">
                  <c:v>10.220000000000001</c:v>
                </c:pt>
                <c:pt idx="511">
                  <c:v>10.24</c:v>
                </c:pt>
                <c:pt idx="512">
                  <c:v>10.26</c:v>
                </c:pt>
                <c:pt idx="513">
                  <c:v>10.28</c:v>
                </c:pt>
                <c:pt idx="514">
                  <c:v>10.3</c:v>
                </c:pt>
                <c:pt idx="515">
                  <c:v>10.32</c:v>
                </c:pt>
                <c:pt idx="516">
                  <c:v>10.34</c:v>
                </c:pt>
                <c:pt idx="517">
                  <c:v>10.36</c:v>
                </c:pt>
                <c:pt idx="518">
                  <c:v>10.38</c:v>
                </c:pt>
                <c:pt idx="519">
                  <c:v>10.4</c:v>
                </c:pt>
                <c:pt idx="520">
                  <c:v>10.42</c:v>
                </c:pt>
                <c:pt idx="521">
                  <c:v>10.44</c:v>
                </c:pt>
                <c:pt idx="522">
                  <c:v>10.46</c:v>
                </c:pt>
                <c:pt idx="523">
                  <c:v>10.48</c:v>
                </c:pt>
                <c:pt idx="524">
                  <c:v>10.5</c:v>
                </c:pt>
                <c:pt idx="525">
                  <c:v>10.52</c:v>
                </c:pt>
                <c:pt idx="526">
                  <c:v>10.54</c:v>
                </c:pt>
                <c:pt idx="527">
                  <c:v>10.56</c:v>
                </c:pt>
                <c:pt idx="528">
                  <c:v>10.58</c:v>
                </c:pt>
                <c:pt idx="529">
                  <c:v>10.6</c:v>
                </c:pt>
                <c:pt idx="530">
                  <c:v>10.62</c:v>
                </c:pt>
                <c:pt idx="531">
                  <c:v>10.64</c:v>
                </c:pt>
                <c:pt idx="532">
                  <c:v>10.66</c:v>
                </c:pt>
                <c:pt idx="533">
                  <c:v>10.68</c:v>
                </c:pt>
                <c:pt idx="534">
                  <c:v>10.7</c:v>
                </c:pt>
                <c:pt idx="535">
                  <c:v>10.72</c:v>
                </c:pt>
                <c:pt idx="536">
                  <c:v>10.74</c:v>
                </c:pt>
                <c:pt idx="537">
                  <c:v>10.76</c:v>
                </c:pt>
                <c:pt idx="538">
                  <c:v>10.78</c:v>
                </c:pt>
                <c:pt idx="539">
                  <c:v>10.8</c:v>
                </c:pt>
                <c:pt idx="540">
                  <c:v>10.82</c:v>
                </c:pt>
                <c:pt idx="541">
                  <c:v>10.84</c:v>
                </c:pt>
                <c:pt idx="542">
                  <c:v>10.86</c:v>
                </c:pt>
                <c:pt idx="543">
                  <c:v>10.88</c:v>
                </c:pt>
                <c:pt idx="544">
                  <c:v>10.9</c:v>
                </c:pt>
                <c:pt idx="545">
                  <c:v>10.92</c:v>
                </c:pt>
                <c:pt idx="546">
                  <c:v>10.94</c:v>
                </c:pt>
                <c:pt idx="547">
                  <c:v>10.96</c:v>
                </c:pt>
                <c:pt idx="548">
                  <c:v>10.98</c:v>
                </c:pt>
                <c:pt idx="549">
                  <c:v>11</c:v>
                </c:pt>
                <c:pt idx="550">
                  <c:v>11.02</c:v>
                </c:pt>
                <c:pt idx="551">
                  <c:v>11.04</c:v>
                </c:pt>
                <c:pt idx="552">
                  <c:v>11.06</c:v>
                </c:pt>
                <c:pt idx="553">
                  <c:v>11.08</c:v>
                </c:pt>
                <c:pt idx="554">
                  <c:v>11.1</c:v>
                </c:pt>
                <c:pt idx="555">
                  <c:v>11.12</c:v>
                </c:pt>
                <c:pt idx="556">
                  <c:v>11.14</c:v>
                </c:pt>
                <c:pt idx="557">
                  <c:v>11.16</c:v>
                </c:pt>
                <c:pt idx="558">
                  <c:v>11.18</c:v>
                </c:pt>
                <c:pt idx="559">
                  <c:v>11.2</c:v>
                </c:pt>
                <c:pt idx="560">
                  <c:v>11.22</c:v>
                </c:pt>
                <c:pt idx="561">
                  <c:v>11.24</c:v>
                </c:pt>
                <c:pt idx="562">
                  <c:v>11.26</c:v>
                </c:pt>
                <c:pt idx="563">
                  <c:v>11.28</c:v>
                </c:pt>
                <c:pt idx="564">
                  <c:v>11.3</c:v>
                </c:pt>
                <c:pt idx="565">
                  <c:v>11.32</c:v>
                </c:pt>
                <c:pt idx="566">
                  <c:v>11.34</c:v>
                </c:pt>
                <c:pt idx="567">
                  <c:v>11.36</c:v>
                </c:pt>
                <c:pt idx="568">
                  <c:v>11.38</c:v>
                </c:pt>
                <c:pt idx="569">
                  <c:v>11.4</c:v>
                </c:pt>
                <c:pt idx="570">
                  <c:v>11.42</c:v>
                </c:pt>
                <c:pt idx="571">
                  <c:v>11.44</c:v>
                </c:pt>
                <c:pt idx="572">
                  <c:v>11.46</c:v>
                </c:pt>
                <c:pt idx="573">
                  <c:v>11.48</c:v>
                </c:pt>
                <c:pt idx="574">
                  <c:v>11.5</c:v>
                </c:pt>
                <c:pt idx="575">
                  <c:v>11.52</c:v>
                </c:pt>
                <c:pt idx="576">
                  <c:v>11.54</c:v>
                </c:pt>
                <c:pt idx="577">
                  <c:v>11.56</c:v>
                </c:pt>
                <c:pt idx="578">
                  <c:v>11.58</c:v>
                </c:pt>
                <c:pt idx="579">
                  <c:v>11.6</c:v>
                </c:pt>
                <c:pt idx="580">
                  <c:v>11.62</c:v>
                </c:pt>
                <c:pt idx="581">
                  <c:v>11.64</c:v>
                </c:pt>
                <c:pt idx="582">
                  <c:v>11.66</c:v>
                </c:pt>
                <c:pt idx="583">
                  <c:v>11.68</c:v>
                </c:pt>
                <c:pt idx="584">
                  <c:v>11.7</c:v>
                </c:pt>
                <c:pt idx="585">
                  <c:v>11.72</c:v>
                </c:pt>
                <c:pt idx="586">
                  <c:v>11.74</c:v>
                </c:pt>
                <c:pt idx="587">
                  <c:v>11.76</c:v>
                </c:pt>
                <c:pt idx="588">
                  <c:v>11.78</c:v>
                </c:pt>
                <c:pt idx="589">
                  <c:v>11.8</c:v>
                </c:pt>
                <c:pt idx="590">
                  <c:v>11.82</c:v>
                </c:pt>
                <c:pt idx="591">
                  <c:v>11.84</c:v>
                </c:pt>
                <c:pt idx="592">
                  <c:v>11.86</c:v>
                </c:pt>
                <c:pt idx="593">
                  <c:v>11.88</c:v>
                </c:pt>
                <c:pt idx="594">
                  <c:v>11.9</c:v>
                </c:pt>
                <c:pt idx="595">
                  <c:v>11.92</c:v>
                </c:pt>
                <c:pt idx="596">
                  <c:v>11.94</c:v>
                </c:pt>
                <c:pt idx="597">
                  <c:v>11.96</c:v>
                </c:pt>
                <c:pt idx="598">
                  <c:v>11.98</c:v>
                </c:pt>
                <c:pt idx="599">
                  <c:v>12</c:v>
                </c:pt>
                <c:pt idx="600">
                  <c:v>12.02</c:v>
                </c:pt>
                <c:pt idx="601">
                  <c:v>12.04</c:v>
                </c:pt>
                <c:pt idx="602">
                  <c:v>12.06</c:v>
                </c:pt>
                <c:pt idx="603">
                  <c:v>12.08</c:v>
                </c:pt>
                <c:pt idx="604">
                  <c:v>12.1</c:v>
                </c:pt>
                <c:pt idx="605">
                  <c:v>12.12</c:v>
                </c:pt>
                <c:pt idx="606">
                  <c:v>12.14</c:v>
                </c:pt>
                <c:pt idx="607">
                  <c:v>12.16</c:v>
                </c:pt>
                <c:pt idx="608">
                  <c:v>12.18</c:v>
                </c:pt>
                <c:pt idx="609">
                  <c:v>12.2</c:v>
                </c:pt>
                <c:pt idx="610">
                  <c:v>12.22</c:v>
                </c:pt>
                <c:pt idx="611">
                  <c:v>12.24</c:v>
                </c:pt>
                <c:pt idx="612">
                  <c:v>12.26</c:v>
                </c:pt>
                <c:pt idx="613">
                  <c:v>12.28</c:v>
                </c:pt>
                <c:pt idx="614">
                  <c:v>12.3</c:v>
                </c:pt>
                <c:pt idx="615">
                  <c:v>12.32</c:v>
                </c:pt>
                <c:pt idx="616">
                  <c:v>12.34</c:v>
                </c:pt>
                <c:pt idx="617">
                  <c:v>12.36</c:v>
                </c:pt>
                <c:pt idx="618">
                  <c:v>12.38</c:v>
                </c:pt>
                <c:pt idx="619">
                  <c:v>12.4</c:v>
                </c:pt>
                <c:pt idx="620">
                  <c:v>12.42</c:v>
                </c:pt>
                <c:pt idx="621">
                  <c:v>12.44</c:v>
                </c:pt>
                <c:pt idx="622">
                  <c:v>12.46</c:v>
                </c:pt>
                <c:pt idx="623">
                  <c:v>12.48</c:v>
                </c:pt>
                <c:pt idx="624">
                  <c:v>12.5</c:v>
                </c:pt>
                <c:pt idx="625">
                  <c:v>12.52</c:v>
                </c:pt>
                <c:pt idx="626">
                  <c:v>12.54</c:v>
                </c:pt>
                <c:pt idx="627">
                  <c:v>12.56</c:v>
                </c:pt>
                <c:pt idx="628">
                  <c:v>12.58</c:v>
                </c:pt>
                <c:pt idx="629">
                  <c:v>12.6</c:v>
                </c:pt>
                <c:pt idx="630">
                  <c:v>12.62</c:v>
                </c:pt>
                <c:pt idx="631">
                  <c:v>12.64</c:v>
                </c:pt>
                <c:pt idx="632">
                  <c:v>12.66</c:v>
                </c:pt>
                <c:pt idx="633">
                  <c:v>12.68</c:v>
                </c:pt>
                <c:pt idx="634">
                  <c:v>12.7</c:v>
                </c:pt>
                <c:pt idx="635">
                  <c:v>12.72</c:v>
                </c:pt>
                <c:pt idx="636">
                  <c:v>12.74</c:v>
                </c:pt>
                <c:pt idx="637">
                  <c:v>12.76</c:v>
                </c:pt>
                <c:pt idx="638">
                  <c:v>12.78</c:v>
                </c:pt>
                <c:pt idx="639">
                  <c:v>12.8</c:v>
                </c:pt>
                <c:pt idx="640">
                  <c:v>12.82</c:v>
                </c:pt>
                <c:pt idx="641">
                  <c:v>12.84</c:v>
                </c:pt>
                <c:pt idx="642">
                  <c:v>12.86</c:v>
                </c:pt>
                <c:pt idx="643">
                  <c:v>12.88</c:v>
                </c:pt>
                <c:pt idx="644">
                  <c:v>12.9</c:v>
                </c:pt>
                <c:pt idx="645">
                  <c:v>12.92</c:v>
                </c:pt>
                <c:pt idx="646">
                  <c:v>12.94</c:v>
                </c:pt>
                <c:pt idx="647">
                  <c:v>12.96</c:v>
                </c:pt>
                <c:pt idx="648">
                  <c:v>12.98</c:v>
                </c:pt>
                <c:pt idx="649">
                  <c:v>13</c:v>
                </c:pt>
                <c:pt idx="650">
                  <c:v>13.02</c:v>
                </c:pt>
                <c:pt idx="651">
                  <c:v>13.04</c:v>
                </c:pt>
                <c:pt idx="652">
                  <c:v>13.06</c:v>
                </c:pt>
                <c:pt idx="653">
                  <c:v>13.08</c:v>
                </c:pt>
                <c:pt idx="654">
                  <c:v>13.1</c:v>
                </c:pt>
                <c:pt idx="655">
                  <c:v>13.12</c:v>
                </c:pt>
                <c:pt idx="656">
                  <c:v>13.14</c:v>
                </c:pt>
                <c:pt idx="657">
                  <c:v>13.16</c:v>
                </c:pt>
                <c:pt idx="658">
                  <c:v>13.18</c:v>
                </c:pt>
                <c:pt idx="659">
                  <c:v>13.2</c:v>
                </c:pt>
                <c:pt idx="660">
                  <c:v>13.22</c:v>
                </c:pt>
                <c:pt idx="661">
                  <c:v>13.24</c:v>
                </c:pt>
                <c:pt idx="662">
                  <c:v>13.26</c:v>
                </c:pt>
                <c:pt idx="663">
                  <c:v>13.28</c:v>
                </c:pt>
                <c:pt idx="664">
                  <c:v>13.3</c:v>
                </c:pt>
                <c:pt idx="665">
                  <c:v>13.32</c:v>
                </c:pt>
                <c:pt idx="666">
                  <c:v>13.34</c:v>
                </c:pt>
                <c:pt idx="667">
                  <c:v>13.36</c:v>
                </c:pt>
                <c:pt idx="668">
                  <c:v>13.38</c:v>
                </c:pt>
                <c:pt idx="669">
                  <c:v>13.4</c:v>
                </c:pt>
                <c:pt idx="670">
                  <c:v>13.42</c:v>
                </c:pt>
                <c:pt idx="671">
                  <c:v>13.44</c:v>
                </c:pt>
                <c:pt idx="672">
                  <c:v>13.46</c:v>
                </c:pt>
                <c:pt idx="673">
                  <c:v>13.48</c:v>
                </c:pt>
                <c:pt idx="674">
                  <c:v>13.5</c:v>
                </c:pt>
                <c:pt idx="675">
                  <c:v>13.52</c:v>
                </c:pt>
                <c:pt idx="676">
                  <c:v>13.54</c:v>
                </c:pt>
                <c:pt idx="677">
                  <c:v>13.56</c:v>
                </c:pt>
                <c:pt idx="678">
                  <c:v>13.58</c:v>
                </c:pt>
                <c:pt idx="679">
                  <c:v>13.6</c:v>
                </c:pt>
                <c:pt idx="680">
                  <c:v>13.62</c:v>
                </c:pt>
                <c:pt idx="681">
                  <c:v>13.64</c:v>
                </c:pt>
                <c:pt idx="682">
                  <c:v>13.66</c:v>
                </c:pt>
                <c:pt idx="683">
                  <c:v>13.68</c:v>
                </c:pt>
                <c:pt idx="684">
                  <c:v>13.7</c:v>
                </c:pt>
                <c:pt idx="685">
                  <c:v>13.72</c:v>
                </c:pt>
                <c:pt idx="686">
                  <c:v>13.74</c:v>
                </c:pt>
                <c:pt idx="687">
                  <c:v>13.76</c:v>
                </c:pt>
                <c:pt idx="688">
                  <c:v>13.78</c:v>
                </c:pt>
                <c:pt idx="689">
                  <c:v>13.8</c:v>
                </c:pt>
                <c:pt idx="690">
                  <c:v>13.82</c:v>
                </c:pt>
                <c:pt idx="691">
                  <c:v>13.84</c:v>
                </c:pt>
                <c:pt idx="692">
                  <c:v>13.86</c:v>
                </c:pt>
                <c:pt idx="693">
                  <c:v>13.88</c:v>
                </c:pt>
                <c:pt idx="694">
                  <c:v>13.9</c:v>
                </c:pt>
                <c:pt idx="695">
                  <c:v>13.92</c:v>
                </c:pt>
                <c:pt idx="696">
                  <c:v>13.94</c:v>
                </c:pt>
                <c:pt idx="697">
                  <c:v>13.96</c:v>
                </c:pt>
                <c:pt idx="698">
                  <c:v>13.98</c:v>
                </c:pt>
                <c:pt idx="699">
                  <c:v>14</c:v>
                </c:pt>
                <c:pt idx="700">
                  <c:v>14.02</c:v>
                </c:pt>
                <c:pt idx="701">
                  <c:v>14.04</c:v>
                </c:pt>
                <c:pt idx="702">
                  <c:v>14.06</c:v>
                </c:pt>
                <c:pt idx="703">
                  <c:v>14.08</c:v>
                </c:pt>
                <c:pt idx="704">
                  <c:v>14.1</c:v>
                </c:pt>
                <c:pt idx="705">
                  <c:v>14.12</c:v>
                </c:pt>
                <c:pt idx="706">
                  <c:v>14.14</c:v>
                </c:pt>
                <c:pt idx="707">
                  <c:v>14.16</c:v>
                </c:pt>
                <c:pt idx="708">
                  <c:v>14.18</c:v>
                </c:pt>
                <c:pt idx="709">
                  <c:v>14.2</c:v>
                </c:pt>
                <c:pt idx="710">
                  <c:v>14.22</c:v>
                </c:pt>
                <c:pt idx="711">
                  <c:v>14.24</c:v>
                </c:pt>
                <c:pt idx="712">
                  <c:v>14.26</c:v>
                </c:pt>
                <c:pt idx="713">
                  <c:v>14.28</c:v>
                </c:pt>
                <c:pt idx="714">
                  <c:v>14.3</c:v>
                </c:pt>
                <c:pt idx="715">
                  <c:v>14.32</c:v>
                </c:pt>
                <c:pt idx="716">
                  <c:v>14.34</c:v>
                </c:pt>
                <c:pt idx="717">
                  <c:v>14.36</c:v>
                </c:pt>
                <c:pt idx="718">
                  <c:v>14.38</c:v>
                </c:pt>
                <c:pt idx="719">
                  <c:v>14.4</c:v>
                </c:pt>
                <c:pt idx="720">
                  <c:v>14.42</c:v>
                </c:pt>
                <c:pt idx="721">
                  <c:v>14.44</c:v>
                </c:pt>
                <c:pt idx="722">
                  <c:v>14.46</c:v>
                </c:pt>
                <c:pt idx="723">
                  <c:v>14.48</c:v>
                </c:pt>
                <c:pt idx="724">
                  <c:v>14.5</c:v>
                </c:pt>
                <c:pt idx="725">
                  <c:v>14.52</c:v>
                </c:pt>
                <c:pt idx="726">
                  <c:v>14.54</c:v>
                </c:pt>
                <c:pt idx="727">
                  <c:v>14.56</c:v>
                </c:pt>
                <c:pt idx="728">
                  <c:v>14.58</c:v>
                </c:pt>
                <c:pt idx="729">
                  <c:v>14.6</c:v>
                </c:pt>
                <c:pt idx="730">
                  <c:v>14.62</c:v>
                </c:pt>
                <c:pt idx="731">
                  <c:v>14.64</c:v>
                </c:pt>
                <c:pt idx="732">
                  <c:v>14.66</c:v>
                </c:pt>
                <c:pt idx="733">
                  <c:v>14.68</c:v>
                </c:pt>
                <c:pt idx="734">
                  <c:v>14.7</c:v>
                </c:pt>
                <c:pt idx="735">
                  <c:v>14.72</c:v>
                </c:pt>
                <c:pt idx="736">
                  <c:v>14.74</c:v>
                </c:pt>
                <c:pt idx="737">
                  <c:v>14.76</c:v>
                </c:pt>
                <c:pt idx="738">
                  <c:v>14.78</c:v>
                </c:pt>
                <c:pt idx="739">
                  <c:v>14.8</c:v>
                </c:pt>
                <c:pt idx="740">
                  <c:v>14.82</c:v>
                </c:pt>
                <c:pt idx="741">
                  <c:v>14.84</c:v>
                </c:pt>
                <c:pt idx="742">
                  <c:v>14.86</c:v>
                </c:pt>
                <c:pt idx="743">
                  <c:v>14.88</c:v>
                </c:pt>
                <c:pt idx="744">
                  <c:v>14.9</c:v>
                </c:pt>
                <c:pt idx="745">
                  <c:v>14.92</c:v>
                </c:pt>
                <c:pt idx="746">
                  <c:v>14.94</c:v>
                </c:pt>
                <c:pt idx="747">
                  <c:v>14.96</c:v>
                </c:pt>
                <c:pt idx="748">
                  <c:v>14.98</c:v>
                </c:pt>
                <c:pt idx="749">
                  <c:v>15</c:v>
                </c:pt>
                <c:pt idx="750">
                  <c:v>15.02</c:v>
                </c:pt>
                <c:pt idx="751">
                  <c:v>15.04</c:v>
                </c:pt>
                <c:pt idx="752">
                  <c:v>15.06</c:v>
                </c:pt>
                <c:pt idx="753">
                  <c:v>15.08</c:v>
                </c:pt>
                <c:pt idx="754">
                  <c:v>15.1</c:v>
                </c:pt>
                <c:pt idx="755">
                  <c:v>15.12</c:v>
                </c:pt>
                <c:pt idx="756">
                  <c:v>15.14</c:v>
                </c:pt>
                <c:pt idx="757">
                  <c:v>15.16</c:v>
                </c:pt>
                <c:pt idx="758">
                  <c:v>15.18</c:v>
                </c:pt>
                <c:pt idx="759">
                  <c:v>15.2</c:v>
                </c:pt>
                <c:pt idx="760">
                  <c:v>15.22</c:v>
                </c:pt>
                <c:pt idx="761">
                  <c:v>15.24</c:v>
                </c:pt>
                <c:pt idx="762">
                  <c:v>15.26</c:v>
                </c:pt>
                <c:pt idx="763">
                  <c:v>15.28</c:v>
                </c:pt>
                <c:pt idx="764">
                  <c:v>15.3</c:v>
                </c:pt>
                <c:pt idx="765">
                  <c:v>15.32</c:v>
                </c:pt>
                <c:pt idx="766">
                  <c:v>15.34</c:v>
                </c:pt>
                <c:pt idx="767">
                  <c:v>15.36</c:v>
                </c:pt>
                <c:pt idx="768">
                  <c:v>15.38</c:v>
                </c:pt>
                <c:pt idx="769">
                  <c:v>15.4</c:v>
                </c:pt>
                <c:pt idx="770">
                  <c:v>15.42</c:v>
                </c:pt>
                <c:pt idx="771">
                  <c:v>15.44</c:v>
                </c:pt>
                <c:pt idx="772">
                  <c:v>15.46</c:v>
                </c:pt>
                <c:pt idx="773">
                  <c:v>15.48</c:v>
                </c:pt>
                <c:pt idx="774">
                  <c:v>15.5</c:v>
                </c:pt>
                <c:pt idx="775">
                  <c:v>15.52</c:v>
                </c:pt>
                <c:pt idx="776">
                  <c:v>15.54</c:v>
                </c:pt>
                <c:pt idx="777">
                  <c:v>15.56</c:v>
                </c:pt>
                <c:pt idx="778">
                  <c:v>15.58</c:v>
                </c:pt>
                <c:pt idx="779">
                  <c:v>15.6</c:v>
                </c:pt>
                <c:pt idx="780">
                  <c:v>15.62</c:v>
                </c:pt>
                <c:pt idx="781">
                  <c:v>15.64</c:v>
                </c:pt>
                <c:pt idx="782">
                  <c:v>15.66</c:v>
                </c:pt>
                <c:pt idx="783">
                  <c:v>15.68</c:v>
                </c:pt>
                <c:pt idx="784">
                  <c:v>15.7</c:v>
                </c:pt>
                <c:pt idx="785">
                  <c:v>15.72</c:v>
                </c:pt>
                <c:pt idx="786">
                  <c:v>15.74</c:v>
                </c:pt>
                <c:pt idx="787">
                  <c:v>15.76</c:v>
                </c:pt>
                <c:pt idx="788">
                  <c:v>15.78</c:v>
                </c:pt>
                <c:pt idx="789">
                  <c:v>15.8</c:v>
                </c:pt>
                <c:pt idx="790">
                  <c:v>15.82</c:v>
                </c:pt>
                <c:pt idx="791">
                  <c:v>15.84</c:v>
                </c:pt>
                <c:pt idx="792">
                  <c:v>15.86</c:v>
                </c:pt>
                <c:pt idx="793">
                  <c:v>15.88</c:v>
                </c:pt>
                <c:pt idx="794">
                  <c:v>15.9</c:v>
                </c:pt>
                <c:pt idx="795">
                  <c:v>15.92</c:v>
                </c:pt>
                <c:pt idx="796">
                  <c:v>15.94</c:v>
                </c:pt>
                <c:pt idx="797">
                  <c:v>15.96</c:v>
                </c:pt>
                <c:pt idx="798">
                  <c:v>15.98</c:v>
                </c:pt>
                <c:pt idx="799">
                  <c:v>16</c:v>
                </c:pt>
                <c:pt idx="800">
                  <c:v>16.02</c:v>
                </c:pt>
                <c:pt idx="801">
                  <c:v>16.04</c:v>
                </c:pt>
                <c:pt idx="802">
                  <c:v>16.059999999999999</c:v>
                </c:pt>
                <c:pt idx="803">
                  <c:v>16.079999999999998</c:v>
                </c:pt>
                <c:pt idx="804">
                  <c:v>16.100000000000001</c:v>
                </c:pt>
                <c:pt idx="805">
                  <c:v>16.12</c:v>
                </c:pt>
                <c:pt idx="806">
                  <c:v>16.14</c:v>
                </c:pt>
                <c:pt idx="807">
                  <c:v>16.16</c:v>
                </c:pt>
                <c:pt idx="808">
                  <c:v>16.18</c:v>
                </c:pt>
                <c:pt idx="809">
                  <c:v>16.2</c:v>
                </c:pt>
                <c:pt idx="810">
                  <c:v>16.22</c:v>
                </c:pt>
                <c:pt idx="811">
                  <c:v>16.239999999999998</c:v>
                </c:pt>
                <c:pt idx="812">
                  <c:v>16.260000000000002</c:v>
                </c:pt>
                <c:pt idx="813">
                  <c:v>16.28</c:v>
                </c:pt>
                <c:pt idx="814">
                  <c:v>16.3</c:v>
                </c:pt>
                <c:pt idx="815">
                  <c:v>16.32</c:v>
                </c:pt>
                <c:pt idx="816">
                  <c:v>16.34</c:v>
                </c:pt>
                <c:pt idx="817">
                  <c:v>16.36</c:v>
                </c:pt>
                <c:pt idx="818">
                  <c:v>16.38</c:v>
                </c:pt>
                <c:pt idx="819">
                  <c:v>16.399999999999999</c:v>
                </c:pt>
                <c:pt idx="820">
                  <c:v>16.420000000000002</c:v>
                </c:pt>
                <c:pt idx="821">
                  <c:v>16.440000000000001</c:v>
                </c:pt>
                <c:pt idx="822">
                  <c:v>16.46</c:v>
                </c:pt>
                <c:pt idx="823">
                  <c:v>16.48</c:v>
                </c:pt>
                <c:pt idx="824">
                  <c:v>16.5</c:v>
                </c:pt>
                <c:pt idx="825">
                  <c:v>16.52</c:v>
                </c:pt>
                <c:pt idx="826">
                  <c:v>16.54</c:v>
                </c:pt>
                <c:pt idx="827">
                  <c:v>16.559999999999999</c:v>
                </c:pt>
                <c:pt idx="828">
                  <c:v>16.579999999999998</c:v>
                </c:pt>
                <c:pt idx="829">
                  <c:v>16.600000000000001</c:v>
                </c:pt>
                <c:pt idx="830">
                  <c:v>16.62</c:v>
                </c:pt>
                <c:pt idx="831">
                  <c:v>16.64</c:v>
                </c:pt>
                <c:pt idx="832">
                  <c:v>16.66</c:v>
                </c:pt>
                <c:pt idx="833">
                  <c:v>16.68</c:v>
                </c:pt>
                <c:pt idx="834">
                  <c:v>16.7</c:v>
                </c:pt>
                <c:pt idx="835">
                  <c:v>16.72</c:v>
                </c:pt>
                <c:pt idx="836">
                  <c:v>16.739999999999998</c:v>
                </c:pt>
                <c:pt idx="837">
                  <c:v>16.760000000000002</c:v>
                </c:pt>
                <c:pt idx="838">
                  <c:v>16.78</c:v>
                </c:pt>
                <c:pt idx="839">
                  <c:v>16.8</c:v>
                </c:pt>
                <c:pt idx="840">
                  <c:v>16.82</c:v>
                </c:pt>
                <c:pt idx="841">
                  <c:v>16.84</c:v>
                </c:pt>
                <c:pt idx="842">
                  <c:v>16.86</c:v>
                </c:pt>
                <c:pt idx="843">
                  <c:v>16.88</c:v>
                </c:pt>
                <c:pt idx="844">
                  <c:v>16.899999999999999</c:v>
                </c:pt>
                <c:pt idx="845">
                  <c:v>16.920000000000002</c:v>
                </c:pt>
                <c:pt idx="846">
                  <c:v>16.940000000000001</c:v>
                </c:pt>
                <c:pt idx="847">
                  <c:v>16.96</c:v>
                </c:pt>
                <c:pt idx="848">
                  <c:v>16.98</c:v>
                </c:pt>
                <c:pt idx="849">
                  <c:v>17</c:v>
                </c:pt>
                <c:pt idx="850">
                  <c:v>17.02</c:v>
                </c:pt>
                <c:pt idx="851">
                  <c:v>17.04</c:v>
                </c:pt>
                <c:pt idx="852">
                  <c:v>17.059999999999999</c:v>
                </c:pt>
                <c:pt idx="853">
                  <c:v>17.079999999999998</c:v>
                </c:pt>
                <c:pt idx="854">
                  <c:v>17.100000000000001</c:v>
                </c:pt>
                <c:pt idx="855">
                  <c:v>17.12</c:v>
                </c:pt>
                <c:pt idx="856">
                  <c:v>17.14</c:v>
                </c:pt>
                <c:pt idx="857">
                  <c:v>17.16</c:v>
                </c:pt>
                <c:pt idx="858">
                  <c:v>17.18</c:v>
                </c:pt>
                <c:pt idx="859">
                  <c:v>17.2</c:v>
                </c:pt>
                <c:pt idx="860">
                  <c:v>17.22</c:v>
                </c:pt>
                <c:pt idx="861">
                  <c:v>17.239999999999998</c:v>
                </c:pt>
                <c:pt idx="862">
                  <c:v>17.260000000000002</c:v>
                </c:pt>
                <c:pt idx="863">
                  <c:v>17.28</c:v>
                </c:pt>
                <c:pt idx="864">
                  <c:v>17.3</c:v>
                </c:pt>
                <c:pt idx="865">
                  <c:v>17.32</c:v>
                </c:pt>
                <c:pt idx="866">
                  <c:v>17.34</c:v>
                </c:pt>
                <c:pt idx="867">
                  <c:v>17.36</c:v>
                </c:pt>
                <c:pt idx="868">
                  <c:v>17.38</c:v>
                </c:pt>
                <c:pt idx="869">
                  <c:v>17.399999999999999</c:v>
                </c:pt>
                <c:pt idx="870">
                  <c:v>17.420000000000002</c:v>
                </c:pt>
                <c:pt idx="871">
                  <c:v>17.440000000000001</c:v>
                </c:pt>
                <c:pt idx="872">
                  <c:v>17.46</c:v>
                </c:pt>
                <c:pt idx="873">
                  <c:v>17.48</c:v>
                </c:pt>
                <c:pt idx="874">
                  <c:v>17.5</c:v>
                </c:pt>
                <c:pt idx="875">
                  <c:v>17.52</c:v>
                </c:pt>
                <c:pt idx="876">
                  <c:v>17.54</c:v>
                </c:pt>
                <c:pt idx="877">
                  <c:v>17.559999999999999</c:v>
                </c:pt>
                <c:pt idx="878">
                  <c:v>17.579999999999998</c:v>
                </c:pt>
                <c:pt idx="879">
                  <c:v>17.600000000000001</c:v>
                </c:pt>
                <c:pt idx="880">
                  <c:v>17.62</c:v>
                </c:pt>
                <c:pt idx="881">
                  <c:v>17.64</c:v>
                </c:pt>
                <c:pt idx="882">
                  <c:v>17.66</c:v>
                </c:pt>
                <c:pt idx="883">
                  <c:v>17.68</c:v>
                </c:pt>
                <c:pt idx="884">
                  <c:v>17.7</c:v>
                </c:pt>
                <c:pt idx="885">
                  <c:v>17.72</c:v>
                </c:pt>
                <c:pt idx="886">
                  <c:v>17.739999999999998</c:v>
                </c:pt>
                <c:pt idx="887">
                  <c:v>17.760000000000002</c:v>
                </c:pt>
                <c:pt idx="888">
                  <c:v>17.78</c:v>
                </c:pt>
                <c:pt idx="889">
                  <c:v>17.8</c:v>
                </c:pt>
                <c:pt idx="890">
                  <c:v>17.82</c:v>
                </c:pt>
                <c:pt idx="891">
                  <c:v>17.84</c:v>
                </c:pt>
                <c:pt idx="892">
                  <c:v>17.86</c:v>
                </c:pt>
                <c:pt idx="893">
                  <c:v>17.88</c:v>
                </c:pt>
                <c:pt idx="894">
                  <c:v>17.899999999999999</c:v>
                </c:pt>
                <c:pt idx="895">
                  <c:v>17.920000000000002</c:v>
                </c:pt>
                <c:pt idx="896">
                  <c:v>17.940000000000001</c:v>
                </c:pt>
                <c:pt idx="897">
                  <c:v>17.96</c:v>
                </c:pt>
                <c:pt idx="898">
                  <c:v>17.98</c:v>
                </c:pt>
                <c:pt idx="899">
                  <c:v>18</c:v>
                </c:pt>
                <c:pt idx="900">
                  <c:v>18.02</c:v>
                </c:pt>
                <c:pt idx="901">
                  <c:v>18.04</c:v>
                </c:pt>
                <c:pt idx="902">
                  <c:v>18.059999999999999</c:v>
                </c:pt>
                <c:pt idx="903">
                  <c:v>18.079999999999998</c:v>
                </c:pt>
                <c:pt idx="904">
                  <c:v>18.100000000000001</c:v>
                </c:pt>
                <c:pt idx="905">
                  <c:v>18.12</c:v>
                </c:pt>
                <c:pt idx="906">
                  <c:v>18.14</c:v>
                </c:pt>
                <c:pt idx="907">
                  <c:v>18.16</c:v>
                </c:pt>
                <c:pt idx="908">
                  <c:v>18.18</c:v>
                </c:pt>
                <c:pt idx="909">
                  <c:v>18.2</c:v>
                </c:pt>
                <c:pt idx="910">
                  <c:v>18.22</c:v>
                </c:pt>
                <c:pt idx="911">
                  <c:v>18.239999999999998</c:v>
                </c:pt>
                <c:pt idx="912">
                  <c:v>18.260000000000002</c:v>
                </c:pt>
                <c:pt idx="913">
                  <c:v>18.28</c:v>
                </c:pt>
                <c:pt idx="914">
                  <c:v>18.3</c:v>
                </c:pt>
                <c:pt idx="915">
                  <c:v>18.32</c:v>
                </c:pt>
                <c:pt idx="916">
                  <c:v>18.34</c:v>
                </c:pt>
                <c:pt idx="917">
                  <c:v>18.36</c:v>
                </c:pt>
                <c:pt idx="918">
                  <c:v>18.38</c:v>
                </c:pt>
                <c:pt idx="919">
                  <c:v>18.399999999999999</c:v>
                </c:pt>
                <c:pt idx="920">
                  <c:v>18.420000000000002</c:v>
                </c:pt>
                <c:pt idx="921">
                  <c:v>18.440000000000001</c:v>
                </c:pt>
                <c:pt idx="922">
                  <c:v>18.46</c:v>
                </c:pt>
                <c:pt idx="923">
                  <c:v>18.48</c:v>
                </c:pt>
                <c:pt idx="924">
                  <c:v>18.5</c:v>
                </c:pt>
                <c:pt idx="925">
                  <c:v>18.52</c:v>
                </c:pt>
                <c:pt idx="926">
                  <c:v>18.54</c:v>
                </c:pt>
                <c:pt idx="927">
                  <c:v>18.559999999999999</c:v>
                </c:pt>
                <c:pt idx="928">
                  <c:v>18.579999999999998</c:v>
                </c:pt>
                <c:pt idx="929">
                  <c:v>18.600000000000001</c:v>
                </c:pt>
                <c:pt idx="930">
                  <c:v>18.62</c:v>
                </c:pt>
                <c:pt idx="931">
                  <c:v>18.64</c:v>
                </c:pt>
                <c:pt idx="932">
                  <c:v>18.66</c:v>
                </c:pt>
                <c:pt idx="933">
                  <c:v>18.68</c:v>
                </c:pt>
                <c:pt idx="934">
                  <c:v>18.7</c:v>
                </c:pt>
                <c:pt idx="935">
                  <c:v>18.72</c:v>
                </c:pt>
                <c:pt idx="936">
                  <c:v>18.739999999999998</c:v>
                </c:pt>
                <c:pt idx="937">
                  <c:v>18.760000000000002</c:v>
                </c:pt>
                <c:pt idx="938">
                  <c:v>18.78</c:v>
                </c:pt>
                <c:pt idx="939">
                  <c:v>18.8</c:v>
                </c:pt>
                <c:pt idx="940">
                  <c:v>18.82</c:v>
                </c:pt>
                <c:pt idx="941">
                  <c:v>18.84</c:v>
                </c:pt>
                <c:pt idx="942">
                  <c:v>18.86</c:v>
                </c:pt>
                <c:pt idx="943">
                  <c:v>18.88</c:v>
                </c:pt>
                <c:pt idx="944">
                  <c:v>18.899999999999999</c:v>
                </c:pt>
                <c:pt idx="945">
                  <c:v>18.920000000000002</c:v>
                </c:pt>
                <c:pt idx="946">
                  <c:v>18.940000000000001</c:v>
                </c:pt>
                <c:pt idx="947">
                  <c:v>18.96</c:v>
                </c:pt>
                <c:pt idx="948">
                  <c:v>18.98</c:v>
                </c:pt>
                <c:pt idx="949">
                  <c:v>19</c:v>
                </c:pt>
                <c:pt idx="950">
                  <c:v>19.02</c:v>
                </c:pt>
                <c:pt idx="951">
                  <c:v>19.04</c:v>
                </c:pt>
                <c:pt idx="952">
                  <c:v>19.059999999999999</c:v>
                </c:pt>
                <c:pt idx="953">
                  <c:v>19.079999999999998</c:v>
                </c:pt>
                <c:pt idx="954">
                  <c:v>19.100000000000001</c:v>
                </c:pt>
                <c:pt idx="955">
                  <c:v>19.12</c:v>
                </c:pt>
                <c:pt idx="956">
                  <c:v>19.14</c:v>
                </c:pt>
                <c:pt idx="957">
                  <c:v>19.16</c:v>
                </c:pt>
                <c:pt idx="958">
                  <c:v>19.18</c:v>
                </c:pt>
                <c:pt idx="959">
                  <c:v>19.2</c:v>
                </c:pt>
                <c:pt idx="960">
                  <c:v>19.22</c:v>
                </c:pt>
                <c:pt idx="961">
                  <c:v>19.239999999999998</c:v>
                </c:pt>
                <c:pt idx="962">
                  <c:v>19.260000000000002</c:v>
                </c:pt>
                <c:pt idx="963">
                  <c:v>19.28</c:v>
                </c:pt>
                <c:pt idx="964">
                  <c:v>19.3</c:v>
                </c:pt>
                <c:pt idx="965">
                  <c:v>19.32</c:v>
                </c:pt>
                <c:pt idx="966">
                  <c:v>19.34</c:v>
                </c:pt>
                <c:pt idx="967">
                  <c:v>19.36</c:v>
                </c:pt>
                <c:pt idx="968">
                  <c:v>19.38</c:v>
                </c:pt>
                <c:pt idx="969">
                  <c:v>19.399999999999999</c:v>
                </c:pt>
                <c:pt idx="970">
                  <c:v>19.420000000000002</c:v>
                </c:pt>
                <c:pt idx="971">
                  <c:v>19.440000000000001</c:v>
                </c:pt>
                <c:pt idx="972">
                  <c:v>19.46</c:v>
                </c:pt>
                <c:pt idx="973">
                  <c:v>19.48</c:v>
                </c:pt>
                <c:pt idx="974">
                  <c:v>19.5</c:v>
                </c:pt>
                <c:pt idx="975">
                  <c:v>19.52</c:v>
                </c:pt>
                <c:pt idx="976">
                  <c:v>19.54</c:v>
                </c:pt>
                <c:pt idx="977">
                  <c:v>19.559999999999999</c:v>
                </c:pt>
                <c:pt idx="978">
                  <c:v>19.579999999999998</c:v>
                </c:pt>
                <c:pt idx="979">
                  <c:v>19.600000000000001</c:v>
                </c:pt>
                <c:pt idx="980">
                  <c:v>19.62</c:v>
                </c:pt>
                <c:pt idx="981">
                  <c:v>19.64</c:v>
                </c:pt>
                <c:pt idx="982">
                  <c:v>19.66</c:v>
                </c:pt>
                <c:pt idx="983">
                  <c:v>19.68</c:v>
                </c:pt>
                <c:pt idx="984">
                  <c:v>19.7</c:v>
                </c:pt>
                <c:pt idx="985">
                  <c:v>19.72</c:v>
                </c:pt>
                <c:pt idx="986">
                  <c:v>19.739999999999998</c:v>
                </c:pt>
                <c:pt idx="987">
                  <c:v>19.760000000000002</c:v>
                </c:pt>
                <c:pt idx="988">
                  <c:v>19.78</c:v>
                </c:pt>
                <c:pt idx="989">
                  <c:v>19.8</c:v>
                </c:pt>
                <c:pt idx="990">
                  <c:v>19.82</c:v>
                </c:pt>
                <c:pt idx="991">
                  <c:v>19.84</c:v>
                </c:pt>
                <c:pt idx="992">
                  <c:v>19.86</c:v>
                </c:pt>
                <c:pt idx="993">
                  <c:v>19.88</c:v>
                </c:pt>
                <c:pt idx="994">
                  <c:v>19.899999999999999</c:v>
                </c:pt>
                <c:pt idx="995">
                  <c:v>19.920000000000002</c:v>
                </c:pt>
                <c:pt idx="996">
                  <c:v>19.940000000000001</c:v>
                </c:pt>
                <c:pt idx="997">
                  <c:v>19.96</c:v>
                </c:pt>
                <c:pt idx="998">
                  <c:v>19.98</c:v>
                </c:pt>
                <c:pt idx="999">
                  <c:v>20</c:v>
                </c:pt>
                <c:pt idx="1000">
                  <c:v>20.02</c:v>
                </c:pt>
                <c:pt idx="1001">
                  <c:v>20.04</c:v>
                </c:pt>
                <c:pt idx="1002">
                  <c:v>20.059999999999999</c:v>
                </c:pt>
                <c:pt idx="1003">
                  <c:v>20.079999999999998</c:v>
                </c:pt>
                <c:pt idx="1004">
                  <c:v>20.100000000000001</c:v>
                </c:pt>
                <c:pt idx="1005">
                  <c:v>20.12</c:v>
                </c:pt>
                <c:pt idx="1006">
                  <c:v>20.14</c:v>
                </c:pt>
                <c:pt idx="1007">
                  <c:v>20.16</c:v>
                </c:pt>
                <c:pt idx="1008">
                  <c:v>20.18</c:v>
                </c:pt>
                <c:pt idx="1009">
                  <c:v>20.2</c:v>
                </c:pt>
                <c:pt idx="1010">
                  <c:v>20.22</c:v>
                </c:pt>
                <c:pt idx="1011">
                  <c:v>20.239999999999998</c:v>
                </c:pt>
                <c:pt idx="1012">
                  <c:v>20.260000000000002</c:v>
                </c:pt>
                <c:pt idx="1013">
                  <c:v>20.28</c:v>
                </c:pt>
                <c:pt idx="1014">
                  <c:v>20.3</c:v>
                </c:pt>
                <c:pt idx="1015">
                  <c:v>20.32</c:v>
                </c:pt>
                <c:pt idx="1016">
                  <c:v>20.34</c:v>
                </c:pt>
                <c:pt idx="1017">
                  <c:v>20.36</c:v>
                </c:pt>
                <c:pt idx="1018">
                  <c:v>20.38</c:v>
                </c:pt>
                <c:pt idx="1019">
                  <c:v>20.399999999999999</c:v>
                </c:pt>
                <c:pt idx="1020">
                  <c:v>20.420000000000002</c:v>
                </c:pt>
                <c:pt idx="1021">
                  <c:v>20.440000000000001</c:v>
                </c:pt>
                <c:pt idx="1022">
                  <c:v>20.46</c:v>
                </c:pt>
                <c:pt idx="1023">
                  <c:v>20.48</c:v>
                </c:pt>
                <c:pt idx="1024">
                  <c:v>20.5</c:v>
                </c:pt>
                <c:pt idx="1025">
                  <c:v>20.52</c:v>
                </c:pt>
                <c:pt idx="1026">
                  <c:v>20.54</c:v>
                </c:pt>
                <c:pt idx="1027">
                  <c:v>20.56</c:v>
                </c:pt>
                <c:pt idx="1028">
                  <c:v>20.58</c:v>
                </c:pt>
                <c:pt idx="1029">
                  <c:v>20.6</c:v>
                </c:pt>
                <c:pt idx="1030">
                  <c:v>20.62</c:v>
                </c:pt>
                <c:pt idx="1031">
                  <c:v>20.64</c:v>
                </c:pt>
                <c:pt idx="1032">
                  <c:v>20.66</c:v>
                </c:pt>
                <c:pt idx="1033">
                  <c:v>20.68</c:v>
                </c:pt>
                <c:pt idx="1034">
                  <c:v>20.7</c:v>
                </c:pt>
                <c:pt idx="1035">
                  <c:v>20.72</c:v>
                </c:pt>
                <c:pt idx="1036">
                  <c:v>20.74</c:v>
                </c:pt>
                <c:pt idx="1037">
                  <c:v>20.76</c:v>
                </c:pt>
                <c:pt idx="1038">
                  <c:v>20.78</c:v>
                </c:pt>
                <c:pt idx="1039">
                  <c:v>20.8</c:v>
                </c:pt>
                <c:pt idx="1040">
                  <c:v>20.82</c:v>
                </c:pt>
                <c:pt idx="1041">
                  <c:v>20.84</c:v>
                </c:pt>
                <c:pt idx="1042">
                  <c:v>20.86</c:v>
                </c:pt>
                <c:pt idx="1043">
                  <c:v>20.88</c:v>
                </c:pt>
                <c:pt idx="1044">
                  <c:v>20.9</c:v>
                </c:pt>
                <c:pt idx="1045">
                  <c:v>20.92</c:v>
                </c:pt>
                <c:pt idx="1046">
                  <c:v>20.94</c:v>
                </c:pt>
                <c:pt idx="1047">
                  <c:v>20.96</c:v>
                </c:pt>
                <c:pt idx="1048">
                  <c:v>20.98</c:v>
                </c:pt>
                <c:pt idx="1049">
                  <c:v>21</c:v>
                </c:pt>
                <c:pt idx="1050">
                  <c:v>21.02</c:v>
                </c:pt>
                <c:pt idx="1051">
                  <c:v>21.04</c:v>
                </c:pt>
                <c:pt idx="1052">
                  <c:v>21.06</c:v>
                </c:pt>
                <c:pt idx="1053">
                  <c:v>21.08</c:v>
                </c:pt>
                <c:pt idx="1054">
                  <c:v>21.1</c:v>
                </c:pt>
                <c:pt idx="1055">
                  <c:v>21.12</c:v>
                </c:pt>
                <c:pt idx="1056">
                  <c:v>21.14</c:v>
                </c:pt>
                <c:pt idx="1057">
                  <c:v>21.16</c:v>
                </c:pt>
                <c:pt idx="1058">
                  <c:v>21.18</c:v>
                </c:pt>
                <c:pt idx="1059">
                  <c:v>21.2</c:v>
                </c:pt>
                <c:pt idx="1060">
                  <c:v>21.22</c:v>
                </c:pt>
                <c:pt idx="1061">
                  <c:v>21.24</c:v>
                </c:pt>
                <c:pt idx="1062">
                  <c:v>21.26</c:v>
                </c:pt>
                <c:pt idx="1063">
                  <c:v>21.28</c:v>
                </c:pt>
                <c:pt idx="1064">
                  <c:v>21.3</c:v>
                </c:pt>
                <c:pt idx="1065">
                  <c:v>21.32</c:v>
                </c:pt>
                <c:pt idx="1066">
                  <c:v>21.34</c:v>
                </c:pt>
                <c:pt idx="1067">
                  <c:v>21.36</c:v>
                </c:pt>
                <c:pt idx="1068">
                  <c:v>21.38</c:v>
                </c:pt>
                <c:pt idx="1069">
                  <c:v>21.4</c:v>
                </c:pt>
                <c:pt idx="1070">
                  <c:v>21.42</c:v>
                </c:pt>
                <c:pt idx="1071">
                  <c:v>21.44</c:v>
                </c:pt>
                <c:pt idx="1072">
                  <c:v>21.46</c:v>
                </c:pt>
                <c:pt idx="1073">
                  <c:v>21.48</c:v>
                </c:pt>
                <c:pt idx="1074">
                  <c:v>21.5</c:v>
                </c:pt>
                <c:pt idx="1075">
                  <c:v>21.52</c:v>
                </c:pt>
                <c:pt idx="1076">
                  <c:v>21.54</c:v>
                </c:pt>
                <c:pt idx="1077">
                  <c:v>21.56</c:v>
                </c:pt>
                <c:pt idx="1078">
                  <c:v>21.58</c:v>
                </c:pt>
                <c:pt idx="1079">
                  <c:v>21.6</c:v>
                </c:pt>
                <c:pt idx="1080">
                  <c:v>21.62</c:v>
                </c:pt>
                <c:pt idx="1081">
                  <c:v>21.64</c:v>
                </c:pt>
                <c:pt idx="1082">
                  <c:v>21.66</c:v>
                </c:pt>
                <c:pt idx="1083">
                  <c:v>21.68</c:v>
                </c:pt>
                <c:pt idx="1084">
                  <c:v>21.7</c:v>
                </c:pt>
                <c:pt idx="1085">
                  <c:v>21.72</c:v>
                </c:pt>
                <c:pt idx="1086">
                  <c:v>21.74</c:v>
                </c:pt>
                <c:pt idx="1087">
                  <c:v>21.76</c:v>
                </c:pt>
                <c:pt idx="1088">
                  <c:v>21.78</c:v>
                </c:pt>
                <c:pt idx="1089">
                  <c:v>21.8</c:v>
                </c:pt>
                <c:pt idx="1090">
                  <c:v>21.82</c:v>
                </c:pt>
                <c:pt idx="1091">
                  <c:v>21.84</c:v>
                </c:pt>
                <c:pt idx="1092">
                  <c:v>21.86</c:v>
                </c:pt>
                <c:pt idx="1093">
                  <c:v>21.88</c:v>
                </c:pt>
                <c:pt idx="1094">
                  <c:v>21.9</c:v>
                </c:pt>
                <c:pt idx="1095">
                  <c:v>21.92</c:v>
                </c:pt>
                <c:pt idx="1096">
                  <c:v>21.94</c:v>
                </c:pt>
                <c:pt idx="1097">
                  <c:v>21.96</c:v>
                </c:pt>
                <c:pt idx="1098">
                  <c:v>21.98</c:v>
                </c:pt>
                <c:pt idx="1099">
                  <c:v>22</c:v>
                </c:pt>
                <c:pt idx="1100">
                  <c:v>22.02</c:v>
                </c:pt>
                <c:pt idx="1101">
                  <c:v>22.04</c:v>
                </c:pt>
                <c:pt idx="1102">
                  <c:v>22.06</c:v>
                </c:pt>
                <c:pt idx="1103">
                  <c:v>22.08</c:v>
                </c:pt>
                <c:pt idx="1104">
                  <c:v>22.1</c:v>
                </c:pt>
                <c:pt idx="1105">
                  <c:v>22.12</c:v>
                </c:pt>
                <c:pt idx="1106">
                  <c:v>22.14</c:v>
                </c:pt>
                <c:pt idx="1107">
                  <c:v>22.16</c:v>
                </c:pt>
                <c:pt idx="1108">
                  <c:v>22.18</c:v>
                </c:pt>
                <c:pt idx="1109">
                  <c:v>22.2</c:v>
                </c:pt>
                <c:pt idx="1110">
                  <c:v>22.22</c:v>
                </c:pt>
                <c:pt idx="1111">
                  <c:v>22.24</c:v>
                </c:pt>
                <c:pt idx="1112">
                  <c:v>22.26</c:v>
                </c:pt>
                <c:pt idx="1113">
                  <c:v>22.28</c:v>
                </c:pt>
                <c:pt idx="1114">
                  <c:v>22.3</c:v>
                </c:pt>
                <c:pt idx="1115">
                  <c:v>22.32</c:v>
                </c:pt>
                <c:pt idx="1116">
                  <c:v>22.34</c:v>
                </c:pt>
                <c:pt idx="1117">
                  <c:v>22.36</c:v>
                </c:pt>
                <c:pt idx="1118">
                  <c:v>22.38</c:v>
                </c:pt>
                <c:pt idx="1119">
                  <c:v>22.4</c:v>
                </c:pt>
                <c:pt idx="1120">
                  <c:v>22.42</c:v>
                </c:pt>
                <c:pt idx="1121">
                  <c:v>22.44</c:v>
                </c:pt>
                <c:pt idx="1122">
                  <c:v>22.46</c:v>
                </c:pt>
                <c:pt idx="1123">
                  <c:v>22.48</c:v>
                </c:pt>
                <c:pt idx="1124">
                  <c:v>22.5</c:v>
                </c:pt>
                <c:pt idx="1125">
                  <c:v>22.52</c:v>
                </c:pt>
                <c:pt idx="1126">
                  <c:v>22.54</c:v>
                </c:pt>
                <c:pt idx="1127">
                  <c:v>22.56</c:v>
                </c:pt>
                <c:pt idx="1128">
                  <c:v>22.58</c:v>
                </c:pt>
                <c:pt idx="1129">
                  <c:v>22.6</c:v>
                </c:pt>
                <c:pt idx="1130">
                  <c:v>22.62</c:v>
                </c:pt>
                <c:pt idx="1131">
                  <c:v>22.64</c:v>
                </c:pt>
                <c:pt idx="1132">
                  <c:v>22.66</c:v>
                </c:pt>
                <c:pt idx="1133">
                  <c:v>22.68</c:v>
                </c:pt>
                <c:pt idx="1134">
                  <c:v>22.7</c:v>
                </c:pt>
                <c:pt idx="1135">
                  <c:v>22.72</c:v>
                </c:pt>
                <c:pt idx="1136">
                  <c:v>22.74</c:v>
                </c:pt>
                <c:pt idx="1137">
                  <c:v>22.76</c:v>
                </c:pt>
                <c:pt idx="1138">
                  <c:v>22.78</c:v>
                </c:pt>
                <c:pt idx="1139">
                  <c:v>22.8</c:v>
                </c:pt>
                <c:pt idx="1140">
                  <c:v>22.82</c:v>
                </c:pt>
                <c:pt idx="1141">
                  <c:v>22.84</c:v>
                </c:pt>
                <c:pt idx="1142">
                  <c:v>22.86</c:v>
                </c:pt>
                <c:pt idx="1143">
                  <c:v>22.88</c:v>
                </c:pt>
                <c:pt idx="1144">
                  <c:v>22.9</c:v>
                </c:pt>
                <c:pt idx="1145">
                  <c:v>22.92</c:v>
                </c:pt>
                <c:pt idx="1146">
                  <c:v>22.94</c:v>
                </c:pt>
                <c:pt idx="1147">
                  <c:v>22.96</c:v>
                </c:pt>
                <c:pt idx="1148">
                  <c:v>22.98</c:v>
                </c:pt>
                <c:pt idx="1149">
                  <c:v>23</c:v>
                </c:pt>
                <c:pt idx="1150">
                  <c:v>23.02</c:v>
                </c:pt>
              </c:numCache>
            </c:numRef>
          </c:xVal>
          <c:yVal>
            <c:numRef>
              <c:f>'190724 CHG E1 Au Bare'!$D$67:$D$1217</c:f>
              <c:numCache>
                <c:formatCode>0.00E+00</c:formatCode>
                <c:ptCount val="1151"/>
                <c:pt idx="0">
                  <c:v>-5.2573500000000005E-4</c:v>
                </c:pt>
                <c:pt idx="1">
                  <c:v>-2.5347E-3</c:v>
                </c:pt>
                <c:pt idx="2">
                  <c:v>-4.5257400000000003E-3</c:v>
                </c:pt>
                <c:pt idx="3">
                  <c:v>-6.5203300000000004E-3</c:v>
                </c:pt>
                <c:pt idx="4">
                  <c:v>-8.5274099999999992E-3</c:v>
                </c:pt>
                <c:pt idx="5">
                  <c:v>-1.0530299999999999E-2</c:v>
                </c:pt>
                <c:pt idx="6">
                  <c:v>-1.25203E-2</c:v>
                </c:pt>
                <c:pt idx="7">
                  <c:v>-1.45287E-2</c:v>
                </c:pt>
                <c:pt idx="8">
                  <c:v>-1.6529100000000001E-2</c:v>
                </c:pt>
                <c:pt idx="9">
                  <c:v>-1.8527399999999999E-2</c:v>
                </c:pt>
                <c:pt idx="10">
                  <c:v>-2.0523199999999998E-2</c:v>
                </c:pt>
                <c:pt idx="11">
                  <c:v>-2.25232E-2</c:v>
                </c:pt>
                <c:pt idx="12">
                  <c:v>-2.4532000000000002E-2</c:v>
                </c:pt>
                <c:pt idx="13">
                  <c:v>-2.6525300000000002E-2</c:v>
                </c:pt>
                <c:pt idx="14">
                  <c:v>-2.85195E-2</c:v>
                </c:pt>
                <c:pt idx="15">
                  <c:v>-3.05274E-2</c:v>
                </c:pt>
                <c:pt idx="16">
                  <c:v>-3.25282E-2</c:v>
                </c:pt>
                <c:pt idx="17">
                  <c:v>-3.4522799999999999E-2</c:v>
                </c:pt>
                <c:pt idx="18">
                  <c:v>-3.6516600000000003E-2</c:v>
                </c:pt>
                <c:pt idx="19">
                  <c:v>-3.8526999999999999E-2</c:v>
                </c:pt>
                <c:pt idx="20">
                  <c:v>-4.0524499999999998E-2</c:v>
                </c:pt>
                <c:pt idx="21">
                  <c:v>-4.2528700000000003E-2</c:v>
                </c:pt>
                <c:pt idx="22">
                  <c:v>-4.4529100000000002E-2</c:v>
                </c:pt>
                <c:pt idx="23">
                  <c:v>-4.6518700000000003E-2</c:v>
                </c:pt>
                <c:pt idx="24">
                  <c:v>-4.8522000000000003E-2</c:v>
                </c:pt>
                <c:pt idx="25">
                  <c:v>-5.05262E-2</c:v>
                </c:pt>
                <c:pt idx="26">
                  <c:v>-5.2497799999999997E-2</c:v>
                </c:pt>
                <c:pt idx="27">
                  <c:v>-5.4504900000000002E-2</c:v>
                </c:pt>
                <c:pt idx="28">
                  <c:v>-5.6507399999999999E-2</c:v>
                </c:pt>
                <c:pt idx="29">
                  <c:v>-5.8508200000000003E-2</c:v>
                </c:pt>
                <c:pt idx="30">
                  <c:v>-6.0504099999999998E-2</c:v>
                </c:pt>
                <c:pt idx="31">
                  <c:v>-6.25024E-2</c:v>
                </c:pt>
                <c:pt idx="32">
                  <c:v>-6.4498200000000006E-2</c:v>
                </c:pt>
                <c:pt idx="33">
                  <c:v>-6.6498699999999994E-2</c:v>
                </c:pt>
                <c:pt idx="34">
                  <c:v>-6.85032E-2</c:v>
                </c:pt>
                <c:pt idx="35">
                  <c:v>-7.0491999999999999E-2</c:v>
                </c:pt>
                <c:pt idx="36">
                  <c:v>-7.2491200000000006E-2</c:v>
                </c:pt>
                <c:pt idx="37">
                  <c:v>-7.4496999999999994E-2</c:v>
                </c:pt>
                <c:pt idx="38">
                  <c:v>-7.64957E-2</c:v>
                </c:pt>
                <c:pt idx="39">
                  <c:v>-7.8492800000000001E-2</c:v>
                </c:pt>
                <c:pt idx="40">
                  <c:v>-8.0500299999999997E-2</c:v>
                </c:pt>
                <c:pt idx="41">
                  <c:v>-8.2496200000000006E-2</c:v>
                </c:pt>
                <c:pt idx="42">
                  <c:v>-8.4489900000000007E-2</c:v>
                </c:pt>
                <c:pt idx="43">
                  <c:v>-8.6498199999999997E-2</c:v>
                </c:pt>
                <c:pt idx="44">
                  <c:v>-8.8503200000000004E-2</c:v>
                </c:pt>
                <c:pt idx="45">
                  <c:v>-9.0501999999999999E-2</c:v>
                </c:pt>
                <c:pt idx="46">
                  <c:v>-9.2496999999999996E-2</c:v>
                </c:pt>
                <c:pt idx="47">
                  <c:v>-9.44995E-2</c:v>
                </c:pt>
                <c:pt idx="48">
                  <c:v>-9.6490300000000001E-2</c:v>
                </c:pt>
                <c:pt idx="49">
                  <c:v>-9.8497399999999999E-2</c:v>
                </c:pt>
                <c:pt idx="50">
                  <c:v>-0.10048799999999999</c:v>
                </c:pt>
                <c:pt idx="51">
                  <c:v>-0.102478</c:v>
                </c:pt>
                <c:pt idx="52">
                  <c:v>-0.10448399999999999</c:v>
                </c:pt>
                <c:pt idx="53">
                  <c:v>-0.10649</c:v>
                </c:pt>
                <c:pt idx="54">
                  <c:v>-0.108476</c:v>
                </c:pt>
                <c:pt idx="55">
                  <c:v>-0.11047700000000001</c:v>
                </c:pt>
                <c:pt idx="56">
                  <c:v>-0.112472</c:v>
                </c:pt>
                <c:pt idx="57">
                  <c:v>-0.114469</c:v>
                </c:pt>
                <c:pt idx="58">
                  <c:v>-0.116475</c:v>
                </c:pt>
                <c:pt idx="59">
                  <c:v>-0.118483</c:v>
                </c:pt>
                <c:pt idx="60">
                  <c:v>-0.120477</c:v>
                </c:pt>
                <c:pt idx="61">
                  <c:v>-0.12246899999999999</c:v>
                </c:pt>
                <c:pt idx="62">
                  <c:v>-0.12446</c:v>
                </c:pt>
                <c:pt idx="63">
                  <c:v>-0.12646399999999999</c:v>
                </c:pt>
                <c:pt idx="64">
                  <c:v>-0.12848000000000001</c:v>
                </c:pt>
                <c:pt idx="65">
                  <c:v>-0.13047400000000001</c:v>
                </c:pt>
                <c:pt idx="66">
                  <c:v>-0.13248299999999999</c:v>
                </c:pt>
                <c:pt idx="67">
                  <c:v>-0.13446900000000001</c:v>
                </c:pt>
                <c:pt idx="68">
                  <c:v>-0.13647000000000001</c:v>
                </c:pt>
                <c:pt idx="69">
                  <c:v>-0.13847799999999999</c:v>
                </c:pt>
                <c:pt idx="70">
                  <c:v>-0.140457</c:v>
                </c:pt>
                <c:pt idx="71">
                  <c:v>-0.14247699999999999</c:v>
                </c:pt>
                <c:pt idx="72">
                  <c:v>-0.144481</c:v>
                </c:pt>
                <c:pt idx="73">
                  <c:v>-0.146482</c:v>
                </c:pt>
                <c:pt idx="74">
                  <c:v>-0.14847199999999999</c:v>
                </c:pt>
                <c:pt idx="75">
                  <c:v>-0.15045700000000001</c:v>
                </c:pt>
                <c:pt idx="76">
                  <c:v>-0.15246699999999999</c:v>
                </c:pt>
                <c:pt idx="77">
                  <c:v>-0.15445900000000001</c:v>
                </c:pt>
                <c:pt idx="78">
                  <c:v>-0.15643599999999999</c:v>
                </c:pt>
                <c:pt idx="79">
                  <c:v>-0.15845100000000001</c:v>
                </c:pt>
                <c:pt idx="80">
                  <c:v>-0.16045599999999999</c:v>
                </c:pt>
                <c:pt idx="81">
                  <c:v>-0.16245999999999999</c:v>
                </c:pt>
                <c:pt idx="82">
                  <c:v>-0.16445299999999999</c:v>
                </c:pt>
                <c:pt idx="83">
                  <c:v>-0.16644999999999999</c:v>
                </c:pt>
                <c:pt idx="84">
                  <c:v>-0.16844200000000001</c:v>
                </c:pt>
                <c:pt idx="85">
                  <c:v>-0.17045399999999999</c:v>
                </c:pt>
                <c:pt idx="86">
                  <c:v>-0.17244999999999999</c:v>
                </c:pt>
                <c:pt idx="87">
                  <c:v>-0.17443700000000001</c:v>
                </c:pt>
                <c:pt idx="88">
                  <c:v>-0.17643500000000001</c:v>
                </c:pt>
                <c:pt idx="89">
                  <c:v>-0.178455</c:v>
                </c:pt>
                <c:pt idx="90">
                  <c:v>-0.18044199999999999</c:v>
                </c:pt>
                <c:pt idx="91">
                  <c:v>-0.182449</c:v>
                </c:pt>
                <c:pt idx="92">
                  <c:v>-0.18445400000000001</c:v>
                </c:pt>
                <c:pt idx="93">
                  <c:v>-0.186449</c:v>
                </c:pt>
                <c:pt idx="94">
                  <c:v>-0.188445</c:v>
                </c:pt>
                <c:pt idx="95">
                  <c:v>-0.19044900000000001</c:v>
                </c:pt>
                <c:pt idx="96">
                  <c:v>-0.19245799999999999</c:v>
                </c:pt>
                <c:pt idx="97">
                  <c:v>-0.19445100000000001</c:v>
                </c:pt>
                <c:pt idx="98">
                  <c:v>-0.19645000000000001</c:v>
                </c:pt>
                <c:pt idx="99">
                  <c:v>-0.19844999999999999</c:v>
                </c:pt>
                <c:pt idx="100">
                  <c:v>-0.20044000000000001</c:v>
                </c:pt>
                <c:pt idx="101">
                  <c:v>-0.20244400000000001</c:v>
                </c:pt>
                <c:pt idx="102">
                  <c:v>-0.20444599999999999</c:v>
                </c:pt>
                <c:pt idx="103">
                  <c:v>-0.20644000000000001</c:v>
                </c:pt>
                <c:pt idx="104">
                  <c:v>-0.20844799999999999</c:v>
                </c:pt>
                <c:pt idx="105">
                  <c:v>-0.21044399999999999</c:v>
                </c:pt>
                <c:pt idx="106">
                  <c:v>-0.21244499999999999</c:v>
                </c:pt>
                <c:pt idx="107">
                  <c:v>-0.21443100000000001</c:v>
                </c:pt>
                <c:pt idx="108">
                  <c:v>-0.216446</c:v>
                </c:pt>
                <c:pt idx="109">
                  <c:v>-0.218448</c:v>
                </c:pt>
                <c:pt idx="110">
                  <c:v>-0.22042100000000001</c:v>
                </c:pt>
                <c:pt idx="111">
                  <c:v>-0.22243499999999999</c:v>
                </c:pt>
                <c:pt idx="112">
                  <c:v>-0.22443199999999999</c:v>
                </c:pt>
                <c:pt idx="113">
                  <c:v>-0.22642300000000001</c:v>
                </c:pt>
                <c:pt idx="114">
                  <c:v>-0.22842499999999999</c:v>
                </c:pt>
                <c:pt idx="115">
                  <c:v>-0.230437</c:v>
                </c:pt>
                <c:pt idx="116">
                  <c:v>-0.23243900000000001</c:v>
                </c:pt>
                <c:pt idx="117">
                  <c:v>-0.23443600000000001</c:v>
                </c:pt>
                <c:pt idx="118">
                  <c:v>-0.23641899999999999</c:v>
                </c:pt>
                <c:pt idx="119">
                  <c:v>-0.23843400000000001</c:v>
                </c:pt>
                <c:pt idx="120">
                  <c:v>-0.24041299999999999</c:v>
                </c:pt>
                <c:pt idx="121">
                  <c:v>-0.24241399999999999</c:v>
                </c:pt>
                <c:pt idx="122">
                  <c:v>-0.24442800000000001</c:v>
                </c:pt>
                <c:pt idx="123">
                  <c:v>-0.24644199999999999</c:v>
                </c:pt>
                <c:pt idx="124">
                  <c:v>-0.24843100000000001</c:v>
                </c:pt>
                <c:pt idx="125">
                  <c:v>-0.25042799999999998</c:v>
                </c:pt>
                <c:pt idx="126">
                  <c:v>-0.25241599999999997</c:v>
                </c:pt>
                <c:pt idx="127">
                  <c:v>-0.25442199999999998</c:v>
                </c:pt>
                <c:pt idx="128">
                  <c:v>-0.25640400000000002</c:v>
                </c:pt>
                <c:pt idx="129">
                  <c:v>-0.25839699999999999</c:v>
                </c:pt>
                <c:pt idx="130">
                  <c:v>-0.26039899999999999</c:v>
                </c:pt>
                <c:pt idx="131">
                  <c:v>-0.26240400000000003</c:v>
                </c:pt>
                <c:pt idx="132">
                  <c:v>-0.26440900000000001</c:v>
                </c:pt>
                <c:pt idx="133">
                  <c:v>-0.26638899999999999</c:v>
                </c:pt>
                <c:pt idx="134">
                  <c:v>-0.26838800000000002</c:v>
                </c:pt>
                <c:pt idx="135">
                  <c:v>-0.27038800000000002</c:v>
                </c:pt>
                <c:pt idx="136">
                  <c:v>-0.27241700000000002</c:v>
                </c:pt>
                <c:pt idx="137">
                  <c:v>-0.274399</c:v>
                </c:pt>
                <c:pt idx="138">
                  <c:v>-0.27639200000000003</c:v>
                </c:pt>
                <c:pt idx="139">
                  <c:v>-0.27838299999999999</c:v>
                </c:pt>
                <c:pt idx="140">
                  <c:v>-0.28038099999999999</c:v>
                </c:pt>
                <c:pt idx="141">
                  <c:v>-0.282383</c:v>
                </c:pt>
                <c:pt idx="142">
                  <c:v>-0.28438200000000002</c:v>
                </c:pt>
                <c:pt idx="143">
                  <c:v>-0.28639399999999998</c:v>
                </c:pt>
                <c:pt idx="144">
                  <c:v>-0.288379</c:v>
                </c:pt>
                <c:pt idx="145">
                  <c:v>-0.29040100000000002</c:v>
                </c:pt>
                <c:pt idx="146">
                  <c:v>-0.29239700000000002</c:v>
                </c:pt>
                <c:pt idx="147">
                  <c:v>-0.29439900000000002</c:v>
                </c:pt>
                <c:pt idx="148">
                  <c:v>-0.29640899999999998</c:v>
                </c:pt>
                <c:pt idx="149">
                  <c:v>-0.2984</c:v>
                </c:pt>
                <c:pt idx="150">
                  <c:v>-0.30040800000000001</c:v>
                </c:pt>
                <c:pt idx="151">
                  <c:v>-0.30238900000000002</c:v>
                </c:pt>
                <c:pt idx="152">
                  <c:v>-0.304394</c:v>
                </c:pt>
                <c:pt idx="153">
                  <c:v>-0.30641699999999999</c:v>
                </c:pt>
                <c:pt idx="154">
                  <c:v>-0.308369</c:v>
                </c:pt>
                <c:pt idx="155">
                  <c:v>-0.31037900000000002</c:v>
                </c:pt>
                <c:pt idx="156">
                  <c:v>-0.312392</c:v>
                </c:pt>
                <c:pt idx="157">
                  <c:v>-0.31437900000000002</c:v>
                </c:pt>
                <c:pt idx="158">
                  <c:v>-0.31636500000000001</c:v>
                </c:pt>
                <c:pt idx="159">
                  <c:v>-0.31836500000000001</c:v>
                </c:pt>
                <c:pt idx="160">
                  <c:v>-0.320378</c:v>
                </c:pt>
                <c:pt idx="161">
                  <c:v>-0.32237399999999999</c:v>
                </c:pt>
                <c:pt idx="162">
                  <c:v>-0.32435900000000001</c:v>
                </c:pt>
                <c:pt idx="163">
                  <c:v>-0.32636900000000002</c:v>
                </c:pt>
                <c:pt idx="164">
                  <c:v>-0.32836100000000001</c:v>
                </c:pt>
                <c:pt idx="165">
                  <c:v>-0.33036300000000002</c:v>
                </c:pt>
                <c:pt idx="166">
                  <c:v>-0.33235599999999998</c:v>
                </c:pt>
                <c:pt idx="167">
                  <c:v>-0.334372</c:v>
                </c:pt>
                <c:pt idx="168">
                  <c:v>-0.33635599999999999</c:v>
                </c:pt>
                <c:pt idx="169">
                  <c:v>-0.33836300000000002</c:v>
                </c:pt>
                <c:pt idx="170">
                  <c:v>-0.34035599999999999</c:v>
                </c:pt>
                <c:pt idx="171">
                  <c:v>-0.34237000000000001</c:v>
                </c:pt>
                <c:pt idx="172">
                  <c:v>-0.34435700000000002</c:v>
                </c:pt>
                <c:pt idx="173">
                  <c:v>-0.34637200000000001</c:v>
                </c:pt>
                <c:pt idx="174">
                  <c:v>-0.34835199999999999</c:v>
                </c:pt>
                <c:pt idx="175">
                  <c:v>-0.350354</c:v>
                </c:pt>
                <c:pt idx="176">
                  <c:v>-0.35235899999999998</c:v>
                </c:pt>
                <c:pt idx="177">
                  <c:v>-0.35434399999999999</c:v>
                </c:pt>
                <c:pt idx="178">
                  <c:v>-0.35633999999999999</c:v>
                </c:pt>
                <c:pt idx="179">
                  <c:v>-0.35835</c:v>
                </c:pt>
                <c:pt idx="180">
                  <c:v>-0.36033500000000002</c:v>
                </c:pt>
                <c:pt idx="181">
                  <c:v>-0.36232999999999999</c:v>
                </c:pt>
                <c:pt idx="182">
                  <c:v>-0.36433399999999999</c:v>
                </c:pt>
                <c:pt idx="183">
                  <c:v>-0.36632500000000001</c:v>
                </c:pt>
                <c:pt idx="184">
                  <c:v>-0.36831199999999997</c:v>
                </c:pt>
                <c:pt idx="185">
                  <c:v>-0.37031399999999998</c:v>
                </c:pt>
                <c:pt idx="186">
                  <c:v>-0.37231900000000001</c:v>
                </c:pt>
                <c:pt idx="187">
                  <c:v>-0.37432700000000002</c:v>
                </c:pt>
                <c:pt idx="188">
                  <c:v>-0.37632700000000002</c:v>
                </c:pt>
                <c:pt idx="189">
                  <c:v>-0.37831999999999999</c:v>
                </c:pt>
                <c:pt idx="190">
                  <c:v>-0.38031399999999999</c:v>
                </c:pt>
                <c:pt idx="191">
                  <c:v>-0.38231199999999999</c:v>
                </c:pt>
                <c:pt idx="192">
                  <c:v>-0.38431399999999999</c:v>
                </c:pt>
                <c:pt idx="193">
                  <c:v>-0.38631100000000002</c:v>
                </c:pt>
                <c:pt idx="194">
                  <c:v>-0.38831700000000002</c:v>
                </c:pt>
                <c:pt idx="195">
                  <c:v>-0.390316</c:v>
                </c:pt>
                <c:pt idx="196">
                  <c:v>-0.39231899999999997</c:v>
                </c:pt>
                <c:pt idx="197">
                  <c:v>-0.39431899999999998</c:v>
                </c:pt>
                <c:pt idx="198">
                  <c:v>-0.39630900000000002</c:v>
                </c:pt>
                <c:pt idx="199">
                  <c:v>-0.39832000000000001</c:v>
                </c:pt>
                <c:pt idx="200">
                  <c:v>-0.40032299999999998</c:v>
                </c:pt>
                <c:pt idx="201">
                  <c:v>-0.40232099999999998</c:v>
                </c:pt>
                <c:pt idx="202">
                  <c:v>-0.40430899999999997</c:v>
                </c:pt>
                <c:pt idx="203">
                  <c:v>-0.40631800000000001</c:v>
                </c:pt>
                <c:pt idx="204">
                  <c:v>-0.40831000000000001</c:v>
                </c:pt>
                <c:pt idx="205">
                  <c:v>-0.410302</c:v>
                </c:pt>
                <c:pt idx="206">
                  <c:v>-0.41229900000000003</c:v>
                </c:pt>
                <c:pt idx="207">
                  <c:v>-0.41430499999999998</c:v>
                </c:pt>
                <c:pt idx="208">
                  <c:v>-0.41629699999999997</c:v>
                </c:pt>
                <c:pt idx="209">
                  <c:v>-0.41830000000000001</c:v>
                </c:pt>
                <c:pt idx="210">
                  <c:v>-0.42028700000000002</c:v>
                </c:pt>
                <c:pt idx="211">
                  <c:v>-0.42230499999999999</c:v>
                </c:pt>
                <c:pt idx="212">
                  <c:v>-0.42430299999999999</c:v>
                </c:pt>
                <c:pt idx="213">
                  <c:v>-0.42630099999999999</c:v>
                </c:pt>
                <c:pt idx="214">
                  <c:v>-0.42828699999999997</c:v>
                </c:pt>
                <c:pt idx="215">
                  <c:v>-0.430288</c:v>
                </c:pt>
                <c:pt idx="216">
                  <c:v>-0.43229000000000001</c:v>
                </c:pt>
                <c:pt idx="217">
                  <c:v>-0.43428800000000001</c:v>
                </c:pt>
                <c:pt idx="218">
                  <c:v>-0.436276</c:v>
                </c:pt>
                <c:pt idx="219">
                  <c:v>-0.43828699999999998</c:v>
                </c:pt>
                <c:pt idx="220">
                  <c:v>-0.44028699999999998</c:v>
                </c:pt>
                <c:pt idx="221">
                  <c:v>-0.44229400000000002</c:v>
                </c:pt>
                <c:pt idx="222">
                  <c:v>-0.44429000000000002</c:v>
                </c:pt>
                <c:pt idx="223">
                  <c:v>-0.44628800000000002</c:v>
                </c:pt>
                <c:pt idx="224">
                  <c:v>-0.44827899999999998</c:v>
                </c:pt>
                <c:pt idx="225">
                  <c:v>-0.45029000000000002</c:v>
                </c:pt>
                <c:pt idx="226">
                  <c:v>-0.45228400000000002</c:v>
                </c:pt>
                <c:pt idx="227">
                  <c:v>-0.45429199999999997</c:v>
                </c:pt>
                <c:pt idx="228">
                  <c:v>-0.45627499999999999</c:v>
                </c:pt>
                <c:pt idx="229">
                  <c:v>-0.45827400000000001</c:v>
                </c:pt>
                <c:pt idx="230">
                  <c:v>-0.46028200000000002</c:v>
                </c:pt>
                <c:pt idx="231">
                  <c:v>-0.46226200000000001</c:v>
                </c:pt>
                <c:pt idx="232">
                  <c:v>-0.46425499999999997</c:v>
                </c:pt>
                <c:pt idx="233">
                  <c:v>-0.46625899999999998</c:v>
                </c:pt>
                <c:pt idx="234">
                  <c:v>-0.46825699999999998</c:v>
                </c:pt>
                <c:pt idx="235">
                  <c:v>-0.470248</c:v>
                </c:pt>
                <c:pt idx="236">
                  <c:v>-0.47223999999999999</c:v>
                </c:pt>
                <c:pt idx="237">
                  <c:v>-0.47425699999999998</c:v>
                </c:pt>
                <c:pt idx="238">
                  <c:v>-0.47624300000000003</c:v>
                </c:pt>
                <c:pt idx="239">
                  <c:v>-0.47824899999999998</c:v>
                </c:pt>
                <c:pt idx="240">
                  <c:v>-0.480242</c:v>
                </c:pt>
                <c:pt idx="241">
                  <c:v>-0.48224400000000001</c:v>
                </c:pt>
                <c:pt idx="242">
                  <c:v>-0.48423500000000003</c:v>
                </c:pt>
                <c:pt idx="243">
                  <c:v>-0.48624699999999998</c:v>
                </c:pt>
                <c:pt idx="244">
                  <c:v>-0.48823899999999998</c:v>
                </c:pt>
                <c:pt idx="245">
                  <c:v>-0.49025600000000003</c:v>
                </c:pt>
                <c:pt idx="246">
                  <c:v>-0.49224099999999998</c:v>
                </c:pt>
                <c:pt idx="247">
                  <c:v>-0.49424099999999999</c:v>
                </c:pt>
                <c:pt idx="248">
                  <c:v>-0.49625200000000003</c:v>
                </c:pt>
                <c:pt idx="249">
                  <c:v>-0.49825000000000003</c:v>
                </c:pt>
                <c:pt idx="250">
                  <c:v>-0.50025200000000003</c:v>
                </c:pt>
                <c:pt idx="251">
                  <c:v>-0.50224899999999995</c:v>
                </c:pt>
                <c:pt idx="252">
                  <c:v>-0.504243</c:v>
                </c:pt>
                <c:pt idx="253">
                  <c:v>-0.50625100000000001</c:v>
                </c:pt>
                <c:pt idx="254">
                  <c:v>-0.50824000000000003</c:v>
                </c:pt>
                <c:pt idx="255">
                  <c:v>-0.51023700000000005</c:v>
                </c:pt>
                <c:pt idx="256">
                  <c:v>-0.51222800000000002</c:v>
                </c:pt>
                <c:pt idx="257">
                  <c:v>-0.51422699999999999</c:v>
                </c:pt>
                <c:pt idx="258">
                  <c:v>-0.51621799999999995</c:v>
                </c:pt>
                <c:pt idx="259">
                  <c:v>-0.51822599999999996</c:v>
                </c:pt>
                <c:pt idx="260">
                  <c:v>-0.52022199999999996</c:v>
                </c:pt>
                <c:pt idx="261">
                  <c:v>-0.52222999999999997</c:v>
                </c:pt>
                <c:pt idx="262">
                  <c:v>-0.52420999999999995</c:v>
                </c:pt>
                <c:pt idx="263">
                  <c:v>-0.52621499999999999</c:v>
                </c:pt>
                <c:pt idx="264">
                  <c:v>-0.52821899999999999</c:v>
                </c:pt>
                <c:pt idx="265">
                  <c:v>-0.53022199999999997</c:v>
                </c:pt>
                <c:pt idx="266">
                  <c:v>-0.532223</c:v>
                </c:pt>
                <c:pt idx="267">
                  <c:v>-0.534215</c:v>
                </c:pt>
                <c:pt idx="268">
                  <c:v>-0.53620299999999999</c:v>
                </c:pt>
                <c:pt idx="269">
                  <c:v>-0.53821699999999995</c:v>
                </c:pt>
                <c:pt idx="270">
                  <c:v>-0.54020400000000002</c:v>
                </c:pt>
                <c:pt idx="271">
                  <c:v>-0.54222700000000001</c:v>
                </c:pt>
                <c:pt idx="272">
                  <c:v>-0.54420500000000005</c:v>
                </c:pt>
                <c:pt idx="273">
                  <c:v>-0.54620800000000003</c:v>
                </c:pt>
                <c:pt idx="274">
                  <c:v>-0.54821200000000003</c:v>
                </c:pt>
                <c:pt idx="275">
                  <c:v>-0.55020599999999997</c:v>
                </c:pt>
                <c:pt idx="276">
                  <c:v>-0.55221699999999996</c:v>
                </c:pt>
                <c:pt idx="277">
                  <c:v>-0.55422700000000003</c:v>
                </c:pt>
                <c:pt idx="278">
                  <c:v>-0.55622499999999997</c:v>
                </c:pt>
                <c:pt idx="279">
                  <c:v>-0.55821500000000002</c:v>
                </c:pt>
                <c:pt idx="280">
                  <c:v>-0.56020499999999995</c:v>
                </c:pt>
                <c:pt idx="281">
                  <c:v>-0.56222000000000005</c:v>
                </c:pt>
                <c:pt idx="282">
                  <c:v>-0.56419200000000003</c:v>
                </c:pt>
                <c:pt idx="283">
                  <c:v>-0.56617499999999998</c:v>
                </c:pt>
                <c:pt idx="284">
                  <c:v>-0.56818900000000006</c:v>
                </c:pt>
                <c:pt idx="285">
                  <c:v>-0.57019299999999995</c:v>
                </c:pt>
                <c:pt idx="286">
                  <c:v>-0.57219299999999995</c:v>
                </c:pt>
                <c:pt idx="287">
                  <c:v>-0.57418599999999997</c:v>
                </c:pt>
                <c:pt idx="288">
                  <c:v>-0.57618899999999995</c:v>
                </c:pt>
                <c:pt idx="289">
                  <c:v>-0.57818899999999995</c:v>
                </c:pt>
                <c:pt idx="290">
                  <c:v>-0.58020099999999997</c:v>
                </c:pt>
                <c:pt idx="291">
                  <c:v>-0.58218800000000004</c:v>
                </c:pt>
                <c:pt idx="292">
                  <c:v>-0.584175</c:v>
                </c:pt>
                <c:pt idx="293">
                  <c:v>-0.58617799999999998</c:v>
                </c:pt>
                <c:pt idx="294">
                  <c:v>-0.58818199999999998</c:v>
                </c:pt>
                <c:pt idx="295">
                  <c:v>-0.59017600000000003</c:v>
                </c:pt>
                <c:pt idx="296">
                  <c:v>-0.59218499999999996</c:v>
                </c:pt>
                <c:pt idx="297">
                  <c:v>-0.59418099999999996</c:v>
                </c:pt>
                <c:pt idx="298">
                  <c:v>-0.59618000000000004</c:v>
                </c:pt>
                <c:pt idx="299">
                  <c:v>-0.59818099999999996</c:v>
                </c:pt>
                <c:pt idx="300">
                  <c:v>-0.60018899999999997</c:v>
                </c:pt>
                <c:pt idx="301">
                  <c:v>-0.60220300000000004</c:v>
                </c:pt>
                <c:pt idx="302">
                  <c:v>-0.60418899999999998</c:v>
                </c:pt>
                <c:pt idx="303">
                  <c:v>-0.60619999999999996</c:v>
                </c:pt>
                <c:pt idx="304">
                  <c:v>-0.60818300000000003</c:v>
                </c:pt>
                <c:pt idx="305">
                  <c:v>-0.610182</c:v>
                </c:pt>
                <c:pt idx="306">
                  <c:v>-0.61218700000000004</c:v>
                </c:pt>
                <c:pt idx="307">
                  <c:v>-0.61418899999999998</c:v>
                </c:pt>
                <c:pt idx="308">
                  <c:v>-0.61618899999999999</c:v>
                </c:pt>
                <c:pt idx="309">
                  <c:v>-0.61818899999999999</c:v>
                </c:pt>
                <c:pt idx="310">
                  <c:v>-0.62018399999999996</c:v>
                </c:pt>
                <c:pt idx="311">
                  <c:v>-0.62219800000000003</c:v>
                </c:pt>
                <c:pt idx="312">
                  <c:v>-0.62418499999999999</c:v>
                </c:pt>
                <c:pt idx="313">
                  <c:v>-0.62618300000000005</c:v>
                </c:pt>
                <c:pt idx="314">
                  <c:v>-0.62817800000000001</c:v>
                </c:pt>
                <c:pt idx="315">
                  <c:v>-0.63017400000000001</c:v>
                </c:pt>
                <c:pt idx="316">
                  <c:v>-0.63218700000000005</c:v>
                </c:pt>
                <c:pt idx="317">
                  <c:v>-0.63417900000000005</c:v>
                </c:pt>
                <c:pt idx="318">
                  <c:v>-0.63617699999999999</c:v>
                </c:pt>
                <c:pt idx="319">
                  <c:v>-0.63816399999999995</c:v>
                </c:pt>
                <c:pt idx="320">
                  <c:v>-0.64017800000000002</c:v>
                </c:pt>
                <c:pt idx="321">
                  <c:v>-0.64217500000000005</c:v>
                </c:pt>
                <c:pt idx="322">
                  <c:v>-0.64417999999999997</c:v>
                </c:pt>
                <c:pt idx="323">
                  <c:v>-0.64617000000000002</c:v>
                </c:pt>
                <c:pt idx="324">
                  <c:v>-0.64818200000000004</c:v>
                </c:pt>
                <c:pt idx="325">
                  <c:v>-0.65018500000000001</c:v>
                </c:pt>
                <c:pt idx="326">
                  <c:v>-0.65217000000000003</c:v>
                </c:pt>
                <c:pt idx="327">
                  <c:v>-0.654169</c:v>
                </c:pt>
                <c:pt idx="328">
                  <c:v>-0.656196</c:v>
                </c:pt>
                <c:pt idx="329">
                  <c:v>-0.65819099999999997</c:v>
                </c:pt>
                <c:pt idx="330">
                  <c:v>-0.66017899999999996</c:v>
                </c:pt>
                <c:pt idx="331">
                  <c:v>-0.66216900000000001</c:v>
                </c:pt>
                <c:pt idx="332">
                  <c:v>-0.66417199999999998</c:v>
                </c:pt>
                <c:pt idx="333">
                  <c:v>-0.66616299999999995</c:v>
                </c:pt>
                <c:pt idx="334">
                  <c:v>-0.66815000000000002</c:v>
                </c:pt>
                <c:pt idx="335">
                  <c:v>-0.67015199999999997</c:v>
                </c:pt>
                <c:pt idx="336">
                  <c:v>-0.67215499999999995</c:v>
                </c:pt>
                <c:pt idx="337">
                  <c:v>-0.67416299999999996</c:v>
                </c:pt>
                <c:pt idx="338">
                  <c:v>-0.67615400000000003</c:v>
                </c:pt>
                <c:pt idx="339">
                  <c:v>-0.67814799999999997</c:v>
                </c:pt>
                <c:pt idx="340">
                  <c:v>-0.68014699999999995</c:v>
                </c:pt>
                <c:pt idx="341">
                  <c:v>-0.68216399999999999</c:v>
                </c:pt>
                <c:pt idx="342">
                  <c:v>-0.68415700000000002</c:v>
                </c:pt>
                <c:pt idx="343">
                  <c:v>-0.686141</c:v>
                </c:pt>
                <c:pt idx="344">
                  <c:v>-0.68815000000000004</c:v>
                </c:pt>
                <c:pt idx="345">
                  <c:v>-0.69016500000000003</c:v>
                </c:pt>
                <c:pt idx="346">
                  <c:v>-0.69215599999999999</c:v>
                </c:pt>
                <c:pt idx="347">
                  <c:v>-0.69415099999999996</c:v>
                </c:pt>
                <c:pt idx="348">
                  <c:v>-0.69614699999999996</c:v>
                </c:pt>
                <c:pt idx="349">
                  <c:v>-0.69815199999999999</c:v>
                </c:pt>
                <c:pt idx="350">
                  <c:v>-0.70014900000000002</c:v>
                </c:pt>
                <c:pt idx="351">
                  <c:v>-0.70215300000000003</c:v>
                </c:pt>
                <c:pt idx="352">
                  <c:v>-0.70416999999999996</c:v>
                </c:pt>
                <c:pt idx="353">
                  <c:v>-0.70616500000000004</c:v>
                </c:pt>
                <c:pt idx="354">
                  <c:v>-0.708179</c:v>
                </c:pt>
                <c:pt idx="355">
                  <c:v>-0.71016599999999996</c:v>
                </c:pt>
                <c:pt idx="356">
                  <c:v>-0.71215399999999995</c:v>
                </c:pt>
                <c:pt idx="357">
                  <c:v>-0.71416000000000002</c:v>
                </c:pt>
                <c:pt idx="358">
                  <c:v>-0.71616000000000002</c:v>
                </c:pt>
                <c:pt idx="359">
                  <c:v>-0.71813199999999999</c:v>
                </c:pt>
                <c:pt idx="360">
                  <c:v>-0.72013700000000003</c:v>
                </c:pt>
                <c:pt idx="361">
                  <c:v>-0.72214900000000004</c:v>
                </c:pt>
                <c:pt idx="362">
                  <c:v>-0.72414500000000004</c:v>
                </c:pt>
                <c:pt idx="363">
                  <c:v>-0.72613399999999995</c:v>
                </c:pt>
                <c:pt idx="364">
                  <c:v>-0.72811999999999999</c:v>
                </c:pt>
                <c:pt idx="365">
                  <c:v>-0.73014000000000001</c:v>
                </c:pt>
                <c:pt idx="366">
                  <c:v>-0.732128</c:v>
                </c:pt>
                <c:pt idx="367">
                  <c:v>-0.73411999999999999</c:v>
                </c:pt>
                <c:pt idx="368">
                  <c:v>-0.736124</c:v>
                </c:pt>
                <c:pt idx="369">
                  <c:v>-0.73811599999999999</c:v>
                </c:pt>
                <c:pt idx="370">
                  <c:v>-0.74012</c:v>
                </c:pt>
                <c:pt idx="371">
                  <c:v>-0.74212299999999998</c:v>
                </c:pt>
                <c:pt idx="372">
                  <c:v>-0.74411799999999995</c:v>
                </c:pt>
                <c:pt idx="373">
                  <c:v>-0.74613099999999999</c:v>
                </c:pt>
                <c:pt idx="374">
                  <c:v>-0.74811000000000005</c:v>
                </c:pt>
                <c:pt idx="375">
                  <c:v>-0.75011700000000003</c:v>
                </c:pt>
                <c:pt idx="376">
                  <c:v>-0.75211799999999995</c:v>
                </c:pt>
                <c:pt idx="377">
                  <c:v>-0.75411499999999998</c:v>
                </c:pt>
                <c:pt idx="378">
                  <c:v>-0.75612400000000002</c:v>
                </c:pt>
                <c:pt idx="379">
                  <c:v>-0.75811899999999999</c:v>
                </c:pt>
                <c:pt idx="380">
                  <c:v>-0.76012000000000002</c:v>
                </c:pt>
                <c:pt idx="381">
                  <c:v>-0.76211499999999999</c:v>
                </c:pt>
                <c:pt idx="382">
                  <c:v>-0.76410400000000001</c:v>
                </c:pt>
                <c:pt idx="383">
                  <c:v>-0.76610100000000003</c:v>
                </c:pt>
                <c:pt idx="384">
                  <c:v>-0.76808600000000005</c:v>
                </c:pt>
                <c:pt idx="385">
                  <c:v>-0.77008699999999997</c:v>
                </c:pt>
                <c:pt idx="386">
                  <c:v>-0.77207000000000003</c:v>
                </c:pt>
                <c:pt idx="387">
                  <c:v>-0.77407199999999998</c:v>
                </c:pt>
                <c:pt idx="388">
                  <c:v>-0.77607400000000004</c:v>
                </c:pt>
                <c:pt idx="389">
                  <c:v>-0.77806500000000001</c:v>
                </c:pt>
                <c:pt idx="390">
                  <c:v>-0.780057</c:v>
                </c:pt>
                <c:pt idx="391">
                  <c:v>-0.78206500000000001</c:v>
                </c:pt>
                <c:pt idx="392">
                  <c:v>-0.78406200000000004</c:v>
                </c:pt>
                <c:pt idx="393">
                  <c:v>-0.78605800000000003</c:v>
                </c:pt>
                <c:pt idx="394">
                  <c:v>-0.788053</c:v>
                </c:pt>
                <c:pt idx="395">
                  <c:v>-0.79004600000000003</c:v>
                </c:pt>
                <c:pt idx="396">
                  <c:v>-0.79203500000000004</c:v>
                </c:pt>
                <c:pt idx="397">
                  <c:v>-0.79405199999999998</c:v>
                </c:pt>
                <c:pt idx="398">
                  <c:v>-0.79604399999999997</c:v>
                </c:pt>
                <c:pt idx="399">
                  <c:v>-0.79804699999999995</c:v>
                </c:pt>
                <c:pt idx="400">
                  <c:v>-0.80002499999999999</c:v>
                </c:pt>
                <c:pt idx="401">
                  <c:v>-0.80203999999999998</c:v>
                </c:pt>
                <c:pt idx="402">
                  <c:v>-0.80403800000000003</c:v>
                </c:pt>
                <c:pt idx="403">
                  <c:v>-0.80602399999999996</c:v>
                </c:pt>
                <c:pt idx="404">
                  <c:v>-0.80804299999999996</c:v>
                </c:pt>
                <c:pt idx="405">
                  <c:v>-0.81005000000000005</c:v>
                </c:pt>
                <c:pt idx="406">
                  <c:v>-0.81202600000000003</c:v>
                </c:pt>
                <c:pt idx="407">
                  <c:v>-0.81402099999999999</c:v>
                </c:pt>
                <c:pt idx="408">
                  <c:v>-0.81603000000000003</c:v>
                </c:pt>
                <c:pt idx="409">
                  <c:v>-0.81802200000000003</c:v>
                </c:pt>
                <c:pt idx="410">
                  <c:v>-0.82000099999999998</c:v>
                </c:pt>
                <c:pt idx="411">
                  <c:v>-0.82200099999999998</c:v>
                </c:pt>
                <c:pt idx="412">
                  <c:v>-0.82399900000000004</c:v>
                </c:pt>
                <c:pt idx="413">
                  <c:v>-0.82599199999999995</c:v>
                </c:pt>
                <c:pt idx="414">
                  <c:v>-0.82799</c:v>
                </c:pt>
                <c:pt idx="415">
                  <c:v>-0.82996499999999995</c:v>
                </c:pt>
                <c:pt idx="416">
                  <c:v>-0.83197900000000002</c:v>
                </c:pt>
                <c:pt idx="417">
                  <c:v>-0.833982</c:v>
                </c:pt>
                <c:pt idx="418">
                  <c:v>-0.83597900000000003</c:v>
                </c:pt>
                <c:pt idx="419">
                  <c:v>-0.83796599999999999</c:v>
                </c:pt>
                <c:pt idx="420">
                  <c:v>-0.83995699999999995</c:v>
                </c:pt>
                <c:pt idx="421">
                  <c:v>-0.84196400000000005</c:v>
                </c:pt>
                <c:pt idx="422">
                  <c:v>-0.84396199999999999</c:v>
                </c:pt>
                <c:pt idx="423">
                  <c:v>-0.84595299999999995</c:v>
                </c:pt>
                <c:pt idx="424">
                  <c:v>-0.84795900000000002</c:v>
                </c:pt>
                <c:pt idx="425">
                  <c:v>-0.84996799999999995</c:v>
                </c:pt>
                <c:pt idx="426">
                  <c:v>-0.85196300000000003</c:v>
                </c:pt>
                <c:pt idx="427">
                  <c:v>-0.85396700000000003</c:v>
                </c:pt>
                <c:pt idx="428">
                  <c:v>-0.85596399999999995</c:v>
                </c:pt>
                <c:pt idx="429">
                  <c:v>-0.85796899999999998</c:v>
                </c:pt>
                <c:pt idx="430">
                  <c:v>-0.85995900000000003</c:v>
                </c:pt>
                <c:pt idx="431">
                  <c:v>-0.86196799999999996</c:v>
                </c:pt>
                <c:pt idx="432">
                  <c:v>-0.863958</c:v>
                </c:pt>
                <c:pt idx="433">
                  <c:v>-0.86595599999999995</c:v>
                </c:pt>
                <c:pt idx="434">
                  <c:v>-0.86795299999999997</c:v>
                </c:pt>
                <c:pt idx="435">
                  <c:v>-0.86996200000000001</c:v>
                </c:pt>
                <c:pt idx="436">
                  <c:v>-0.87193600000000004</c:v>
                </c:pt>
                <c:pt idx="437">
                  <c:v>-0.87394300000000003</c:v>
                </c:pt>
                <c:pt idx="438">
                  <c:v>-0.87593799999999999</c:v>
                </c:pt>
                <c:pt idx="439">
                  <c:v>-0.87795299999999998</c:v>
                </c:pt>
                <c:pt idx="440">
                  <c:v>-0.87994600000000001</c:v>
                </c:pt>
                <c:pt idx="441">
                  <c:v>-0.88194499999999998</c:v>
                </c:pt>
                <c:pt idx="442">
                  <c:v>-0.88395199999999996</c:v>
                </c:pt>
                <c:pt idx="443">
                  <c:v>-0.88594200000000001</c:v>
                </c:pt>
                <c:pt idx="444">
                  <c:v>-0.88794799999999996</c:v>
                </c:pt>
                <c:pt idx="445">
                  <c:v>-0.88995100000000005</c:v>
                </c:pt>
                <c:pt idx="446">
                  <c:v>-0.89193699999999998</c:v>
                </c:pt>
                <c:pt idx="447">
                  <c:v>-0.89393800000000001</c:v>
                </c:pt>
                <c:pt idx="448">
                  <c:v>-0.89595499999999995</c:v>
                </c:pt>
                <c:pt idx="449">
                  <c:v>-0.89795700000000001</c:v>
                </c:pt>
                <c:pt idx="450">
                  <c:v>-0.89995599999999998</c:v>
                </c:pt>
                <c:pt idx="451">
                  <c:v>-0.901953</c:v>
                </c:pt>
                <c:pt idx="452">
                  <c:v>-0.90395199999999998</c:v>
                </c:pt>
                <c:pt idx="453">
                  <c:v>-0.90596200000000005</c:v>
                </c:pt>
                <c:pt idx="454">
                  <c:v>-0.90795400000000004</c:v>
                </c:pt>
                <c:pt idx="455">
                  <c:v>-0.90996100000000002</c:v>
                </c:pt>
                <c:pt idx="456">
                  <c:v>-0.911964</c:v>
                </c:pt>
                <c:pt idx="457">
                  <c:v>-0.91397300000000004</c:v>
                </c:pt>
                <c:pt idx="458">
                  <c:v>-0.91596500000000003</c:v>
                </c:pt>
                <c:pt idx="459">
                  <c:v>-0.91796100000000003</c:v>
                </c:pt>
                <c:pt idx="460">
                  <c:v>-0.91996500000000003</c:v>
                </c:pt>
                <c:pt idx="461">
                  <c:v>-0.92195000000000005</c:v>
                </c:pt>
                <c:pt idx="462">
                  <c:v>-0.92394900000000002</c:v>
                </c:pt>
                <c:pt idx="463">
                  <c:v>-0.92595899999999998</c:v>
                </c:pt>
                <c:pt idx="464">
                  <c:v>-0.927952</c:v>
                </c:pt>
                <c:pt idx="465">
                  <c:v>-0.92996800000000002</c:v>
                </c:pt>
                <c:pt idx="466">
                  <c:v>-0.93195300000000003</c:v>
                </c:pt>
                <c:pt idx="467">
                  <c:v>-0.93393700000000002</c:v>
                </c:pt>
                <c:pt idx="468">
                  <c:v>-0.93595600000000001</c:v>
                </c:pt>
                <c:pt idx="469">
                  <c:v>-0.93795399999999995</c:v>
                </c:pt>
                <c:pt idx="470">
                  <c:v>-0.93995300000000004</c:v>
                </c:pt>
                <c:pt idx="471">
                  <c:v>-0.94195300000000004</c:v>
                </c:pt>
                <c:pt idx="472">
                  <c:v>-0.94394800000000001</c:v>
                </c:pt>
                <c:pt idx="473">
                  <c:v>-0.94595099999999999</c:v>
                </c:pt>
                <c:pt idx="474">
                  <c:v>-0.94795499999999999</c:v>
                </c:pt>
                <c:pt idx="475">
                  <c:v>-0.94995399999999997</c:v>
                </c:pt>
                <c:pt idx="476">
                  <c:v>-0.95196400000000003</c:v>
                </c:pt>
                <c:pt idx="477">
                  <c:v>-0.95395399999999997</c:v>
                </c:pt>
                <c:pt idx="478">
                  <c:v>-0.95594900000000005</c:v>
                </c:pt>
                <c:pt idx="479">
                  <c:v>-0.95794900000000005</c:v>
                </c:pt>
                <c:pt idx="480">
                  <c:v>-0.95995699999999995</c:v>
                </c:pt>
                <c:pt idx="481">
                  <c:v>-0.96196099999999996</c:v>
                </c:pt>
                <c:pt idx="482">
                  <c:v>-0.96396999999999999</c:v>
                </c:pt>
                <c:pt idx="483">
                  <c:v>-0.96596099999999996</c:v>
                </c:pt>
                <c:pt idx="484">
                  <c:v>-0.96796300000000002</c:v>
                </c:pt>
                <c:pt idx="485">
                  <c:v>-0.96995699999999996</c:v>
                </c:pt>
                <c:pt idx="486">
                  <c:v>-0.97197500000000003</c:v>
                </c:pt>
                <c:pt idx="487">
                  <c:v>-0.97394199999999997</c:v>
                </c:pt>
                <c:pt idx="488">
                  <c:v>-0.975939</c:v>
                </c:pt>
                <c:pt idx="489">
                  <c:v>-0.97795299999999996</c:v>
                </c:pt>
                <c:pt idx="490">
                  <c:v>-0.97994199999999998</c:v>
                </c:pt>
                <c:pt idx="491">
                  <c:v>-0.98193399999999997</c:v>
                </c:pt>
                <c:pt idx="492">
                  <c:v>-0.98393200000000003</c:v>
                </c:pt>
                <c:pt idx="493">
                  <c:v>-0.98596099999999998</c:v>
                </c:pt>
                <c:pt idx="494">
                  <c:v>-0.98795200000000005</c:v>
                </c:pt>
                <c:pt idx="495">
                  <c:v>-0.98994899999999997</c:v>
                </c:pt>
                <c:pt idx="496">
                  <c:v>-0.99195500000000003</c:v>
                </c:pt>
                <c:pt idx="497">
                  <c:v>-0.99394700000000002</c:v>
                </c:pt>
                <c:pt idx="498">
                  <c:v>-0.99593799999999999</c:v>
                </c:pt>
                <c:pt idx="499">
                  <c:v>-0.99794400000000005</c:v>
                </c:pt>
                <c:pt idx="500">
                  <c:v>-0.99995699999999998</c:v>
                </c:pt>
                <c:pt idx="501">
                  <c:v>-1.00196</c:v>
                </c:pt>
                <c:pt idx="502">
                  <c:v>-1.0039499999999999</c:v>
                </c:pt>
                <c:pt idx="503">
                  <c:v>-1.0059400000000001</c:v>
                </c:pt>
                <c:pt idx="504">
                  <c:v>-1.00796</c:v>
                </c:pt>
                <c:pt idx="505">
                  <c:v>-1.00996</c:v>
                </c:pt>
                <c:pt idx="506">
                  <c:v>-1.01197</c:v>
                </c:pt>
                <c:pt idx="507">
                  <c:v>-1.01397</c:v>
                </c:pt>
                <c:pt idx="508">
                  <c:v>-1.01597</c:v>
                </c:pt>
                <c:pt idx="509">
                  <c:v>-1.01797</c:v>
                </c:pt>
                <c:pt idx="510">
                  <c:v>-1.01996</c:v>
                </c:pt>
                <c:pt idx="511">
                  <c:v>-1.0219800000000001</c:v>
                </c:pt>
                <c:pt idx="512">
                  <c:v>-1.02397</c:v>
                </c:pt>
                <c:pt idx="513">
                  <c:v>-1.02596</c:v>
                </c:pt>
                <c:pt idx="514">
                  <c:v>-1.0279799999999999</c:v>
                </c:pt>
                <c:pt idx="515">
                  <c:v>-1.0299700000000001</c:v>
                </c:pt>
                <c:pt idx="516">
                  <c:v>-1.0319700000000001</c:v>
                </c:pt>
                <c:pt idx="517">
                  <c:v>-1.0339700000000001</c:v>
                </c:pt>
                <c:pt idx="518">
                  <c:v>-1.03596</c:v>
                </c:pt>
                <c:pt idx="519">
                  <c:v>-1.0379700000000001</c:v>
                </c:pt>
                <c:pt idx="520">
                  <c:v>-1.0399799999999999</c:v>
                </c:pt>
                <c:pt idx="521">
                  <c:v>-1.0419799999999999</c:v>
                </c:pt>
                <c:pt idx="522">
                  <c:v>-1.0439700000000001</c:v>
                </c:pt>
                <c:pt idx="523">
                  <c:v>-1.0459700000000001</c:v>
                </c:pt>
                <c:pt idx="524">
                  <c:v>-1.0479700000000001</c:v>
                </c:pt>
                <c:pt idx="525">
                  <c:v>-1.0499700000000001</c:v>
                </c:pt>
                <c:pt idx="526">
                  <c:v>-1.0519700000000001</c:v>
                </c:pt>
                <c:pt idx="527">
                  <c:v>-1.0539700000000001</c:v>
                </c:pt>
                <c:pt idx="528">
                  <c:v>-1.0559700000000001</c:v>
                </c:pt>
                <c:pt idx="529">
                  <c:v>-1.0579700000000001</c:v>
                </c:pt>
                <c:pt idx="530">
                  <c:v>-1.0599700000000001</c:v>
                </c:pt>
                <c:pt idx="531">
                  <c:v>-1.06196</c:v>
                </c:pt>
                <c:pt idx="532">
                  <c:v>-1.0639799999999999</c:v>
                </c:pt>
                <c:pt idx="533">
                  <c:v>-1.06599</c:v>
                </c:pt>
                <c:pt idx="534">
                  <c:v>-1.0679799999999999</c:v>
                </c:pt>
                <c:pt idx="535">
                  <c:v>-1.0699700000000001</c:v>
                </c:pt>
                <c:pt idx="536">
                  <c:v>-1.0719700000000001</c:v>
                </c:pt>
                <c:pt idx="537">
                  <c:v>-1.0739700000000001</c:v>
                </c:pt>
                <c:pt idx="538">
                  <c:v>-1.07595</c:v>
                </c:pt>
                <c:pt idx="539">
                  <c:v>-1.07795</c:v>
                </c:pt>
                <c:pt idx="540">
                  <c:v>-1.07995</c:v>
                </c:pt>
                <c:pt idx="541">
                  <c:v>-1.08196</c:v>
                </c:pt>
                <c:pt idx="542">
                  <c:v>-1.08396</c:v>
                </c:pt>
                <c:pt idx="543">
                  <c:v>-1.0859399999999999</c:v>
                </c:pt>
                <c:pt idx="544">
                  <c:v>-1.08796</c:v>
                </c:pt>
                <c:pt idx="545">
                  <c:v>-1.08995</c:v>
                </c:pt>
                <c:pt idx="546">
                  <c:v>-1.09196</c:v>
                </c:pt>
                <c:pt idx="547">
                  <c:v>-1.0939399999999999</c:v>
                </c:pt>
                <c:pt idx="548">
                  <c:v>-1.09595</c:v>
                </c:pt>
                <c:pt idx="549">
                  <c:v>-1.0979399999999999</c:v>
                </c:pt>
                <c:pt idx="550">
                  <c:v>-1.09995</c:v>
                </c:pt>
                <c:pt idx="551">
                  <c:v>-1.1019399999999999</c:v>
                </c:pt>
                <c:pt idx="552">
                  <c:v>-1.1039600000000001</c:v>
                </c:pt>
                <c:pt idx="553">
                  <c:v>-1.1059399999999999</c:v>
                </c:pt>
                <c:pt idx="554">
                  <c:v>-1.10795</c:v>
                </c:pt>
                <c:pt idx="555">
                  <c:v>-1.10995</c:v>
                </c:pt>
                <c:pt idx="556">
                  <c:v>-1.11195</c:v>
                </c:pt>
                <c:pt idx="557">
                  <c:v>-1.1139600000000001</c:v>
                </c:pt>
                <c:pt idx="558">
                  <c:v>-1.1159699999999999</c:v>
                </c:pt>
                <c:pt idx="559">
                  <c:v>-1.1179699999999999</c:v>
                </c:pt>
                <c:pt idx="560">
                  <c:v>-1.1199699999999999</c:v>
                </c:pt>
                <c:pt idx="561">
                  <c:v>-1.1219699999999999</c:v>
                </c:pt>
                <c:pt idx="562">
                  <c:v>-1.1239399999999999</c:v>
                </c:pt>
                <c:pt idx="563">
                  <c:v>-1.1259600000000001</c:v>
                </c:pt>
                <c:pt idx="564">
                  <c:v>-1.12795</c:v>
                </c:pt>
                <c:pt idx="565">
                  <c:v>-1.1299399999999999</c:v>
                </c:pt>
                <c:pt idx="566">
                  <c:v>-1.13195</c:v>
                </c:pt>
                <c:pt idx="567">
                  <c:v>-1.13395</c:v>
                </c:pt>
                <c:pt idx="568">
                  <c:v>-1.1359300000000001</c:v>
                </c:pt>
                <c:pt idx="569">
                  <c:v>-1.1379300000000001</c:v>
                </c:pt>
                <c:pt idx="570">
                  <c:v>-1.13994</c:v>
                </c:pt>
                <c:pt idx="571">
                  <c:v>-1.1419600000000001</c:v>
                </c:pt>
                <c:pt idx="572">
                  <c:v>-1.14394</c:v>
                </c:pt>
                <c:pt idx="573">
                  <c:v>-1.14594</c:v>
                </c:pt>
                <c:pt idx="574">
                  <c:v>-1.14794</c:v>
                </c:pt>
                <c:pt idx="575">
                  <c:v>-1.1499299999999999</c:v>
                </c:pt>
                <c:pt idx="576">
                  <c:v>-1.15195</c:v>
                </c:pt>
                <c:pt idx="577">
                  <c:v>-1.1539299999999999</c:v>
                </c:pt>
                <c:pt idx="578">
                  <c:v>-1.1559299999999999</c:v>
                </c:pt>
                <c:pt idx="579">
                  <c:v>-1.1579299999999999</c:v>
                </c:pt>
                <c:pt idx="580">
                  <c:v>-1.15994</c:v>
                </c:pt>
                <c:pt idx="581">
                  <c:v>-1.16195</c:v>
                </c:pt>
                <c:pt idx="582">
                  <c:v>-1.1639299999999999</c:v>
                </c:pt>
                <c:pt idx="583">
                  <c:v>-1.16595</c:v>
                </c:pt>
                <c:pt idx="584">
                  <c:v>-1.16795</c:v>
                </c:pt>
                <c:pt idx="585">
                  <c:v>-1.16994</c:v>
                </c:pt>
                <c:pt idx="586">
                  <c:v>-1.1719299999999999</c:v>
                </c:pt>
                <c:pt idx="587">
                  <c:v>-1.17394</c:v>
                </c:pt>
                <c:pt idx="588">
                  <c:v>-1.1759299999999999</c:v>
                </c:pt>
                <c:pt idx="589">
                  <c:v>-1.1779299999999999</c:v>
                </c:pt>
                <c:pt idx="590">
                  <c:v>-1.17991</c:v>
                </c:pt>
                <c:pt idx="591">
                  <c:v>-1.1819200000000001</c:v>
                </c:pt>
                <c:pt idx="592">
                  <c:v>-1.1839200000000001</c:v>
                </c:pt>
                <c:pt idx="593">
                  <c:v>-1.18594</c:v>
                </c:pt>
                <c:pt idx="594">
                  <c:v>-1.18791</c:v>
                </c:pt>
                <c:pt idx="595">
                  <c:v>-1.18991</c:v>
                </c:pt>
                <c:pt idx="596">
                  <c:v>-1.1919200000000001</c:v>
                </c:pt>
                <c:pt idx="597">
                  <c:v>-1.1939200000000001</c:v>
                </c:pt>
                <c:pt idx="598">
                  <c:v>-1.1959200000000001</c:v>
                </c:pt>
                <c:pt idx="599">
                  <c:v>-1.19791</c:v>
                </c:pt>
                <c:pt idx="600">
                  <c:v>-1.1999200000000001</c:v>
                </c:pt>
                <c:pt idx="601">
                  <c:v>-1.20191</c:v>
                </c:pt>
                <c:pt idx="602">
                  <c:v>-1.20391</c:v>
                </c:pt>
                <c:pt idx="603">
                  <c:v>-1.2059200000000001</c:v>
                </c:pt>
                <c:pt idx="604">
                  <c:v>-1.2079299999999999</c:v>
                </c:pt>
                <c:pt idx="605">
                  <c:v>-1.2099200000000001</c:v>
                </c:pt>
                <c:pt idx="606">
                  <c:v>-1.2119200000000001</c:v>
                </c:pt>
                <c:pt idx="607">
                  <c:v>-1.21393</c:v>
                </c:pt>
                <c:pt idx="608">
                  <c:v>-1.21593</c:v>
                </c:pt>
                <c:pt idx="609">
                  <c:v>-1.21794</c:v>
                </c:pt>
                <c:pt idx="610">
                  <c:v>-1.21993</c:v>
                </c:pt>
                <c:pt idx="611">
                  <c:v>-1.22194</c:v>
                </c:pt>
                <c:pt idx="612">
                  <c:v>-1.22393</c:v>
                </c:pt>
                <c:pt idx="613">
                  <c:v>-1.22594</c:v>
                </c:pt>
                <c:pt idx="614">
                  <c:v>-1.22794</c:v>
                </c:pt>
                <c:pt idx="615">
                  <c:v>-1.22993</c:v>
                </c:pt>
                <c:pt idx="616">
                  <c:v>-1.23193</c:v>
                </c:pt>
                <c:pt idx="617">
                  <c:v>-1.23393</c:v>
                </c:pt>
                <c:pt idx="618">
                  <c:v>-1.2359199999999999</c:v>
                </c:pt>
                <c:pt idx="619">
                  <c:v>-1.2379199999999999</c:v>
                </c:pt>
                <c:pt idx="620">
                  <c:v>-1.2399199999999999</c:v>
                </c:pt>
                <c:pt idx="621">
                  <c:v>-1.24193</c:v>
                </c:pt>
                <c:pt idx="622">
                  <c:v>-1.2439199999999999</c:v>
                </c:pt>
                <c:pt idx="623">
                  <c:v>-1.2459199999999999</c:v>
                </c:pt>
                <c:pt idx="624">
                  <c:v>-1.2479199999999999</c:v>
                </c:pt>
                <c:pt idx="625">
                  <c:v>-1.2499100000000001</c:v>
                </c:pt>
                <c:pt idx="626">
                  <c:v>-1.2519199999999999</c:v>
                </c:pt>
                <c:pt idx="627">
                  <c:v>-1.2539100000000001</c:v>
                </c:pt>
                <c:pt idx="628">
                  <c:v>-1.2559100000000001</c:v>
                </c:pt>
                <c:pt idx="629">
                  <c:v>-1.2579100000000001</c:v>
                </c:pt>
                <c:pt idx="630">
                  <c:v>-1.2599199999999999</c:v>
                </c:pt>
                <c:pt idx="631">
                  <c:v>-1.2619199999999999</c:v>
                </c:pt>
                <c:pt idx="632">
                  <c:v>-1.2639199999999999</c:v>
                </c:pt>
                <c:pt idx="633">
                  <c:v>-1.2659100000000001</c:v>
                </c:pt>
                <c:pt idx="634">
                  <c:v>-1.2679199999999999</c:v>
                </c:pt>
                <c:pt idx="635">
                  <c:v>-1.2699199999999999</c:v>
                </c:pt>
                <c:pt idx="636">
                  <c:v>-1.2719199999999999</c:v>
                </c:pt>
                <c:pt idx="637">
                  <c:v>-1.2739199999999999</c:v>
                </c:pt>
                <c:pt idx="638">
                  <c:v>-1.2759100000000001</c:v>
                </c:pt>
                <c:pt idx="639">
                  <c:v>-1.2779199999999999</c:v>
                </c:pt>
                <c:pt idx="640">
                  <c:v>-1.2799</c:v>
                </c:pt>
                <c:pt idx="641">
                  <c:v>-1.28189</c:v>
                </c:pt>
                <c:pt idx="642">
                  <c:v>-1.28389</c:v>
                </c:pt>
                <c:pt idx="643">
                  <c:v>-1.28589</c:v>
                </c:pt>
                <c:pt idx="644">
                  <c:v>-1.28789</c:v>
                </c:pt>
                <c:pt idx="645">
                  <c:v>-1.28989</c:v>
                </c:pt>
                <c:pt idx="646">
                  <c:v>-1.2918799999999999</c:v>
                </c:pt>
                <c:pt idx="647">
                  <c:v>-1.29389</c:v>
                </c:pt>
                <c:pt idx="648">
                  <c:v>-1.29589</c:v>
                </c:pt>
                <c:pt idx="649">
                  <c:v>-1.2979000000000001</c:v>
                </c:pt>
                <c:pt idx="650">
                  <c:v>-1.2998799999999999</c:v>
                </c:pt>
                <c:pt idx="651">
                  <c:v>-1.3018799999999999</c:v>
                </c:pt>
                <c:pt idx="652">
                  <c:v>-1.3038799999999999</c:v>
                </c:pt>
                <c:pt idx="653">
                  <c:v>-1.30589</c:v>
                </c:pt>
                <c:pt idx="654">
                  <c:v>-1.30789</c:v>
                </c:pt>
                <c:pt idx="655">
                  <c:v>-1.30989</c:v>
                </c:pt>
                <c:pt idx="656">
                  <c:v>-1.31189</c:v>
                </c:pt>
                <c:pt idx="657">
                  <c:v>-1.31389</c:v>
                </c:pt>
                <c:pt idx="658">
                  <c:v>-1.31589</c:v>
                </c:pt>
                <c:pt idx="659">
                  <c:v>-1.3178799999999999</c:v>
                </c:pt>
                <c:pt idx="660">
                  <c:v>-1.31989</c:v>
                </c:pt>
                <c:pt idx="661">
                  <c:v>-1.32189</c:v>
                </c:pt>
                <c:pt idx="662">
                  <c:v>-1.32389</c:v>
                </c:pt>
                <c:pt idx="663">
                  <c:v>-1.3259000000000001</c:v>
                </c:pt>
                <c:pt idx="664">
                  <c:v>-1.3278799999999999</c:v>
                </c:pt>
                <c:pt idx="665">
                  <c:v>-1.32988</c:v>
                </c:pt>
                <c:pt idx="666">
                  <c:v>-1.33186</c:v>
                </c:pt>
                <c:pt idx="667">
                  <c:v>-1.33386</c:v>
                </c:pt>
                <c:pt idx="668">
                  <c:v>-1.33586</c:v>
                </c:pt>
                <c:pt idx="669">
                  <c:v>-1.33786</c:v>
                </c:pt>
                <c:pt idx="670">
                  <c:v>-1.33985</c:v>
                </c:pt>
                <c:pt idx="671">
                  <c:v>-1.3418600000000001</c:v>
                </c:pt>
                <c:pt idx="672">
                  <c:v>-1.3438399999999999</c:v>
                </c:pt>
                <c:pt idx="673">
                  <c:v>-1.3458600000000001</c:v>
                </c:pt>
                <c:pt idx="674">
                  <c:v>-1.3478600000000001</c:v>
                </c:pt>
                <c:pt idx="675">
                  <c:v>-1.34985</c:v>
                </c:pt>
                <c:pt idx="676">
                  <c:v>-1.3518399999999999</c:v>
                </c:pt>
                <c:pt idx="677">
                  <c:v>-1.3538399999999999</c:v>
                </c:pt>
                <c:pt idx="678">
                  <c:v>-1.35585</c:v>
                </c:pt>
                <c:pt idx="679">
                  <c:v>-1.3578399999999999</c:v>
                </c:pt>
                <c:pt idx="680">
                  <c:v>-1.3598399999999999</c:v>
                </c:pt>
                <c:pt idx="681">
                  <c:v>-1.3618399999999999</c:v>
                </c:pt>
                <c:pt idx="682">
                  <c:v>-1.3638399999999999</c:v>
                </c:pt>
                <c:pt idx="683">
                  <c:v>-1.3658399999999999</c:v>
                </c:pt>
                <c:pt idx="684">
                  <c:v>-1.3678300000000001</c:v>
                </c:pt>
                <c:pt idx="685">
                  <c:v>-1.3698399999999999</c:v>
                </c:pt>
                <c:pt idx="686">
                  <c:v>-1.3718399999999999</c:v>
                </c:pt>
                <c:pt idx="687">
                  <c:v>-1.37384</c:v>
                </c:pt>
                <c:pt idx="688">
                  <c:v>-1.3758300000000001</c:v>
                </c:pt>
                <c:pt idx="689">
                  <c:v>-1.37782</c:v>
                </c:pt>
                <c:pt idx="690">
                  <c:v>-1.3798299999999999</c:v>
                </c:pt>
                <c:pt idx="691">
                  <c:v>-1.38182</c:v>
                </c:pt>
                <c:pt idx="692">
                  <c:v>-1.3837900000000001</c:v>
                </c:pt>
                <c:pt idx="693">
                  <c:v>-1.3857999999999999</c:v>
                </c:pt>
                <c:pt idx="694">
                  <c:v>-1.3877999999999999</c:v>
                </c:pt>
                <c:pt idx="695">
                  <c:v>-1.3897900000000001</c:v>
                </c:pt>
                <c:pt idx="696">
                  <c:v>-1.39177</c:v>
                </c:pt>
                <c:pt idx="697">
                  <c:v>-1.3937600000000001</c:v>
                </c:pt>
                <c:pt idx="698">
                  <c:v>-1.39578</c:v>
                </c:pt>
                <c:pt idx="699">
                  <c:v>-1.3977599999999999</c:v>
                </c:pt>
                <c:pt idx="700">
                  <c:v>-1.3997599999999999</c:v>
                </c:pt>
                <c:pt idx="701">
                  <c:v>-1.39778</c:v>
                </c:pt>
                <c:pt idx="702">
                  <c:v>-1.3957900000000001</c:v>
                </c:pt>
                <c:pt idx="703">
                  <c:v>-1.39377</c:v>
                </c:pt>
                <c:pt idx="704">
                  <c:v>-1.39178</c:v>
                </c:pt>
                <c:pt idx="705">
                  <c:v>-1.3897999999999999</c:v>
                </c:pt>
                <c:pt idx="706">
                  <c:v>-1.3877999999999999</c:v>
                </c:pt>
                <c:pt idx="707">
                  <c:v>-1.38581</c:v>
                </c:pt>
                <c:pt idx="708">
                  <c:v>-1.38381</c:v>
                </c:pt>
                <c:pt idx="709">
                  <c:v>-1.3818299999999999</c:v>
                </c:pt>
                <c:pt idx="710">
                  <c:v>-1.3798299999999999</c:v>
                </c:pt>
                <c:pt idx="711">
                  <c:v>-1.3778300000000001</c:v>
                </c:pt>
                <c:pt idx="712">
                  <c:v>-1.37584</c:v>
                </c:pt>
                <c:pt idx="713">
                  <c:v>-1.37385</c:v>
                </c:pt>
                <c:pt idx="714">
                  <c:v>-1.3718600000000001</c:v>
                </c:pt>
                <c:pt idx="715">
                  <c:v>-1.36985</c:v>
                </c:pt>
                <c:pt idx="716">
                  <c:v>-1.3678600000000001</c:v>
                </c:pt>
                <c:pt idx="717">
                  <c:v>-1.3658600000000001</c:v>
                </c:pt>
                <c:pt idx="718">
                  <c:v>-1.36385</c:v>
                </c:pt>
                <c:pt idx="719">
                  <c:v>-1.3618600000000001</c:v>
                </c:pt>
                <c:pt idx="720">
                  <c:v>-1.3598600000000001</c:v>
                </c:pt>
                <c:pt idx="721">
                  <c:v>-1.3578600000000001</c:v>
                </c:pt>
                <c:pt idx="722">
                  <c:v>-1.3558600000000001</c:v>
                </c:pt>
                <c:pt idx="723">
                  <c:v>-1.3538699999999999</c:v>
                </c:pt>
                <c:pt idx="724">
                  <c:v>-1.3518600000000001</c:v>
                </c:pt>
                <c:pt idx="725">
                  <c:v>-1.3498699999999999</c:v>
                </c:pt>
                <c:pt idx="726">
                  <c:v>-1.34788</c:v>
                </c:pt>
                <c:pt idx="727">
                  <c:v>-1.3458699999999999</c:v>
                </c:pt>
                <c:pt idx="728">
                  <c:v>-1.3438600000000001</c:v>
                </c:pt>
                <c:pt idx="729">
                  <c:v>-1.3418699999999999</c:v>
                </c:pt>
                <c:pt idx="730">
                  <c:v>-1.33988</c:v>
                </c:pt>
                <c:pt idx="731">
                  <c:v>-1.33788</c:v>
                </c:pt>
                <c:pt idx="732">
                  <c:v>-1.33589</c:v>
                </c:pt>
                <c:pt idx="733">
                  <c:v>-1.3339000000000001</c:v>
                </c:pt>
                <c:pt idx="734">
                  <c:v>-1.33189</c:v>
                </c:pt>
                <c:pt idx="735">
                  <c:v>-1.3299099999999999</c:v>
                </c:pt>
                <c:pt idx="736">
                  <c:v>-1.32792</c:v>
                </c:pt>
                <c:pt idx="737">
                  <c:v>-1.3259099999999999</c:v>
                </c:pt>
                <c:pt idx="738">
                  <c:v>-1.32392</c:v>
                </c:pt>
                <c:pt idx="739">
                  <c:v>-1.3219099999999999</c:v>
                </c:pt>
                <c:pt idx="740">
                  <c:v>-1.3199099999999999</c:v>
                </c:pt>
                <c:pt idx="741">
                  <c:v>-1.3179099999999999</c:v>
                </c:pt>
                <c:pt idx="742">
                  <c:v>-1.31592</c:v>
                </c:pt>
                <c:pt idx="743">
                  <c:v>-1.3139099999999999</c:v>
                </c:pt>
                <c:pt idx="744">
                  <c:v>-1.31192</c:v>
                </c:pt>
                <c:pt idx="745">
                  <c:v>-1.30993</c:v>
                </c:pt>
                <c:pt idx="746">
                  <c:v>-1.3079099999999999</c:v>
                </c:pt>
                <c:pt idx="747">
                  <c:v>-1.3059099999999999</c:v>
                </c:pt>
                <c:pt idx="748">
                  <c:v>-1.3039000000000001</c:v>
                </c:pt>
                <c:pt idx="749">
                  <c:v>-1.3019099999999999</c:v>
                </c:pt>
                <c:pt idx="750">
                  <c:v>-1.29992</c:v>
                </c:pt>
                <c:pt idx="751">
                  <c:v>-1.29793</c:v>
                </c:pt>
                <c:pt idx="752">
                  <c:v>-1.2959400000000001</c:v>
                </c:pt>
                <c:pt idx="753">
                  <c:v>-1.29393</c:v>
                </c:pt>
                <c:pt idx="754">
                  <c:v>-1.29192</c:v>
                </c:pt>
                <c:pt idx="755">
                  <c:v>-1.28993</c:v>
                </c:pt>
                <c:pt idx="756">
                  <c:v>-1.28792</c:v>
                </c:pt>
                <c:pt idx="757">
                  <c:v>-1.28593</c:v>
                </c:pt>
                <c:pt idx="758">
                  <c:v>-1.28393</c:v>
                </c:pt>
                <c:pt idx="759">
                  <c:v>-1.28193</c:v>
                </c:pt>
                <c:pt idx="760">
                  <c:v>-1.2799499999999999</c:v>
                </c:pt>
                <c:pt idx="761">
                  <c:v>-1.2779400000000001</c:v>
                </c:pt>
                <c:pt idx="762">
                  <c:v>-1.2759499999999999</c:v>
                </c:pt>
                <c:pt idx="763">
                  <c:v>-1.2739499999999999</c:v>
                </c:pt>
                <c:pt idx="764">
                  <c:v>-1.2719499999999999</c:v>
                </c:pt>
                <c:pt idx="765">
                  <c:v>-1.2699499999999999</c:v>
                </c:pt>
                <c:pt idx="766">
                  <c:v>-1.26796</c:v>
                </c:pt>
                <c:pt idx="767">
                  <c:v>-1.2659499999999999</c:v>
                </c:pt>
                <c:pt idx="768">
                  <c:v>-1.2639499999999999</c:v>
                </c:pt>
                <c:pt idx="769">
                  <c:v>-1.2619499999999999</c:v>
                </c:pt>
                <c:pt idx="770">
                  <c:v>-1.2599499999999999</c:v>
                </c:pt>
                <c:pt idx="771">
                  <c:v>-1.25796</c:v>
                </c:pt>
                <c:pt idx="772">
                  <c:v>-1.25596</c:v>
                </c:pt>
                <c:pt idx="773">
                  <c:v>-1.2539499999999999</c:v>
                </c:pt>
                <c:pt idx="774">
                  <c:v>-1.2519400000000001</c:v>
                </c:pt>
                <c:pt idx="775">
                  <c:v>-1.24996</c:v>
                </c:pt>
                <c:pt idx="776">
                  <c:v>-1.2479499999999999</c:v>
                </c:pt>
                <c:pt idx="777">
                  <c:v>-1.24597</c:v>
                </c:pt>
                <c:pt idx="778">
                  <c:v>-1.24396</c:v>
                </c:pt>
                <c:pt idx="779">
                  <c:v>-1.24196</c:v>
                </c:pt>
                <c:pt idx="780">
                  <c:v>-1.2399500000000001</c:v>
                </c:pt>
                <c:pt idx="781">
                  <c:v>-1.2379500000000001</c:v>
                </c:pt>
                <c:pt idx="782">
                  <c:v>-1.23597</c:v>
                </c:pt>
                <c:pt idx="783">
                  <c:v>-1.23397</c:v>
                </c:pt>
                <c:pt idx="784">
                  <c:v>-1.23197</c:v>
                </c:pt>
                <c:pt idx="785">
                  <c:v>-1.2299599999999999</c:v>
                </c:pt>
                <c:pt idx="786">
                  <c:v>-1.2279800000000001</c:v>
                </c:pt>
                <c:pt idx="787">
                  <c:v>-1.22597</c:v>
                </c:pt>
                <c:pt idx="788">
                  <c:v>-1.22397</c:v>
                </c:pt>
                <c:pt idx="789">
                  <c:v>-1.22197</c:v>
                </c:pt>
                <c:pt idx="790">
                  <c:v>-1.2199899999999999</c:v>
                </c:pt>
                <c:pt idx="791">
                  <c:v>-1.2179800000000001</c:v>
                </c:pt>
                <c:pt idx="792">
                  <c:v>-1.2159800000000001</c:v>
                </c:pt>
                <c:pt idx="793">
                  <c:v>-1.21397</c:v>
                </c:pt>
                <c:pt idx="794">
                  <c:v>-1.21197</c:v>
                </c:pt>
                <c:pt idx="795">
                  <c:v>-1.2099599999999999</c:v>
                </c:pt>
                <c:pt idx="796">
                  <c:v>-1.20797</c:v>
                </c:pt>
                <c:pt idx="797">
                  <c:v>-1.2059599999999999</c:v>
                </c:pt>
                <c:pt idx="798">
                  <c:v>-1.20397</c:v>
                </c:pt>
                <c:pt idx="799">
                  <c:v>-1.20197</c:v>
                </c:pt>
                <c:pt idx="800">
                  <c:v>-1.1999599999999999</c:v>
                </c:pt>
                <c:pt idx="801">
                  <c:v>-1.19797</c:v>
                </c:pt>
                <c:pt idx="802">
                  <c:v>-1.19598</c:v>
                </c:pt>
                <c:pt idx="803">
                  <c:v>-1.1939900000000001</c:v>
                </c:pt>
                <c:pt idx="804">
                  <c:v>-1.19198</c:v>
                </c:pt>
                <c:pt idx="805">
                  <c:v>-1.1899500000000001</c:v>
                </c:pt>
                <c:pt idx="806">
                  <c:v>-1.1879599999999999</c:v>
                </c:pt>
                <c:pt idx="807">
                  <c:v>-1.18597</c:v>
                </c:pt>
                <c:pt idx="808">
                  <c:v>-1.18397</c:v>
                </c:pt>
                <c:pt idx="809">
                  <c:v>-1.18198</c:v>
                </c:pt>
                <c:pt idx="810">
                  <c:v>-1.17997</c:v>
                </c:pt>
                <c:pt idx="811">
                  <c:v>-1.17797</c:v>
                </c:pt>
                <c:pt idx="812">
                  <c:v>-1.17598</c:v>
                </c:pt>
                <c:pt idx="813">
                  <c:v>-1.17398</c:v>
                </c:pt>
                <c:pt idx="814">
                  <c:v>-1.1719999999999999</c:v>
                </c:pt>
                <c:pt idx="815">
                  <c:v>-1.17</c:v>
                </c:pt>
                <c:pt idx="816">
                  <c:v>-1.16801</c:v>
                </c:pt>
                <c:pt idx="817">
                  <c:v>-1.1659900000000001</c:v>
                </c:pt>
                <c:pt idx="818">
                  <c:v>-1.16398</c:v>
                </c:pt>
                <c:pt idx="819">
                  <c:v>-1.1619999999999999</c:v>
                </c:pt>
                <c:pt idx="820">
                  <c:v>-1.15998</c:v>
                </c:pt>
                <c:pt idx="821">
                  <c:v>-1.1579900000000001</c:v>
                </c:pt>
                <c:pt idx="822">
                  <c:v>-1.1559999999999999</c:v>
                </c:pt>
                <c:pt idx="823">
                  <c:v>-1.1539999999999999</c:v>
                </c:pt>
                <c:pt idx="824">
                  <c:v>-1.1519999999999999</c:v>
                </c:pt>
                <c:pt idx="825">
                  <c:v>-1.14998</c:v>
                </c:pt>
                <c:pt idx="826">
                  <c:v>-1.14798</c:v>
                </c:pt>
                <c:pt idx="827">
                  <c:v>-1.1459900000000001</c:v>
                </c:pt>
                <c:pt idx="828">
                  <c:v>-1.1439999999999999</c:v>
                </c:pt>
                <c:pt idx="829">
                  <c:v>-1.1419999999999999</c:v>
                </c:pt>
                <c:pt idx="830">
                  <c:v>-1.1399900000000001</c:v>
                </c:pt>
                <c:pt idx="831">
                  <c:v>-1.1379999999999999</c:v>
                </c:pt>
                <c:pt idx="832">
                  <c:v>-1.1359999999999999</c:v>
                </c:pt>
                <c:pt idx="833">
                  <c:v>-1.1339999999999999</c:v>
                </c:pt>
                <c:pt idx="834">
                  <c:v>-1.1319999999999999</c:v>
                </c:pt>
                <c:pt idx="835">
                  <c:v>-1.12999</c:v>
                </c:pt>
                <c:pt idx="836">
                  <c:v>-1.1279999999999999</c:v>
                </c:pt>
                <c:pt idx="837">
                  <c:v>-1.12602</c:v>
                </c:pt>
                <c:pt idx="838">
                  <c:v>-1.12402</c:v>
                </c:pt>
                <c:pt idx="839">
                  <c:v>-1.1220300000000001</c:v>
                </c:pt>
                <c:pt idx="840">
                  <c:v>-1.12002</c:v>
                </c:pt>
                <c:pt idx="841">
                  <c:v>-1.11802</c:v>
                </c:pt>
                <c:pt idx="842">
                  <c:v>-1.1160300000000001</c:v>
                </c:pt>
                <c:pt idx="843">
                  <c:v>-1.1140399999999999</c:v>
                </c:pt>
                <c:pt idx="844">
                  <c:v>-1.11202</c:v>
                </c:pt>
                <c:pt idx="845">
                  <c:v>-1.11002</c:v>
                </c:pt>
                <c:pt idx="846">
                  <c:v>-1.1080099999999999</c:v>
                </c:pt>
                <c:pt idx="847">
                  <c:v>-1.10602</c:v>
                </c:pt>
                <c:pt idx="848">
                  <c:v>-1.1040099999999999</c:v>
                </c:pt>
                <c:pt idx="849">
                  <c:v>-1.1020099999999999</c:v>
                </c:pt>
                <c:pt idx="850">
                  <c:v>-1.10002</c:v>
                </c:pt>
                <c:pt idx="851">
                  <c:v>-1.0980000000000001</c:v>
                </c:pt>
                <c:pt idx="852">
                  <c:v>-1.0960099999999999</c:v>
                </c:pt>
                <c:pt idx="853">
                  <c:v>-1.0940099999999999</c:v>
                </c:pt>
                <c:pt idx="854">
                  <c:v>-1.0920300000000001</c:v>
                </c:pt>
                <c:pt idx="855">
                  <c:v>-1.0900099999999999</c:v>
                </c:pt>
                <c:pt idx="856">
                  <c:v>-1.0880300000000001</c:v>
                </c:pt>
                <c:pt idx="857">
                  <c:v>-1.0860099999999999</c:v>
                </c:pt>
                <c:pt idx="858">
                  <c:v>-1.0840099999999999</c:v>
                </c:pt>
                <c:pt idx="859">
                  <c:v>-1.08202</c:v>
                </c:pt>
                <c:pt idx="860">
                  <c:v>-1.08002</c:v>
                </c:pt>
                <c:pt idx="861">
                  <c:v>-1.07802</c:v>
                </c:pt>
                <c:pt idx="862">
                  <c:v>-1.0760099999999999</c:v>
                </c:pt>
                <c:pt idx="863">
                  <c:v>-1.0740400000000001</c:v>
                </c:pt>
                <c:pt idx="864">
                  <c:v>-1.07203</c:v>
                </c:pt>
                <c:pt idx="865">
                  <c:v>-1.07003</c:v>
                </c:pt>
                <c:pt idx="866">
                  <c:v>-1.0680499999999999</c:v>
                </c:pt>
                <c:pt idx="867">
                  <c:v>-1.0660499999999999</c:v>
                </c:pt>
                <c:pt idx="868">
                  <c:v>-1.0640400000000001</c:v>
                </c:pt>
                <c:pt idx="869">
                  <c:v>-1.0620400000000001</c:v>
                </c:pt>
                <c:pt idx="870">
                  <c:v>-1.0600400000000001</c:v>
                </c:pt>
                <c:pt idx="871">
                  <c:v>-1.0580400000000001</c:v>
                </c:pt>
                <c:pt idx="872">
                  <c:v>-1.05603</c:v>
                </c:pt>
                <c:pt idx="873">
                  <c:v>-1.0540400000000001</c:v>
                </c:pt>
                <c:pt idx="874">
                  <c:v>-1.0520499999999999</c:v>
                </c:pt>
                <c:pt idx="875">
                  <c:v>-1.0500400000000001</c:v>
                </c:pt>
                <c:pt idx="876">
                  <c:v>-1.0480400000000001</c:v>
                </c:pt>
                <c:pt idx="877">
                  <c:v>-1.04603</c:v>
                </c:pt>
                <c:pt idx="878">
                  <c:v>-1.04403</c:v>
                </c:pt>
                <c:pt idx="879">
                  <c:v>-1.0420499999999999</c:v>
                </c:pt>
                <c:pt idx="880">
                  <c:v>-1.0400400000000001</c:v>
                </c:pt>
                <c:pt idx="881">
                  <c:v>-1.0380499999999999</c:v>
                </c:pt>
                <c:pt idx="882">
                  <c:v>-1.03603</c:v>
                </c:pt>
                <c:pt idx="883">
                  <c:v>-1.0340400000000001</c:v>
                </c:pt>
                <c:pt idx="884">
                  <c:v>-1.0320400000000001</c:v>
                </c:pt>
                <c:pt idx="885">
                  <c:v>-1.0300400000000001</c:v>
                </c:pt>
                <c:pt idx="886">
                  <c:v>-1.0280499999999999</c:v>
                </c:pt>
                <c:pt idx="887">
                  <c:v>-1.0260499999999999</c:v>
                </c:pt>
                <c:pt idx="888">
                  <c:v>-1.0240400000000001</c:v>
                </c:pt>
                <c:pt idx="889">
                  <c:v>-1.0220400000000001</c:v>
                </c:pt>
                <c:pt idx="890">
                  <c:v>-1.0200499999999999</c:v>
                </c:pt>
                <c:pt idx="891">
                  <c:v>-1.0180499999999999</c:v>
                </c:pt>
                <c:pt idx="892">
                  <c:v>-1.01606</c:v>
                </c:pt>
                <c:pt idx="893">
                  <c:v>-1.0140499999999999</c:v>
                </c:pt>
                <c:pt idx="894">
                  <c:v>-1.0120499999999999</c:v>
                </c:pt>
                <c:pt idx="895">
                  <c:v>-1.01004</c:v>
                </c:pt>
                <c:pt idx="896">
                  <c:v>-1.00804</c:v>
                </c:pt>
                <c:pt idx="897">
                  <c:v>-1.00604</c:v>
                </c:pt>
                <c:pt idx="898">
                  <c:v>-1.00404</c:v>
                </c:pt>
                <c:pt idx="899">
                  <c:v>-1.00204</c:v>
                </c:pt>
                <c:pt idx="900">
                  <c:v>-1.00004</c:v>
                </c:pt>
                <c:pt idx="901">
                  <c:v>-0.99803900000000001</c:v>
                </c:pt>
                <c:pt idx="902">
                  <c:v>-0.99602800000000002</c:v>
                </c:pt>
                <c:pt idx="903">
                  <c:v>-0.99404300000000001</c:v>
                </c:pt>
                <c:pt idx="904">
                  <c:v>-0.992039</c:v>
                </c:pt>
                <c:pt idx="905">
                  <c:v>-0.99004599999999998</c:v>
                </c:pt>
                <c:pt idx="906">
                  <c:v>-0.98804599999999998</c:v>
                </c:pt>
                <c:pt idx="907">
                  <c:v>-0.98604999999999998</c:v>
                </c:pt>
                <c:pt idx="908">
                  <c:v>-0.98404100000000005</c:v>
                </c:pt>
                <c:pt idx="909">
                  <c:v>-0.98204199999999997</c:v>
                </c:pt>
                <c:pt idx="910">
                  <c:v>-0.98005100000000001</c:v>
                </c:pt>
                <c:pt idx="911">
                  <c:v>-0.97806199999999999</c:v>
                </c:pt>
                <c:pt idx="912">
                  <c:v>-0.976047</c:v>
                </c:pt>
                <c:pt idx="913">
                  <c:v>-0.97404400000000002</c:v>
                </c:pt>
                <c:pt idx="914">
                  <c:v>-0.97207299999999996</c:v>
                </c:pt>
                <c:pt idx="915">
                  <c:v>-0.97006700000000001</c:v>
                </c:pt>
                <c:pt idx="916">
                  <c:v>-0.96806099999999995</c:v>
                </c:pt>
                <c:pt idx="917">
                  <c:v>-0.96607100000000001</c:v>
                </c:pt>
                <c:pt idx="918">
                  <c:v>-0.96407699999999996</c:v>
                </c:pt>
                <c:pt idx="919">
                  <c:v>-0.96208199999999999</c:v>
                </c:pt>
                <c:pt idx="920">
                  <c:v>-0.96007200000000004</c:v>
                </c:pt>
                <c:pt idx="921">
                  <c:v>-0.95806500000000006</c:v>
                </c:pt>
                <c:pt idx="922">
                  <c:v>-0.95607699999999995</c:v>
                </c:pt>
                <c:pt idx="923">
                  <c:v>-0.95407399999999998</c:v>
                </c:pt>
                <c:pt idx="924">
                  <c:v>-0.95206800000000003</c:v>
                </c:pt>
                <c:pt idx="925">
                  <c:v>-0.95006900000000005</c:v>
                </c:pt>
                <c:pt idx="926">
                  <c:v>-0.94807399999999997</c:v>
                </c:pt>
                <c:pt idx="927">
                  <c:v>-0.94607200000000002</c:v>
                </c:pt>
                <c:pt idx="928">
                  <c:v>-0.944048</c:v>
                </c:pt>
                <c:pt idx="929">
                  <c:v>-0.942056</c:v>
                </c:pt>
                <c:pt idx="930">
                  <c:v>-0.94006699999999999</c:v>
                </c:pt>
                <c:pt idx="931">
                  <c:v>-0.93807399999999996</c:v>
                </c:pt>
                <c:pt idx="932">
                  <c:v>-0.93606900000000004</c:v>
                </c:pt>
                <c:pt idx="933">
                  <c:v>-0.93404200000000004</c:v>
                </c:pt>
                <c:pt idx="934">
                  <c:v>-0.93206800000000001</c:v>
                </c:pt>
                <c:pt idx="935">
                  <c:v>-0.93007099999999998</c:v>
                </c:pt>
                <c:pt idx="936">
                  <c:v>-0.92806599999999995</c:v>
                </c:pt>
                <c:pt idx="937">
                  <c:v>-0.92607200000000001</c:v>
                </c:pt>
                <c:pt idx="938">
                  <c:v>-0.92406699999999997</c:v>
                </c:pt>
                <c:pt idx="939">
                  <c:v>-0.92207899999999998</c:v>
                </c:pt>
                <c:pt idx="940">
                  <c:v>-0.92007899999999998</c:v>
                </c:pt>
                <c:pt idx="941">
                  <c:v>-0.918072</c:v>
                </c:pt>
                <c:pt idx="942">
                  <c:v>-0.91608599999999996</c:v>
                </c:pt>
                <c:pt idx="943">
                  <c:v>-0.91409899999999999</c:v>
                </c:pt>
                <c:pt idx="944">
                  <c:v>-0.91209899999999999</c:v>
                </c:pt>
                <c:pt idx="945">
                  <c:v>-0.91008599999999995</c:v>
                </c:pt>
                <c:pt idx="946">
                  <c:v>-0.90808</c:v>
                </c:pt>
                <c:pt idx="947">
                  <c:v>-0.90609300000000004</c:v>
                </c:pt>
                <c:pt idx="948">
                  <c:v>-0.904084</c:v>
                </c:pt>
                <c:pt idx="949">
                  <c:v>-0.90207899999999996</c:v>
                </c:pt>
                <c:pt idx="950">
                  <c:v>-0.90009099999999997</c:v>
                </c:pt>
                <c:pt idx="951">
                  <c:v>-0.89808299999999996</c:v>
                </c:pt>
                <c:pt idx="952">
                  <c:v>-0.89608500000000002</c:v>
                </c:pt>
                <c:pt idx="953">
                  <c:v>-0.89406799999999997</c:v>
                </c:pt>
                <c:pt idx="954">
                  <c:v>-0.89207800000000004</c:v>
                </c:pt>
                <c:pt idx="955">
                  <c:v>-0.89008699999999996</c:v>
                </c:pt>
                <c:pt idx="956">
                  <c:v>-0.88808399999999998</c:v>
                </c:pt>
                <c:pt idx="957">
                  <c:v>-0.88607999999999998</c:v>
                </c:pt>
                <c:pt idx="958">
                  <c:v>-0.88408699999999996</c:v>
                </c:pt>
                <c:pt idx="959">
                  <c:v>-0.88208900000000001</c:v>
                </c:pt>
                <c:pt idx="960">
                  <c:v>-0.88008799999999998</c:v>
                </c:pt>
                <c:pt idx="961">
                  <c:v>-0.87810299999999997</c:v>
                </c:pt>
                <c:pt idx="962">
                  <c:v>-0.87609899999999996</c:v>
                </c:pt>
                <c:pt idx="963">
                  <c:v>-0.87409899999999996</c:v>
                </c:pt>
                <c:pt idx="964">
                  <c:v>-0.87208699999999995</c:v>
                </c:pt>
                <c:pt idx="965">
                  <c:v>-0.87011300000000003</c:v>
                </c:pt>
                <c:pt idx="966">
                  <c:v>-0.86811899999999997</c:v>
                </c:pt>
                <c:pt idx="967">
                  <c:v>-0.86611000000000005</c:v>
                </c:pt>
                <c:pt idx="968">
                  <c:v>-0.86411099999999996</c:v>
                </c:pt>
                <c:pt idx="969">
                  <c:v>-0.86212599999999995</c:v>
                </c:pt>
                <c:pt idx="970">
                  <c:v>-0.86011400000000005</c:v>
                </c:pt>
                <c:pt idx="971">
                  <c:v>-0.85811999999999999</c:v>
                </c:pt>
                <c:pt idx="972">
                  <c:v>-0.85610200000000003</c:v>
                </c:pt>
                <c:pt idx="973">
                  <c:v>-0.85411099999999995</c:v>
                </c:pt>
                <c:pt idx="974">
                  <c:v>-0.85212100000000002</c:v>
                </c:pt>
                <c:pt idx="975">
                  <c:v>-0.85012500000000002</c:v>
                </c:pt>
                <c:pt idx="976">
                  <c:v>-0.84810600000000003</c:v>
                </c:pt>
                <c:pt idx="977">
                  <c:v>-0.84609900000000005</c:v>
                </c:pt>
                <c:pt idx="978">
                  <c:v>-0.84411700000000001</c:v>
                </c:pt>
                <c:pt idx="979">
                  <c:v>-0.842117</c:v>
                </c:pt>
                <c:pt idx="980">
                  <c:v>-0.84009599999999995</c:v>
                </c:pt>
                <c:pt idx="981">
                  <c:v>-0.83811199999999997</c:v>
                </c:pt>
                <c:pt idx="982">
                  <c:v>-0.83612299999999995</c:v>
                </c:pt>
                <c:pt idx="983">
                  <c:v>-0.83412600000000003</c:v>
                </c:pt>
                <c:pt idx="984">
                  <c:v>-0.83213300000000001</c:v>
                </c:pt>
                <c:pt idx="985">
                  <c:v>-0.83011400000000002</c:v>
                </c:pt>
                <c:pt idx="986">
                  <c:v>-0.82811000000000001</c:v>
                </c:pt>
                <c:pt idx="987">
                  <c:v>-0.82613599999999998</c:v>
                </c:pt>
                <c:pt idx="988">
                  <c:v>-0.82413400000000003</c:v>
                </c:pt>
                <c:pt idx="989">
                  <c:v>-0.82212099999999999</c:v>
                </c:pt>
                <c:pt idx="990">
                  <c:v>-0.82013800000000003</c:v>
                </c:pt>
                <c:pt idx="991">
                  <c:v>-0.81816100000000003</c:v>
                </c:pt>
                <c:pt idx="992">
                  <c:v>-0.81615499999999996</c:v>
                </c:pt>
                <c:pt idx="993">
                  <c:v>-0.81414399999999998</c:v>
                </c:pt>
                <c:pt idx="994">
                  <c:v>-0.81215999999999999</c:v>
                </c:pt>
                <c:pt idx="995">
                  <c:v>-0.81017099999999997</c:v>
                </c:pt>
                <c:pt idx="996">
                  <c:v>-0.80816699999999997</c:v>
                </c:pt>
                <c:pt idx="997">
                  <c:v>-0.80613599999999996</c:v>
                </c:pt>
                <c:pt idx="998">
                  <c:v>-0.80414699999999995</c:v>
                </c:pt>
                <c:pt idx="999">
                  <c:v>-0.80214700000000005</c:v>
                </c:pt>
                <c:pt idx="1000">
                  <c:v>-0.80013100000000004</c:v>
                </c:pt>
                <c:pt idx="1001">
                  <c:v>-0.79813800000000001</c:v>
                </c:pt>
                <c:pt idx="1002">
                  <c:v>-0.79613500000000004</c:v>
                </c:pt>
                <c:pt idx="1003">
                  <c:v>-0.79414600000000002</c:v>
                </c:pt>
                <c:pt idx="1004">
                  <c:v>-0.79213</c:v>
                </c:pt>
                <c:pt idx="1005">
                  <c:v>-0.790134</c:v>
                </c:pt>
                <c:pt idx="1006">
                  <c:v>-0.78814600000000001</c:v>
                </c:pt>
                <c:pt idx="1007">
                  <c:v>-0.78616299999999995</c:v>
                </c:pt>
                <c:pt idx="1008">
                  <c:v>-0.78415699999999999</c:v>
                </c:pt>
                <c:pt idx="1009">
                  <c:v>-0.78215500000000004</c:v>
                </c:pt>
                <c:pt idx="1010">
                  <c:v>-0.78013600000000005</c:v>
                </c:pt>
                <c:pt idx="1011">
                  <c:v>-0.77815199999999995</c:v>
                </c:pt>
                <c:pt idx="1012">
                  <c:v>-0.77615699999999999</c:v>
                </c:pt>
                <c:pt idx="1013">
                  <c:v>-0.77415</c:v>
                </c:pt>
                <c:pt idx="1014">
                  <c:v>-0.77215500000000004</c:v>
                </c:pt>
                <c:pt idx="1015">
                  <c:v>-0.77016300000000004</c:v>
                </c:pt>
                <c:pt idx="1016">
                  <c:v>-0.76815500000000003</c:v>
                </c:pt>
                <c:pt idx="1017">
                  <c:v>-0.76616799999999996</c:v>
                </c:pt>
                <c:pt idx="1018">
                  <c:v>-0.76416499999999998</c:v>
                </c:pt>
                <c:pt idx="1019">
                  <c:v>-0.76217699999999999</c:v>
                </c:pt>
                <c:pt idx="1020">
                  <c:v>-0.76017800000000002</c:v>
                </c:pt>
                <c:pt idx="1021">
                  <c:v>-0.75818600000000003</c:v>
                </c:pt>
                <c:pt idx="1022">
                  <c:v>-0.756185</c:v>
                </c:pt>
                <c:pt idx="1023">
                  <c:v>-0.75417400000000001</c:v>
                </c:pt>
                <c:pt idx="1024">
                  <c:v>-0.75218300000000005</c:v>
                </c:pt>
                <c:pt idx="1025">
                  <c:v>-0.75017400000000001</c:v>
                </c:pt>
                <c:pt idx="1026">
                  <c:v>-0.74817400000000001</c:v>
                </c:pt>
                <c:pt idx="1027">
                  <c:v>-0.74618200000000001</c:v>
                </c:pt>
                <c:pt idx="1028">
                  <c:v>-0.74416199999999999</c:v>
                </c:pt>
                <c:pt idx="1029">
                  <c:v>-0.74217999999999995</c:v>
                </c:pt>
                <c:pt idx="1030">
                  <c:v>-0.74017299999999997</c:v>
                </c:pt>
                <c:pt idx="1031">
                  <c:v>-0.73817200000000005</c:v>
                </c:pt>
                <c:pt idx="1032">
                  <c:v>-0.73616700000000002</c:v>
                </c:pt>
                <c:pt idx="1033">
                  <c:v>-0.73418899999999998</c:v>
                </c:pt>
                <c:pt idx="1034">
                  <c:v>-0.732178</c:v>
                </c:pt>
                <c:pt idx="1035">
                  <c:v>-0.73019000000000001</c:v>
                </c:pt>
                <c:pt idx="1036">
                  <c:v>-0.72816499999999995</c:v>
                </c:pt>
                <c:pt idx="1037">
                  <c:v>-0.72616899999999995</c:v>
                </c:pt>
                <c:pt idx="1038">
                  <c:v>-0.72418499999999997</c:v>
                </c:pt>
                <c:pt idx="1039">
                  <c:v>-0.72218199999999999</c:v>
                </c:pt>
                <c:pt idx="1040">
                  <c:v>-0.72018199999999999</c:v>
                </c:pt>
                <c:pt idx="1041">
                  <c:v>-0.71817600000000004</c:v>
                </c:pt>
                <c:pt idx="1042">
                  <c:v>-0.71620300000000003</c:v>
                </c:pt>
                <c:pt idx="1043">
                  <c:v>-0.714202</c:v>
                </c:pt>
                <c:pt idx="1044">
                  <c:v>-0.71219500000000002</c:v>
                </c:pt>
                <c:pt idx="1045">
                  <c:v>-0.71021100000000004</c:v>
                </c:pt>
                <c:pt idx="1046">
                  <c:v>-0.70820499999999997</c:v>
                </c:pt>
                <c:pt idx="1047">
                  <c:v>-0.70621100000000003</c:v>
                </c:pt>
                <c:pt idx="1048">
                  <c:v>-0.70421100000000003</c:v>
                </c:pt>
                <c:pt idx="1049">
                  <c:v>-0.70219799999999999</c:v>
                </c:pt>
                <c:pt idx="1050">
                  <c:v>-0.70020300000000002</c:v>
                </c:pt>
                <c:pt idx="1051">
                  <c:v>-0.69819299999999995</c:v>
                </c:pt>
                <c:pt idx="1052">
                  <c:v>-0.69618899999999995</c:v>
                </c:pt>
                <c:pt idx="1053">
                  <c:v>-0.69419900000000001</c:v>
                </c:pt>
                <c:pt idx="1054">
                  <c:v>-0.69217899999999999</c:v>
                </c:pt>
                <c:pt idx="1055">
                  <c:v>-0.69020899999999996</c:v>
                </c:pt>
                <c:pt idx="1056">
                  <c:v>-0.68819200000000003</c:v>
                </c:pt>
                <c:pt idx="1057">
                  <c:v>-0.68619200000000002</c:v>
                </c:pt>
                <c:pt idx="1058">
                  <c:v>-0.68419399999999997</c:v>
                </c:pt>
                <c:pt idx="1059">
                  <c:v>-0.68220700000000001</c:v>
                </c:pt>
                <c:pt idx="1060">
                  <c:v>-0.68020000000000003</c:v>
                </c:pt>
                <c:pt idx="1061">
                  <c:v>-0.678172</c:v>
                </c:pt>
                <c:pt idx="1062">
                  <c:v>-0.67619499999999999</c:v>
                </c:pt>
                <c:pt idx="1063">
                  <c:v>-0.67419300000000004</c:v>
                </c:pt>
                <c:pt idx="1064">
                  <c:v>-0.67220400000000002</c:v>
                </c:pt>
                <c:pt idx="1065">
                  <c:v>-0.67019499999999999</c:v>
                </c:pt>
                <c:pt idx="1066">
                  <c:v>-0.66818999999999995</c:v>
                </c:pt>
                <c:pt idx="1067">
                  <c:v>-0.66620800000000002</c:v>
                </c:pt>
                <c:pt idx="1068">
                  <c:v>-0.664219</c:v>
                </c:pt>
                <c:pt idx="1069">
                  <c:v>-0.66220900000000005</c:v>
                </c:pt>
                <c:pt idx="1070">
                  <c:v>-0.66021099999999999</c:v>
                </c:pt>
                <c:pt idx="1071">
                  <c:v>-0.65823500000000001</c:v>
                </c:pt>
                <c:pt idx="1072">
                  <c:v>-0.65623100000000001</c:v>
                </c:pt>
                <c:pt idx="1073">
                  <c:v>-0.654227</c:v>
                </c:pt>
                <c:pt idx="1074">
                  <c:v>-0.65222100000000005</c:v>
                </c:pt>
                <c:pt idx="1075">
                  <c:v>-0.65023900000000001</c:v>
                </c:pt>
                <c:pt idx="1076">
                  <c:v>-0.64822199999999996</c:v>
                </c:pt>
                <c:pt idx="1077">
                  <c:v>-0.64621600000000001</c:v>
                </c:pt>
                <c:pt idx="1078">
                  <c:v>-0.64421899999999999</c:v>
                </c:pt>
                <c:pt idx="1079">
                  <c:v>-0.64222199999999996</c:v>
                </c:pt>
                <c:pt idx="1080">
                  <c:v>-0.64022199999999996</c:v>
                </c:pt>
                <c:pt idx="1081">
                  <c:v>-0.63821099999999997</c:v>
                </c:pt>
                <c:pt idx="1082">
                  <c:v>-0.63622599999999996</c:v>
                </c:pt>
                <c:pt idx="1083">
                  <c:v>-0.63421799999999995</c:v>
                </c:pt>
                <c:pt idx="1084">
                  <c:v>-0.63223600000000002</c:v>
                </c:pt>
                <c:pt idx="1085">
                  <c:v>-0.63021499999999997</c:v>
                </c:pt>
                <c:pt idx="1086">
                  <c:v>-0.62823099999999998</c:v>
                </c:pt>
                <c:pt idx="1087">
                  <c:v>-0.62621400000000005</c:v>
                </c:pt>
                <c:pt idx="1088">
                  <c:v>-0.62421899999999997</c:v>
                </c:pt>
                <c:pt idx="1089">
                  <c:v>-0.622224</c:v>
                </c:pt>
                <c:pt idx="1090">
                  <c:v>-0.62023200000000001</c:v>
                </c:pt>
                <c:pt idx="1091">
                  <c:v>-0.61823600000000001</c:v>
                </c:pt>
                <c:pt idx="1092">
                  <c:v>-0.61622200000000005</c:v>
                </c:pt>
                <c:pt idx="1093">
                  <c:v>-0.61422399999999999</c:v>
                </c:pt>
                <c:pt idx="1094">
                  <c:v>-0.61224100000000004</c:v>
                </c:pt>
                <c:pt idx="1095">
                  <c:v>-0.61023799999999995</c:v>
                </c:pt>
                <c:pt idx="1096">
                  <c:v>-0.60823000000000005</c:v>
                </c:pt>
                <c:pt idx="1097">
                  <c:v>-0.60623700000000003</c:v>
                </c:pt>
                <c:pt idx="1098">
                  <c:v>-0.60423300000000002</c:v>
                </c:pt>
                <c:pt idx="1099">
                  <c:v>-0.60224200000000006</c:v>
                </c:pt>
                <c:pt idx="1100">
                  <c:v>-0.60021999999999998</c:v>
                </c:pt>
                <c:pt idx="1101">
                  <c:v>-0.59823499999999996</c:v>
                </c:pt>
                <c:pt idx="1102">
                  <c:v>-0.59623899999999996</c:v>
                </c:pt>
                <c:pt idx="1103">
                  <c:v>-0.59423899999999996</c:v>
                </c:pt>
                <c:pt idx="1104">
                  <c:v>-0.59222699999999995</c:v>
                </c:pt>
                <c:pt idx="1105">
                  <c:v>-0.59021999999999997</c:v>
                </c:pt>
                <c:pt idx="1106">
                  <c:v>-0.58823099999999995</c:v>
                </c:pt>
                <c:pt idx="1107">
                  <c:v>-0.58622700000000005</c:v>
                </c:pt>
                <c:pt idx="1108">
                  <c:v>-0.58422700000000005</c:v>
                </c:pt>
                <c:pt idx="1109">
                  <c:v>-0.58222600000000002</c:v>
                </c:pt>
                <c:pt idx="1110">
                  <c:v>-0.58023199999999997</c:v>
                </c:pt>
                <c:pt idx="1111">
                  <c:v>-0.57823800000000003</c:v>
                </c:pt>
                <c:pt idx="1112">
                  <c:v>-0.57623800000000003</c:v>
                </c:pt>
                <c:pt idx="1113">
                  <c:v>-0.57422099999999998</c:v>
                </c:pt>
                <c:pt idx="1114">
                  <c:v>-0.57223599999999997</c:v>
                </c:pt>
                <c:pt idx="1115">
                  <c:v>-0.57024200000000003</c:v>
                </c:pt>
                <c:pt idx="1116">
                  <c:v>-0.56825400000000004</c:v>
                </c:pt>
                <c:pt idx="1117">
                  <c:v>-0.566245</c:v>
                </c:pt>
                <c:pt idx="1118">
                  <c:v>-0.56423199999999996</c:v>
                </c:pt>
                <c:pt idx="1119">
                  <c:v>-0.56225999999999998</c:v>
                </c:pt>
                <c:pt idx="1120">
                  <c:v>-0.56026299999999996</c:v>
                </c:pt>
                <c:pt idx="1121">
                  <c:v>-0.55825499999999995</c:v>
                </c:pt>
                <c:pt idx="1122">
                  <c:v>-0.55626399999999998</c:v>
                </c:pt>
                <c:pt idx="1123">
                  <c:v>-0.55427300000000002</c:v>
                </c:pt>
                <c:pt idx="1124">
                  <c:v>-0.55225500000000005</c:v>
                </c:pt>
                <c:pt idx="1125">
                  <c:v>-0.55024099999999998</c:v>
                </c:pt>
                <c:pt idx="1126">
                  <c:v>-0.54825900000000005</c:v>
                </c:pt>
                <c:pt idx="1127">
                  <c:v>-0.54625999999999997</c:v>
                </c:pt>
                <c:pt idx="1128">
                  <c:v>-0.54425800000000002</c:v>
                </c:pt>
                <c:pt idx="1129">
                  <c:v>-0.54225900000000005</c:v>
                </c:pt>
                <c:pt idx="1130">
                  <c:v>-0.54025699999999999</c:v>
                </c:pt>
                <c:pt idx="1131">
                  <c:v>-0.53826499999999999</c:v>
                </c:pt>
                <c:pt idx="1132">
                  <c:v>-0.53625400000000001</c:v>
                </c:pt>
                <c:pt idx="1133">
                  <c:v>-0.53424899999999997</c:v>
                </c:pt>
                <c:pt idx="1134">
                  <c:v>-0.53225199999999995</c:v>
                </c:pt>
                <c:pt idx="1135">
                  <c:v>-0.53027299999999999</c:v>
                </c:pt>
                <c:pt idx="1136">
                  <c:v>-0.52827599999999997</c:v>
                </c:pt>
                <c:pt idx="1137">
                  <c:v>-0.526258</c:v>
                </c:pt>
                <c:pt idx="1138">
                  <c:v>-0.52425500000000003</c:v>
                </c:pt>
                <c:pt idx="1139">
                  <c:v>-0.52227400000000002</c:v>
                </c:pt>
                <c:pt idx="1140">
                  <c:v>-0.52027199999999996</c:v>
                </c:pt>
                <c:pt idx="1141">
                  <c:v>-0.51826399999999995</c:v>
                </c:pt>
                <c:pt idx="1142">
                  <c:v>-0.51626899999999998</c:v>
                </c:pt>
                <c:pt idx="1143">
                  <c:v>-0.51427299999999998</c:v>
                </c:pt>
                <c:pt idx="1144">
                  <c:v>-0.51227100000000003</c:v>
                </c:pt>
                <c:pt idx="1145">
                  <c:v>-0.51027699999999998</c:v>
                </c:pt>
                <c:pt idx="1146">
                  <c:v>-0.50828200000000001</c:v>
                </c:pt>
                <c:pt idx="1147">
                  <c:v>-0.50629000000000002</c:v>
                </c:pt>
                <c:pt idx="1148">
                  <c:v>-0.50429500000000005</c:v>
                </c:pt>
                <c:pt idx="1149">
                  <c:v>-0.50229400000000002</c:v>
                </c:pt>
                <c:pt idx="1150">
                  <c:v>-0.500305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FD2-42B4-A5DF-7A6ED5A566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73387160"/>
        <c:axId val="573389456"/>
      </c:scatterChart>
      <c:valAx>
        <c:axId val="573387160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5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500" b="1"/>
                  <a:t>Time</a:t>
                </a:r>
              </a:p>
            </c:rich>
          </c:tx>
          <c:layout>
            <c:manualLayout>
              <c:xMode val="edge"/>
              <c:yMode val="edge"/>
              <c:x val="0.46227077865266852"/>
              <c:y val="0.8786803732866724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5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crossAx val="573389456"/>
        <c:crosses val="autoZero"/>
        <c:crossBetween val="midCat"/>
      </c:valAx>
      <c:valAx>
        <c:axId val="573389456"/>
        <c:scaling>
          <c:orientation val="minMax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5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500" b="1"/>
                  <a:t>Potential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5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crossAx val="573387160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'190618 I40 Mod Au E2 CHG'!$C$75:$C$1225</c:f>
              <c:numCache>
                <c:formatCode>General</c:formatCode>
                <c:ptCount val="1151"/>
                <c:pt idx="0">
                  <c:v>0.02</c:v>
                </c:pt>
                <c:pt idx="1">
                  <c:v>0.04</c:v>
                </c:pt>
                <c:pt idx="2">
                  <c:v>0.06</c:v>
                </c:pt>
                <c:pt idx="3">
                  <c:v>0.08</c:v>
                </c:pt>
                <c:pt idx="4">
                  <c:v>0.1</c:v>
                </c:pt>
                <c:pt idx="5">
                  <c:v>0.12</c:v>
                </c:pt>
                <c:pt idx="6">
                  <c:v>0.14000000000000001</c:v>
                </c:pt>
                <c:pt idx="7">
                  <c:v>0.16</c:v>
                </c:pt>
                <c:pt idx="8">
                  <c:v>0.18</c:v>
                </c:pt>
                <c:pt idx="9">
                  <c:v>0.2</c:v>
                </c:pt>
                <c:pt idx="10">
                  <c:v>0.22</c:v>
                </c:pt>
                <c:pt idx="11">
                  <c:v>0.24</c:v>
                </c:pt>
                <c:pt idx="12">
                  <c:v>0.26</c:v>
                </c:pt>
                <c:pt idx="13">
                  <c:v>0.28000000000000003</c:v>
                </c:pt>
                <c:pt idx="14">
                  <c:v>0.3</c:v>
                </c:pt>
                <c:pt idx="15">
                  <c:v>0.32</c:v>
                </c:pt>
                <c:pt idx="16">
                  <c:v>0.34</c:v>
                </c:pt>
                <c:pt idx="17">
                  <c:v>0.36</c:v>
                </c:pt>
                <c:pt idx="18">
                  <c:v>0.38</c:v>
                </c:pt>
                <c:pt idx="19">
                  <c:v>0.4</c:v>
                </c:pt>
                <c:pt idx="20">
                  <c:v>0.42</c:v>
                </c:pt>
                <c:pt idx="21">
                  <c:v>0.44</c:v>
                </c:pt>
                <c:pt idx="22">
                  <c:v>0.46</c:v>
                </c:pt>
                <c:pt idx="23">
                  <c:v>0.48</c:v>
                </c:pt>
                <c:pt idx="24">
                  <c:v>0.5</c:v>
                </c:pt>
                <c:pt idx="25">
                  <c:v>0.52</c:v>
                </c:pt>
                <c:pt idx="26">
                  <c:v>0.54</c:v>
                </c:pt>
                <c:pt idx="27">
                  <c:v>0.56000000000000005</c:v>
                </c:pt>
                <c:pt idx="28">
                  <c:v>0.57999999999999996</c:v>
                </c:pt>
                <c:pt idx="29">
                  <c:v>0.6</c:v>
                </c:pt>
                <c:pt idx="30">
                  <c:v>0.62</c:v>
                </c:pt>
                <c:pt idx="31">
                  <c:v>0.64</c:v>
                </c:pt>
                <c:pt idx="32">
                  <c:v>0.66</c:v>
                </c:pt>
                <c:pt idx="33">
                  <c:v>0.68</c:v>
                </c:pt>
                <c:pt idx="34">
                  <c:v>0.7</c:v>
                </c:pt>
                <c:pt idx="35">
                  <c:v>0.72</c:v>
                </c:pt>
                <c:pt idx="36">
                  <c:v>0.74</c:v>
                </c:pt>
                <c:pt idx="37">
                  <c:v>0.76</c:v>
                </c:pt>
                <c:pt idx="38">
                  <c:v>0.78</c:v>
                </c:pt>
                <c:pt idx="39">
                  <c:v>0.8</c:v>
                </c:pt>
                <c:pt idx="40">
                  <c:v>0.82</c:v>
                </c:pt>
                <c:pt idx="41">
                  <c:v>0.84</c:v>
                </c:pt>
                <c:pt idx="42">
                  <c:v>0.86</c:v>
                </c:pt>
                <c:pt idx="43">
                  <c:v>0.88</c:v>
                </c:pt>
                <c:pt idx="44">
                  <c:v>0.9</c:v>
                </c:pt>
                <c:pt idx="45">
                  <c:v>0.92</c:v>
                </c:pt>
                <c:pt idx="46">
                  <c:v>0.94</c:v>
                </c:pt>
                <c:pt idx="47">
                  <c:v>0.96</c:v>
                </c:pt>
                <c:pt idx="48">
                  <c:v>0.98</c:v>
                </c:pt>
                <c:pt idx="49">
                  <c:v>1</c:v>
                </c:pt>
                <c:pt idx="50">
                  <c:v>1.02</c:v>
                </c:pt>
                <c:pt idx="51">
                  <c:v>1.04</c:v>
                </c:pt>
                <c:pt idx="52">
                  <c:v>1.06</c:v>
                </c:pt>
                <c:pt idx="53">
                  <c:v>1.08</c:v>
                </c:pt>
                <c:pt idx="54">
                  <c:v>1.1000000000000001</c:v>
                </c:pt>
                <c:pt idx="55">
                  <c:v>1.1200000000000001</c:v>
                </c:pt>
                <c:pt idx="56">
                  <c:v>1.1399999999999999</c:v>
                </c:pt>
                <c:pt idx="57">
                  <c:v>1.1599999999999999</c:v>
                </c:pt>
                <c:pt idx="58">
                  <c:v>1.18</c:v>
                </c:pt>
                <c:pt idx="59">
                  <c:v>1.2</c:v>
                </c:pt>
                <c:pt idx="60">
                  <c:v>1.22</c:v>
                </c:pt>
                <c:pt idx="61">
                  <c:v>1.24</c:v>
                </c:pt>
                <c:pt idx="62">
                  <c:v>1.26</c:v>
                </c:pt>
                <c:pt idx="63">
                  <c:v>1.28</c:v>
                </c:pt>
                <c:pt idx="64">
                  <c:v>1.3</c:v>
                </c:pt>
                <c:pt idx="65">
                  <c:v>1.32</c:v>
                </c:pt>
                <c:pt idx="66">
                  <c:v>1.34</c:v>
                </c:pt>
                <c:pt idx="67">
                  <c:v>1.36</c:v>
                </c:pt>
                <c:pt idx="68">
                  <c:v>1.38</c:v>
                </c:pt>
                <c:pt idx="69">
                  <c:v>1.4</c:v>
                </c:pt>
                <c:pt idx="70">
                  <c:v>1.42</c:v>
                </c:pt>
                <c:pt idx="71">
                  <c:v>1.44</c:v>
                </c:pt>
                <c:pt idx="72">
                  <c:v>1.46</c:v>
                </c:pt>
                <c:pt idx="73">
                  <c:v>1.48</c:v>
                </c:pt>
                <c:pt idx="74">
                  <c:v>1.5</c:v>
                </c:pt>
                <c:pt idx="75">
                  <c:v>1.52</c:v>
                </c:pt>
                <c:pt idx="76">
                  <c:v>1.54</c:v>
                </c:pt>
                <c:pt idx="77">
                  <c:v>1.56</c:v>
                </c:pt>
                <c:pt idx="78">
                  <c:v>1.58</c:v>
                </c:pt>
                <c:pt idx="79">
                  <c:v>1.6</c:v>
                </c:pt>
                <c:pt idx="80">
                  <c:v>1.62</c:v>
                </c:pt>
                <c:pt idx="81">
                  <c:v>1.64</c:v>
                </c:pt>
                <c:pt idx="82">
                  <c:v>1.66</c:v>
                </c:pt>
                <c:pt idx="83">
                  <c:v>1.68</c:v>
                </c:pt>
                <c:pt idx="84">
                  <c:v>1.7</c:v>
                </c:pt>
                <c:pt idx="85">
                  <c:v>1.72</c:v>
                </c:pt>
                <c:pt idx="86">
                  <c:v>1.74</c:v>
                </c:pt>
                <c:pt idx="87">
                  <c:v>1.76</c:v>
                </c:pt>
                <c:pt idx="88">
                  <c:v>1.78</c:v>
                </c:pt>
                <c:pt idx="89">
                  <c:v>1.8</c:v>
                </c:pt>
                <c:pt idx="90">
                  <c:v>1.82</c:v>
                </c:pt>
                <c:pt idx="91">
                  <c:v>1.84</c:v>
                </c:pt>
                <c:pt idx="92">
                  <c:v>1.86</c:v>
                </c:pt>
                <c:pt idx="93">
                  <c:v>1.88</c:v>
                </c:pt>
                <c:pt idx="94">
                  <c:v>1.9</c:v>
                </c:pt>
                <c:pt idx="95">
                  <c:v>1.92</c:v>
                </c:pt>
                <c:pt idx="96">
                  <c:v>1.94</c:v>
                </c:pt>
                <c:pt idx="97">
                  <c:v>1.96</c:v>
                </c:pt>
                <c:pt idx="98">
                  <c:v>1.98</c:v>
                </c:pt>
                <c:pt idx="99">
                  <c:v>2</c:v>
                </c:pt>
                <c:pt idx="100">
                  <c:v>2.02</c:v>
                </c:pt>
                <c:pt idx="101">
                  <c:v>2.04</c:v>
                </c:pt>
                <c:pt idx="102">
                  <c:v>2.06</c:v>
                </c:pt>
                <c:pt idx="103">
                  <c:v>2.08</c:v>
                </c:pt>
                <c:pt idx="104">
                  <c:v>2.1</c:v>
                </c:pt>
                <c:pt idx="105">
                  <c:v>2.12</c:v>
                </c:pt>
                <c:pt idx="106">
                  <c:v>2.14</c:v>
                </c:pt>
                <c:pt idx="107">
                  <c:v>2.16</c:v>
                </c:pt>
                <c:pt idx="108">
                  <c:v>2.1800000000000002</c:v>
                </c:pt>
                <c:pt idx="109">
                  <c:v>2.2000000000000002</c:v>
                </c:pt>
                <c:pt idx="110">
                  <c:v>2.2200000000000002</c:v>
                </c:pt>
                <c:pt idx="111">
                  <c:v>2.2400000000000002</c:v>
                </c:pt>
                <c:pt idx="112">
                  <c:v>2.2599999999999998</c:v>
                </c:pt>
                <c:pt idx="113">
                  <c:v>2.2799999999999998</c:v>
                </c:pt>
                <c:pt idx="114">
                  <c:v>2.2999999999999998</c:v>
                </c:pt>
                <c:pt idx="115">
                  <c:v>2.3199999999999998</c:v>
                </c:pt>
                <c:pt idx="116">
                  <c:v>2.34</c:v>
                </c:pt>
                <c:pt idx="117">
                  <c:v>2.36</c:v>
                </c:pt>
                <c:pt idx="118">
                  <c:v>2.38</c:v>
                </c:pt>
                <c:pt idx="119">
                  <c:v>2.4</c:v>
                </c:pt>
                <c:pt idx="120">
                  <c:v>2.42</c:v>
                </c:pt>
                <c:pt idx="121">
                  <c:v>2.44</c:v>
                </c:pt>
                <c:pt idx="122">
                  <c:v>2.46</c:v>
                </c:pt>
                <c:pt idx="123">
                  <c:v>2.48</c:v>
                </c:pt>
                <c:pt idx="124">
                  <c:v>2.5</c:v>
                </c:pt>
                <c:pt idx="125">
                  <c:v>2.52</c:v>
                </c:pt>
                <c:pt idx="126">
                  <c:v>2.54</c:v>
                </c:pt>
                <c:pt idx="127">
                  <c:v>2.56</c:v>
                </c:pt>
                <c:pt idx="128">
                  <c:v>2.58</c:v>
                </c:pt>
                <c:pt idx="129">
                  <c:v>2.6</c:v>
                </c:pt>
                <c:pt idx="130">
                  <c:v>2.62</c:v>
                </c:pt>
                <c:pt idx="131">
                  <c:v>2.64</c:v>
                </c:pt>
                <c:pt idx="132">
                  <c:v>2.66</c:v>
                </c:pt>
                <c:pt idx="133">
                  <c:v>2.68</c:v>
                </c:pt>
                <c:pt idx="134">
                  <c:v>2.7</c:v>
                </c:pt>
                <c:pt idx="135">
                  <c:v>2.72</c:v>
                </c:pt>
                <c:pt idx="136">
                  <c:v>2.74</c:v>
                </c:pt>
                <c:pt idx="137">
                  <c:v>2.76</c:v>
                </c:pt>
                <c:pt idx="138">
                  <c:v>2.78</c:v>
                </c:pt>
                <c:pt idx="139">
                  <c:v>2.8</c:v>
                </c:pt>
                <c:pt idx="140">
                  <c:v>2.82</c:v>
                </c:pt>
                <c:pt idx="141">
                  <c:v>2.84</c:v>
                </c:pt>
                <c:pt idx="142">
                  <c:v>2.86</c:v>
                </c:pt>
                <c:pt idx="143">
                  <c:v>2.88</c:v>
                </c:pt>
                <c:pt idx="144">
                  <c:v>2.9</c:v>
                </c:pt>
                <c:pt idx="145">
                  <c:v>2.92</c:v>
                </c:pt>
                <c:pt idx="146">
                  <c:v>2.94</c:v>
                </c:pt>
                <c:pt idx="147">
                  <c:v>2.96</c:v>
                </c:pt>
                <c:pt idx="148">
                  <c:v>2.98</c:v>
                </c:pt>
                <c:pt idx="149">
                  <c:v>3</c:v>
                </c:pt>
                <c:pt idx="150">
                  <c:v>3.02</c:v>
                </c:pt>
                <c:pt idx="151">
                  <c:v>3.04</c:v>
                </c:pt>
                <c:pt idx="152">
                  <c:v>3.06</c:v>
                </c:pt>
                <c:pt idx="153">
                  <c:v>3.08</c:v>
                </c:pt>
                <c:pt idx="154">
                  <c:v>3.1</c:v>
                </c:pt>
                <c:pt idx="155">
                  <c:v>3.12</c:v>
                </c:pt>
                <c:pt idx="156">
                  <c:v>3.14</c:v>
                </c:pt>
                <c:pt idx="157">
                  <c:v>3.16</c:v>
                </c:pt>
                <c:pt idx="158">
                  <c:v>3.18</c:v>
                </c:pt>
                <c:pt idx="159">
                  <c:v>3.2</c:v>
                </c:pt>
                <c:pt idx="160">
                  <c:v>3.22</c:v>
                </c:pt>
                <c:pt idx="161">
                  <c:v>3.24</c:v>
                </c:pt>
                <c:pt idx="162">
                  <c:v>3.26</c:v>
                </c:pt>
                <c:pt idx="163">
                  <c:v>3.28</c:v>
                </c:pt>
                <c:pt idx="164">
                  <c:v>3.3</c:v>
                </c:pt>
                <c:pt idx="165">
                  <c:v>3.32</c:v>
                </c:pt>
                <c:pt idx="166">
                  <c:v>3.34</c:v>
                </c:pt>
                <c:pt idx="167">
                  <c:v>3.36</c:v>
                </c:pt>
                <c:pt idx="168">
                  <c:v>3.38</c:v>
                </c:pt>
                <c:pt idx="169">
                  <c:v>3.4</c:v>
                </c:pt>
                <c:pt idx="170">
                  <c:v>3.42</c:v>
                </c:pt>
                <c:pt idx="171">
                  <c:v>3.44</c:v>
                </c:pt>
                <c:pt idx="172">
                  <c:v>3.46</c:v>
                </c:pt>
                <c:pt idx="173">
                  <c:v>3.48</c:v>
                </c:pt>
                <c:pt idx="174">
                  <c:v>3.5</c:v>
                </c:pt>
                <c:pt idx="175">
                  <c:v>3.52</c:v>
                </c:pt>
                <c:pt idx="176">
                  <c:v>3.54</c:v>
                </c:pt>
                <c:pt idx="177">
                  <c:v>3.56</c:v>
                </c:pt>
                <c:pt idx="178">
                  <c:v>3.58</c:v>
                </c:pt>
                <c:pt idx="179">
                  <c:v>3.6</c:v>
                </c:pt>
                <c:pt idx="180">
                  <c:v>3.62</c:v>
                </c:pt>
                <c:pt idx="181">
                  <c:v>3.64</c:v>
                </c:pt>
                <c:pt idx="182">
                  <c:v>3.66</c:v>
                </c:pt>
                <c:pt idx="183">
                  <c:v>3.68</c:v>
                </c:pt>
                <c:pt idx="184">
                  <c:v>3.7</c:v>
                </c:pt>
                <c:pt idx="185">
                  <c:v>3.72</c:v>
                </c:pt>
                <c:pt idx="186">
                  <c:v>3.74</c:v>
                </c:pt>
                <c:pt idx="187">
                  <c:v>3.76</c:v>
                </c:pt>
                <c:pt idx="188">
                  <c:v>3.78</c:v>
                </c:pt>
                <c:pt idx="189">
                  <c:v>3.8</c:v>
                </c:pt>
                <c:pt idx="190">
                  <c:v>3.82</c:v>
                </c:pt>
                <c:pt idx="191">
                  <c:v>3.84</c:v>
                </c:pt>
                <c:pt idx="192">
                  <c:v>3.86</c:v>
                </c:pt>
                <c:pt idx="193">
                  <c:v>3.88</c:v>
                </c:pt>
                <c:pt idx="194">
                  <c:v>3.9</c:v>
                </c:pt>
                <c:pt idx="195">
                  <c:v>3.92</c:v>
                </c:pt>
                <c:pt idx="196">
                  <c:v>3.94</c:v>
                </c:pt>
                <c:pt idx="197">
                  <c:v>3.96</c:v>
                </c:pt>
                <c:pt idx="198">
                  <c:v>3.98</c:v>
                </c:pt>
                <c:pt idx="199">
                  <c:v>4</c:v>
                </c:pt>
                <c:pt idx="200">
                  <c:v>4.0199999999999996</c:v>
                </c:pt>
                <c:pt idx="201">
                  <c:v>4.04</c:v>
                </c:pt>
                <c:pt idx="202">
                  <c:v>4.0599999999999996</c:v>
                </c:pt>
                <c:pt idx="203">
                  <c:v>4.08</c:v>
                </c:pt>
                <c:pt idx="204">
                  <c:v>4.0999999999999996</c:v>
                </c:pt>
                <c:pt idx="205">
                  <c:v>4.12</c:v>
                </c:pt>
                <c:pt idx="206">
                  <c:v>4.1399999999999997</c:v>
                </c:pt>
                <c:pt idx="207">
                  <c:v>4.16</c:v>
                </c:pt>
                <c:pt idx="208">
                  <c:v>4.18</c:v>
                </c:pt>
                <c:pt idx="209">
                  <c:v>4.2</c:v>
                </c:pt>
                <c:pt idx="210">
                  <c:v>4.22</c:v>
                </c:pt>
                <c:pt idx="211">
                  <c:v>4.24</c:v>
                </c:pt>
                <c:pt idx="212">
                  <c:v>4.26</c:v>
                </c:pt>
                <c:pt idx="213">
                  <c:v>4.28</c:v>
                </c:pt>
                <c:pt idx="214">
                  <c:v>4.3</c:v>
                </c:pt>
                <c:pt idx="215">
                  <c:v>4.32</c:v>
                </c:pt>
                <c:pt idx="216">
                  <c:v>4.34</c:v>
                </c:pt>
                <c:pt idx="217">
                  <c:v>4.3600000000000003</c:v>
                </c:pt>
                <c:pt idx="218">
                  <c:v>4.38</c:v>
                </c:pt>
                <c:pt idx="219">
                  <c:v>4.4000000000000004</c:v>
                </c:pt>
                <c:pt idx="220">
                  <c:v>4.42</c:v>
                </c:pt>
                <c:pt idx="221">
                  <c:v>4.4400000000000004</c:v>
                </c:pt>
                <c:pt idx="222">
                  <c:v>4.46</c:v>
                </c:pt>
                <c:pt idx="223">
                  <c:v>4.4800000000000004</c:v>
                </c:pt>
                <c:pt idx="224">
                  <c:v>4.5</c:v>
                </c:pt>
                <c:pt idx="225">
                  <c:v>4.5199999999999996</c:v>
                </c:pt>
                <c:pt idx="226">
                  <c:v>4.54</c:v>
                </c:pt>
                <c:pt idx="227">
                  <c:v>4.5599999999999996</c:v>
                </c:pt>
                <c:pt idx="228">
                  <c:v>4.58</c:v>
                </c:pt>
                <c:pt idx="229">
                  <c:v>4.5999999999999996</c:v>
                </c:pt>
                <c:pt idx="230">
                  <c:v>4.62</c:v>
                </c:pt>
                <c:pt idx="231">
                  <c:v>4.6399999999999997</c:v>
                </c:pt>
                <c:pt idx="232">
                  <c:v>4.66</c:v>
                </c:pt>
                <c:pt idx="233">
                  <c:v>4.68</c:v>
                </c:pt>
                <c:pt idx="234">
                  <c:v>4.7</c:v>
                </c:pt>
                <c:pt idx="235">
                  <c:v>4.72</c:v>
                </c:pt>
                <c:pt idx="236">
                  <c:v>4.74</c:v>
                </c:pt>
                <c:pt idx="237">
                  <c:v>4.76</c:v>
                </c:pt>
                <c:pt idx="238">
                  <c:v>4.78</c:v>
                </c:pt>
                <c:pt idx="239">
                  <c:v>4.8</c:v>
                </c:pt>
                <c:pt idx="240">
                  <c:v>4.82</c:v>
                </c:pt>
                <c:pt idx="241">
                  <c:v>4.84</c:v>
                </c:pt>
                <c:pt idx="242">
                  <c:v>4.8600000000000003</c:v>
                </c:pt>
                <c:pt idx="243">
                  <c:v>4.88</c:v>
                </c:pt>
                <c:pt idx="244">
                  <c:v>4.9000000000000004</c:v>
                </c:pt>
                <c:pt idx="245">
                  <c:v>4.92</c:v>
                </c:pt>
                <c:pt idx="246">
                  <c:v>4.9400000000000004</c:v>
                </c:pt>
                <c:pt idx="247">
                  <c:v>4.96</c:v>
                </c:pt>
                <c:pt idx="248">
                  <c:v>4.9800000000000004</c:v>
                </c:pt>
                <c:pt idx="249">
                  <c:v>5</c:v>
                </c:pt>
                <c:pt idx="250">
                  <c:v>5.0199999999999996</c:v>
                </c:pt>
                <c:pt idx="251">
                  <c:v>5.04</c:v>
                </c:pt>
                <c:pt idx="252">
                  <c:v>5.0599999999999996</c:v>
                </c:pt>
                <c:pt idx="253">
                  <c:v>5.08</c:v>
                </c:pt>
                <c:pt idx="254">
                  <c:v>5.0999999999999996</c:v>
                </c:pt>
                <c:pt idx="255">
                  <c:v>5.12</c:v>
                </c:pt>
                <c:pt idx="256">
                  <c:v>5.14</c:v>
                </c:pt>
                <c:pt idx="257">
                  <c:v>5.16</c:v>
                </c:pt>
                <c:pt idx="258">
                  <c:v>5.18</c:v>
                </c:pt>
                <c:pt idx="259">
                  <c:v>5.2</c:v>
                </c:pt>
                <c:pt idx="260">
                  <c:v>5.22</c:v>
                </c:pt>
                <c:pt idx="261">
                  <c:v>5.24</c:v>
                </c:pt>
                <c:pt idx="262">
                  <c:v>5.26</c:v>
                </c:pt>
                <c:pt idx="263">
                  <c:v>5.28</c:v>
                </c:pt>
                <c:pt idx="264">
                  <c:v>5.3</c:v>
                </c:pt>
                <c:pt idx="265">
                  <c:v>5.32</c:v>
                </c:pt>
                <c:pt idx="266">
                  <c:v>5.34</c:v>
                </c:pt>
                <c:pt idx="267">
                  <c:v>5.36</c:v>
                </c:pt>
                <c:pt idx="268">
                  <c:v>5.38</c:v>
                </c:pt>
                <c:pt idx="269">
                  <c:v>5.4</c:v>
                </c:pt>
                <c:pt idx="270">
                  <c:v>5.42</c:v>
                </c:pt>
                <c:pt idx="271">
                  <c:v>5.44</c:v>
                </c:pt>
                <c:pt idx="272">
                  <c:v>5.46</c:v>
                </c:pt>
                <c:pt idx="273">
                  <c:v>5.48</c:v>
                </c:pt>
                <c:pt idx="274">
                  <c:v>5.5</c:v>
                </c:pt>
                <c:pt idx="275">
                  <c:v>5.52</c:v>
                </c:pt>
                <c:pt idx="276">
                  <c:v>5.54</c:v>
                </c:pt>
                <c:pt idx="277">
                  <c:v>5.56</c:v>
                </c:pt>
                <c:pt idx="278">
                  <c:v>5.58</c:v>
                </c:pt>
                <c:pt idx="279">
                  <c:v>5.6</c:v>
                </c:pt>
                <c:pt idx="280">
                  <c:v>5.62</c:v>
                </c:pt>
                <c:pt idx="281">
                  <c:v>5.64</c:v>
                </c:pt>
                <c:pt idx="282">
                  <c:v>5.66</c:v>
                </c:pt>
                <c:pt idx="283">
                  <c:v>5.68</c:v>
                </c:pt>
                <c:pt idx="284">
                  <c:v>5.7</c:v>
                </c:pt>
                <c:pt idx="285">
                  <c:v>5.72</c:v>
                </c:pt>
                <c:pt idx="286">
                  <c:v>5.74</c:v>
                </c:pt>
                <c:pt idx="287">
                  <c:v>5.76</c:v>
                </c:pt>
                <c:pt idx="288">
                  <c:v>5.78</c:v>
                </c:pt>
                <c:pt idx="289">
                  <c:v>5.8</c:v>
                </c:pt>
                <c:pt idx="290">
                  <c:v>5.82</c:v>
                </c:pt>
                <c:pt idx="291">
                  <c:v>5.84</c:v>
                </c:pt>
                <c:pt idx="292">
                  <c:v>5.86</c:v>
                </c:pt>
                <c:pt idx="293">
                  <c:v>5.88</c:v>
                </c:pt>
                <c:pt idx="294">
                  <c:v>5.9</c:v>
                </c:pt>
                <c:pt idx="295">
                  <c:v>5.92</c:v>
                </c:pt>
                <c:pt idx="296">
                  <c:v>5.94</c:v>
                </c:pt>
                <c:pt idx="297">
                  <c:v>5.96</c:v>
                </c:pt>
                <c:pt idx="298">
                  <c:v>5.98</c:v>
                </c:pt>
                <c:pt idx="299">
                  <c:v>6</c:v>
                </c:pt>
                <c:pt idx="300">
                  <c:v>6.02</c:v>
                </c:pt>
                <c:pt idx="301">
                  <c:v>6.04</c:v>
                </c:pt>
                <c:pt idx="302">
                  <c:v>6.06</c:v>
                </c:pt>
                <c:pt idx="303">
                  <c:v>6.08</c:v>
                </c:pt>
                <c:pt idx="304">
                  <c:v>6.1</c:v>
                </c:pt>
                <c:pt idx="305">
                  <c:v>6.12</c:v>
                </c:pt>
                <c:pt idx="306">
                  <c:v>6.14</c:v>
                </c:pt>
                <c:pt idx="307">
                  <c:v>6.16</c:v>
                </c:pt>
                <c:pt idx="308">
                  <c:v>6.18</c:v>
                </c:pt>
                <c:pt idx="309">
                  <c:v>6.2</c:v>
                </c:pt>
                <c:pt idx="310">
                  <c:v>6.22</c:v>
                </c:pt>
                <c:pt idx="311">
                  <c:v>6.24</c:v>
                </c:pt>
                <c:pt idx="312">
                  <c:v>6.26</c:v>
                </c:pt>
                <c:pt idx="313">
                  <c:v>6.28</c:v>
                </c:pt>
                <c:pt idx="314">
                  <c:v>6.3</c:v>
                </c:pt>
                <c:pt idx="315">
                  <c:v>6.32</c:v>
                </c:pt>
                <c:pt idx="316">
                  <c:v>6.34</c:v>
                </c:pt>
                <c:pt idx="317">
                  <c:v>6.36</c:v>
                </c:pt>
                <c:pt idx="318">
                  <c:v>6.38</c:v>
                </c:pt>
                <c:pt idx="319">
                  <c:v>6.4</c:v>
                </c:pt>
                <c:pt idx="320">
                  <c:v>6.42</c:v>
                </c:pt>
                <c:pt idx="321">
                  <c:v>6.44</c:v>
                </c:pt>
                <c:pt idx="322">
                  <c:v>6.46</c:v>
                </c:pt>
                <c:pt idx="323">
                  <c:v>6.48</c:v>
                </c:pt>
                <c:pt idx="324">
                  <c:v>6.5</c:v>
                </c:pt>
                <c:pt idx="325">
                  <c:v>6.52</c:v>
                </c:pt>
                <c:pt idx="326">
                  <c:v>6.54</c:v>
                </c:pt>
                <c:pt idx="327">
                  <c:v>6.56</c:v>
                </c:pt>
                <c:pt idx="328">
                  <c:v>6.58</c:v>
                </c:pt>
                <c:pt idx="329">
                  <c:v>6.6</c:v>
                </c:pt>
                <c:pt idx="330">
                  <c:v>6.62</c:v>
                </c:pt>
                <c:pt idx="331">
                  <c:v>6.64</c:v>
                </c:pt>
                <c:pt idx="332">
                  <c:v>6.66</c:v>
                </c:pt>
                <c:pt idx="333">
                  <c:v>6.68</c:v>
                </c:pt>
                <c:pt idx="334">
                  <c:v>6.7</c:v>
                </c:pt>
                <c:pt idx="335">
                  <c:v>6.72</c:v>
                </c:pt>
                <c:pt idx="336">
                  <c:v>6.74</c:v>
                </c:pt>
                <c:pt idx="337">
                  <c:v>6.76</c:v>
                </c:pt>
                <c:pt idx="338">
                  <c:v>6.78</c:v>
                </c:pt>
                <c:pt idx="339">
                  <c:v>6.8</c:v>
                </c:pt>
                <c:pt idx="340">
                  <c:v>6.82</c:v>
                </c:pt>
                <c:pt idx="341">
                  <c:v>6.84</c:v>
                </c:pt>
                <c:pt idx="342">
                  <c:v>6.86</c:v>
                </c:pt>
                <c:pt idx="343">
                  <c:v>6.88</c:v>
                </c:pt>
                <c:pt idx="344">
                  <c:v>6.9</c:v>
                </c:pt>
                <c:pt idx="345">
                  <c:v>6.92</c:v>
                </c:pt>
                <c:pt idx="346">
                  <c:v>6.94</c:v>
                </c:pt>
                <c:pt idx="347">
                  <c:v>6.96</c:v>
                </c:pt>
                <c:pt idx="348">
                  <c:v>6.98</c:v>
                </c:pt>
                <c:pt idx="349">
                  <c:v>7</c:v>
                </c:pt>
                <c:pt idx="350">
                  <c:v>7.02</c:v>
                </c:pt>
                <c:pt idx="351">
                  <c:v>7.04</c:v>
                </c:pt>
                <c:pt idx="352">
                  <c:v>7.06</c:v>
                </c:pt>
                <c:pt idx="353">
                  <c:v>7.08</c:v>
                </c:pt>
                <c:pt idx="354">
                  <c:v>7.1</c:v>
                </c:pt>
                <c:pt idx="355">
                  <c:v>7.12</c:v>
                </c:pt>
                <c:pt idx="356">
                  <c:v>7.14</c:v>
                </c:pt>
                <c:pt idx="357">
                  <c:v>7.16</c:v>
                </c:pt>
                <c:pt idx="358">
                  <c:v>7.18</c:v>
                </c:pt>
                <c:pt idx="359">
                  <c:v>7.2</c:v>
                </c:pt>
                <c:pt idx="360">
                  <c:v>7.22</c:v>
                </c:pt>
                <c:pt idx="361">
                  <c:v>7.24</c:v>
                </c:pt>
                <c:pt idx="362">
                  <c:v>7.26</c:v>
                </c:pt>
                <c:pt idx="363">
                  <c:v>7.28</c:v>
                </c:pt>
                <c:pt idx="364">
                  <c:v>7.3</c:v>
                </c:pt>
                <c:pt idx="365">
                  <c:v>7.32</c:v>
                </c:pt>
                <c:pt idx="366">
                  <c:v>7.34</c:v>
                </c:pt>
                <c:pt idx="367">
                  <c:v>7.36</c:v>
                </c:pt>
                <c:pt idx="368">
                  <c:v>7.38</c:v>
                </c:pt>
                <c:pt idx="369">
                  <c:v>7.4</c:v>
                </c:pt>
                <c:pt idx="370">
                  <c:v>7.42</c:v>
                </c:pt>
                <c:pt idx="371">
                  <c:v>7.44</c:v>
                </c:pt>
                <c:pt idx="372">
                  <c:v>7.46</c:v>
                </c:pt>
                <c:pt idx="373">
                  <c:v>7.48</c:v>
                </c:pt>
                <c:pt idx="374">
                  <c:v>7.5</c:v>
                </c:pt>
                <c:pt idx="375">
                  <c:v>7.52</c:v>
                </c:pt>
                <c:pt idx="376">
                  <c:v>7.54</c:v>
                </c:pt>
                <c:pt idx="377">
                  <c:v>7.56</c:v>
                </c:pt>
                <c:pt idx="378">
                  <c:v>7.58</c:v>
                </c:pt>
                <c:pt idx="379">
                  <c:v>7.6</c:v>
                </c:pt>
                <c:pt idx="380">
                  <c:v>7.62</c:v>
                </c:pt>
                <c:pt idx="381">
                  <c:v>7.64</c:v>
                </c:pt>
                <c:pt idx="382">
                  <c:v>7.66</c:v>
                </c:pt>
                <c:pt idx="383">
                  <c:v>7.68</c:v>
                </c:pt>
                <c:pt idx="384">
                  <c:v>7.7</c:v>
                </c:pt>
                <c:pt idx="385">
                  <c:v>7.72</c:v>
                </c:pt>
                <c:pt idx="386">
                  <c:v>7.74</c:v>
                </c:pt>
                <c:pt idx="387">
                  <c:v>7.76</c:v>
                </c:pt>
                <c:pt idx="388">
                  <c:v>7.78</c:v>
                </c:pt>
                <c:pt idx="389">
                  <c:v>7.8</c:v>
                </c:pt>
                <c:pt idx="390">
                  <c:v>7.82</c:v>
                </c:pt>
                <c:pt idx="391">
                  <c:v>7.84</c:v>
                </c:pt>
                <c:pt idx="392">
                  <c:v>7.86</c:v>
                </c:pt>
                <c:pt idx="393">
                  <c:v>7.88</c:v>
                </c:pt>
                <c:pt idx="394">
                  <c:v>7.9</c:v>
                </c:pt>
                <c:pt idx="395">
                  <c:v>7.92</c:v>
                </c:pt>
                <c:pt idx="396">
                  <c:v>7.94</c:v>
                </c:pt>
                <c:pt idx="397">
                  <c:v>7.96</c:v>
                </c:pt>
                <c:pt idx="398">
                  <c:v>7.98</c:v>
                </c:pt>
                <c:pt idx="399">
                  <c:v>8</c:v>
                </c:pt>
                <c:pt idx="400">
                  <c:v>8.02</c:v>
                </c:pt>
                <c:pt idx="401">
                  <c:v>8.0399999999999991</c:v>
                </c:pt>
                <c:pt idx="402">
                  <c:v>8.06</c:v>
                </c:pt>
                <c:pt idx="403">
                  <c:v>8.08</c:v>
                </c:pt>
                <c:pt idx="404">
                  <c:v>8.1</c:v>
                </c:pt>
                <c:pt idx="405">
                  <c:v>8.1199999999999992</c:v>
                </c:pt>
                <c:pt idx="406">
                  <c:v>8.14</c:v>
                </c:pt>
                <c:pt idx="407">
                  <c:v>8.16</c:v>
                </c:pt>
                <c:pt idx="408">
                  <c:v>8.18</c:v>
                </c:pt>
                <c:pt idx="409">
                  <c:v>8.1999999999999993</c:v>
                </c:pt>
                <c:pt idx="410">
                  <c:v>8.2200000000000006</c:v>
                </c:pt>
                <c:pt idx="411">
                  <c:v>8.24</c:v>
                </c:pt>
                <c:pt idx="412">
                  <c:v>8.26</c:v>
                </c:pt>
                <c:pt idx="413">
                  <c:v>8.2799999999999994</c:v>
                </c:pt>
                <c:pt idx="414">
                  <c:v>8.3000000000000007</c:v>
                </c:pt>
                <c:pt idx="415">
                  <c:v>8.32</c:v>
                </c:pt>
                <c:pt idx="416">
                  <c:v>8.34</c:v>
                </c:pt>
                <c:pt idx="417">
                  <c:v>8.36</c:v>
                </c:pt>
                <c:pt idx="418">
                  <c:v>8.3800000000000008</c:v>
                </c:pt>
                <c:pt idx="419">
                  <c:v>8.4</c:v>
                </c:pt>
                <c:pt idx="420">
                  <c:v>8.42</c:v>
                </c:pt>
                <c:pt idx="421">
                  <c:v>8.44</c:v>
                </c:pt>
                <c:pt idx="422">
                  <c:v>8.4600000000000009</c:v>
                </c:pt>
                <c:pt idx="423">
                  <c:v>8.48</c:v>
                </c:pt>
                <c:pt idx="424">
                  <c:v>8.5</c:v>
                </c:pt>
                <c:pt idx="425">
                  <c:v>8.52</c:v>
                </c:pt>
                <c:pt idx="426">
                  <c:v>8.5399999999999991</c:v>
                </c:pt>
                <c:pt idx="427">
                  <c:v>8.56</c:v>
                </c:pt>
                <c:pt idx="428">
                  <c:v>8.58</c:v>
                </c:pt>
                <c:pt idx="429">
                  <c:v>8.6</c:v>
                </c:pt>
                <c:pt idx="430">
                  <c:v>8.6199999999999992</c:v>
                </c:pt>
                <c:pt idx="431">
                  <c:v>8.64</c:v>
                </c:pt>
                <c:pt idx="432">
                  <c:v>8.66</c:v>
                </c:pt>
                <c:pt idx="433">
                  <c:v>8.68</c:v>
                </c:pt>
                <c:pt idx="434">
                  <c:v>8.6999999999999993</c:v>
                </c:pt>
                <c:pt idx="435">
                  <c:v>8.7200000000000006</c:v>
                </c:pt>
                <c:pt idx="436">
                  <c:v>8.74</c:v>
                </c:pt>
                <c:pt idx="437">
                  <c:v>8.76</c:v>
                </c:pt>
                <c:pt idx="438">
                  <c:v>8.7799999999999994</c:v>
                </c:pt>
                <c:pt idx="439">
                  <c:v>8.8000000000000007</c:v>
                </c:pt>
                <c:pt idx="440">
                  <c:v>8.82</c:v>
                </c:pt>
                <c:pt idx="441">
                  <c:v>8.84</c:v>
                </c:pt>
                <c:pt idx="442">
                  <c:v>8.86</c:v>
                </c:pt>
                <c:pt idx="443">
                  <c:v>8.8800000000000008</c:v>
                </c:pt>
                <c:pt idx="444">
                  <c:v>8.9</c:v>
                </c:pt>
                <c:pt idx="445">
                  <c:v>8.92</c:v>
                </c:pt>
                <c:pt idx="446">
                  <c:v>8.94</c:v>
                </c:pt>
                <c:pt idx="447">
                  <c:v>8.9600000000000009</c:v>
                </c:pt>
                <c:pt idx="448">
                  <c:v>8.98</c:v>
                </c:pt>
                <c:pt idx="449">
                  <c:v>9</c:v>
                </c:pt>
                <c:pt idx="450">
                  <c:v>9.02</c:v>
                </c:pt>
                <c:pt idx="451">
                  <c:v>9.0399999999999991</c:v>
                </c:pt>
                <c:pt idx="452">
                  <c:v>9.06</c:v>
                </c:pt>
                <c:pt idx="453">
                  <c:v>9.08</c:v>
                </c:pt>
                <c:pt idx="454">
                  <c:v>9.1</c:v>
                </c:pt>
                <c:pt idx="455">
                  <c:v>9.1199999999999992</c:v>
                </c:pt>
                <c:pt idx="456">
                  <c:v>9.14</c:v>
                </c:pt>
                <c:pt idx="457">
                  <c:v>9.16</c:v>
                </c:pt>
                <c:pt idx="458">
                  <c:v>9.18</c:v>
                </c:pt>
                <c:pt idx="459">
                  <c:v>9.1999999999999993</c:v>
                </c:pt>
                <c:pt idx="460">
                  <c:v>9.2200000000000006</c:v>
                </c:pt>
                <c:pt idx="461">
                  <c:v>9.24</c:v>
                </c:pt>
                <c:pt idx="462">
                  <c:v>9.26</c:v>
                </c:pt>
                <c:pt idx="463">
                  <c:v>9.2799999999999994</c:v>
                </c:pt>
                <c:pt idx="464">
                  <c:v>9.3000000000000007</c:v>
                </c:pt>
                <c:pt idx="465">
                  <c:v>9.32</c:v>
                </c:pt>
                <c:pt idx="466">
                  <c:v>9.34</c:v>
                </c:pt>
                <c:pt idx="467">
                  <c:v>9.36</c:v>
                </c:pt>
                <c:pt idx="468">
                  <c:v>9.3800000000000008</c:v>
                </c:pt>
                <c:pt idx="469">
                  <c:v>9.4</c:v>
                </c:pt>
                <c:pt idx="470">
                  <c:v>9.42</c:v>
                </c:pt>
                <c:pt idx="471">
                  <c:v>9.44</c:v>
                </c:pt>
                <c:pt idx="472">
                  <c:v>9.4600000000000009</c:v>
                </c:pt>
                <c:pt idx="473">
                  <c:v>9.48</c:v>
                </c:pt>
                <c:pt idx="474">
                  <c:v>9.5</c:v>
                </c:pt>
                <c:pt idx="475">
                  <c:v>9.52</c:v>
                </c:pt>
                <c:pt idx="476">
                  <c:v>9.5399999999999991</c:v>
                </c:pt>
                <c:pt idx="477">
                  <c:v>9.56</c:v>
                </c:pt>
                <c:pt idx="478">
                  <c:v>9.58</c:v>
                </c:pt>
                <c:pt idx="479">
                  <c:v>9.6</c:v>
                </c:pt>
                <c:pt idx="480">
                  <c:v>9.6199999999999992</c:v>
                </c:pt>
                <c:pt idx="481">
                  <c:v>9.64</c:v>
                </c:pt>
                <c:pt idx="482">
                  <c:v>9.66</c:v>
                </c:pt>
                <c:pt idx="483">
                  <c:v>9.68</c:v>
                </c:pt>
                <c:pt idx="484">
                  <c:v>9.6999999999999993</c:v>
                </c:pt>
                <c:pt idx="485">
                  <c:v>9.7200000000000006</c:v>
                </c:pt>
                <c:pt idx="486">
                  <c:v>9.74</c:v>
                </c:pt>
                <c:pt idx="487">
                  <c:v>9.76</c:v>
                </c:pt>
                <c:pt idx="488">
                  <c:v>9.7799999999999994</c:v>
                </c:pt>
                <c:pt idx="489">
                  <c:v>9.8000000000000007</c:v>
                </c:pt>
                <c:pt idx="490">
                  <c:v>9.82</c:v>
                </c:pt>
                <c:pt idx="491">
                  <c:v>9.84</c:v>
                </c:pt>
                <c:pt idx="492">
                  <c:v>9.86</c:v>
                </c:pt>
                <c:pt idx="493">
                  <c:v>9.8800000000000008</c:v>
                </c:pt>
                <c:pt idx="494">
                  <c:v>9.9</c:v>
                </c:pt>
                <c:pt idx="495">
                  <c:v>9.92</c:v>
                </c:pt>
                <c:pt idx="496">
                  <c:v>9.94</c:v>
                </c:pt>
                <c:pt idx="497">
                  <c:v>9.9600000000000009</c:v>
                </c:pt>
                <c:pt idx="498">
                  <c:v>9.98</c:v>
                </c:pt>
                <c:pt idx="499">
                  <c:v>10</c:v>
                </c:pt>
                <c:pt idx="500">
                  <c:v>10.02</c:v>
                </c:pt>
                <c:pt idx="501">
                  <c:v>10.039999999999999</c:v>
                </c:pt>
                <c:pt idx="502">
                  <c:v>10.06</c:v>
                </c:pt>
                <c:pt idx="503">
                  <c:v>10.08</c:v>
                </c:pt>
                <c:pt idx="504">
                  <c:v>10.1</c:v>
                </c:pt>
                <c:pt idx="505">
                  <c:v>10.119999999999999</c:v>
                </c:pt>
                <c:pt idx="506">
                  <c:v>10.14</c:v>
                </c:pt>
                <c:pt idx="507">
                  <c:v>10.16</c:v>
                </c:pt>
                <c:pt idx="508">
                  <c:v>10.18</c:v>
                </c:pt>
                <c:pt idx="509">
                  <c:v>10.199999999999999</c:v>
                </c:pt>
                <c:pt idx="510">
                  <c:v>10.220000000000001</c:v>
                </c:pt>
                <c:pt idx="511">
                  <c:v>10.24</c:v>
                </c:pt>
                <c:pt idx="512">
                  <c:v>10.26</c:v>
                </c:pt>
                <c:pt idx="513">
                  <c:v>10.28</c:v>
                </c:pt>
                <c:pt idx="514">
                  <c:v>10.3</c:v>
                </c:pt>
                <c:pt idx="515">
                  <c:v>10.32</c:v>
                </c:pt>
                <c:pt idx="516">
                  <c:v>10.34</c:v>
                </c:pt>
                <c:pt idx="517">
                  <c:v>10.36</c:v>
                </c:pt>
                <c:pt idx="518">
                  <c:v>10.38</c:v>
                </c:pt>
                <c:pt idx="519">
                  <c:v>10.4</c:v>
                </c:pt>
                <c:pt idx="520">
                  <c:v>10.42</c:v>
                </c:pt>
                <c:pt idx="521">
                  <c:v>10.44</c:v>
                </c:pt>
                <c:pt idx="522">
                  <c:v>10.46</c:v>
                </c:pt>
                <c:pt idx="523">
                  <c:v>10.48</c:v>
                </c:pt>
                <c:pt idx="524">
                  <c:v>10.5</c:v>
                </c:pt>
                <c:pt idx="525">
                  <c:v>10.52</c:v>
                </c:pt>
                <c:pt idx="526">
                  <c:v>10.54</c:v>
                </c:pt>
                <c:pt idx="527">
                  <c:v>10.56</c:v>
                </c:pt>
                <c:pt idx="528">
                  <c:v>10.58</c:v>
                </c:pt>
                <c:pt idx="529">
                  <c:v>10.6</c:v>
                </c:pt>
                <c:pt idx="530">
                  <c:v>10.62</c:v>
                </c:pt>
                <c:pt idx="531">
                  <c:v>10.64</c:v>
                </c:pt>
                <c:pt idx="532">
                  <c:v>10.66</c:v>
                </c:pt>
                <c:pt idx="533">
                  <c:v>10.68</c:v>
                </c:pt>
                <c:pt idx="534">
                  <c:v>10.7</c:v>
                </c:pt>
                <c:pt idx="535">
                  <c:v>10.72</c:v>
                </c:pt>
                <c:pt idx="536">
                  <c:v>10.74</c:v>
                </c:pt>
                <c:pt idx="537">
                  <c:v>10.76</c:v>
                </c:pt>
                <c:pt idx="538">
                  <c:v>10.78</c:v>
                </c:pt>
                <c:pt idx="539">
                  <c:v>10.8</c:v>
                </c:pt>
                <c:pt idx="540">
                  <c:v>10.82</c:v>
                </c:pt>
                <c:pt idx="541">
                  <c:v>10.84</c:v>
                </c:pt>
                <c:pt idx="542">
                  <c:v>10.86</c:v>
                </c:pt>
                <c:pt idx="543">
                  <c:v>10.88</c:v>
                </c:pt>
                <c:pt idx="544">
                  <c:v>10.9</c:v>
                </c:pt>
                <c:pt idx="545">
                  <c:v>10.92</c:v>
                </c:pt>
                <c:pt idx="546">
                  <c:v>10.94</c:v>
                </c:pt>
                <c:pt idx="547">
                  <c:v>10.96</c:v>
                </c:pt>
                <c:pt idx="548">
                  <c:v>10.98</c:v>
                </c:pt>
                <c:pt idx="549">
                  <c:v>11</c:v>
                </c:pt>
                <c:pt idx="550">
                  <c:v>11.02</c:v>
                </c:pt>
                <c:pt idx="551">
                  <c:v>11.04</c:v>
                </c:pt>
                <c:pt idx="552">
                  <c:v>11.06</c:v>
                </c:pt>
                <c:pt idx="553">
                  <c:v>11.08</c:v>
                </c:pt>
                <c:pt idx="554">
                  <c:v>11.1</c:v>
                </c:pt>
                <c:pt idx="555">
                  <c:v>11.12</c:v>
                </c:pt>
                <c:pt idx="556">
                  <c:v>11.14</c:v>
                </c:pt>
                <c:pt idx="557">
                  <c:v>11.16</c:v>
                </c:pt>
                <c:pt idx="558">
                  <c:v>11.18</c:v>
                </c:pt>
                <c:pt idx="559">
                  <c:v>11.2</c:v>
                </c:pt>
                <c:pt idx="560">
                  <c:v>11.22</c:v>
                </c:pt>
                <c:pt idx="561">
                  <c:v>11.24</c:v>
                </c:pt>
                <c:pt idx="562">
                  <c:v>11.26</c:v>
                </c:pt>
                <c:pt idx="563">
                  <c:v>11.28</c:v>
                </c:pt>
                <c:pt idx="564">
                  <c:v>11.3</c:v>
                </c:pt>
                <c:pt idx="565">
                  <c:v>11.32</c:v>
                </c:pt>
                <c:pt idx="566">
                  <c:v>11.34</c:v>
                </c:pt>
                <c:pt idx="567">
                  <c:v>11.36</c:v>
                </c:pt>
                <c:pt idx="568">
                  <c:v>11.38</c:v>
                </c:pt>
                <c:pt idx="569">
                  <c:v>11.4</c:v>
                </c:pt>
                <c:pt idx="570">
                  <c:v>11.42</c:v>
                </c:pt>
                <c:pt idx="571">
                  <c:v>11.44</c:v>
                </c:pt>
                <c:pt idx="572">
                  <c:v>11.46</c:v>
                </c:pt>
                <c:pt idx="573">
                  <c:v>11.48</c:v>
                </c:pt>
                <c:pt idx="574">
                  <c:v>11.5</c:v>
                </c:pt>
                <c:pt idx="575">
                  <c:v>11.52</c:v>
                </c:pt>
                <c:pt idx="576">
                  <c:v>11.54</c:v>
                </c:pt>
                <c:pt idx="577">
                  <c:v>11.56</c:v>
                </c:pt>
                <c:pt idx="578">
                  <c:v>11.58</c:v>
                </c:pt>
                <c:pt idx="579">
                  <c:v>11.6</c:v>
                </c:pt>
                <c:pt idx="580">
                  <c:v>11.62</c:v>
                </c:pt>
                <c:pt idx="581">
                  <c:v>11.64</c:v>
                </c:pt>
                <c:pt idx="582">
                  <c:v>11.66</c:v>
                </c:pt>
                <c:pt idx="583">
                  <c:v>11.68</c:v>
                </c:pt>
                <c:pt idx="584">
                  <c:v>11.7</c:v>
                </c:pt>
                <c:pt idx="585">
                  <c:v>11.72</c:v>
                </c:pt>
                <c:pt idx="586">
                  <c:v>11.74</c:v>
                </c:pt>
                <c:pt idx="587">
                  <c:v>11.76</c:v>
                </c:pt>
                <c:pt idx="588">
                  <c:v>11.78</c:v>
                </c:pt>
                <c:pt idx="589">
                  <c:v>11.8</c:v>
                </c:pt>
                <c:pt idx="590">
                  <c:v>11.82</c:v>
                </c:pt>
                <c:pt idx="591">
                  <c:v>11.84</c:v>
                </c:pt>
                <c:pt idx="592">
                  <c:v>11.86</c:v>
                </c:pt>
                <c:pt idx="593">
                  <c:v>11.88</c:v>
                </c:pt>
                <c:pt idx="594">
                  <c:v>11.9</c:v>
                </c:pt>
                <c:pt idx="595">
                  <c:v>11.92</c:v>
                </c:pt>
                <c:pt idx="596">
                  <c:v>11.94</c:v>
                </c:pt>
                <c:pt idx="597">
                  <c:v>11.96</c:v>
                </c:pt>
                <c:pt idx="598">
                  <c:v>11.98</c:v>
                </c:pt>
                <c:pt idx="599">
                  <c:v>12</c:v>
                </c:pt>
                <c:pt idx="600">
                  <c:v>12.02</c:v>
                </c:pt>
                <c:pt idx="601">
                  <c:v>12.04</c:v>
                </c:pt>
                <c:pt idx="602">
                  <c:v>12.06</c:v>
                </c:pt>
                <c:pt idx="603">
                  <c:v>12.08</c:v>
                </c:pt>
                <c:pt idx="604">
                  <c:v>12.1</c:v>
                </c:pt>
                <c:pt idx="605">
                  <c:v>12.12</c:v>
                </c:pt>
                <c:pt idx="606">
                  <c:v>12.14</c:v>
                </c:pt>
                <c:pt idx="607">
                  <c:v>12.16</c:v>
                </c:pt>
                <c:pt idx="608">
                  <c:v>12.18</c:v>
                </c:pt>
                <c:pt idx="609">
                  <c:v>12.2</c:v>
                </c:pt>
                <c:pt idx="610">
                  <c:v>12.22</c:v>
                </c:pt>
                <c:pt idx="611">
                  <c:v>12.24</c:v>
                </c:pt>
                <c:pt idx="612">
                  <c:v>12.26</c:v>
                </c:pt>
                <c:pt idx="613">
                  <c:v>12.28</c:v>
                </c:pt>
                <c:pt idx="614">
                  <c:v>12.3</c:v>
                </c:pt>
                <c:pt idx="615">
                  <c:v>12.32</c:v>
                </c:pt>
                <c:pt idx="616">
                  <c:v>12.34</c:v>
                </c:pt>
                <c:pt idx="617">
                  <c:v>12.36</c:v>
                </c:pt>
                <c:pt idx="618">
                  <c:v>12.38</c:v>
                </c:pt>
                <c:pt idx="619">
                  <c:v>12.4</c:v>
                </c:pt>
                <c:pt idx="620">
                  <c:v>12.42</c:v>
                </c:pt>
                <c:pt idx="621">
                  <c:v>12.44</c:v>
                </c:pt>
                <c:pt idx="622">
                  <c:v>12.46</c:v>
                </c:pt>
                <c:pt idx="623">
                  <c:v>12.48</c:v>
                </c:pt>
                <c:pt idx="624">
                  <c:v>12.5</c:v>
                </c:pt>
                <c:pt idx="625">
                  <c:v>12.52</c:v>
                </c:pt>
                <c:pt idx="626">
                  <c:v>12.54</c:v>
                </c:pt>
                <c:pt idx="627">
                  <c:v>12.56</c:v>
                </c:pt>
                <c:pt idx="628">
                  <c:v>12.58</c:v>
                </c:pt>
                <c:pt idx="629">
                  <c:v>12.6</c:v>
                </c:pt>
                <c:pt idx="630">
                  <c:v>12.62</c:v>
                </c:pt>
                <c:pt idx="631">
                  <c:v>12.64</c:v>
                </c:pt>
                <c:pt idx="632">
                  <c:v>12.66</c:v>
                </c:pt>
                <c:pt idx="633">
                  <c:v>12.68</c:v>
                </c:pt>
                <c:pt idx="634">
                  <c:v>12.7</c:v>
                </c:pt>
                <c:pt idx="635">
                  <c:v>12.72</c:v>
                </c:pt>
                <c:pt idx="636">
                  <c:v>12.74</c:v>
                </c:pt>
                <c:pt idx="637">
                  <c:v>12.76</c:v>
                </c:pt>
                <c:pt idx="638">
                  <c:v>12.78</c:v>
                </c:pt>
                <c:pt idx="639">
                  <c:v>12.8</c:v>
                </c:pt>
                <c:pt idx="640">
                  <c:v>12.82</c:v>
                </c:pt>
                <c:pt idx="641">
                  <c:v>12.84</c:v>
                </c:pt>
                <c:pt idx="642">
                  <c:v>12.86</c:v>
                </c:pt>
                <c:pt idx="643">
                  <c:v>12.88</c:v>
                </c:pt>
                <c:pt idx="644">
                  <c:v>12.9</c:v>
                </c:pt>
                <c:pt idx="645">
                  <c:v>12.92</c:v>
                </c:pt>
                <c:pt idx="646">
                  <c:v>12.94</c:v>
                </c:pt>
                <c:pt idx="647">
                  <c:v>12.96</c:v>
                </c:pt>
                <c:pt idx="648">
                  <c:v>12.98</c:v>
                </c:pt>
                <c:pt idx="649">
                  <c:v>13</c:v>
                </c:pt>
                <c:pt idx="650">
                  <c:v>13.02</c:v>
                </c:pt>
                <c:pt idx="651">
                  <c:v>13.04</c:v>
                </c:pt>
                <c:pt idx="652">
                  <c:v>13.06</c:v>
                </c:pt>
                <c:pt idx="653">
                  <c:v>13.08</c:v>
                </c:pt>
                <c:pt idx="654">
                  <c:v>13.1</c:v>
                </c:pt>
                <c:pt idx="655">
                  <c:v>13.12</c:v>
                </c:pt>
                <c:pt idx="656">
                  <c:v>13.14</c:v>
                </c:pt>
                <c:pt idx="657">
                  <c:v>13.16</c:v>
                </c:pt>
                <c:pt idx="658">
                  <c:v>13.18</c:v>
                </c:pt>
                <c:pt idx="659">
                  <c:v>13.2</c:v>
                </c:pt>
                <c:pt idx="660">
                  <c:v>13.22</c:v>
                </c:pt>
                <c:pt idx="661">
                  <c:v>13.24</c:v>
                </c:pt>
                <c:pt idx="662">
                  <c:v>13.26</c:v>
                </c:pt>
                <c:pt idx="663">
                  <c:v>13.28</c:v>
                </c:pt>
                <c:pt idx="664">
                  <c:v>13.3</c:v>
                </c:pt>
                <c:pt idx="665">
                  <c:v>13.32</c:v>
                </c:pt>
                <c:pt idx="666">
                  <c:v>13.34</c:v>
                </c:pt>
                <c:pt idx="667">
                  <c:v>13.36</c:v>
                </c:pt>
                <c:pt idx="668">
                  <c:v>13.38</c:v>
                </c:pt>
                <c:pt idx="669">
                  <c:v>13.4</c:v>
                </c:pt>
                <c:pt idx="670">
                  <c:v>13.42</c:v>
                </c:pt>
                <c:pt idx="671">
                  <c:v>13.44</c:v>
                </c:pt>
                <c:pt idx="672">
                  <c:v>13.46</c:v>
                </c:pt>
                <c:pt idx="673">
                  <c:v>13.48</c:v>
                </c:pt>
                <c:pt idx="674">
                  <c:v>13.5</c:v>
                </c:pt>
                <c:pt idx="675">
                  <c:v>13.52</c:v>
                </c:pt>
                <c:pt idx="676">
                  <c:v>13.54</c:v>
                </c:pt>
                <c:pt idx="677">
                  <c:v>13.56</c:v>
                </c:pt>
                <c:pt idx="678">
                  <c:v>13.58</c:v>
                </c:pt>
                <c:pt idx="679">
                  <c:v>13.6</c:v>
                </c:pt>
                <c:pt idx="680">
                  <c:v>13.62</c:v>
                </c:pt>
                <c:pt idx="681">
                  <c:v>13.64</c:v>
                </c:pt>
                <c:pt idx="682">
                  <c:v>13.66</c:v>
                </c:pt>
                <c:pt idx="683">
                  <c:v>13.68</c:v>
                </c:pt>
                <c:pt idx="684">
                  <c:v>13.7</c:v>
                </c:pt>
                <c:pt idx="685">
                  <c:v>13.72</c:v>
                </c:pt>
                <c:pt idx="686">
                  <c:v>13.74</c:v>
                </c:pt>
                <c:pt idx="687">
                  <c:v>13.76</c:v>
                </c:pt>
                <c:pt idx="688">
                  <c:v>13.78</c:v>
                </c:pt>
                <c:pt idx="689">
                  <c:v>13.8</c:v>
                </c:pt>
                <c:pt idx="690">
                  <c:v>13.82</c:v>
                </c:pt>
                <c:pt idx="691">
                  <c:v>13.84</c:v>
                </c:pt>
                <c:pt idx="692">
                  <c:v>13.86</c:v>
                </c:pt>
                <c:pt idx="693">
                  <c:v>13.88</c:v>
                </c:pt>
                <c:pt idx="694">
                  <c:v>13.9</c:v>
                </c:pt>
                <c:pt idx="695">
                  <c:v>13.92</c:v>
                </c:pt>
                <c:pt idx="696">
                  <c:v>13.94</c:v>
                </c:pt>
                <c:pt idx="697">
                  <c:v>13.96</c:v>
                </c:pt>
                <c:pt idx="698">
                  <c:v>13.98</c:v>
                </c:pt>
                <c:pt idx="699">
                  <c:v>14</c:v>
                </c:pt>
                <c:pt idx="700">
                  <c:v>14.02</c:v>
                </c:pt>
                <c:pt idx="701">
                  <c:v>14.04</c:v>
                </c:pt>
                <c:pt idx="702">
                  <c:v>14.06</c:v>
                </c:pt>
                <c:pt idx="703">
                  <c:v>14.08</c:v>
                </c:pt>
                <c:pt idx="704">
                  <c:v>14.1</c:v>
                </c:pt>
                <c:pt idx="705">
                  <c:v>14.12</c:v>
                </c:pt>
                <c:pt idx="706">
                  <c:v>14.14</c:v>
                </c:pt>
                <c:pt idx="707">
                  <c:v>14.16</c:v>
                </c:pt>
                <c:pt idx="708">
                  <c:v>14.18</c:v>
                </c:pt>
                <c:pt idx="709">
                  <c:v>14.2</c:v>
                </c:pt>
                <c:pt idx="710">
                  <c:v>14.22</c:v>
                </c:pt>
                <c:pt idx="711">
                  <c:v>14.24</c:v>
                </c:pt>
                <c:pt idx="712">
                  <c:v>14.26</c:v>
                </c:pt>
                <c:pt idx="713">
                  <c:v>14.28</c:v>
                </c:pt>
                <c:pt idx="714">
                  <c:v>14.3</c:v>
                </c:pt>
                <c:pt idx="715">
                  <c:v>14.32</c:v>
                </c:pt>
                <c:pt idx="716">
                  <c:v>14.34</c:v>
                </c:pt>
                <c:pt idx="717">
                  <c:v>14.36</c:v>
                </c:pt>
                <c:pt idx="718">
                  <c:v>14.38</c:v>
                </c:pt>
                <c:pt idx="719">
                  <c:v>14.4</c:v>
                </c:pt>
                <c:pt idx="720">
                  <c:v>14.42</c:v>
                </c:pt>
                <c:pt idx="721">
                  <c:v>14.44</c:v>
                </c:pt>
                <c:pt idx="722">
                  <c:v>14.46</c:v>
                </c:pt>
                <c:pt idx="723">
                  <c:v>14.48</c:v>
                </c:pt>
                <c:pt idx="724">
                  <c:v>14.5</c:v>
                </c:pt>
                <c:pt idx="725">
                  <c:v>14.52</c:v>
                </c:pt>
                <c:pt idx="726">
                  <c:v>14.54</c:v>
                </c:pt>
                <c:pt idx="727">
                  <c:v>14.56</c:v>
                </c:pt>
                <c:pt idx="728">
                  <c:v>14.58</c:v>
                </c:pt>
                <c:pt idx="729">
                  <c:v>14.6</c:v>
                </c:pt>
                <c:pt idx="730">
                  <c:v>14.62</c:v>
                </c:pt>
                <c:pt idx="731">
                  <c:v>14.64</c:v>
                </c:pt>
                <c:pt idx="732">
                  <c:v>14.66</c:v>
                </c:pt>
                <c:pt idx="733">
                  <c:v>14.68</c:v>
                </c:pt>
                <c:pt idx="734">
                  <c:v>14.7</c:v>
                </c:pt>
                <c:pt idx="735">
                  <c:v>14.72</c:v>
                </c:pt>
                <c:pt idx="736">
                  <c:v>14.74</c:v>
                </c:pt>
                <c:pt idx="737">
                  <c:v>14.76</c:v>
                </c:pt>
                <c:pt idx="738">
                  <c:v>14.78</c:v>
                </c:pt>
                <c:pt idx="739">
                  <c:v>14.8</c:v>
                </c:pt>
                <c:pt idx="740">
                  <c:v>14.82</c:v>
                </c:pt>
                <c:pt idx="741">
                  <c:v>14.84</c:v>
                </c:pt>
                <c:pt idx="742">
                  <c:v>14.86</c:v>
                </c:pt>
                <c:pt idx="743">
                  <c:v>14.88</c:v>
                </c:pt>
                <c:pt idx="744">
                  <c:v>14.9</c:v>
                </c:pt>
                <c:pt idx="745">
                  <c:v>14.92</c:v>
                </c:pt>
                <c:pt idx="746">
                  <c:v>14.94</c:v>
                </c:pt>
                <c:pt idx="747">
                  <c:v>14.96</c:v>
                </c:pt>
                <c:pt idx="748">
                  <c:v>14.98</c:v>
                </c:pt>
                <c:pt idx="749">
                  <c:v>15</c:v>
                </c:pt>
                <c:pt idx="750">
                  <c:v>15.02</c:v>
                </c:pt>
                <c:pt idx="751">
                  <c:v>15.04</c:v>
                </c:pt>
                <c:pt idx="752">
                  <c:v>15.06</c:v>
                </c:pt>
                <c:pt idx="753">
                  <c:v>15.08</c:v>
                </c:pt>
                <c:pt idx="754">
                  <c:v>15.1</c:v>
                </c:pt>
                <c:pt idx="755">
                  <c:v>15.12</c:v>
                </c:pt>
                <c:pt idx="756">
                  <c:v>15.14</c:v>
                </c:pt>
                <c:pt idx="757">
                  <c:v>15.16</c:v>
                </c:pt>
                <c:pt idx="758">
                  <c:v>15.18</c:v>
                </c:pt>
                <c:pt idx="759">
                  <c:v>15.2</c:v>
                </c:pt>
                <c:pt idx="760">
                  <c:v>15.22</c:v>
                </c:pt>
                <c:pt idx="761">
                  <c:v>15.24</c:v>
                </c:pt>
                <c:pt idx="762">
                  <c:v>15.26</c:v>
                </c:pt>
                <c:pt idx="763">
                  <c:v>15.28</c:v>
                </c:pt>
                <c:pt idx="764">
                  <c:v>15.3</c:v>
                </c:pt>
                <c:pt idx="765">
                  <c:v>15.32</c:v>
                </c:pt>
                <c:pt idx="766">
                  <c:v>15.34</c:v>
                </c:pt>
                <c:pt idx="767">
                  <c:v>15.36</c:v>
                </c:pt>
                <c:pt idx="768">
                  <c:v>15.38</c:v>
                </c:pt>
                <c:pt idx="769">
                  <c:v>15.4</c:v>
                </c:pt>
                <c:pt idx="770">
                  <c:v>15.42</c:v>
                </c:pt>
                <c:pt idx="771">
                  <c:v>15.44</c:v>
                </c:pt>
                <c:pt idx="772">
                  <c:v>15.46</c:v>
                </c:pt>
                <c:pt idx="773">
                  <c:v>15.48</c:v>
                </c:pt>
                <c:pt idx="774">
                  <c:v>15.5</c:v>
                </c:pt>
                <c:pt idx="775">
                  <c:v>15.52</c:v>
                </c:pt>
                <c:pt idx="776">
                  <c:v>15.54</c:v>
                </c:pt>
                <c:pt idx="777">
                  <c:v>15.56</c:v>
                </c:pt>
                <c:pt idx="778">
                  <c:v>15.58</c:v>
                </c:pt>
                <c:pt idx="779">
                  <c:v>15.6</c:v>
                </c:pt>
                <c:pt idx="780">
                  <c:v>15.62</c:v>
                </c:pt>
                <c:pt idx="781">
                  <c:v>15.64</c:v>
                </c:pt>
                <c:pt idx="782">
                  <c:v>15.66</c:v>
                </c:pt>
                <c:pt idx="783">
                  <c:v>15.68</c:v>
                </c:pt>
                <c:pt idx="784">
                  <c:v>15.7</c:v>
                </c:pt>
                <c:pt idx="785">
                  <c:v>15.72</c:v>
                </c:pt>
                <c:pt idx="786">
                  <c:v>15.74</c:v>
                </c:pt>
                <c:pt idx="787">
                  <c:v>15.76</c:v>
                </c:pt>
                <c:pt idx="788">
                  <c:v>15.78</c:v>
                </c:pt>
                <c:pt idx="789">
                  <c:v>15.8</c:v>
                </c:pt>
                <c:pt idx="790">
                  <c:v>15.82</c:v>
                </c:pt>
                <c:pt idx="791">
                  <c:v>15.84</c:v>
                </c:pt>
                <c:pt idx="792">
                  <c:v>15.86</c:v>
                </c:pt>
                <c:pt idx="793">
                  <c:v>15.88</c:v>
                </c:pt>
                <c:pt idx="794">
                  <c:v>15.9</c:v>
                </c:pt>
                <c:pt idx="795">
                  <c:v>15.92</c:v>
                </c:pt>
                <c:pt idx="796">
                  <c:v>15.94</c:v>
                </c:pt>
                <c:pt idx="797">
                  <c:v>15.96</c:v>
                </c:pt>
                <c:pt idx="798">
                  <c:v>15.98</c:v>
                </c:pt>
                <c:pt idx="799">
                  <c:v>16</c:v>
                </c:pt>
                <c:pt idx="800">
                  <c:v>16.02</c:v>
                </c:pt>
                <c:pt idx="801">
                  <c:v>16.04</c:v>
                </c:pt>
                <c:pt idx="802">
                  <c:v>16.059999999999999</c:v>
                </c:pt>
                <c:pt idx="803">
                  <c:v>16.079999999999998</c:v>
                </c:pt>
                <c:pt idx="804">
                  <c:v>16.100000000000001</c:v>
                </c:pt>
                <c:pt idx="805">
                  <c:v>16.12</c:v>
                </c:pt>
                <c:pt idx="806">
                  <c:v>16.14</c:v>
                </c:pt>
                <c:pt idx="807">
                  <c:v>16.16</c:v>
                </c:pt>
                <c:pt idx="808">
                  <c:v>16.18</c:v>
                </c:pt>
                <c:pt idx="809">
                  <c:v>16.2</c:v>
                </c:pt>
                <c:pt idx="810">
                  <c:v>16.22</c:v>
                </c:pt>
                <c:pt idx="811">
                  <c:v>16.239999999999998</c:v>
                </c:pt>
                <c:pt idx="812">
                  <c:v>16.260000000000002</c:v>
                </c:pt>
                <c:pt idx="813">
                  <c:v>16.28</c:v>
                </c:pt>
                <c:pt idx="814">
                  <c:v>16.3</c:v>
                </c:pt>
                <c:pt idx="815">
                  <c:v>16.32</c:v>
                </c:pt>
                <c:pt idx="816">
                  <c:v>16.34</c:v>
                </c:pt>
                <c:pt idx="817">
                  <c:v>16.36</c:v>
                </c:pt>
                <c:pt idx="818">
                  <c:v>16.38</c:v>
                </c:pt>
                <c:pt idx="819">
                  <c:v>16.399999999999999</c:v>
                </c:pt>
                <c:pt idx="820">
                  <c:v>16.420000000000002</c:v>
                </c:pt>
                <c:pt idx="821">
                  <c:v>16.440000000000001</c:v>
                </c:pt>
                <c:pt idx="822">
                  <c:v>16.46</c:v>
                </c:pt>
                <c:pt idx="823">
                  <c:v>16.48</c:v>
                </c:pt>
                <c:pt idx="824">
                  <c:v>16.5</c:v>
                </c:pt>
                <c:pt idx="825">
                  <c:v>16.52</c:v>
                </c:pt>
                <c:pt idx="826">
                  <c:v>16.54</c:v>
                </c:pt>
                <c:pt idx="827">
                  <c:v>16.559999999999999</c:v>
                </c:pt>
                <c:pt idx="828">
                  <c:v>16.579999999999998</c:v>
                </c:pt>
                <c:pt idx="829">
                  <c:v>16.600000000000001</c:v>
                </c:pt>
                <c:pt idx="830">
                  <c:v>16.62</c:v>
                </c:pt>
                <c:pt idx="831">
                  <c:v>16.64</c:v>
                </c:pt>
                <c:pt idx="832">
                  <c:v>16.66</c:v>
                </c:pt>
                <c:pt idx="833">
                  <c:v>16.68</c:v>
                </c:pt>
                <c:pt idx="834">
                  <c:v>16.7</c:v>
                </c:pt>
                <c:pt idx="835">
                  <c:v>16.72</c:v>
                </c:pt>
                <c:pt idx="836">
                  <c:v>16.739999999999998</c:v>
                </c:pt>
                <c:pt idx="837">
                  <c:v>16.760000000000002</c:v>
                </c:pt>
                <c:pt idx="838">
                  <c:v>16.78</c:v>
                </c:pt>
                <c:pt idx="839">
                  <c:v>16.8</c:v>
                </c:pt>
                <c:pt idx="840">
                  <c:v>16.82</c:v>
                </c:pt>
                <c:pt idx="841">
                  <c:v>16.84</c:v>
                </c:pt>
                <c:pt idx="842">
                  <c:v>16.86</c:v>
                </c:pt>
                <c:pt idx="843">
                  <c:v>16.88</c:v>
                </c:pt>
                <c:pt idx="844">
                  <c:v>16.899999999999999</c:v>
                </c:pt>
                <c:pt idx="845">
                  <c:v>16.920000000000002</c:v>
                </c:pt>
                <c:pt idx="846">
                  <c:v>16.940000000000001</c:v>
                </c:pt>
                <c:pt idx="847">
                  <c:v>16.96</c:v>
                </c:pt>
                <c:pt idx="848">
                  <c:v>16.98</c:v>
                </c:pt>
                <c:pt idx="849">
                  <c:v>17</c:v>
                </c:pt>
                <c:pt idx="850">
                  <c:v>17.02</c:v>
                </c:pt>
                <c:pt idx="851">
                  <c:v>17.04</c:v>
                </c:pt>
                <c:pt idx="852">
                  <c:v>17.059999999999999</c:v>
                </c:pt>
                <c:pt idx="853">
                  <c:v>17.079999999999998</c:v>
                </c:pt>
                <c:pt idx="854">
                  <c:v>17.100000000000001</c:v>
                </c:pt>
                <c:pt idx="855">
                  <c:v>17.12</c:v>
                </c:pt>
                <c:pt idx="856">
                  <c:v>17.14</c:v>
                </c:pt>
                <c:pt idx="857">
                  <c:v>17.16</c:v>
                </c:pt>
                <c:pt idx="858">
                  <c:v>17.18</c:v>
                </c:pt>
                <c:pt idx="859">
                  <c:v>17.2</c:v>
                </c:pt>
                <c:pt idx="860">
                  <c:v>17.22</c:v>
                </c:pt>
                <c:pt idx="861">
                  <c:v>17.239999999999998</c:v>
                </c:pt>
                <c:pt idx="862">
                  <c:v>17.260000000000002</c:v>
                </c:pt>
                <c:pt idx="863">
                  <c:v>17.28</c:v>
                </c:pt>
                <c:pt idx="864">
                  <c:v>17.3</c:v>
                </c:pt>
                <c:pt idx="865">
                  <c:v>17.32</c:v>
                </c:pt>
                <c:pt idx="866">
                  <c:v>17.34</c:v>
                </c:pt>
                <c:pt idx="867">
                  <c:v>17.36</c:v>
                </c:pt>
                <c:pt idx="868">
                  <c:v>17.38</c:v>
                </c:pt>
                <c:pt idx="869">
                  <c:v>17.399999999999999</c:v>
                </c:pt>
                <c:pt idx="870">
                  <c:v>17.420000000000002</c:v>
                </c:pt>
                <c:pt idx="871">
                  <c:v>17.440000000000001</c:v>
                </c:pt>
                <c:pt idx="872">
                  <c:v>17.46</c:v>
                </c:pt>
                <c:pt idx="873">
                  <c:v>17.48</c:v>
                </c:pt>
                <c:pt idx="874">
                  <c:v>17.5</c:v>
                </c:pt>
                <c:pt idx="875">
                  <c:v>17.52</c:v>
                </c:pt>
                <c:pt idx="876">
                  <c:v>17.54</c:v>
                </c:pt>
                <c:pt idx="877">
                  <c:v>17.559999999999999</c:v>
                </c:pt>
                <c:pt idx="878">
                  <c:v>17.579999999999998</c:v>
                </c:pt>
                <c:pt idx="879">
                  <c:v>17.600000000000001</c:v>
                </c:pt>
                <c:pt idx="880">
                  <c:v>17.62</c:v>
                </c:pt>
                <c:pt idx="881">
                  <c:v>17.64</c:v>
                </c:pt>
                <c:pt idx="882">
                  <c:v>17.66</c:v>
                </c:pt>
                <c:pt idx="883">
                  <c:v>17.68</c:v>
                </c:pt>
                <c:pt idx="884">
                  <c:v>17.7</c:v>
                </c:pt>
                <c:pt idx="885">
                  <c:v>17.72</c:v>
                </c:pt>
                <c:pt idx="886">
                  <c:v>17.739999999999998</c:v>
                </c:pt>
                <c:pt idx="887">
                  <c:v>17.760000000000002</c:v>
                </c:pt>
                <c:pt idx="888">
                  <c:v>17.78</c:v>
                </c:pt>
                <c:pt idx="889">
                  <c:v>17.8</c:v>
                </c:pt>
                <c:pt idx="890">
                  <c:v>17.82</c:v>
                </c:pt>
                <c:pt idx="891">
                  <c:v>17.84</c:v>
                </c:pt>
                <c:pt idx="892">
                  <c:v>17.86</c:v>
                </c:pt>
                <c:pt idx="893">
                  <c:v>17.88</c:v>
                </c:pt>
                <c:pt idx="894">
                  <c:v>17.899999999999999</c:v>
                </c:pt>
                <c:pt idx="895">
                  <c:v>17.920000000000002</c:v>
                </c:pt>
                <c:pt idx="896">
                  <c:v>17.940000000000001</c:v>
                </c:pt>
                <c:pt idx="897">
                  <c:v>17.96</c:v>
                </c:pt>
                <c:pt idx="898">
                  <c:v>17.98</c:v>
                </c:pt>
                <c:pt idx="899">
                  <c:v>18</c:v>
                </c:pt>
                <c:pt idx="900">
                  <c:v>18.02</c:v>
                </c:pt>
                <c:pt idx="901">
                  <c:v>18.04</c:v>
                </c:pt>
                <c:pt idx="902">
                  <c:v>18.059999999999999</c:v>
                </c:pt>
                <c:pt idx="903">
                  <c:v>18.079999999999998</c:v>
                </c:pt>
                <c:pt idx="904">
                  <c:v>18.100000000000001</c:v>
                </c:pt>
                <c:pt idx="905">
                  <c:v>18.12</c:v>
                </c:pt>
                <c:pt idx="906">
                  <c:v>18.14</c:v>
                </c:pt>
                <c:pt idx="907">
                  <c:v>18.16</c:v>
                </c:pt>
                <c:pt idx="908">
                  <c:v>18.18</c:v>
                </c:pt>
                <c:pt idx="909">
                  <c:v>18.2</c:v>
                </c:pt>
                <c:pt idx="910">
                  <c:v>18.22</c:v>
                </c:pt>
                <c:pt idx="911">
                  <c:v>18.239999999999998</c:v>
                </c:pt>
                <c:pt idx="912">
                  <c:v>18.260000000000002</c:v>
                </c:pt>
                <c:pt idx="913">
                  <c:v>18.28</c:v>
                </c:pt>
                <c:pt idx="914">
                  <c:v>18.3</c:v>
                </c:pt>
                <c:pt idx="915">
                  <c:v>18.32</c:v>
                </c:pt>
                <c:pt idx="916">
                  <c:v>18.34</c:v>
                </c:pt>
                <c:pt idx="917">
                  <c:v>18.36</c:v>
                </c:pt>
                <c:pt idx="918">
                  <c:v>18.38</c:v>
                </c:pt>
                <c:pt idx="919">
                  <c:v>18.399999999999999</c:v>
                </c:pt>
                <c:pt idx="920">
                  <c:v>18.420000000000002</c:v>
                </c:pt>
                <c:pt idx="921">
                  <c:v>18.440000000000001</c:v>
                </c:pt>
                <c:pt idx="922">
                  <c:v>18.46</c:v>
                </c:pt>
                <c:pt idx="923">
                  <c:v>18.48</c:v>
                </c:pt>
                <c:pt idx="924">
                  <c:v>18.5</c:v>
                </c:pt>
                <c:pt idx="925">
                  <c:v>18.52</c:v>
                </c:pt>
                <c:pt idx="926">
                  <c:v>18.54</c:v>
                </c:pt>
                <c:pt idx="927">
                  <c:v>18.559999999999999</c:v>
                </c:pt>
                <c:pt idx="928">
                  <c:v>18.579999999999998</c:v>
                </c:pt>
                <c:pt idx="929">
                  <c:v>18.600000000000001</c:v>
                </c:pt>
                <c:pt idx="930">
                  <c:v>18.62</c:v>
                </c:pt>
                <c:pt idx="931">
                  <c:v>18.64</c:v>
                </c:pt>
                <c:pt idx="932">
                  <c:v>18.66</c:v>
                </c:pt>
                <c:pt idx="933">
                  <c:v>18.68</c:v>
                </c:pt>
                <c:pt idx="934">
                  <c:v>18.7</c:v>
                </c:pt>
                <c:pt idx="935">
                  <c:v>18.72</c:v>
                </c:pt>
                <c:pt idx="936">
                  <c:v>18.739999999999998</c:v>
                </c:pt>
                <c:pt idx="937">
                  <c:v>18.760000000000002</c:v>
                </c:pt>
                <c:pt idx="938">
                  <c:v>18.78</c:v>
                </c:pt>
                <c:pt idx="939">
                  <c:v>18.8</c:v>
                </c:pt>
                <c:pt idx="940">
                  <c:v>18.82</c:v>
                </c:pt>
                <c:pt idx="941">
                  <c:v>18.84</c:v>
                </c:pt>
                <c:pt idx="942">
                  <c:v>18.86</c:v>
                </c:pt>
                <c:pt idx="943">
                  <c:v>18.88</c:v>
                </c:pt>
                <c:pt idx="944">
                  <c:v>18.899999999999999</c:v>
                </c:pt>
                <c:pt idx="945">
                  <c:v>18.920000000000002</c:v>
                </c:pt>
                <c:pt idx="946">
                  <c:v>18.940000000000001</c:v>
                </c:pt>
                <c:pt idx="947">
                  <c:v>18.96</c:v>
                </c:pt>
                <c:pt idx="948">
                  <c:v>18.98</c:v>
                </c:pt>
                <c:pt idx="949">
                  <c:v>19</c:v>
                </c:pt>
                <c:pt idx="950">
                  <c:v>19.02</c:v>
                </c:pt>
                <c:pt idx="951">
                  <c:v>19.04</c:v>
                </c:pt>
                <c:pt idx="952">
                  <c:v>19.059999999999999</c:v>
                </c:pt>
                <c:pt idx="953">
                  <c:v>19.079999999999998</c:v>
                </c:pt>
                <c:pt idx="954">
                  <c:v>19.100000000000001</c:v>
                </c:pt>
                <c:pt idx="955">
                  <c:v>19.12</c:v>
                </c:pt>
                <c:pt idx="956">
                  <c:v>19.14</c:v>
                </c:pt>
                <c:pt idx="957">
                  <c:v>19.16</c:v>
                </c:pt>
                <c:pt idx="958">
                  <c:v>19.18</c:v>
                </c:pt>
                <c:pt idx="959">
                  <c:v>19.2</c:v>
                </c:pt>
                <c:pt idx="960">
                  <c:v>19.22</c:v>
                </c:pt>
                <c:pt idx="961">
                  <c:v>19.239999999999998</c:v>
                </c:pt>
                <c:pt idx="962">
                  <c:v>19.260000000000002</c:v>
                </c:pt>
                <c:pt idx="963">
                  <c:v>19.28</c:v>
                </c:pt>
                <c:pt idx="964">
                  <c:v>19.3</c:v>
                </c:pt>
                <c:pt idx="965">
                  <c:v>19.32</c:v>
                </c:pt>
                <c:pt idx="966">
                  <c:v>19.34</c:v>
                </c:pt>
                <c:pt idx="967">
                  <c:v>19.36</c:v>
                </c:pt>
                <c:pt idx="968">
                  <c:v>19.38</c:v>
                </c:pt>
                <c:pt idx="969">
                  <c:v>19.399999999999999</c:v>
                </c:pt>
                <c:pt idx="970">
                  <c:v>19.420000000000002</c:v>
                </c:pt>
                <c:pt idx="971">
                  <c:v>19.440000000000001</c:v>
                </c:pt>
                <c:pt idx="972">
                  <c:v>19.46</c:v>
                </c:pt>
                <c:pt idx="973">
                  <c:v>19.48</c:v>
                </c:pt>
                <c:pt idx="974">
                  <c:v>19.5</c:v>
                </c:pt>
                <c:pt idx="975">
                  <c:v>19.52</c:v>
                </c:pt>
                <c:pt idx="976">
                  <c:v>19.54</c:v>
                </c:pt>
                <c:pt idx="977">
                  <c:v>19.559999999999999</c:v>
                </c:pt>
                <c:pt idx="978">
                  <c:v>19.579999999999998</c:v>
                </c:pt>
                <c:pt idx="979">
                  <c:v>19.600000000000001</c:v>
                </c:pt>
                <c:pt idx="980">
                  <c:v>19.62</c:v>
                </c:pt>
                <c:pt idx="981">
                  <c:v>19.64</c:v>
                </c:pt>
                <c:pt idx="982">
                  <c:v>19.66</c:v>
                </c:pt>
                <c:pt idx="983">
                  <c:v>19.68</c:v>
                </c:pt>
                <c:pt idx="984">
                  <c:v>19.7</c:v>
                </c:pt>
                <c:pt idx="985">
                  <c:v>19.72</c:v>
                </c:pt>
                <c:pt idx="986">
                  <c:v>19.739999999999998</c:v>
                </c:pt>
                <c:pt idx="987">
                  <c:v>19.760000000000002</c:v>
                </c:pt>
                <c:pt idx="988">
                  <c:v>19.78</c:v>
                </c:pt>
                <c:pt idx="989">
                  <c:v>19.8</c:v>
                </c:pt>
                <c:pt idx="990">
                  <c:v>19.82</c:v>
                </c:pt>
                <c:pt idx="991">
                  <c:v>19.84</c:v>
                </c:pt>
                <c:pt idx="992">
                  <c:v>19.86</c:v>
                </c:pt>
                <c:pt idx="993">
                  <c:v>19.88</c:v>
                </c:pt>
                <c:pt idx="994">
                  <c:v>19.899999999999999</c:v>
                </c:pt>
                <c:pt idx="995">
                  <c:v>19.920000000000002</c:v>
                </c:pt>
                <c:pt idx="996">
                  <c:v>19.940000000000001</c:v>
                </c:pt>
                <c:pt idx="997">
                  <c:v>19.96</c:v>
                </c:pt>
                <c:pt idx="998">
                  <c:v>19.98</c:v>
                </c:pt>
                <c:pt idx="999">
                  <c:v>20</c:v>
                </c:pt>
                <c:pt idx="1000">
                  <c:v>20.02</c:v>
                </c:pt>
                <c:pt idx="1001">
                  <c:v>20.04</c:v>
                </c:pt>
                <c:pt idx="1002">
                  <c:v>20.059999999999999</c:v>
                </c:pt>
                <c:pt idx="1003">
                  <c:v>20.079999999999998</c:v>
                </c:pt>
                <c:pt idx="1004">
                  <c:v>20.100000000000001</c:v>
                </c:pt>
                <c:pt idx="1005">
                  <c:v>20.12</c:v>
                </c:pt>
                <c:pt idx="1006">
                  <c:v>20.14</c:v>
                </c:pt>
                <c:pt idx="1007">
                  <c:v>20.16</c:v>
                </c:pt>
                <c:pt idx="1008">
                  <c:v>20.18</c:v>
                </c:pt>
                <c:pt idx="1009">
                  <c:v>20.2</c:v>
                </c:pt>
                <c:pt idx="1010">
                  <c:v>20.22</c:v>
                </c:pt>
                <c:pt idx="1011">
                  <c:v>20.239999999999998</c:v>
                </c:pt>
                <c:pt idx="1012">
                  <c:v>20.260000000000002</c:v>
                </c:pt>
                <c:pt idx="1013">
                  <c:v>20.28</c:v>
                </c:pt>
                <c:pt idx="1014">
                  <c:v>20.3</c:v>
                </c:pt>
                <c:pt idx="1015">
                  <c:v>20.32</c:v>
                </c:pt>
                <c:pt idx="1016">
                  <c:v>20.34</c:v>
                </c:pt>
                <c:pt idx="1017">
                  <c:v>20.36</c:v>
                </c:pt>
                <c:pt idx="1018">
                  <c:v>20.38</c:v>
                </c:pt>
                <c:pt idx="1019">
                  <c:v>20.399999999999999</c:v>
                </c:pt>
                <c:pt idx="1020">
                  <c:v>20.420000000000002</c:v>
                </c:pt>
                <c:pt idx="1021">
                  <c:v>20.440000000000001</c:v>
                </c:pt>
                <c:pt idx="1022">
                  <c:v>20.46</c:v>
                </c:pt>
                <c:pt idx="1023">
                  <c:v>20.48</c:v>
                </c:pt>
                <c:pt idx="1024">
                  <c:v>20.5</c:v>
                </c:pt>
                <c:pt idx="1025">
                  <c:v>20.52</c:v>
                </c:pt>
                <c:pt idx="1026">
                  <c:v>20.54</c:v>
                </c:pt>
                <c:pt idx="1027">
                  <c:v>20.56</c:v>
                </c:pt>
                <c:pt idx="1028">
                  <c:v>20.58</c:v>
                </c:pt>
                <c:pt idx="1029">
                  <c:v>20.6</c:v>
                </c:pt>
                <c:pt idx="1030">
                  <c:v>20.62</c:v>
                </c:pt>
                <c:pt idx="1031">
                  <c:v>20.64</c:v>
                </c:pt>
                <c:pt idx="1032">
                  <c:v>20.66</c:v>
                </c:pt>
                <c:pt idx="1033">
                  <c:v>20.68</c:v>
                </c:pt>
                <c:pt idx="1034">
                  <c:v>20.7</c:v>
                </c:pt>
                <c:pt idx="1035">
                  <c:v>20.72</c:v>
                </c:pt>
                <c:pt idx="1036">
                  <c:v>20.74</c:v>
                </c:pt>
                <c:pt idx="1037">
                  <c:v>20.76</c:v>
                </c:pt>
                <c:pt idx="1038">
                  <c:v>20.78</c:v>
                </c:pt>
                <c:pt idx="1039">
                  <c:v>20.8</c:v>
                </c:pt>
                <c:pt idx="1040">
                  <c:v>20.82</c:v>
                </c:pt>
                <c:pt idx="1041">
                  <c:v>20.84</c:v>
                </c:pt>
                <c:pt idx="1042">
                  <c:v>20.86</c:v>
                </c:pt>
                <c:pt idx="1043">
                  <c:v>20.88</c:v>
                </c:pt>
                <c:pt idx="1044">
                  <c:v>20.9</c:v>
                </c:pt>
                <c:pt idx="1045">
                  <c:v>20.92</c:v>
                </c:pt>
                <c:pt idx="1046">
                  <c:v>20.94</c:v>
                </c:pt>
                <c:pt idx="1047">
                  <c:v>20.96</c:v>
                </c:pt>
                <c:pt idx="1048">
                  <c:v>20.98</c:v>
                </c:pt>
                <c:pt idx="1049">
                  <c:v>21</c:v>
                </c:pt>
                <c:pt idx="1050">
                  <c:v>21.02</c:v>
                </c:pt>
                <c:pt idx="1051">
                  <c:v>21.04</c:v>
                </c:pt>
                <c:pt idx="1052">
                  <c:v>21.06</c:v>
                </c:pt>
                <c:pt idx="1053">
                  <c:v>21.08</c:v>
                </c:pt>
                <c:pt idx="1054">
                  <c:v>21.1</c:v>
                </c:pt>
                <c:pt idx="1055">
                  <c:v>21.12</c:v>
                </c:pt>
                <c:pt idx="1056">
                  <c:v>21.14</c:v>
                </c:pt>
                <c:pt idx="1057">
                  <c:v>21.16</c:v>
                </c:pt>
                <c:pt idx="1058">
                  <c:v>21.18</c:v>
                </c:pt>
                <c:pt idx="1059">
                  <c:v>21.2</c:v>
                </c:pt>
                <c:pt idx="1060">
                  <c:v>21.22</c:v>
                </c:pt>
                <c:pt idx="1061">
                  <c:v>21.24</c:v>
                </c:pt>
                <c:pt idx="1062">
                  <c:v>21.26</c:v>
                </c:pt>
                <c:pt idx="1063">
                  <c:v>21.28</c:v>
                </c:pt>
                <c:pt idx="1064">
                  <c:v>21.3</c:v>
                </c:pt>
                <c:pt idx="1065">
                  <c:v>21.32</c:v>
                </c:pt>
                <c:pt idx="1066">
                  <c:v>21.34</c:v>
                </c:pt>
                <c:pt idx="1067">
                  <c:v>21.36</c:v>
                </c:pt>
                <c:pt idx="1068">
                  <c:v>21.38</c:v>
                </c:pt>
                <c:pt idx="1069">
                  <c:v>21.4</c:v>
                </c:pt>
                <c:pt idx="1070">
                  <c:v>21.42</c:v>
                </c:pt>
                <c:pt idx="1071">
                  <c:v>21.44</c:v>
                </c:pt>
                <c:pt idx="1072">
                  <c:v>21.46</c:v>
                </c:pt>
                <c:pt idx="1073">
                  <c:v>21.48</c:v>
                </c:pt>
                <c:pt idx="1074">
                  <c:v>21.5</c:v>
                </c:pt>
                <c:pt idx="1075">
                  <c:v>21.52</c:v>
                </c:pt>
                <c:pt idx="1076">
                  <c:v>21.54</c:v>
                </c:pt>
                <c:pt idx="1077">
                  <c:v>21.56</c:v>
                </c:pt>
                <c:pt idx="1078">
                  <c:v>21.58</c:v>
                </c:pt>
                <c:pt idx="1079">
                  <c:v>21.6</c:v>
                </c:pt>
                <c:pt idx="1080">
                  <c:v>21.62</c:v>
                </c:pt>
                <c:pt idx="1081">
                  <c:v>21.64</c:v>
                </c:pt>
                <c:pt idx="1082">
                  <c:v>21.66</c:v>
                </c:pt>
                <c:pt idx="1083">
                  <c:v>21.68</c:v>
                </c:pt>
                <c:pt idx="1084">
                  <c:v>21.7</c:v>
                </c:pt>
                <c:pt idx="1085">
                  <c:v>21.72</c:v>
                </c:pt>
                <c:pt idx="1086">
                  <c:v>21.74</c:v>
                </c:pt>
                <c:pt idx="1087">
                  <c:v>21.76</c:v>
                </c:pt>
                <c:pt idx="1088">
                  <c:v>21.78</c:v>
                </c:pt>
                <c:pt idx="1089">
                  <c:v>21.8</c:v>
                </c:pt>
                <c:pt idx="1090">
                  <c:v>21.82</c:v>
                </c:pt>
                <c:pt idx="1091">
                  <c:v>21.84</c:v>
                </c:pt>
                <c:pt idx="1092">
                  <c:v>21.86</c:v>
                </c:pt>
                <c:pt idx="1093">
                  <c:v>21.88</c:v>
                </c:pt>
                <c:pt idx="1094">
                  <c:v>21.9</c:v>
                </c:pt>
                <c:pt idx="1095">
                  <c:v>21.92</c:v>
                </c:pt>
                <c:pt idx="1096">
                  <c:v>21.94</c:v>
                </c:pt>
                <c:pt idx="1097">
                  <c:v>21.96</c:v>
                </c:pt>
                <c:pt idx="1098">
                  <c:v>21.98</c:v>
                </c:pt>
                <c:pt idx="1099">
                  <c:v>22</c:v>
                </c:pt>
                <c:pt idx="1100">
                  <c:v>22.02</c:v>
                </c:pt>
                <c:pt idx="1101">
                  <c:v>22.04</c:v>
                </c:pt>
                <c:pt idx="1102">
                  <c:v>22.06</c:v>
                </c:pt>
                <c:pt idx="1103">
                  <c:v>22.08</c:v>
                </c:pt>
                <c:pt idx="1104">
                  <c:v>22.1</c:v>
                </c:pt>
                <c:pt idx="1105">
                  <c:v>22.12</c:v>
                </c:pt>
                <c:pt idx="1106">
                  <c:v>22.14</c:v>
                </c:pt>
                <c:pt idx="1107">
                  <c:v>22.16</c:v>
                </c:pt>
                <c:pt idx="1108">
                  <c:v>22.18</c:v>
                </c:pt>
                <c:pt idx="1109">
                  <c:v>22.2</c:v>
                </c:pt>
                <c:pt idx="1110">
                  <c:v>22.22</c:v>
                </c:pt>
                <c:pt idx="1111">
                  <c:v>22.24</c:v>
                </c:pt>
                <c:pt idx="1112">
                  <c:v>22.26</c:v>
                </c:pt>
                <c:pt idx="1113">
                  <c:v>22.28</c:v>
                </c:pt>
                <c:pt idx="1114">
                  <c:v>22.3</c:v>
                </c:pt>
                <c:pt idx="1115">
                  <c:v>22.32</c:v>
                </c:pt>
                <c:pt idx="1116">
                  <c:v>22.34</c:v>
                </c:pt>
                <c:pt idx="1117">
                  <c:v>22.36</c:v>
                </c:pt>
                <c:pt idx="1118">
                  <c:v>22.38</c:v>
                </c:pt>
                <c:pt idx="1119">
                  <c:v>22.4</c:v>
                </c:pt>
                <c:pt idx="1120">
                  <c:v>22.42</c:v>
                </c:pt>
                <c:pt idx="1121">
                  <c:v>22.44</c:v>
                </c:pt>
                <c:pt idx="1122">
                  <c:v>22.46</c:v>
                </c:pt>
                <c:pt idx="1123">
                  <c:v>22.48</c:v>
                </c:pt>
                <c:pt idx="1124">
                  <c:v>22.5</c:v>
                </c:pt>
                <c:pt idx="1125">
                  <c:v>22.52</c:v>
                </c:pt>
                <c:pt idx="1126">
                  <c:v>22.54</c:v>
                </c:pt>
                <c:pt idx="1127">
                  <c:v>22.56</c:v>
                </c:pt>
                <c:pt idx="1128">
                  <c:v>22.58</c:v>
                </c:pt>
                <c:pt idx="1129">
                  <c:v>22.6</c:v>
                </c:pt>
                <c:pt idx="1130">
                  <c:v>22.62</c:v>
                </c:pt>
                <c:pt idx="1131">
                  <c:v>22.64</c:v>
                </c:pt>
                <c:pt idx="1132">
                  <c:v>22.66</c:v>
                </c:pt>
                <c:pt idx="1133">
                  <c:v>22.68</c:v>
                </c:pt>
                <c:pt idx="1134">
                  <c:v>22.7</c:v>
                </c:pt>
                <c:pt idx="1135">
                  <c:v>22.72</c:v>
                </c:pt>
                <c:pt idx="1136">
                  <c:v>22.74</c:v>
                </c:pt>
                <c:pt idx="1137">
                  <c:v>22.76</c:v>
                </c:pt>
                <c:pt idx="1138">
                  <c:v>22.78</c:v>
                </c:pt>
                <c:pt idx="1139">
                  <c:v>22.8</c:v>
                </c:pt>
                <c:pt idx="1140">
                  <c:v>22.82</c:v>
                </c:pt>
                <c:pt idx="1141">
                  <c:v>22.84</c:v>
                </c:pt>
                <c:pt idx="1142">
                  <c:v>22.86</c:v>
                </c:pt>
                <c:pt idx="1143">
                  <c:v>22.88</c:v>
                </c:pt>
                <c:pt idx="1144">
                  <c:v>22.9</c:v>
                </c:pt>
                <c:pt idx="1145">
                  <c:v>22.92</c:v>
                </c:pt>
                <c:pt idx="1146">
                  <c:v>22.94</c:v>
                </c:pt>
                <c:pt idx="1147">
                  <c:v>22.96</c:v>
                </c:pt>
                <c:pt idx="1148">
                  <c:v>22.98</c:v>
                </c:pt>
                <c:pt idx="1149">
                  <c:v>23</c:v>
                </c:pt>
                <c:pt idx="1150">
                  <c:v>23.02</c:v>
                </c:pt>
              </c:numCache>
            </c:numRef>
          </c:xVal>
          <c:yVal>
            <c:numRef>
              <c:f>'190618 I40 Mod Au E2 CHG'!$E$75:$E$1225</c:f>
              <c:numCache>
                <c:formatCode>0.00E+00</c:formatCode>
                <c:ptCount val="1151"/>
                <c:pt idx="0">
                  <c:v>-1.4241200000000001E-8</c:v>
                </c:pt>
                <c:pt idx="1">
                  <c:v>-1.6607099999999999E-9</c:v>
                </c:pt>
                <c:pt idx="2">
                  <c:v>-1.8530200000000001E-9</c:v>
                </c:pt>
                <c:pt idx="3">
                  <c:v>-2.89148E-9</c:v>
                </c:pt>
                <c:pt idx="4">
                  <c:v>-4.0674700000000002E-9</c:v>
                </c:pt>
                <c:pt idx="5">
                  <c:v>-4.5958700000000002E-9</c:v>
                </c:pt>
                <c:pt idx="6">
                  <c:v>-5.4884800000000001E-9</c:v>
                </c:pt>
                <c:pt idx="7">
                  <c:v>-5.5684899999999997E-9</c:v>
                </c:pt>
                <c:pt idx="8">
                  <c:v>-6.7086400000000001E-9</c:v>
                </c:pt>
                <c:pt idx="9">
                  <c:v>-7.3212199999999997E-9</c:v>
                </c:pt>
                <c:pt idx="10">
                  <c:v>-7.1961999999999996E-9</c:v>
                </c:pt>
                <c:pt idx="11">
                  <c:v>-8.0179699999999998E-9</c:v>
                </c:pt>
                <c:pt idx="12">
                  <c:v>-8.3513500000000005E-9</c:v>
                </c:pt>
                <c:pt idx="13">
                  <c:v>-8.9372499999999995E-9</c:v>
                </c:pt>
                <c:pt idx="14">
                  <c:v>-9.0264300000000006E-9</c:v>
                </c:pt>
                <c:pt idx="15">
                  <c:v>-1.00641E-8</c:v>
                </c:pt>
                <c:pt idx="16">
                  <c:v>-1.01816E-8</c:v>
                </c:pt>
                <c:pt idx="17">
                  <c:v>-1.00174E-8</c:v>
                </c:pt>
                <c:pt idx="18">
                  <c:v>-1.0012400000000001E-8</c:v>
                </c:pt>
                <c:pt idx="19">
                  <c:v>-1.03608E-8</c:v>
                </c:pt>
                <c:pt idx="20">
                  <c:v>-1.09883E-8</c:v>
                </c:pt>
                <c:pt idx="21">
                  <c:v>-1.11842E-8</c:v>
                </c:pt>
                <c:pt idx="22">
                  <c:v>-1.14259E-8</c:v>
                </c:pt>
                <c:pt idx="23">
                  <c:v>-1.1391700000000001E-8</c:v>
                </c:pt>
                <c:pt idx="24">
                  <c:v>-1.1300899999999999E-8</c:v>
                </c:pt>
                <c:pt idx="25">
                  <c:v>-1.2144300000000001E-8</c:v>
                </c:pt>
                <c:pt idx="26">
                  <c:v>-1.24535E-8</c:v>
                </c:pt>
                <c:pt idx="27">
                  <c:v>-1.29186E-8</c:v>
                </c:pt>
                <c:pt idx="28">
                  <c:v>-1.29853E-8</c:v>
                </c:pt>
                <c:pt idx="29">
                  <c:v>-1.3460300000000001E-8</c:v>
                </c:pt>
                <c:pt idx="30">
                  <c:v>-1.3484500000000001E-8</c:v>
                </c:pt>
                <c:pt idx="31">
                  <c:v>-1.3472E-8</c:v>
                </c:pt>
                <c:pt idx="32">
                  <c:v>-1.3823700000000001E-8</c:v>
                </c:pt>
                <c:pt idx="33">
                  <c:v>-1.3662899999999999E-8</c:v>
                </c:pt>
                <c:pt idx="34">
                  <c:v>-1.41121E-8</c:v>
                </c:pt>
                <c:pt idx="35">
                  <c:v>-1.39821E-8</c:v>
                </c:pt>
                <c:pt idx="36">
                  <c:v>-1.4219600000000001E-8</c:v>
                </c:pt>
                <c:pt idx="37">
                  <c:v>-1.48438E-8</c:v>
                </c:pt>
                <c:pt idx="38">
                  <c:v>-1.50639E-8</c:v>
                </c:pt>
                <c:pt idx="39">
                  <c:v>-1.5119699999999999E-8</c:v>
                </c:pt>
                <c:pt idx="40">
                  <c:v>-1.5153E-8</c:v>
                </c:pt>
                <c:pt idx="41">
                  <c:v>-1.57723E-8</c:v>
                </c:pt>
                <c:pt idx="42">
                  <c:v>-1.5595600000000001E-8</c:v>
                </c:pt>
                <c:pt idx="43">
                  <c:v>-1.5916499999999999E-8</c:v>
                </c:pt>
                <c:pt idx="44">
                  <c:v>-1.6376500000000001E-8</c:v>
                </c:pt>
                <c:pt idx="45">
                  <c:v>-1.6473999999999999E-8</c:v>
                </c:pt>
                <c:pt idx="46">
                  <c:v>-1.72283E-8</c:v>
                </c:pt>
                <c:pt idx="47">
                  <c:v>-1.7078299999999999E-8</c:v>
                </c:pt>
                <c:pt idx="48">
                  <c:v>-1.7379200000000001E-8</c:v>
                </c:pt>
                <c:pt idx="49">
                  <c:v>-1.7323299999999999E-8</c:v>
                </c:pt>
                <c:pt idx="50">
                  <c:v>-1.7699199999999999E-8</c:v>
                </c:pt>
                <c:pt idx="51">
                  <c:v>-1.7960099999999999E-8</c:v>
                </c:pt>
                <c:pt idx="52">
                  <c:v>-1.7421699999999999E-8</c:v>
                </c:pt>
                <c:pt idx="53">
                  <c:v>-1.8472600000000001E-8</c:v>
                </c:pt>
                <c:pt idx="54">
                  <c:v>-1.8290899999999999E-8</c:v>
                </c:pt>
                <c:pt idx="55">
                  <c:v>-1.8598499999999999E-8</c:v>
                </c:pt>
                <c:pt idx="56">
                  <c:v>-1.8851800000000001E-8</c:v>
                </c:pt>
                <c:pt idx="57">
                  <c:v>-1.88869E-8</c:v>
                </c:pt>
                <c:pt idx="58">
                  <c:v>-1.9486899999999999E-8</c:v>
                </c:pt>
                <c:pt idx="59">
                  <c:v>-1.97403E-8</c:v>
                </c:pt>
                <c:pt idx="60">
                  <c:v>-2.0301999999999999E-8</c:v>
                </c:pt>
                <c:pt idx="61">
                  <c:v>-2.0408700000000001E-8</c:v>
                </c:pt>
                <c:pt idx="62">
                  <c:v>-2.06429E-8</c:v>
                </c:pt>
                <c:pt idx="63">
                  <c:v>-2.04687E-8</c:v>
                </c:pt>
                <c:pt idx="64">
                  <c:v>-2.08479E-8</c:v>
                </c:pt>
                <c:pt idx="65">
                  <c:v>-2.1164599999999999E-8</c:v>
                </c:pt>
                <c:pt idx="66">
                  <c:v>-2.0907899999999999E-8</c:v>
                </c:pt>
                <c:pt idx="67">
                  <c:v>-2.1192100000000001E-8</c:v>
                </c:pt>
                <c:pt idx="68">
                  <c:v>-2.14038E-8</c:v>
                </c:pt>
                <c:pt idx="69">
                  <c:v>-2.1932199999999998E-8</c:v>
                </c:pt>
                <c:pt idx="70">
                  <c:v>-2.2238899999999999E-8</c:v>
                </c:pt>
                <c:pt idx="71">
                  <c:v>-2.22356E-8</c:v>
                </c:pt>
                <c:pt idx="72">
                  <c:v>-2.3024900000000001E-8</c:v>
                </c:pt>
                <c:pt idx="73">
                  <c:v>-2.2956500000000001E-8</c:v>
                </c:pt>
                <c:pt idx="74">
                  <c:v>-2.3519899999999999E-8</c:v>
                </c:pt>
                <c:pt idx="75">
                  <c:v>-2.36683E-8</c:v>
                </c:pt>
                <c:pt idx="76">
                  <c:v>-2.3875E-8</c:v>
                </c:pt>
                <c:pt idx="77">
                  <c:v>-2.4299999999999999E-8</c:v>
                </c:pt>
                <c:pt idx="78">
                  <c:v>-2.4445900000000001E-8</c:v>
                </c:pt>
                <c:pt idx="79">
                  <c:v>-2.5305999999999998E-8</c:v>
                </c:pt>
                <c:pt idx="80">
                  <c:v>-2.5085100000000001E-8</c:v>
                </c:pt>
                <c:pt idx="81">
                  <c:v>-2.5881900000000001E-8</c:v>
                </c:pt>
                <c:pt idx="82">
                  <c:v>-2.6155300000000001E-8</c:v>
                </c:pt>
                <c:pt idx="83">
                  <c:v>-2.6308599999999999E-8</c:v>
                </c:pt>
                <c:pt idx="84">
                  <c:v>-2.6366100000000001E-8</c:v>
                </c:pt>
                <c:pt idx="85">
                  <c:v>-2.70104E-8</c:v>
                </c:pt>
                <c:pt idx="86">
                  <c:v>-2.69645E-8</c:v>
                </c:pt>
                <c:pt idx="87">
                  <c:v>-2.74629E-8</c:v>
                </c:pt>
                <c:pt idx="88">
                  <c:v>-2.7780499999999999E-8</c:v>
                </c:pt>
                <c:pt idx="89">
                  <c:v>-2.8566400000000001E-8</c:v>
                </c:pt>
                <c:pt idx="90">
                  <c:v>-2.8197199999999999E-8</c:v>
                </c:pt>
                <c:pt idx="91">
                  <c:v>-2.89556E-8</c:v>
                </c:pt>
                <c:pt idx="92">
                  <c:v>-2.9763200000000001E-8</c:v>
                </c:pt>
                <c:pt idx="93">
                  <c:v>-3.0365799999999998E-8</c:v>
                </c:pt>
                <c:pt idx="94">
                  <c:v>-3.0174999999999997E-8</c:v>
                </c:pt>
                <c:pt idx="95">
                  <c:v>-3.0936699999999998E-8</c:v>
                </c:pt>
                <c:pt idx="96">
                  <c:v>-3.18443E-8</c:v>
                </c:pt>
                <c:pt idx="97">
                  <c:v>-3.2005199999999999E-8</c:v>
                </c:pt>
                <c:pt idx="98">
                  <c:v>-3.2681099999999999E-8</c:v>
                </c:pt>
                <c:pt idx="99">
                  <c:v>-3.2357700000000001E-8</c:v>
                </c:pt>
                <c:pt idx="100">
                  <c:v>-3.2860300000000001E-8</c:v>
                </c:pt>
                <c:pt idx="101">
                  <c:v>-3.3048699999999997E-8</c:v>
                </c:pt>
                <c:pt idx="102">
                  <c:v>-3.3807099999999998E-8</c:v>
                </c:pt>
                <c:pt idx="103">
                  <c:v>-3.3839600000000002E-8</c:v>
                </c:pt>
                <c:pt idx="104">
                  <c:v>-3.4703000000000003E-8</c:v>
                </c:pt>
                <c:pt idx="105">
                  <c:v>-3.5216399999999998E-8</c:v>
                </c:pt>
                <c:pt idx="106">
                  <c:v>-3.53748E-8</c:v>
                </c:pt>
                <c:pt idx="107">
                  <c:v>-3.5988200000000002E-8</c:v>
                </c:pt>
                <c:pt idx="108">
                  <c:v>-3.66216E-8</c:v>
                </c:pt>
                <c:pt idx="109">
                  <c:v>-3.6983299999999997E-8</c:v>
                </c:pt>
                <c:pt idx="110">
                  <c:v>-3.8069299999999998E-8</c:v>
                </c:pt>
                <c:pt idx="111">
                  <c:v>-3.8301799999999997E-8</c:v>
                </c:pt>
                <c:pt idx="112">
                  <c:v>-3.8418500000000001E-8</c:v>
                </c:pt>
                <c:pt idx="113">
                  <c:v>-3.9211900000000002E-8</c:v>
                </c:pt>
                <c:pt idx="114">
                  <c:v>-4.0973800000000003E-8</c:v>
                </c:pt>
                <c:pt idx="115">
                  <c:v>-4.0668800000000001E-8</c:v>
                </c:pt>
                <c:pt idx="116">
                  <c:v>-4.1736399999999999E-8</c:v>
                </c:pt>
                <c:pt idx="117">
                  <c:v>-4.1317200000000003E-8</c:v>
                </c:pt>
                <c:pt idx="118">
                  <c:v>-4.2185700000000002E-8</c:v>
                </c:pt>
                <c:pt idx="119">
                  <c:v>-4.2229799999999997E-8</c:v>
                </c:pt>
                <c:pt idx="120">
                  <c:v>-4.2808199999999999E-8</c:v>
                </c:pt>
                <c:pt idx="121">
                  <c:v>-4.4325899999999997E-8</c:v>
                </c:pt>
                <c:pt idx="122">
                  <c:v>-4.4190900000000003E-8</c:v>
                </c:pt>
                <c:pt idx="123">
                  <c:v>-4.4912699999999997E-8</c:v>
                </c:pt>
                <c:pt idx="124">
                  <c:v>-4.6127E-8</c:v>
                </c:pt>
                <c:pt idx="125">
                  <c:v>-4.6633700000000003E-8</c:v>
                </c:pt>
                <c:pt idx="126">
                  <c:v>-4.7328800000000002E-8</c:v>
                </c:pt>
                <c:pt idx="127">
                  <c:v>-4.88148E-8</c:v>
                </c:pt>
                <c:pt idx="128">
                  <c:v>-4.9652400000000002E-8</c:v>
                </c:pt>
                <c:pt idx="129">
                  <c:v>-5.0251700000000003E-8</c:v>
                </c:pt>
                <c:pt idx="130">
                  <c:v>-5.07676E-8</c:v>
                </c:pt>
                <c:pt idx="131">
                  <c:v>-5.1169300000000003E-8</c:v>
                </c:pt>
                <c:pt idx="132">
                  <c:v>-5.20319E-8</c:v>
                </c:pt>
                <c:pt idx="133">
                  <c:v>-5.3461300000000001E-8</c:v>
                </c:pt>
                <c:pt idx="134">
                  <c:v>-5.4006299999999997E-8</c:v>
                </c:pt>
                <c:pt idx="135">
                  <c:v>-5.5251499999999997E-8</c:v>
                </c:pt>
                <c:pt idx="136">
                  <c:v>-5.6336600000000002E-8</c:v>
                </c:pt>
                <c:pt idx="137">
                  <c:v>-5.7261699999999997E-8</c:v>
                </c:pt>
                <c:pt idx="138">
                  <c:v>-5.8216000000000003E-8</c:v>
                </c:pt>
                <c:pt idx="139">
                  <c:v>-5.9501999999999999E-8</c:v>
                </c:pt>
                <c:pt idx="140">
                  <c:v>-5.9714500000000002E-8</c:v>
                </c:pt>
                <c:pt idx="141">
                  <c:v>-6.0803000000000005E-8</c:v>
                </c:pt>
                <c:pt idx="142">
                  <c:v>-6.2399099999999994E-8</c:v>
                </c:pt>
                <c:pt idx="143">
                  <c:v>-6.2594100000000003E-8</c:v>
                </c:pt>
                <c:pt idx="144">
                  <c:v>-6.45193E-8</c:v>
                </c:pt>
                <c:pt idx="145">
                  <c:v>-6.5720299999999999E-8</c:v>
                </c:pt>
                <c:pt idx="146">
                  <c:v>-6.7455500000000005E-8</c:v>
                </c:pt>
                <c:pt idx="147">
                  <c:v>-6.8185600000000004E-8</c:v>
                </c:pt>
                <c:pt idx="148">
                  <c:v>-6.9559999999999996E-8</c:v>
                </c:pt>
                <c:pt idx="149">
                  <c:v>-7.1142700000000001E-8</c:v>
                </c:pt>
                <c:pt idx="150">
                  <c:v>-7.2607900000000005E-8</c:v>
                </c:pt>
                <c:pt idx="151">
                  <c:v>-7.3367899999999994E-8</c:v>
                </c:pt>
                <c:pt idx="152">
                  <c:v>-7.4498900000000005E-8</c:v>
                </c:pt>
                <c:pt idx="153">
                  <c:v>-7.6350799999999996E-8</c:v>
                </c:pt>
                <c:pt idx="154">
                  <c:v>-7.8743599999999998E-8</c:v>
                </c:pt>
                <c:pt idx="155">
                  <c:v>-7.9646199999999995E-8</c:v>
                </c:pt>
                <c:pt idx="156">
                  <c:v>-8.0852199999999999E-8</c:v>
                </c:pt>
                <c:pt idx="157">
                  <c:v>-8.2818299999999997E-8</c:v>
                </c:pt>
                <c:pt idx="158">
                  <c:v>-8.52253E-8</c:v>
                </c:pt>
                <c:pt idx="159">
                  <c:v>-8.6375399999999999E-8</c:v>
                </c:pt>
                <c:pt idx="160">
                  <c:v>-8.8193199999999999E-8</c:v>
                </c:pt>
                <c:pt idx="161">
                  <c:v>-8.9691700000000004E-8</c:v>
                </c:pt>
                <c:pt idx="162">
                  <c:v>-9.2783799999999995E-8</c:v>
                </c:pt>
                <c:pt idx="163">
                  <c:v>-9.39881E-8</c:v>
                </c:pt>
                <c:pt idx="164">
                  <c:v>-9.55083E-8</c:v>
                </c:pt>
                <c:pt idx="165">
                  <c:v>-9.78986E-8</c:v>
                </c:pt>
                <c:pt idx="166">
                  <c:v>-1.0032499999999999E-7</c:v>
                </c:pt>
                <c:pt idx="167">
                  <c:v>-1.02126E-7</c:v>
                </c:pt>
                <c:pt idx="168">
                  <c:v>-1.05009E-7</c:v>
                </c:pt>
                <c:pt idx="169">
                  <c:v>-1.07402E-7</c:v>
                </c:pt>
                <c:pt idx="170">
                  <c:v>-1.09654E-7</c:v>
                </c:pt>
                <c:pt idx="171">
                  <c:v>-1.12131E-7</c:v>
                </c:pt>
                <c:pt idx="172">
                  <c:v>-1.14234E-7</c:v>
                </c:pt>
                <c:pt idx="173">
                  <c:v>-1.17314E-7</c:v>
                </c:pt>
                <c:pt idx="174">
                  <c:v>-1.1932499999999999E-7</c:v>
                </c:pt>
                <c:pt idx="175">
                  <c:v>-1.22321E-7</c:v>
                </c:pt>
                <c:pt idx="176">
                  <c:v>-1.2499999999999999E-7</c:v>
                </c:pt>
                <c:pt idx="177">
                  <c:v>-1.2788E-7</c:v>
                </c:pt>
                <c:pt idx="178">
                  <c:v>-1.3138700000000001E-7</c:v>
                </c:pt>
                <c:pt idx="179">
                  <c:v>-1.3414599999999999E-7</c:v>
                </c:pt>
                <c:pt idx="180">
                  <c:v>-1.3816199999999999E-7</c:v>
                </c:pt>
                <c:pt idx="181">
                  <c:v>-1.41132E-7</c:v>
                </c:pt>
                <c:pt idx="182">
                  <c:v>-1.4506400000000001E-7</c:v>
                </c:pt>
                <c:pt idx="183">
                  <c:v>-1.48605E-7</c:v>
                </c:pt>
                <c:pt idx="184">
                  <c:v>-1.5169500000000001E-7</c:v>
                </c:pt>
                <c:pt idx="185">
                  <c:v>-1.5645400000000001E-7</c:v>
                </c:pt>
                <c:pt idx="186">
                  <c:v>-1.6030800000000001E-7</c:v>
                </c:pt>
                <c:pt idx="187">
                  <c:v>-1.63709E-7</c:v>
                </c:pt>
                <c:pt idx="188">
                  <c:v>-1.6760199999999999E-7</c:v>
                </c:pt>
                <c:pt idx="189">
                  <c:v>-1.7200200000000001E-7</c:v>
                </c:pt>
                <c:pt idx="190">
                  <c:v>-1.7545500000000001E-7</c:v>
                </c:pt>
                <c:pt idx="191">
                  <c:v>-1.8040800000000001E-7</c:v>
                </c:pt>
                <c:pt idx="192">
                  <c:v>-1.84528E-7</c:v>
                </c:pt>
                <c:pt idx="193">
                  <c:v>-1.8997700000000001E-7</c:v>
                </c:pt>
                <c:pt idx="194">
                  <c:v>-1.9446999999999999E-7</c:v>
                </c:pt>
                <c:pt idx="195">
                  <c:v>-1.99118E-7</c:v>
                </c:pt>
                <c:pt idx="196">
                  <c:v>-2.0540700000000001E-7</c:v>
                </c:pt>
                <c:pt idx="197">
                  <c:v>-2.10044E-7</c:v>
                </c:pt>
                <c:pt idx="198">
                  <c:v>-2.1551900000000001E-7</c:v>
                </c:pt>
                <c:pt idx="199">
                  <c:v>-2.20643E-7</c:v>
                </c:pt>
                <c:pt idx="200">
                  <c:v>-2.2627E-7</c:v>
                </c:pt>
                <c:pt idx="201">
                  <c:v>-2.3247199999999999E-7</c:v>
                </c:pt>
                <c:pt idx="202">
                  <c:v>-2.38011E-7</c:v>
                </c:pt>
                <c:pt idx="203">
                  <c:v>-2.4418699999999999E-7</c:v>
                </c:pt>
                <c:pt idx="204">
                  <c:v>-2.4985500000000001E-7</c:v>
                </c:pt>
                <c:pt idx="205">
                  <c:v>-2.5759799999999998E-7</c:v>
                </c:pt>
                <c:pt idx="206">
                  <c:v>-2.6323099999999998E-7</c:v>
                </c:pt>
                <c:pt idx="207">
                  <c:v>-2.7030999999999999E-7</c:v>
                </c:pt>
                <c:pt idx="208">
                  <c:v>-2.7621400000000001E-7</c:v>
                </c:pt>
                <c:pt idx="209">
                  <c:v>-2.8335000000000001E-7</c:v>
                </c:pt>
                <c:pt idx="210">
                  <c:v>-2.8997499999999997E-7</c:v>
                </c:pt>
                <c:pt idx="211">
                  <c:v>-2.9742199999999997E-7</c:v>
                </c:pt>
                <c:pt idx="212">
                  <c:v>-3.0478400000000001E-7</c:v>
                </c:pt>
                <c:pt idx="213">
                  <c:v>-3.1183899999999999E-7</c:v>
                </c:pt>
                <c:pt idx="214">
                  <c:v>-3.20364E-7</c:v>
                </c:pt>
                <c:pt idx="215">
                  <c:v>-3.2804999999999998E-7</c:v>
                </c:pt>
                <c:pt idx="216">
                  <c:v>-3.3615600000000001E-7</c:v>
                </c:pt>
                <c:pt idx="217">
                  <c:v>-3.4485000000000002E-7</c:v>
                </c:pt>
                <c:pt idx="218">
                  <c:v>-3.5250200000000002E-7</c:v>
                </c:pt>
                <c:pt idx="219">
                  <c:v>-3.6214500000000002E-7</c:v>
                </c:pt>
                <c:pt idx="220">
                  <c:v>-3.7008300000000002E-7</c:v>
                </c:pt>
                <c:pt idx="221">
                  <c:v>-3.7932399999999999E-7</c:v>
                </c:pt>
                <c:pt idx="222">
                  <c:v>-3.88158E-7</c:v>
                </c:pt>
                <c:pt idx="223">
                  <c:v>-3.9697300000000002E-7</c:v>
                </c:pt>
                <c:pt idx="224">
                  <c:v>-4.0587999999999998E-7</c:v>
                </c:pt>
                <c:pt idx="225">
                  <c:v>-4.1697299999999998E-7</c:v>
                </c:pt>
                <c:pt idx="226">
                  <c:v>-4.2612499999999999E-7</c:v>
                </c:pt>
                <c:pt idx="227">
                  <c:v>-4.35801E-7</c:v>
                </c:pt>
                <c:pt idx="228">
                  <c:v>-4.4581500000000003E-7</c:v>
                </c:pt>
                <c:pt idx="229">
                  <c:v>-4.5642800000000002E-7</c:v>
                </c:pt>
                <c:pt idx="230">
                  <c:v>-4.6631100000000003E-7</c:v>
                </c:pt>
                <c:pt idx="231">
                  <c:v>-4.77988E-7</c:v>
                </c:pt>
                <c:pt idx="232">
                  <c:v>-4.8863499999999998E-7</c:v>
                </c:pt>
                <c:pt idx="233">
                  <c:v>-4.9896700000000005E-7</c:v>
                </c:pt>
                <c:pt idx="234">
                  <c:v>-5.1100899999999999E-7</c:v>
                </c:pt>
                <c:pt idx="235">
                  <c:v>-5.2276799999999996E-7</c:v>
                </c:pt>
                <c:pt idx="236">
                  <c:v>-5.3380900000000001E-7</c:v>
                </c:pt>
                <c:pt idx="237">
                  <c:v>-5.4681499999999999E-7</c:v>
                </c:pt>
                <c:pt idx="238">
                  <c:v>-5.5831299999999995E-7</c:v>
                </c:pt>
                <c:pt idx="239">
                  <c:v>-5.7005600000000001E-7</c:v>
                </c:pt>
                <c:pt idx="240">
                  <c:v>-5.8211700000000005E-7</c:v>
                </c:pt>
                <c:pt idx="241">
                  <c:v>-5.9585799999999999E-7</c:v>
                </c:pt>
                <c:pt idx="242">
                  <c:v>-6.0806599999999996E-7</c:v>
                </c:pt>
                <c:pt idx="243">
                  <c:v>-6.2186500000000002E-7</c:v>
                </c:pt>
                <c:pt idx="244">
                  <c:v>-6.3525699999999996E-7</c:v>
                </c:pt>
                <c:pt idx="245">
                  <c:v>-6.4818200000000003E-7</c:v>
                </c:pt>
                <c:pt idx="246">
                  <c:v>-6.62001E-7</c:v>
                </c:pt>
                <c:pt idx="247">
                  <c:v>-6.7629099999999995E-7</c:v>
                </c:pt>
                <c:pt idx="248">
                  <c:v>-6.8981699999999999E-7</c:v>
                </c:pt>
                <c:pt idx="249">
                  <c:v>-7.0515899999999997E-7</c:v>
                </c:pt>
                <c:pt idx="250">
                  <c:v>-7.2032599999999999E-7</c:v>
                </c:pt>
                <c:pt idx="251">
                  <c:v>-7.3510499999999999E-7</c:v>
                </c:pt>
                <c:pt idx="252">
                  <c:v>-7.4947599999999995E-7</c:v>
                </c:pt>
                <c:pt idx="253">
                  <c:v>-7.6550599999999997E-7</c:v>
                </c:pt>
                <c:pt idx="254">
                  <c:v>-7.8233500000000002E-7</c:v>
                </c:pt>
                <c:pt idx="255">
                  <c:v>-7.9734299999999999E-7</c:v>
                </c:pt>
                <c:pt idx="256">
                  <c:v>-8.1328699999999997E-7</c:v>
                </c:pt>
                <c:pt idx="257">
                  <c:v>-8.3170199999999997E-7</c:v>
                </c:pt>
                <c:pt idx="258">
                  <c:v>-8.4832500000000005E-7</c:v>
                </c:pt>
                <c:pt idx="259">
                  <c:v>-8.64387E-7</c:v>
                </c:pt>
                <c:pt idx="260">
                  <c:v>-8.8153199999999998E-7</c:v>
                </c:pt>
                <c:pt idx="261">
                  <c:v>-8.9893799999999997E-7</c:v>
                </c:pt>
                <c:pt idx="262">
                  <c:v>-9.1737900000000005E-7</c:v>
                </c:pt>
                <c:pt idx="263">
                  <c:v>-9.3488199999999997E-7</c:v>
                </c:pt>
                <c:pt idx="264">
                  <c:v>-9.5410700000000009E-7</c:v>
                </c:pt>
                <c:pt idx="265">
                  <c:v>-9.7231999999999991E-7</c:v>
                </c:pt>
                <c:pt idx="266">
                  <c:v>-9.91241E-7</c:v>
                </c:pt>
                <c:pt idx="267">
                  <c:v>-1.01124E-6</c:v>
                </c:pt>
                <c:pt idx="268">
                  <c:v>-1.03153E-6</c:v>
                </c:pt>
                <c:pt idx="269">
                  <c:v>-1.0506599999999999E-6</c:v>
                </c:pt>
                <c:pt idx="270">
                  <c:v>-1.0724000000000001E-6</c:v>
                </c:pt>
                <c:pt idx="271">
                  <c:v>-1.0911799999999999E-6</c:v>
                </c:pt>
                <c:pt idx="272">
                  <c:v>-1.1131500000000001E-6</c:v>
                </c:pt>
                <c:pt idx="273">
                  <c:v>-1.1354500000000001E-6</c:v>
                </c:pt>
                <c:pt idx="274">
                  <c:v>-1.15557E-6</c:v>
                </c:pt>
                <c:pt idx="275">
                  <c:v>-1.1781500000000001E-6</c:v>
                </c:pt>
                <c:pt idx="276">
                  <c:v>-1.19975E-6</c:v>
                </c:pt>
                <c:pt idx="277">
                  <c:v>-1.2226299999999999E-6</c:v>
                </c:pt>
                <c:pt idx="278">
                  <c:v>-1.2452200000000001E-6</c:v>
                </c:pt>
                <c:pt idx="279">
                  <c:v>-1.26836E-6</c:v>
                </c:pt>
                <c:pt idx="280">
                  <c:v>-1.2931200000000001E-6</c:v>
                </c:pt>
                <c:pt idx="281">
                  <c:v>-1.31706E-6</c:v>
                </c:pt>
                <c:pt idx="282">
                  <c:v>-1.3411200000000001E-6</c:v>
                </c:pt>
                <c:pt idx="283">
                  <c:v>-1.36661E-6</c:v>
                </c:pt>
                <c:pt idx="284">
                  <c:v>-1.3926199999999999E-6</c:v>
                </c:pt>
                <c:pt idx="285">
                  <c:v>-1.4164399999999999E-6</c:v>
                </c:pt>
                <c:pt idx="286">
                  <c:v>-1.44317E-6</c:v>
                </c:pt>
                <c:pt idx="287">
                  <c:v>-1.46909E-6</c:v>
                </c:pt>
                <c:pt idx="288">
                  <c:v>-1.4955900000000001E-6</c:v>
                </c:pt>
                <c:pt idx="289">
                  <c:v>-1.5219899999999999E-6</c:v>
                </c:pt>
                <c:pt idx="290">
                  <c:v>-1.5498899999999999E-6</c:v>
                </c:pt>
                <c:pt idx="291">
                  <c:v>-1.5767000000000001E-6</c:v>
                </c:pt>
                <c:pt idx="292">
                  <c:v>-1.6035199999999999E-6</c:v>
                </c:pt>
                <c:pt idx="293">
                  <c:v>-1.63121E-6</c:v>
                </c:pt>
                <c:pt idx="294">
                  <c:v>-1.6598500000000001E-6</c:v>
                </c:pt>
                <c:pt idx="295">
                  <c:v>-1.6874999999999999E-6</c:v>
                </c:pt>
                <c:pt idx="296">
                  <c:v>-1.7153999999999999E-6</c:v>
                </c:pt>
                <c:pt idx="297">
                  <c:v>-1.74463E-6</c:v>
                </c:pt>
                <c:pt idx="298">
                  <c:v>-1.7720999999999999E-6</c:v>
                </c:pt>
                <c:pt idx="299">
                  <c:v>-1.8010500000000001E-6</c:v>
                </c:pt>
                <c:pt idx="300">
                  <c:v>-1.82933E-6</c:v>
                </c:pt>
                <c:pt idx="301">
                  <c:v>-1.8592900000000001E-6</c:v>
                </c:pt>
                <c:pt idx="302">
                  <c:v>-1.8864000000000001E-6</c:v>
                </c:pt>
                <c:pt idx="303">
                  <c:v>-1.9168099999999999E-6</c:v>
                </c:pt>
                <c:pt idx="304">
                  <c:v>-1.9447199999999999E-6</c:v>
                </c:pt>
                <c:pt idx="305">
                  <c:v>-1.97389E-6</c:v>
                </c:pt>
                <c:pt idx="306">
                  <c:v>-2.0036900000000001E-6</c:v>
                </c:pt>
                <c:pt idx="307">
                  <c:v>-2.0335699999999999E-6</c:v>
                </c:pt>
                <c:pt idx="308">
                  <c:v>-2.0628099999999998E-6</c:v>
                </c:pt>
                <c:pt idx="309">
                  <c:v>-2.09074E-6</c:v>
                </c:pt>
                <c:pt idx="310">
                  <c:v>-2.1199100000000001E-6</c:v>
                </c:pt>
                <c:pt idx="311">
                  <c:v>-2.1476699999999998E-6</c:v>
                </c:pt>
                <c:pt idx="312">
                  <c:v>-2.1784300000000002E-6</c:v>
                </c:pt>
                <c:pt idx="313">
                  <c:v>-2.2061899999999999E-6</c:v>
                </c:pt>
                <c:pt idx="314">
                  <c:v>-2.2347200000000001E-6</c:v>
                </c:pt>
                <c:pt idx="315">
                  <c:v>-2.2638499999999999E-6</c:v>
                </c:pt>
                <c:pt idx="316">
                  <c:v>-2.2902999999999999E-6</c:v>
                </c:pt>
                <c:pt idx="317">
                  <c:v>-2.3200199999999999E-6</c:v>
                </c:pt>
                <c:pt idx="318">
                  <c:v>-2.34595E-6</c:v>
                </c:pt>
                <c:pt idx="319">
                  <c:v>-2.3751200000000001E-6</c:v>
                </c:pt>
                <c:pt idx="320">
                  <c:v>-2.4022000000000001E-6</c:v>
                </c:pt>
                <c:pt idx="321">
                  <c:v>-2.4304399999999999E-6</c:v>
                </c:pt>
                <c:pt idx="322">
                  <c:v>-2.45685E-6</c:v>
                </c:pt>
                <c:pt idx="323">
                  <c:v>-2.4851999999999999E-6</c:v>
                </c:pt>
                <c:pt idx="324">
                  <c:v>-2.5109599999999999E-6</c:v>
                </c:pt>
                <c:pt idx="325">
                  <c:v>-2.5389700000000002E-6</c:v>
                </c:pt>
                <c:pt idx="326">
                  <c:v>-2.5637499999999998E-6</c:v>
                </c:pt>
                <c:pt idx="327">
                  <c:v>-2.5895200000000001E-6</c:v>
                </c:pt>
                <c:pt idx="328">
                  <c:v>-2.6148899999999999E-6</c:v>
                </c:pt>
                <c:pt idx="329">
                  <c:v>-2.6396800000000002E-6</c:v>
                </c:pt>
                <c:pt idx="330">
                  <c:v>-2.6645200000000002E-6</c:v>
                </c:pt>
                <c:pt idx="331">
                  <c:v>-2.68929E-6</c:v>
                </c:pt>
                <c:pt idx="332">
                  <c:v>-2.7124699999999999E-6</c:v>
                </c:pt>
                <c:pt idx="333">
                  <c:v>-2.7347799999999999E-6</c:v>
                </c:pt>
                <c:pt idx="334">
                  <c:v>-2.75769E-6</c:v>
                </c:pt>
                <c:pt idx="335">
                  <c:v>-2.7794699999999998E-6</c:v>
                </c:pt>
                <c:pt idx="336">
                  <c:v>-2.8008599999999999E-6</c:v>
                </c:pt>
                <c:pt idx="337">
                  <c:v>-2.8218199999999999E-6</c:v>
                </c:pt>
                <c:pt idx="338">
                  <c:v>-2.8415799999999999E-6</c:v>
                </c:pt>
                <c:pt idx="339">
                  <c:v>-2.8612700000000001E-6</c:v>
                </c:pt>
                <c:pt idx="340">
                  <c:v>-2.8796700000000002E-6</c:v>
                </c:pt>
                <c:pt idx="341">
                  <c:v>-2.89611E-6</c:v>
                </c:pt>
                <c:pt idx="342">
                  <c:v>-2.9127399999999999E-6</c:v>
                </c:pt>
                <c:pt idx="343">
                  <c:v>-2.9282600000000001E-6</c:v>
                </c:pt>
                <c:pt idx="344">
                  <c:v>-2.9413399999999999E-6</c:v>
                </c:pt>
                <c:pt idx="345">
                  <c:v>-2.9548200000000002E-6</c:v>
                </c:pt>
                <c:pt idx="346">
                  <c:v>-2.96721E-6</c:v>
                </c:pt>
                <c:pt idx="347">
                  <c:v>-2.97804E-6</c:v>
                </c:pt>
                <c:pt idx="348">
                  <c:v>-2.98631E-6</c:v>
                </c:pt>
                <c:pt idx="349">
                  <c:v>-2.9945700000000001E-6</c:v>
                </c:pt>
                <c:pt idx="350">
                  <c:v>-2.9991499999999999E-6</c:v>
                </c:pt>
                <c:pt idx="351">
                  <c:v>-3.0050200000000002E-6</c:v>
                </c:pt>
                <c:pt idx="352">
                  <c:v>-3.0077800000000001E-6</c:v>
                </c:pt>
                <c:pt idx="353">
                  <c:v>-3.0084100000000001E-6</c:v>
                </c:pt>
                <c:pt idx="354">
                  <c:v>-3.00882E-6</c:v>
                </c:pt>
                <c:pt idx="355">
                  <c:v>-3.00756E-6</c:v>
                </c:pt>
                <c:pt idx="356">
                  <c:v>-3.00417E-6</c:v>
                </c:pt>
                <c:pt idx="357">
                  <c:v>-2.9977900000000001E-6</c:v>
                </c:pt>
                <c:pt idx="358">
                  <c:v>-2.99429E-6</c:v>
                </c:pt>
                <c:pt idx="359">
                  <c:v>-2.9871199999999999E-6</c:v>
                </c:pt>
                <c:pt idx="360">
                  <c:v>-2.9798299999999998E-6</c:v>
                </c:pt>
                <c:pt idx="361">
                  <c:v>-2.9724600000000001E-6</c:v>
                </c:pt>
                <c:pt idx="362">
                  <c:v>-2.9648099999999998E-6</c:v>
                </c:pt>
                <c:pt idx="363">
                  <c:v>-2.9545400000000001E-6</c:v>
                </c:pt>
                <c:pt idx="364">
                  <c:v>-2.9445299999999999E-6</c:v>
                </c:pt>
                <c:pt idx="365">
                  <c:v>-2.9332300000000001E-6</c:v>
                </c:pt>
                <c:pt idx="366">
                  <c:v>-2.9227599999999999E-6</c:v>
                </c:pt>
                <c:pt idx="367">
                  <c:v>-2.9119999999999998E-6</c:v>
                </c:pt>
                <c:pt idx="368">
                  <c:v>-2.90024E-6</c:v>
                </c:pt>
                <c:pt idx="369">
                  <c:v>-2.8885399999999998E-6</c:v>
                </c:pt>
                <c:pt idx="370">
                  <c:v>-2.87928E-6</c:v>
                </c:pt>
                <c:pt idx="371">
                  <c:v>-2.8651700000000001E-6</c:v>
                </c:pt>
                <c:pt idx="372">
                  <c:v>-2.85349E-6</c:v>
                </c:pt>
                <c:pt idx="373">
                  <c:v>-2.8414800000000001E-6</c:v>
                </c:pt>
                <c:pt idx="374">
                  <c:v>-2.8325099999999998E-6</c:v>
                </c:pt>
                <c:pt idx="375">
                  <c:v>-2.8207599999999999E-6</c:v>
                </c:pt>
                <c:pt idx="376">
                  <c:v>-2.8110700000000001E-6</c:v>
                </c:pt>
                <c:pt idx="377">
                  <c:v>-2.7999099999999999E-6</c:v>
                </c:pt>
                <c:pt idx="378">
                  <c:v>-2.7898700000000002E-6</c:v>
                </c:pt>
                <c:pt idx="379">
                  <c:v>-2.7822199999999999E-6</c:v>
                </c:pt>
                <c:pt idx="380">
                  <c:v>-2.77389E-6</c:v>
                </c:pt>
                <c:pt idx="381">
                  <c:v>-2.7648600000000002E-6</c:v>
                </c:pt>
                <c:pt idx="382">
                  <c:v>-2.7575299999999998E-6</c:v>
                </c:pt>
                <c:pt idx="383">
                  <c:v>-2.7507000000000002E-6</c:v>
                </c:pt>
                <c:pt idx="384">
                  <c:v>-2.7455400000000001E-6</c:v>
                </c:pt>
                <c:pt idx="385">
                  <c:v>-2.7393499999999999E-6</c:v>
                </c:pt>
                <c:pt idx="386">
                  <c:v>-2.73325E-6</c:v>
                </c:pt>
                <c:pt idx="387">
                  <c:v>-2.7290999999999998E-6</c:v>
                </c:pt>
                <c:pt idx="388">
                  <c:v>-2.7239400000000001E-6</c:v>
                </c:pt>
                <c:pt idx="389">
                  <c:v>-2.7207099999999999E-6</c:v>
                </c:pt>
                <c:pt idx="390">
                  <c:v>-2.7171600000000002E-6</c:v>
                </c:pt>
                <c:pt idx="391">
                  <c:v>-2.71648E-6</c:v>
                </c:pt>
                <c:pt idx="392">
                  <c:v>-2.7129299999999999E-6</c:v>
                </c:pt>
                <c:pt idx="393">
                  <c:v>-2.7114099999999998E-6</c:v>
                </c:pt>
                <c:pt idx="394">
                  <c:v>-2.71097E-6</c:v>
                </c:pt>
                <c:pt idx="395">
                  <c:v>-2.711E-6</c:v>
                </c:pt>
                <c:pt idx="396">
                  <c:v>-2.7121599999999998E-6</c:v>
                </c:pt>
                <c:pt idx="397">
                  <c:v>-2.7130999999999999E-6</c:v>
                </c:pt>
                <c:pt idx="398">
                  <c:v>-2.71637E-6</c:v>
                </c:pt>
                <c:pt idx="399">
                  <c:v>-2.72131E-6</c:v>
                </c:pt>
                <c:pt idx="400">
                  <c:v>-2.7262700000000001E-6</c:v>
                </c:pt>
                <c:pt idx="401">
                  <c:v>-2.7290099999999999E-6</c:v>
                </c:pt>
                <c:pt idx="402">
                  <c:v>-2.7366799999999999E-6</c:v>
                </c:pt>
                <c:pt idx="403">
                  <c:v>-2.74253E-6</c:v>
                </c:pt>
                <c:pt idx="404">
                  <c:v>-2.74945E-6</c:v>
                </c:pt>
                <c:pt idx="405">
                  <c:v>-2.7574500000000002E-6</c:v>
                </c:pt>
                <c:pt idx="406">
                  <c:v>-2.76737E-6</c:v>
                </c:pt>
                <c:pt idx="407">
                  <c:v>-2.7777999999999999E-6</c:v>
                </c:pt>
                <c:pt idx="408">
                  <c:v>-2.7879399999999999E-6</c:v>
                </c:pt>
                <c:pt idx="409">
                  <c:v>-2.8029599999999998E-6</c:v>
                </c:pt>
                <c:pt idx="410">
                  <c:v>-2.8142999999999999E-6</c:v>
                </c:pt>
                <c:pt idx="411">
                  <c:v>-2.8312699999999999E-6</c:v>
                </c:pt>
                <c:pt idx="412">
                  <c:v>-2.84643E-6</c:v>
                </c:pt>
                <c:pt idx="413">
                  <c:v>-2.86501E-6</c:v>
                </c:pt>
                <c:pt idx="414">
                  <c:v>-2.8851699999999999E-6</c:v>
                </c:pt>
                <c:pt idx="415">
                  <c:v>-2.9068400000000001E-6</c:v>
                </c:pt>
                <c:pt idx="416">
                  <c:v>-2.93126E-6</c:v>
                </c:pt>
                <c:pt idx="417">
                  <c:v>-2.9563099999999998E-6</c:v>
                </c:pt>
                <c:pt idx="418">
                  <c:v>-2.98579E-6</c:v>
                </c:pt>
                <c:pt idx="419">
                  <c:v>-3.01448E-6</c:v>
                </c:pt>
                <c:pt idx="420">
                  <c:v>-3.0474499999999999E-6</c:v>
                </c:pt>
                <c:pt idx="421">
                  <c:v>-3.0824100000000002E-6</c:v>
                </c:pt>
                <c:pt idx="422">
                  <c:v>-3.1205999999999998E-6</c:v>
                </c:pt>
                <c:pt idx="423">
                  <c:v>-3.1600400000000001E-6</c:v>
                </c:pt>
                <c:pt idx="424">
                  <c:v>-3.2046799999999999E-6</c:v>
                </c:pt>
                <c:pt idx="425">
                  <c:v>-3.2534099999999999E-6</c:v>
                </c:pt>
                <c:pt idx="426">
                  <c:v>-3.30423E-6</c:v>
                </c:pt>
                <c:pt idx="427">
                  <c:v>-3.3595000000000002E-6</c:v>
                </c:pt>
                <c:pt idx="428">
                  <c:v>-3.4175700000000001E-6</c:v>
                </c:pt>
                <c:pt idx="429">
                  <c:v>-3.4827199999999998E-6</c:v>
                </c:pt>
                <c:pt idx="430">
                  <c:v>-3.5472800000000002E-6</c:v>
                </c:pt>
                <c:pt idx="431">
                  <c:v>-3.61736E-6</c:v>
                </c:pt>
                <c:pt idx="432">
                  <c:v>-3.6888799999999998E-6</c:v>
                </c:pt>
                <c:pt idx="433">
                  <c:v>-3.7613599999999998E-6</c:v>
                </c:pt>
                <c:pt idx="434">
                  <c:v>-3.8367400000000003E-6</c:v>
                </c:pt>
                <c:pt idx="435">
                  <c:v>-3.9115499999999998E-6</c:v>
                </c:pt>
                <c:pt idx="436">
                  <c:v>-3.9812699999999999E-6</c:v>
                </c:pt>
                <c:pt idx="437">
                  <c:v>-4.0495699999999998E-6</c:v>
                </c:pt>
                <c:pt idx="438">
                  <c:v>-4.1114600000000001E-6</c:v>
                </c:pt>
                <c:pt idx="439">
                  <c:v>-4.1684099999999996E-6</c:v>
                </c:pt>
                <c:pt idx="440">
                  <c:v>-4.2179099999999997E-6</c:v>
                </c:pt>
                <c:pt idx="441">
                  <c:v>-4.2579399999999998E-6</c:v>
                </c:pt>
                <c:pt idx="442">
                  <c:v>-4.2918799999999998E-6</c:v>
                </c:pt>
                <c:pt idx="443">
                  <c:v>-4.3183699999999996E-6</c:v>
                </c:pt>
                <c:pt idx="444">
                  <c:v>-4.3371200000000001E-6</c:v>
                </c:pt>
                <c:pt idx="445">
                  <c:v>-4.3489900000000004E-6</c:v>
                </c:pt>
                <c:pt idx="446">
                  <c:v>-4.3565700000000004E-6</c:v>
                </c:pt>
                <c:pt idx="447">
                  <c:v>-4.3609199999999997E-6</c:v>
                </c:pt>
                <c:pt idx="448">
                  <c:v>-4.3575999999999996E-6</c:v>
                </c:pt>
                <c:pt idx="449">
                  <c:v>-4.3537600000000003E-6</c:v>
                </c:pt>
                <c:pt idx="450">
                  <c:v>-4.3478600000000001E-6</c:v>
                </c:pt>
                <c:pt idx="451">
                  <c:v>-4.3396400000000002E-6</c:v>
                </c:pt>
                <c:pt idx="452">
                  <c:v>-4.3256300000000001E-6</c:v>
                </c:pt>
                <c:pt idx="453">
                  <c:v>-4.31536E-6</c:v>
                </c:pt>
                <c:pt idx="454">
                  <c:v>-4.29916E-6</c:v>
                </c:pt>
                <c:pt idx="455">
                  <c:v>-4.28974E-6</c:v>
                </c:pt>
                <c:pt idx="456">
                  <c:v>-4.2760199999999999E-6</c:v>
                </c:pt>
                <c:pt idx="457">
                  <c:v>-4.2610700000000002E-6</c:v>
                </c:pt>
                <c:pt idx="458">
                  <c:v>-4.2452100000000003E-6</c:v>
                </c:pt>
                <c:pt idx="459">
                  <c:v>-4.2323600000000001E-6</c:v>
                </c:pt>
                <c:pt idx="460">
                  <c:v>-4.2199799999999997E-6</c:v>
                </c:pt>
                <c:pt idx="461">
                  <c:v>-4.2047099999999996E-6</c:v>
                </c:pt>
                <c:pt idx="462">
                  <c:v>-4.19331E-6</c:v>
                </c:pt>
                <c:pt idx="463">
                  <c:v>-4.1823099999999996E-6</c:v>
                </c:pt>
                <c:pt idx="464">
                  <c:v>-4.1745200000000001E-6</c:v>
                </c:pt>
                <c:pt idx="465">
                  <c:v>-4.1663500000000004E-6</c:v>
                </c:pt>
                <c:pt idx="466">
                  <c:v>-4.1573900000000004E-6</c:v>
                </c:pt>
                <c:pt idx="467">
                  <c:v>-4.1515799999999996E-6</c:v>
                </c:pt>
                <c:pt idx="468">
                  <c:v>-4.1487800000000003E-6</c:v>
                </c:pt>
                <c:pt idx="469">
                  <c:v>-4.1455899999999999E-6</c:v>
                </c:pt>
                <c:pt idx="470">
                  <c:v>-4.1471100000000003E-6</c:v>
                </c:pt>
                <c:pt idx="471">
                  <c:v>-4.1477000000000001E-6</c:v>
                </c:pt>
                <c:pt idx="472">
                  <c:v>-4.1504799999999998E-6</c:v>
                </c:pt>
                <c:pt idx="473">
                  <c:v>-4.1553499999999999E-6</c:v>
                </c:pt>
                <c:pt idx="474">
                  <c:v>-4.1615400000000001E-6</c:v>
                </c:pt>
                <c:pt idx="475">
                  <c:v>-4.17074E-6</c:v>
                </c:pt>
                <c:pt idx="476">
                  <c:v>-4.17987E-6</c:v>
                </c:pt>
                <c:pt idx="477">
                  <c:v>-4.1924099999999997E-6</c:v>
                </c:pt>
                <c:pt idx="478">
                  <c:v>-4.2034500000000004E-6</c:v>
                </c:pt>
                <c:pt idx="479">
                  <c:v>-4.2203899999999996E-6</c:v>
                </c:pt>
                <c:pt idx="480">
                  <c:v>-4.2369699999999999E-6</c:v>
                </c:pt>
                <c:pt idx="481">
                  <c:v>-4.2520000000000001E-6</c:v>
                </c:pt>
                <c:pt idx="482">
                  <c:v>-4.2722999999999997E-6</c:v>
                </c:pt>
                <c:pt idx="483">
                  <c:v>-4.2916300000000001E-6</c:v>
                </c:pt>
                <c:pt idx="484">
                  <c:v>-4.3135500000000004E-6</c:v>
                </c:pt>
                <c:pt idx="485">
                  <c:v>-4.3361800000000004E-6</c:v>
                </c:pt>
                <c:pt idx="486">
                  <c:v>-4.3604800000000003E-6</c:v>
                </c:pt>
                <c:pt idx="487">
                  <c:v>-4.3883300000000004E-6</c:v>
                </c:pt>
                <c:pt idx="488">
                  <c:v>-4.4165400000000002E-6</c:v>
                </c:pt>
                <c:pt idx="489">
                  <c:v>-4.4451400000000003E-6</c:v>
                </c:pt>
                <c:pt idx="490">
                  <c:v>-4.4729400000000002E-6</c:v>
                </c:pt>
                <c:pt idx="491">
                  <c:v>-4.5065699999999998E-6</c:v>
                </c:pt>
                <c:pt idx="492">
                  <c:v>-4.53866E-6</c:v>
                </c:pt>
                <c:pt idx="493">
                  <c:v>-4.5751700000000003E-6</c:v>
                </c:pt>
                <c:pt idx="494">
                  <c:v>-4.6084300000000002E-6</c:v>
                </c:pt>
                <c:pt idx="495">
                  <c:v>-4.6472500000000003E-6</c:v>
                </c:pt>
                <c:pt idx="496">
                  <c:v>-4.6841599999999997E-6</c:v>
                </c:pt>
                <c:pt idx="497">
                  <c:v>-4.7257499999999996E-6</c:v>
                </c:pt>
                <c:pt idx="498">
                  <c:v>-4.7634400000000003E-6</c:v>
                </c:pt>
                <c:pt idx="499">
                  <c:v>-4.8041999999999997E-6</c:v>
                </c:pt>
                <c:pt idx="500">
                  <c:v>-4.8457400000000003E-6</c:v>
                </c:pt>
                <c:pt idx="501">
                  <c:v>-4.8877200000000004E-6</c:v>
                </c:pt>
                <c:pt idx="502">
                  <c:v>-4.9339399999999997E-6</c:v>
                </c:pt>
                <c:pt idx="503">
                  <c:v>-4.9766599999999999E-6</c:v>
                </c:pt>
                <c:pt idx="504">
                  <c:v>-5.0219400000000004E-6</c:v>
                </c:pt>
                <c:pt idx="505">
                  <c:v>-5.0649200000000001E-6</c:v>
                </c:pt>
                <c:pt idx="506">
                  <c:v>-5.1138899999999996E-6</c:v>
                </c:pt>
                <c:pt idx="507">
                  <c:v>-5.1588800000000001E-6</c:v>
                </c:pt>
                <c:pt idx="508">
                  <c:v>-5.2089299999999998E-6</c:v>
                </c:pt>
                <c:pt idx="509">
                  <c:v>-5.2520599999999998E-6</c:v>
                </c:pt>
                <c:pt idx="510">
                  <c:v>-5.2988599999999999E-6</c:v>
                </c:pt>
                <c:pt idx="511">
                  <c:v>-5.3458499999999998E-6</c:v>
                </c:pt>
                <c:pt idx="512">
                  <c:v>-5.4188499999999998E-6</c:v>
                </c:pt>
                <c:pt idx="513">
                  <c:v>-5.4545500000000001E-6</c:v>
                </c:pt>
                <c:pt idx="514">
                  <c:v>-5.4984800000000003E-6</c:v>
                </c:pt>
                <c:pt idx="515">
                  <c:v>-5.5394300000000003E-6</c:v>
                </c:pt>
                <c:pt idx="516">
                  <c:v>-5.5839299999999996E-6</c:v>
                </c:pt>
                <c:pt idx="517">
                  <c:v>-5.6296399999999997E-6</c:v>
                </c:pt>
                <c:pt idx="518">
                  <c:v>-5.6643199999999998E-6</c:v>
                </c:pt>
                <c:pt idx="519">
                  <c:v>-5.71726E-6</c:v>
                </c:pt>
                <c:pt idx="520">
                  <c:v>-5.7531099999999999E-6</c:v>
                </c:pt>
                <c:pt idx="521">
                  <c:v>-5.7875799999999997E-6</c:v>
                </c:pt>
                <c:pt idx="522">
                  <c:v>-5.8288500000000001E-6</c:v>
                </c:pt>
                <c:pt idx="523">
                  <c:v>-5.8607399999999999E-6</c:v>
                </c:pt>
                <c:pt idx="524">
                  <c:v>-5.8937099999999999E-6</c:v>
                </c:pt>
                <c:pt idx="525">
                  <c:v>-5.9294700000000002E-6</c:v>
                </c:pt>
                <c:pt idx="526">
                  <c:v>-5.9630499999999996E-6</c:v>
                </c:pt>
                <c:pt idx="527">
                  <c:v>-5.9908399999999997E-6</c:v>
                </c:pt>
                <c:pt idx="528">
                  <c:v>-6.0127799999999997E-6</c:v>
                </c:pt>
                <c:pt idx="529">
                  <c:v>-6.0419200000000003E-6</c:v>
                </c:pt>
                <c:pt idx="530">
                  <c:v>-6.0744099999999997E-6</c:v>
                </c:pt>
                <c:pt idx="531">
                  <c:v>-6.0931000000000002E-6</c:v>
                </c:pt>
                <c:pt idx="532">
                  <c:v>-6.1166E-6</c:v>
                </c:pt>
                <c:pt idx="533">
                  <c:v>-6.1361800000000001E-6</c:v>
                </c:pt>
                <c:pt idx="534">
                  <c:v>-6.1526600000000001E-6</c:v>
                </c:pt>
                <c:pt idx="535">
                  <c:v>-6.1728399999999998E-6</c:v>
                </c:pt>
                <c:pt idx="536">
                  <c:v>-6.1850400000000003E-6</c:v>
                </c:pt>
                <c:pt idx="537">
                  <c:v>-6.1902399999999999E-6</c:v>
                </c:pt>
                <c:pt idx="538">
                  <c:v>-6.1983100000000003E-6</c:v>
                </c:pt>
                <c:pt idx="539">
                  <c:v>-6.2119699999999996E-6</c:v>
                </c:pt>
                <c:pt idx="540">
                  <c:v>-6.2038699999999996E-6</c:v>
                </c:pt>
                <c:pt idx="541">
                  <c:v>-6.2140899999999997E-6</c:v>
                </c:pt>
                <c:pt idx="542">
                  <c:v>-6.1993699999999999E-6</c:v>
                </c:pt>
                <c:pt idx="543">
                  <c:v>-6.1984099999999997E-6</c:v>
                </c:pt>
                <c:pt idx="544">
                  <c:v>-6.1910399999999999E-6</c:v>
                </c:pt>
                <c:pt idx="545">
                  <c:v>-6.18644E-6</c:v>
                </c:pt>
                <c:pt idx="546">
                  <c:v>-6.1688600000000001E-6</c:v>
                </c:pt>
                <c:pt idx="547">
                  <c:v>-6.16054E-6</c:v>
                </c:pt>
                <c:pt idx="548">
                  <c:v>-6.1448299999999996E-6</c:v>
                </c:pt>
                <c:pt idx="549">
                  <c:v>-6.1257999999999999E-6</c:v>
                </c:pt>
                <c:pt idx="550">
                  <c:v>-6.1077400000000002E-6</c:v>
                </c:pt>
                <c:pt idx="551">
                  <c:v>-6.0837099999999997E-6</c:v>
                </c:pt>
                <c:pt idx="552">
                  <c:v>-6.0670499999999998E-6</c:v>
                </c:pt>
                <c:pt idx="553">
                  <c:v>-6.0410500000000004E-6</c:v>
                </c:pt>
                <c:pt idx="554">
                  <c:v>-6.0181500000000001E-6</c:v>
                </c:pt>
                <c:pt idx="555">
                  <c:v>-5.9942299999999997E-6</c:v>
                </c:pt>
                <c:pt idx="556">
                  <c:v>-5.9682400000000001E-6</c:v>
                </c:pt>
                <c:pt idx="557">
                  <c:v>-5.9319400000000002E-6</c:v>
                </c:pt>
                <c:pt idx="558">
                  <c:v>-5.9059700000000003E-6</c:v>
                </c:pt>
                <c:pt idx="559">
                  <c:v>-5.8753600000000003E-6</c:v>
                </c:pt>
                <c:pt idx="560">
                  <c:v>-5.8414800000000002E-6</c:v>
                </c:pt>
                <c:pt idx="561">
                  <c:v>-5.8147200000000001E-6</c:v>
                </c:pt>
                <c:pt idx="562">
                  <c:v>-5.77326E-6</c:v>
                </c:pt>
                <c:pt idx="563">
                  <c:v>-5.74799E-6</c:v>
                </c:pt>
                <c:pt idx="564">
                  <c:v>-5.7123700000000002E-6</c:v>
                </c:pt>
                <c:pt idx="565">
                  <c:v>-5.67993E-6</c:v>
                </c:pt>
                <c:pt idx="566">
                  <c:v>-5.6448700000000004E-6</c:v>
                </c:pt>
                <c:pt idx="567">
                  <c:v>-5.6131399999999999E-6</c:v>
                </c:pt>
                <c:pt idx="568">
                  <c:v>-5.5807499999999999E-6</c:v>
                </c:pt>
                <c:pt idx="569">
                  <c:v>-5.5448599999999998E-6</c:v>
                </c:pt>
                <c:pt idx="570">
                  <c:v>-5.5105E-6</c:v>
                </c:pt>
                <c:pt idx="571">
                  <c:v>-5.4829999999999999E-6</c:v>
                </c:pt>
                <c:pt idx="572">
                  <c:v>-5.4535999999999998E-6</c:v>
                </c:pt>
                <c:pt idx="573">
                  <c:v>-5.4206199999999999E-6</c:v>
                </c:pt>
                <c:pt idx="574">
                  <c:v>-5.3947899999999997E-6</c:v>
                </c:pt>
                <c:pt idx="575">
                  <c:v>-5.3623000000000003E-6</c:v>
                </c:pt>
                <c:pt idx="576">
                  <c:v>-5.3403899999999999E-6</c:v>
                </c:pt>
                <c:pt idx="577">
                  <c:v>-5.31396E-6</c:v>
                </c:pt>
                <c:pt idx="578">
                  <c:v>-5.2863100000000004E-6</c:v>
                </c:pt>
                <c:pt idx="579">
                  <c:v>-5.2664099999999999E-6</c:v>
                </c:pt>
                <c:pt idx="580">
                  <c:v>-5.2413299999999997E-6</c:v>
                </c:pt>
                <c:pt idx="581">
                  <c:v>-5.2208199999999998E-6</c:v>
                </c:pt>
                <c:pt idx="582">
                  <c:v>-5.2010800000000004E-6</c:v>
                </c:pt>
                <c:pt idx="583">
                  <c:v>-5.1892799999999999E-6</c:v>
                </c:pt>
                <c:pt idx="584">
                  <c:v>-5.1703600000000002E-6</c:v>
                </c:pt>
                <c:pt idx="585">
                  <c:v>-5.1524199999999997E-6</c:v>
                </c:pt>
                <c:pt idx="586">
                  <c:v>-5.1362400000000003E-6</c:v>
                </c:pt>
                <c:pt idx="587">
                  <c:v>-5.12977E-6</c:v>
                </c:pt>
                <c:pt idx="588">
                  <c:v>-5.1121900000000001E-6</c:v>
                </c:pt>
                <c:pt idx="589">
                  <c:v>-5.1014699999999998E-6</c:v>
                </c:pt>
                <c:pt idx="590">
                  <c:v>-5.1005300000000001E-6</c:v>
                </c:pt>
                <c:pt idx="591">
                  <c:v>-5.0920999999999999E-6</c:v>
                </c:pt>
                <c:pt idx="592">
                  <c:v>-5.0819399999999998E-6</c:v>
                </c:pt>
                <c:pt idx="593">
                  <c:v>-5.0789599999999997E-6</c:v>
                </c:pt>
                <c:pt idx="594">
                  <c:v>-5.0706799999999999E-6</c:v>
                </c:pt>
                <c:pt idx="595">
                  <c:v>-5.06843E-6</c:v>
                </c:pt>
                <c:pt idx="596">
                  <c:v>-5.0641200000000001E-6</c:v>
                </c:pt>
                <c:pt idx="597">
                  <c:v>-5.0613600000000001E-6</c:v>
                </c:pt>
                <c:pt idx="598">
                  <c:v>-5.0577199999999996E-6</c:v>
                </c:pt>
                <c:pt idx="599">
                  <c:v>-5.0574099999999999E-6</c:v>
                </c:pt>
                <c:pt idx="600">
                  <c:v>-5.05183E-6</c:v>
                </c:pt>
                <c:pt idx="601">
                  <c:v>-5.0524799999999998E-6</c:v>
                </c:pt>
                <c:pt idx="602">
                  <c:v>-5.05419E-6</c:v>
                </c:pt>
                <c:pt idx="603">
                  <c:v>-5.0542200000000004E-6</c:v>
                </c:pt>
                <c:pt idx="604">
                  <c:v>-5.0566400000000003E-6</c:v>
                </c:pt>
                <c:pt idx="605">
                  <c:v>-5.0569200000000004E-6</c:v>
                </c:pt>
                <c:pt idx="606">
                  <c:v>-5.0611300000000001E-6</c:v>
                </c:pt>
                <c:pt idx="607">
                  <c:v>-5.0666800000000004E-6</c:v>
                </c:pt>
                <c:pt idx="608">
                  <c:v>-5.0713400000000003E-6</c:v>
                </c:pt>
                <c:pt idx="609">
                  <c:v>-5.07423E-6</c:v>
                </c:pt>
                <c:pt idx="610">
                  <c:v>-5.0852799999999997E-6</c:v>
                </c:pt>
                <c:pt idx="611">
                  <c:v>-5.0864199999999998E-6</c:v>
                </c:pt>
                <c:pt idx="612">
                  <c:v>-5.0998699999999997E-6</c:v>
                </c:pt>
                <c:pt idx="613">
                  <c:v>-5.10197E-6</c:v>
                </c:pt>
                <c:pt idx="614">
                  <c:v>-5.1131999999999996E-6</c:v>
                </c:pt>
                <c:pt idx="615">
                  <c:v>-5.1235299999999997E-6</c:v>
                </c:pt>
                <c:pt idx="616">
                  <c:v>-5.1352899999999999E-6</c:v>
                </c:pt>
                <c:pt idx="617">
                  <c:v>-5.1428299999999997E-6</c:v>
                </c:pt>
                <c:pt idx="618">
                  <c:v>-5.1533999999999997E-6</c:v>
                </c:pt>
                <c:pt idx="619">
                  <c:v>-5.1759900000000002E-6</c:v>
                </c:pt>
                <c:pt idx="620">
                  <c:v>-5.18192E-6</c:v>
                </c:pt>
                <c:pt idx="621">
                  <c:v>-5.2012899999999998E-6</c:v>
                </c:pt>
                <c:pt idx="622">
                  <c:v>-5.2131199999999998E-6</c:v>
                </c:pt>
                <c:pt idx="623">
                  <c:v>-5.2298999999999997E-6</c:v>
                </c:pt>
                <c:pt idx="624">
                  <c:v>-5.2432199999999998E-6</c:v>
                </c:pt>
                <c:pt idx="625">
                  <c:v>-5.26371E-6</c:v>
                </c:pt>
                <c:pt idx="626">
                  <c:v>-5.2802800000000004E-6</c:v>
                </c:pt>
                <c:pt idx="627">
                  <c:v>-5.2999300000000003E-6</c:v>
                </c:pt>
                <c:pt idx="628">
                  <c:v>-5.3203900000000001E-6</c:v>
                </c:pt>
                <c:pt idx="629">
                  <c:v>-5.3378099999999998E-6</c:v>
                </c:pt>
                <c:pt idx="630">
                  <c:v>-5.3682100000000004E-6</c:v>
                </c:pt>
                <c:pt idx="631">
                  <c:v>-5.3839399999999997E-6</c:v>
                </c:pt>
                <c:pt idx="632">
                  <c:v>-5.4097799999999997E-6</c:v>
                </c:pt>
                <c:pt idx="633">
                  <c:v>-5.4344400000000003E-6</c:v>
                </c:pt>
                <c:pt idx="634">
                  <c:v>-5.4544200000000004E-6</c:v>
                </c:pt>
                <c:pt idx="635">
                  <c:v>-5.4799599999999998E-6</c:v>
                </c:pt>
                <c:pt idx="636">
                  <c:v>-5.5041999999999997E-6</c:v>
                </c:pt>
                <c:pt idx="637">
                  <c:v>-5.5371699999999997E-6</c:v>
                </c:pt>
                <c:pt idx="638">
                  <c:v>-5.56351E-6</c:v>
                </c:pt>
                <c:pt idx="639">
                  <c:v>-5.5960999999999997E-6</c:v>
                </c:pt>
                <c:pt idx="640">
                  <c:v>-5.6215600000000003E-6</c:v>
                </c:pt>
                <c:pt idx="641">
                  <c:v>-5.6598200000000001E-6</c:v>
                </c:pt>
                <c:pt idx="642">
                  <c:v>-5.6903700000000002E-6</c:v>
                </c:pt>
                <c:pt idx="643">
                  <c:v>-5.72789E-6</c:v>
                </c:pt>
                <c:pt idx="644">
                  <c:v>-5.7633100000000002E-6</c:v>
                </c:pt>
                <c:pt idx="645">
                  <c:v>-5.80324E-6</c:v>
                </c:pt>
                <c:pt idx="646">
                  <c:v>-5.84356E-6</c:v>
                </c:pt>
                <c:pt idx="647">
                  <c:v>-5.8813599999999999E-6</c:v>
                </c:pt>
                <c:pt idx="648">
                  <c:v>-5.9298000000000004E-6</c:v>
                </c:pt>
                <c:pt idx="649">
                  <c:v>-5.9685200000000002E-6</c:v>
                </c:pt>
                <c:pt idx="650">
                  <c:v>-6.0176599999999997E-6</c:v>
                </c:pt>
                <c:pt idx="651">
                  <c:v>-6.0629199999999997E-6</c:v>
                </c:pt>
                <c:pt idx="652">
                  <c:v>-6.1119199999999996E-6</c:v>
                </c:pt>
                <c:pt idx="653">
                  <c:v>-6.1694099999999996E-6</c:v>
                </c:pt>
                <c:pt idx="654">
                  <c:v>-6.2214700000000001E-6</c:v>
                </c:pt>
                <c:pt idx="655">
                  <c:v>-6.2703300000000003E-6</c:v>
                </c:pt>
                <c:pt idx="656">
                  <c:v>-6.3342600000000002E-6</c:v>
                </c:pt>
                <c:pt idx="657">
                  <c:v>-6.39527E-6</c:v>
                </c:pt>
                <c:pt idx="658">
                  <c:v>-6.4573799999999997E-6</c:v>
                </c:pt>
                <c:pt idx="659">
                  <c:v>-6.5214699999999998E-6</c:v>
                </c:pt>
                <c:pt idx="660">
                  <c:v>-6.5847099999999997E-6</c:v>
                </c:pt>
                <c:pt idx="661">
                  <c:v>-6.65688E-6</c:v>
                </c:pt>
                <c:pt idx="662">
                  <c:v>-6.72902E-6</c:v>
                </c:pt>
                <c:pt idx="663">
                  <c:v>-6.8076400000000001E-6</c:v>
                </c:pt>
                <c:pt idx="664">
                  <c:v>-6.87812E-6</c:v>
                </c:pt>
                <c:pt idx="665">
                  <c:v>-6.9646299999999998E-6</c:v>
                </c:pt>
                <c:pt idx="666">
                  <c:v>-7.0403000000000002E-6</c:v>
                </c:pt>
                <c:pt idx="667">
                  <c:v>-7.1311199999999999E-6</c:v>
                </c:pt>
                <c:pt idx="668">
                  <c:v>-7.2200299999999999E-6</c:v>
                </c:pt>
                <c:pt idx="669">
                  <c:v>-7.3058700000000002E-6</c:v>
                </c:pt>
                <c:pt idx="670">
                  <c:v>-7.4082700000000003E-6</c:v>
                </c:pt>
                <c:pt idx="671">
                  <c:v>-7.5030699999999998E-6</c:v>
                </c:pt>
                <c:pt idx="672">
                  <c:v>-7.60477E-6</c:v>
                </c:pt>
                <c:pt idx="673">
                  <c:v>-7.7104399999999993E-6</c:v>
                </c:pt>
                <c:pt idx="674">
                  <c:v>-7.8137299999999998E-6</c:v>
                </c:pt>
                <c:pt idx="675">
                  <c:v>-7.9200200000000001E-6</c:v>
                </c:pt>
                <c:pt idx="676">
                  <c:v>-8.0409100000000002E-6</c:v>
                </c:pt>
                <c:pt idx="677">
                  <c:v>-8.1598499999999995E-6</c:v>
                </c:pt>
                <c:pt idx="678">
                  <c:v>-8.2821600000000007E-6</c:v>
                </c:pt>
                <c:pt idx="679">
                  <c:v>-8.4101700000000008E-6</c:v>
                </c:pt>
                <c:pt idx="680">
                  <c:v>-8.5361100000000002E-6</c:v>
                </c:pt>
                <c:pt idx="681">
                  <c:v>-8.6744299999999999E-6</c:v>
                </c:pt>
                <c:pt idx="682">
                  <c:v>-8.8126600000000001E-6</c:v>
                </c:pt>
                <c:pt idx="683">
                  <c:v>-8.9611800000000001E-6</c:v>
                </c:pt>
                <c:pt idx="684">
                  <c:v>-9.1097899999999997E-6</c:v>
                </c:pt>
                <c:pt idx="685">
                  <c:v>-9.2621900000000002E-6</c:v>
                </c:pt>
                <c:pt idx="686">
                  <c:v>-9.4185800000000002E-6</c:v>
                </c:pt>
                <c:pt idx="687">
                  <c:v>-9.5793100000000006E-6</c:v>
                </c:pt>
                <c:pt idx="688">
                  <c:v>-9.74855E-6</c:v>
                </c:pt>
                <c:pt idx="689">
                  <c:v>-9.9170000000000001E-6</c:v>
                </c:pt>
                <c:pt idx="690">
                  <c:v>-1.0101E-5</c:v>
                </c:pt>
                <c:pt idx="691">
                  <c:v>-1.02818E-5</c:v>
                </c:pt>
                <c:pt idx="692">
                  <c:v>-1.04773E-5</c:v>
                </c:pt>
                <c:pt idx="693">
                  <c:v>-1.0670699999999999E-5</c:v>
                </c:pt>
                <c:pt idx="694">
                  <c:v>-1.0873899999999999E-5</c:v>
                </c:pt>
                <c:pt idx="695">
                  <c:v>-1.10844E-5</c:v>
                </c:pt>
                <c:pt idx="696">
                  <c:v>-1.12992E-5</c:v>
                </c:pt>
                <c:pt idx="697">
                  <c:v>-1.15192E-5</c:v>
                </c:pt>
                <c:pt idx="698">
                  <c:v>-1.17497E-5</c:v>
                </c:pt>
                <c:pt idx="699">
                  <c:v>-1.19823E-5</c:v>
                </c:pt>
                <c:pt idx="700">
                  <c:v>-1.2231299999999999E-5</c:v>
                </c:pt>
                <c:pt idx="701">
                  <c:v>-1.18594E-5</c:v>
                </c:pt>
                <c:pt idx="702">
                  <c:v>-1.1513400000000001E-5</c:v>
                </c:pt>
                <c:pt idx="703">
                  <c:v>-1.1193600000000001E-5</c:v>
                </c:pt>
                <c:pt idx="704">
                  <c:v>-1.08806E-5</c:v>
                </c:pt>
                <c:pt idx="705">
                  <c:v>-1.05913E-5</c:v>
                </c:pt>
                <c:pt idx="706">
                  <c:v>-1.0305100000000001E-5</c:v>
                </c:pt>
                <c:pt idx="707">
                  <c:v>-1.00329E-5</c:v>
                </c:pt>
                <c:pt idx="708">
                  <c:v>-9.7737600000000001E-6</c:v>
                </c:pt>
                <c:pt idx="709">
                  <c:v>-9.5171200000000005E-6</c:v>
                </c:pt>
                <c:pt idx="710">
                  <c:v>-9.2774300000000007E-6</c:v>
                </c:pt>
                <c:pt idx="711">
                  <c:v>-9.0406299999999999E-6</c:v>
                </c:pt>
                <c:pt idx="712">
                  <c:v>-8.8170399999999999E-6</c:v>
                </c:pt>
                <c:pt idx="713">
                  <c:v>-8.6013500000000002E-6</c:v>
                </c:pt>
                <c:pt idx="714">
                  <c:v>-8.3952299999999992E-6</c:v>
                </c:pt>
                <c:pt idx="715">
                  <c:v>-8.1892400000000006E-6</c:v>
                </c:pt>
                <c:pt idx="716">
                  <c:v>-8.0005200000000004E-6</c:v>
                </c:pt>
                <c:pt idx="717">
                  <c:v>-7.8150500000000007E-6</c:v>
                </c:pt>
                <c:pt idx="718">
                  <c:v>-7.6333800000000008E-6</c:v>
                </c:pt>
                <c:pt idx="719">
                  <c:v>-7.4623499999999998E-6</c:v>
                </c:pt>
                <c:pt idx="720">
                  <c:v>-7.2983299999999996E-6</c:v>
                </c:pt>
                <c:pt idx="721">
                  <c:v>-7.1312399999999998E-6</c:v>
                </c:pt>
                <c:pt idx="722">
                  <c:v>-6.9782000000000004E-6</c:v>
                </c:pt>
                <c:pt idx="723">
                  <c:v>-6.8261200000000003E-6</c:v>
                </c:pt>
                <c:pt idx="724">
                  <c:v>-6.6829799999999997E-6</c:v>
                </c:pt>
                <c:pt idx="725">
                  <c:v>-6.5472700000000004E-6</c:v>
                </c:pt>
                <c:pt idx="726">
                  <c:v>-6.4116900000000001E-6</c:v>
                </c:pt>
                <c:pt idx="727">
                  <c:v>-6.2724600000000003E-6</c:v>
                </c:pt>
                <c:pt idx="728">
                  <c:v>-6.1502799999999997E-6</c:v>
                </c:pt>
                <c:pt idx="729">
                  <c:v>-6.0317899999999997E-6</c:v>
                </c:pt>
                <c:pt idx="730">
                  <c:v>-5.9161900000000004E-6</c:v>
                </c:pt>
                <c:pt idx="731">
                  <c:v>-5.8009800000000003E-6</c:v>
                </c:pt>
                <c:pt idx="732">
                  <c:v>-5.6938999999999998E-6</c:v>
                </c:pt>
                <c:pt idx="733">
                  <c:v>-5.5839900000000004E-6</c:v>
                </c:pt>
                <c:pt idx="734">
                  <c:v>-5.4874799999999998E-6</c:v>
                </c:pt>
                <c:pt idx="735">
                  <c:v>-5.3871599999999996E-6</c:v>
                </c:pt>
                <c:pt idx="736">
                  <c:v>-5.29191E-6</c:v>
                </c:pt>
                <c:pt idx="737">
                  <c:v>-5.2035999999999996E-6</c:v>
                </c:pt>
                <c:pt idx="738">
                  <c:v>-5.1110900000000002E-6</c:v>
                </c:pt>
                <c:pt idx="739">
                  <c:v>-5.0293500000000004E-6</c:v>
                </c:pt>
                <c:pt idx="740">
                  <c:v>-4.94966E-6</c:v>
                </c:pt>
                <c:pt idx="741">
                  <c:v>-4.8679200000000001E-6</c:v>
                </c:pt>
                <c:pt idx="742">
                  <c:v>-4.7863199999999999E-6</c:v>
                </c:pt>
                <c:pt idx="743">
                  <c:v>-4.7015800000000003E-6</c:v>
                </c:pt>
                <c:pt idx="744">
                  <c:v>-4.6290099999999999E-6</c:v>
                </c:pt>
                <c:pt idx="745">
                  <c:v>-4.5602900000000003E-6</c:v>
                </c:pt>
                <c:pt idx="746">
                  <c:v>-4.4919799999999998E-6</c:v>
                </c:pt>
                <c:pt idx="747">
                  <c:v>-4.4230200000000004E-6</c:v>
                </c:pt>
                <c:pt idx="748">
                  <c:v>-4.3647800000000004E-6</c:v>
                </c:pt>
                <c:pt idx="749">
                  <c:v>-4.2972799999999998E-6</c:v>
                </c:pt>
                <c:pt idx="750">
                  <c:v>-4.2387499999999999E-6</c:v>
                </c:pt>
                <c:pt idx="751">
                  <c:v>-4.1835400000000001E-6</c:v>
                </c:pt>
                <c:pt idx="752">
                  <c:v>-4.1266499999999997E-6</c:v>
                </c:pt>
                <c:pt idx="753">
                  <c:v>-4.0711699999999997E-6</c:v>
                </c:pt>
                <c:pt idx="754">
                  <c:v>-4.0172000000000003E-6</c:v>
                </c:pt>
                <c:pt idx="755">
                  <c:v>-3.9661699999999998E-6</c:v>
                </c:pt>
                <c:pt idx="756">
                  <c:v>-3.9170799999999996E-6</c:v>
                </c:pt>
                <c:pt idx="757">
                  <c:v>-3.8697100000000003E-6</c:v>
                </c:pt>
                <c:pt idx="758">
                  <c:v>-3.8213600000000001E-6</c:v>
                </c:pt>
                <c:pt idx="759">
                  <c:v>-3.7781299999999999E-6</c:v>
                </c:pt>
                <c:pt idx="760">
                  <c:v>-3.7334999999999999E-6</c:v>
                </c:pt>
                <c:pt idx="761">
                  <c:v>-3.6894000000000002E-6</c:v>
                </c:pt>
                <c:pt idx="762">
                  <c:v>-3.6472899999999999E-6</c:v>
                </c:pt>
                <c:pt idx="763">
                  <c:v>-3.6057500000000002E-6</c:v>
                </c:pt>
                <c:pt idx="764">
                  <c:v>-3.5651700000000002E-6</c:v>
                </c:pt>
                <c:pt idx="765">
                  <c:v>-3.5269500000000002E-6</c:v>
                </c:pt>
                <c:pt idx="766">
                  <c:v>-3.4903100000000001E-6</c:v>
                </c:pt>
                <c:pt idx="767">
                  <c:v>-3.4513700000000001E-6</c:v>
                </c:pt>
                <c:pt idx="768">
                  <c:v>-3.41525E-6</c:v>
                </c:pt>
                <c:pt idx="769">
                  <c:v>-3.3803699999999999E-6</c:v>
                </c:pt>
                <c:pt idx="770">
                  <c:v>-3.3486E-6</c:v>
                </c:pt>
                <c:pt idx="771">
                  <c:v>-3.3138700000000002E-6</c:v>
                </c:pt>
                <c:pt idx="772">
                  <c:v>-3.28143E-6</c:v>
                </c:pt>
                <c:pt idx="773">
                  <c:v>-3.2498499999999999E-6</c:v>
                </c:pt>
                <c:pt idx="774">
                  <c:v>-3.21903E-6</c:v>
                </c:pt>
                <c:pt idx="775">
                  <c:v>-3.19066E-6</c:v>
                </c:pt>
                <c:pt idx="776">
                  <c:v>-3.1591500000000001E-6</c:v>
                </c:pt>
                <c:pt idx="777">
                  <c:v>-3.1304600000000001E-6</c:v>
                </c:pt>
                <c:pt idx="778">
                  <c:v>-3.1001600000000001E-6</c:v>
                </c:pt>
                <c:pt idx="779">
                  <c:v>-3.0735100000000002E-6</c:v>
                </c:pt>
                <c:pt idx="780">
                  <c:v>-3.04733E-6</c:v>
                </c:pt>
                <c:pt idx="781">
                  <c:v>-3.01795E-6</c:v>
                </c:pt>
                <c:pt idx="782">
                  <c:v>-2.9932099999999998E-6</c:v>
                </c:pt>
                <c:pt idx="783">
                  <c:v>-2.96615E-6</c:v>
                </c:pt>
                <c:pt idx="784">
                  <c:v>-2.94096E-6</c:v>
                </c:pt>
                <c:pt idx="785">
                  <c:v>-2.9141600000000001E-6</c:v>
                </c:pt>
                <c:pt idx="786">
                  <c:v>-2.89197E-6</c:v>
                </c:pt>
                <c:pt idx="787">
                  <c:v>-2.86446E-6</c:v>
                </c:pt>
                <c:pt idx="788">
                  <c:v>-2.8413600000000002E-6</c:v>
                </c:pt>
                <c:pt idx="789">
                  <c:v>-2.8201599999999999E-6</c:v>
                </c:pt>
                <c:pt idx="790">
                  <c:v>-2.7972300000000001E-6</c:v>
                </c:pt>
                <c:pt idx="791">
                  <c:v>-2.7751599999999999E-6</c:v>
                </c:pt>
                <c:pt idx="792">
                  <c:v>-2.7525400000000002E-6</c:v>
                </c:pt>
                <c:pt idx="793">
                  <c:v>-2.7307399999999998E-6</c:v>
                </c:pt>
                <c:pt idx="794">
                  <c:v>-2.7082600000000001E-6</c:v>
                </c:pt>
                <c:pt idx="795">
                  <c:v>-2.6900500000000002E-6</c:v>
                </c:pt>
                <c:pt idx="796">
                  <c:v>-2.6674399999999999E-6</c:v>
                </c:pt>
                <c:pt idx="797">
                  <c:v>-2.64842E-6</c:v>
                </c:pt>
                <c:pt idx="798">
                  <c:v>-2.6286499999999998E-6</c:v>
                </c:pt>
                <c:pt idx="799">
                  <c:v>-2.6085199999999998E-6</c:v>
                </c:pt>
                <c:pt idx="800">
                  <c:v>-2.5886999999999999E-6</c:v>
                </c:pt>
                <c:pt idx="801">
                  <c:v>-2.5725299999999999E-6</c:v>
                </c:pt>
                <c:pt idx="802">
                  <c:v>-2.55403E-6</c:v>
                </c:pt>
                <c:pt idx="803">
                  <c:v>-2.5347399999999999E-6</c:v>
                </c:pt>
                <c:pt idx="804">
                  <c:v>-2.5189900000000001E-6</c:v>
                </c:pt>
                <c:pt idx="805">
                  <c:v>-2.4976500000000001E-6</c:v>
                </c:pt>
                <c:pt idx="806">
                  <c:v>-2.4831999999999998E-6</c:v>
                </c:pt>
                <c:pt idx="807">
                  <c:v>-2.4667099999999999E-6</c:v>
                </c:pt>
                <c:pt idx="808">
                  <c:v>-2.4481299999999999E-6</c:v>
                </c:pt>
                <c:pt idx="809">
                  <c:v>-2.4330700000000001E-6</c:v>
                </c:pt>
                <c:pt idx="810">
                  <c:v>-2.41679E-6</c:v>
                </c:pt>
                <c:pt idx="811">
                  <c:v>-2.4016099999999999E-6</c:v>
                </c:pt>
                <c:pt idx="812">
                  <c:v>-2.3821399999999999E-6</c:v>
                </c:pt>
                <c:pt idx="813">
                  <c:v>-2.3739400000000001E-6</c:v>
                </c:pt>
                <c:pt idx="814">
                  <c:v>-2.3535500000000001E-6</c:v>
                </c:pt>
                <c:pt idx="815">
                  <c:v>-2.3404200000000002E-6</c:v>
                </c:pt>
                <c:pt idx="816">
                  <c:v>-2.3240999999999999E-6</c:v>
                </c:pt>
                <c:pt idx="817">
                  <c:v>-2.3083899999999999E-6</c:v>
                </c:pt>
                <c:pt idx="818">
                  <c:v>-2.2918799999999999E-6</c:v>
                </c:pt>
                <c:pt idx="819">
                  <c:v>-2.2796900000000001E-6</c:v>
                </c:pt>
                <c:pt idx="820">
                  <c:v>-2.26715E-6</c:v>
                </c:pt>
                <c:pt idx="821">
                  <c:v>-2.2471200000000002E-6</c:v>
                </c:pt>
                <c:pt idx="822">
                  <c:v>-2.23108E-6</c:v>
                </c:pt>
                <c:pt idx="823">
                  <c:v>-2.2148700000000002E-6</c:v>
                </c:pt>
                <c:pt idx="824">
                  <c:v>-2.1991900000000002E-6</c:v>
                </c:pt>
                <c:pt idx="825">
                  <c:v>-2.1801300000000001E-6</c:v>
                </c:pt>
                <c:pt idx="826">
                  <c:v>-2.1682299999999998E-6</c:v>
                </c:pt>
                <c:pt idx="827">
                  <c:v>-2.1494999999999999E-6</c:v>
                </c:pt>
                <c:pt idx="828">
                  <c:v>-2.13252E-6</c:v>
                </c:pt>
                <c:pt idx="829">
                  <c:v>-2.1160300000000001E-6</c:v>
                </c:pt>
                <c:pt idx="830">
                  <c:v>-2.09729E-6</c:v>
                </c:pt>
                <c:pt idx="831">
                  <c:v>-2.0822900000000001E-6</c:v>
                </c:pt>
                <c:pt idx="832">
                  <c:v>-2.0621000000000001E-6</c:v>
                </c:pt>
                <c:pt idx="833">
                  <c:v>-2.0468200000000002E-6</c:v>
                </c:pt>
                <c:pt idx="834">
                  <c:v>-2.0274299999999998E-6</c:v>
                </c:pt>
                <c:pt idx="835">
                  <c:v>-2.0101999999999998E-6</c:v>
                </c:pt>
                <c:pt idx="836">
                  <c:v>-1.9882299999999999E-6</c:v>
                </c:pt>
                <c:pt idx="837">
                  <c:v>-1.9688600000000001E-6</c:v>
                </c:pt>
                <c:pt idx="838">
                  <c:v>-1.9530900000000001E-6</c:v>
                </c:pt>
                <c:pt idx="839">
                  <c:v>-1.9321699999999999E-6</c:v>
                </c:pt>
                <c:pt idx="840">
                  <c:v>-1.9133800000000001E-6</c:v>
                </c:pt>
                <c:pt idx="841">
                  <c:v>-1.8909599999999999E-6</c:v>
                </c:pt>
                <c:pt idx="842">
                  <c:v>-1.8736299999999999E-6</c:v>
                </c:pt>
                <c:pt idx="843">
                  <c:v>-1.8540299999999999E-6</c:v>
                </c:pt>
                <c:pt idx="844">
                  <c:v>-1.8328799999999999E-6</c:v>
                </c:pt>
                <c:pt idx="845">
                  <c:v>-1.81138E-6</c:v>
                </c:pt>
                <c:pt idx="846">
                  <c:v>-1.79115E-6</c:v>
                </c:pt>
                <c:pt idx="847">
                  <c:v>-1.76802E-6</c:v>
                </c:pt>
                <c:pt idx="848">
                  <c:v>-1.7479799999999999E-6</c:v>
                </c:pt>
                <c:pt idx="849">
                  <c:v>-1.73076E-6</c:v>
                </c:pt>
                <c:pt idx="850">
                  <c:v>-1.7067999999999999E-6</c:v>
                </c:pt>
                <c:pt idx="851">
                  <c:v>-1.6889E-6</c:v>
                </c:pt>
                <c:pt idx="852">
                  <c:v>-1.66524E-6</c:v>
                </c:pt>
                <c:pt idx="853">
                  <c:v>-1.6460800000000001E-6</c:v>
                </c:pt>
                <c:pt idx="854">
                  <c:v>-1.6202299999999999E-6</c:v>
                </c:pt>
                <c:pt idx="855">
                  <c:v>-1.60139E-6</c:v>
                </c:pt>
                <c:pt idx="856">
                  <c:v>-1.58011E-6</c:v>
                </c:pt>
                <c:pt idx="857">
                  <c:v>-1.5572399999999999E-6</c:v>
                </c:pt>
                <c:pt idx="858">
                  <c:v>-1.53939E-6</c:v>
                </c:pt>
                <c:pt idx="859">
                  <c:v>-1.5186299999999999E-6</c:v>
                </c:pt>
                <c:pt idx="860">
                  <c:v>-1.4971199999999999E-6</c:v>
                </c:pt>
                <c:pt idx="861">
                  <c:v>-1.4777400000000001E-6</c:v>
                </c:pt>
                <c:pt idx="862">
                  <c:v>-1.4558000000000001E-6</c:v>
                </c:pt>
                <c:pt idx="863">
                  <c:v>-1.4382000000000001E-6</c:v>
                </c:pt>
                <c:pt idx="864">
                  <c:v>-1.41764E-6</c:v>
                </c:pt>
                <c:pt idx="865">
                  <c:v>-1.39925E-6</c:v>
                </c:pt>
                <c:pt idx="866">
                  <c:v>-1.37791E-6</c:v>
                </c:pt>
                <c:pt idx="867">
                  <c:v>-1.3589700000000001E-6</c:v>
                </c:pt>
                <c:pt idx="868">
                  <c:v>-1.34334E-6</c:v>
                </c:pt>
                <c:pt idx="869">
                  <c:v>-1.3278199999999999E-6</c:v>
                </c:pt>
                <c:pt idx="870">
                  <c:v>-1.3079100000000001E-6</c:v>
                </c:pt>
                <c:pt idx="871">
                  <c:v>-1.2915499999999999E-6</c:v>
                </c:pt>
                <c:pt idx="872">
                  <c:v>-1.27673E-6</c:v>
                </c:pt>
                <c:pt idx="873">
                  <c:v>-1.2588600000000001E-6</c:v>
                </c:pt>
                <c:pt idx="874">
                  <c:v>-1.24586E-6</c:v>
                </c:pt>
                <c:pt idx="875">
                  <c:v>-1.22768E-6</c:v>
                </c:pt>
                <c:pt idx="876">
                  <c:v>-1.2132099999999999E-6</c:v>
                </c:pt>
                <c:pt idx="877">
                  <c:v>-1.1961399999999999E-6</c:v>
                </c:pt>
                <c:pt idx="878">
                  <c:v>-1.1815400000000001E-6</c:v>
                </c:pt>
                <c:pt idx="879">
                  <c:v>-1.1671400000000001E-6</c:v>
                </c:pt>
                <c:pt idx="880">
                  <c:v>-1.1580299999999999E-6</c:v>
                </c:pt>
                <c:pt idx="881">
                  <c:v>-1.1412200000000001E-6</c:v>
                </c:pt>
                <c:pt idx="882">
                  <c:v>-1.13056E-6</c:v>
                </c:pt>
                <c:pt idx="883">
                  <c:v>-1.1168E-6</c:v>
                </c:pt>
                <c:pt idx="884">
                  <c:v>-1.1045E-6</c:v>
                </c:pt>
                <c:pt idx="885">
                  <c:v>-1.0926299999999999E-6</c:v>
                </c:pt>
                <c:pt idx="886">
                  <c:v>-1.08405E-6</c:v>
                </c:pt>
                <c:pt idx="887">
                  <c:v>-1.0729999999999999E-6</c:v>
                </c:pt>
                <c:pt idx="888">
                  <c:v>-1.0603100000000001E-6</c:v>
                </c:pt>
                <c:pt idx="889">
                  <c:v>-1.05222E-6</c:v>
                </c:pt>
                <c:pt idx="890">
                  <c:v>-1.04148E-6</c:v>
                </c:pt>
                <c:pt idx="891">
                  <c:v>-1.0293799999999999E-6</c:v>
                </c:pt>
                <c:pt idx="892">
                  <c:v>-1.0162399999999999E-6</c:v>
                </c:pt>
                <c:pt idx="893">
                  <c:v>-1.0095E-6</c:v>
                </c:pt>
                <c:pt idx="894">
                  <c:v>-1.00066E-6</c:v>
                </c:pt>
                <c:pt idx="895">
                  <c:v>-9.8576899999999994E-7</c:v>
                </c:pt>
                <c:pt idx="896">
                  <c:v>-9.7957799999999993E-7</c:v>
                </c:pt>
                <c:pt idx="897">
                  <c:v>-9.6848699999999998E-7</c:v>
                </c:pt>
                <c:pt idx="898">
                  <c:v>-9.5740799999999994E-7</c:v>
                </c:pt>
                <c:pt idx="899">
                  <c:v>-9.4749300000000005E-7</c:v>
                </c:pt>
                <c:pt idx="900">
                  <c:v>-9.3823799999999996E-7</c:v>
                </c:pt>
                <c:pt idx="901">
                  <c:v>-9.2927099999999998E-7</c:v>
                </c:pt>
                <c:pt idx="902">
                  <c:v>-9.1829699999999998E-7</c:v>
                </c:pt>
                <c:pt idx="903">
                  <c:v>-9.1052499999999996E-7</c:v>
                </c:pt>
                <c:pt idx="904">
                  <c:v>-9.0355400000000002E-7</c:v>
                </c:pt>
                <c:pt idx="905">
                  <c:v>-8.9334599999999998E-7</c:v>
                </c:pt>
                <c:pt idx="906">
                  <c:v>-8.8671399999999998E-7</c:v>
                </c:pt>
                <c:pt idx="907">
                  <c:v>-8.7879E-7</c:v>
                </c:pt>
                <c:pt idx="908">
                  <c:v>-8.6690000000000001E-7</c:v>
                </c:pt>
                <c:pt idx="909">
                  <c:v>-8.6323499999999996E-7</c:v>
                </c:pt>
                <c:pt idx="910">
                  <c:v>-8.5169900000000001E-7</c:v>
                </c:pt>
                <c:pt idx="911">
                  <c:v>-8.4449099999999999E-7</c:v>
                </c:pt>
                <c:pt idx="912">
                  <c:v>-8.3530200000000002E-7</c:v>
                </c:pt>
                <c:pt idx="913">
                  <c:v>-8.3005299999999997E-7</c:v>
                </c:pt>
                <c:pt idx="914">
                  <c:v>-8.2009999999999999E-7</c:v>
                </c:pt>
                <c:pt idx="915">
                  <c:v>-8.1017800000000002E-7</c:v>
                </c:pt>
                <c:pt idx="916">
                  <c:v>-8.0139599999999996E-7</c:v>
                </c:pt>
                <c:pt idx="917">
                  <c:v>-7.9455399999999998E-7</c:v>
                </c:pt>
                <c:pt idx="918">
                  <c:v>-7.8856100000000004E-7</c:v>
                </c:pt>
                <c:pt idx="919">
                  <c:v>-7.7898799999999996E-7</c:v>
                </c:pt>
                <c:pt idx="920">
                  <c:v>-7.7271500000000002E-7</c:v>
                </c:pt>
                <c:pt idx="921">
                  <c:v>-7.64437E-7</c:v>
                </c:pt>
                <c:pt idx="922">
                  <c:v>-7.5959499999999997E-7</c:v>
                </c:pt>
                <c:pt idx="923">
                  <c:v>-7.53298E-7</c:v>
                </c:pt>
                <c:pt idx="924">
                  <c:v>-7.4455700000000001E-7</c:v>
                </c:pt>
                <c:pt idx="925">
                  <c:v>-7.3889200000000002E-7</c:v>
                </c:pt>
                <c:pt idx="926">
                  <c:v>-7.3262800000000001E-7</c:v>
                </c:pt>
                <c:pt idx="927">
                  <c:v>-7.2703200000000002E-7</c:v>
                </c:pt>
                <c:pt idx="928">
                  <c:v>-7.1808999999999999E-7</c:v>
                </c:pt>
                <c:pt idx="929">
                  <c:v>-7.1403099999999997E-7</c:v>
                </c:pt>
                <c:pt idx="930">
                  <c:v>-7.0676100000000004E-7</c:v>
                </c:pt>
                <c:pt idx="931">
                  <c:v>-6.9954900000000001E-7</c:v>
                </c:pt>
                <c:pt idx="932">
                  <c:v>-6.9518900000000005E-7</c:v>
                </c:pt>
                <c:pt idx="933">
                  <c:v>-6.9015799999999998E-7</c:v>
                </c:pt>
                <c:pt idx="934">
                  <c:v>-6.8130000000000005E-7</c:v>
                </c:pt>
                <c:pt idx="935">
                  <c:v>-6.7891099999999996E-7</c:v>
                </c:pt>
                <c:pt idx="936">
                  <c:v>-6.7670199999999997E-7</c:v>
                </c:pt>
                <c:pt idx="937">
                  <c:v>-6.6906400000000004E-7</c:v>
                </c:pt>
                <c:pt idx="938">
                  <c:v>-6.6258500000000003E-7</c:v>
                </c:pt>
                <c:pt idx="939">
                  <c:v>-6.5894900000000003E-7</c:v>
                </c:pt>
                <c:pt idx="940">
                  <c:v>-6.5596199999999995E-7</c:v>
                </c:pt>
                <c:pt idx="941">
                  <c:v>-6.5102100000000004E-7</c:v>
                </c:pt>
                <c:pt idx="942">
                  <c:v>-6.4952000000000001E-7</c:v>
                </c:pt>
                <c:pt idx="943">
                  <c:v>-6.4654800000000003E-7</c:v>
                </c:pt>
                <c:pt idx="944">
                  <c:v>-6.41672E-7</c:v>
                </c:pt>
                <c:pt idx="945">
                  <c:v>-6.4025700000000001E-7</c:v>
                </c:pt>
                <c:pt idx="946">
                  <c:v>-6.3800600000000003E-7</c:v>
                </c:pt>
                <c:pt idx="947">
                  <c:v>-6.3522500000000003E-7</c:v>
                </c:pt>
                <c:pt idx="948">
                  <c:v>-6.3004799999999995E-7</c:v>
                </c:pt>
                <c:pt idx="949">
                  <c:v>-6.2756100000000002E-7</c:v>
                </c:pt>
                <c:pt idx="950">
                  <c:v>-6.2504299999999997E-7</c:v>
                </c:pt>
                <c:pt idx="951">
                  <c:v>-6.2469799999999997E-7</c:v>
                </c:pt>
                <c:pt idx="952">
                  <c:v>-6.2139400000000004E-7</c:v>
                </c:pt>
                <c:pt idx="953">
                  <c:v>-6.2052399999999995E-7</c:v>
                </c:pt>
                <c:pt idx="954">
                  <c:v>-6.16924E-7</c:v>
                </c:pt>
                <c:pt idx="955">
                  <c:v>-6.1620899999999996E-7</c:v>
                </c:pt>
                <c:pt idx="956">
                  <c:v>-6.1487399999999995E-7</c:v>
                </c:pt>
                <c:pt idx="957">
                  <c:v>-6.1039499999999998E-7</c:v>
                </c:pt>
                <c:pt idx="958">
                  <c:v>-6.1312999999999999E-7</c:v>
                </c:pt>
                <c:pt idx="959">
                  <c:v>-6.12114E-7</c:v>
                </c:pt>
                <c:pt idx="960">
                  <c:v>-6.14216E-7</c:v>
                </c:pt>
                <c:pt idx="961">
                  <c:v>-6.11953E-7</c:v>
                </c:pt>
                <c:pt idx="962">
                  <c:v>-6.10994E-7</c:v>
                </c:pt>
                <c:pt idx="963">
                  <c:v>-6.0939799999999999E-7</c:v>
                </c:pt>
                <c:pt idx="964">
                  <c:v>-6.1223499999999995E-7</c:v>
                </c:pt>
                <c:pt idx="965">
                  <c:v>-6.0994000000000002E-7</c:v>
                </c:pt>
                <c:pt idx="966">
                  <c:v>-6.0922499999999998E-7</c:v>
                </c:pt>
                <c:pt idx="967">
                  <c:v>-6.0932700000000004E-7</c:v>
                </c:pt>
                <c:pt idx="968">
                  <c:v>-6.0995100000000001E-7</c:v>
                </c:pt>
                <c:pt idx="969">
                  <c:v>-6.1087799999999997E-7</c:v>
                </c:pt>
                <c:pt idx="970">
                  <c:v>-6.0852100000000003E-7</c:v>
                </c:pt>
                <c:pt idx="971">
                  <c:v>-6.0953300000000001E-7</c:v>
                </c:pt>
                <c:pt idx="972">
                  <c:v>-6.1055499999999995E-7</c:v>
                </c:pt>
                <c:pt idx="973">
                  <c:v>-6.1315699999999999E-7</c:v>
                </c:pt>
                <c:pt idx="974">
                  <c:v>-6.1226800000000001E-7</c:v>
                </c:pt>
                <c:pt idx="975">
                  <c:v>-6.1411899999999997E-7</c:v>
                </c:pt>
                <c:pt idx="976">
                  <c:v>-6.1309300000000002E-7</c:v>
                </c:pt>
                <c:pt idx="977">
                  <c:v>-6.1451700000000005E-7</c:v>
                </c:pt>
                <c:pt idx="978">
                  <c:v>-6.20844E-7</c:v>
                </c:pt>
                <c:pt idx="979">
                  <c:v>-6.1756900000000002E-7</c:v>
                </c:pt>
                <c:pt idx="980">
                  <c:v>-6.1934900000000002E-7</c:v>
                </c:pt>
                <c:pt idx="981">
                  <c:v>-6.2023100000000002E-7</c:v>
                </c:pt>
                <c:pt idx="982">
                  <c:v>-6.2316500000000001E-7</c:v>
                </c:pt>
                <c:pt idx="983">
                  <c:v>-6.2157800000000004E-7</c:v>
                </c:pt>
                <c:pt idx="984">
                  <c:v>-6.2135299999999997E-7</c:v>
                </c:pt>
                <c:pt idx="985">
                  <c:v>-6.2459300000000004E-7</c:v>
                </c:pt>
                <c:pt idx="986">
                  <c:v>-6.2243799999999995E-7</c:v>
                </c:pt>
                <c:pt idx="987">
                  <c:v>-6.2428299999999995E-7</c:v>
                </c:pt>
                <c:pt idx="988">
                  <c:v>-6.2330999999999999E-7</c:v>
                </c:pt>
                <c:pt idx="989">
                  <c:v>-6.2726799999999998E-7</c:v>
                </c:pt>
                <c:pt idx="990">
                  <c:v>-6.2487600000000002E-7</c:v>
                </c:pt>
                <c:pt idx="991">
                  <c:v>-6.2691799999999995E-7</c:v>
                </c:pt>
                <c:pt idx="992">
                  <c:v>-6.2866300000000005E-7</c:v>
                </c:pt>
                <c:pt idx="993">
                  <c:v>-6.2880000000000002E-7</c:v>
                </c:pt>
                <c:pt idx="994">
                  <c:v>-6.2988600000000003E-7</c:v>
                </c:pt>
                <c:pt idx="995">
                  <c:v>-6.2817900000000003E-7</c:v>
                </c:pt>
                <c:pt idx="996">
                  <c:v>-6.2841399999999995E-7</c:v>
                </c:pt>
                <c:pt idx="997">
                  <c:v>-6.2755099999999995E-7</c:v>
                </c:pt>
                <c:pt idx="998">
                  <c:v>-6.2662900000000002E-7</c:v>
                </c:pt>
                <c:pt idx="999">
                  <c:v>-6.2279599999999999E-7</c:v>
                </c:pt>
                <c:pt idx="1000">
                  <c:v>-6.2142000000000002E-7</c:v>
                </c:pt>
                <c:pt idx="1001">
                  <c:v>-6.2251599999999999E-7</c:v>
                </c:pt>
                <c:pt idx="1002">
                  <c:v>-6.2078599999999998E-7</c:v>
                </c:pt>
                <c:pt idx="1003">
                  <c:v>-6.2037800000000005E-7</c:v>
                </c:pt>
                <c:pt idx="1004">
                  <c:v>-6.1801599999999997E-7</c:v>
                </c:pt>
                <c:pt idx="1005">
                  <c:v>-6.1610199999999997E-7</c:v>
                </c:pt>
                <c:pt idx="1006">
                  <c:v>-6.1529999999999996E-7</c:v>
                </c:pt>
                <c:pt idx="1007">
                  <c:v>-6.1348100000000004E-7</c:v>
                </c:pt>
                <c:pt idx="1008">
                  <c:v>-6.1159599999999999E-7</c:v>
                </c:pt>
                <c:pt idx="1009">
                  <c:v>-6.1094500000000002E-7</c:v>
                </c:pt>
                <c:pt idx="1010">
                  <c:v>-6.0746099999999999E-7</c:v>
                </c:pt>
                <c:pt idx="1011">
                  <c:v>-6.0538000000000004E-7</c:v>
                </c:pt>
                <c:pt idx="1012">
                  <c:v>-6.0438399999999997E-7</c:v>
                </c:pt>
                <c:pt idx="1013">
                  <c:v>-6.0218500000000004E-7</c:v>
                </c:pt>
                <c:pt idx="1014">
                  <c:v>-6.0047300000000001E-7</c:v>
                </c:pt>
                <c:pt idx="1015">
                  <c:v>-5.9669600000000004E-7</c:v>
                </c:pt>
                <c:pt idx="1016">
                  <c:v>-5.9566199999999998E-7</c:v>
                </c:pt>
                <c:pt idx="1017">
                  <c:v>-5.9037500000000004E-7</c:v>
                </c:pt>
                <c:pt idx="1018">
                  <c:v>-5.8836800000000002E-7</c:v>
                </c:pt>
                <c:pt idx="1019">
                  <c:v>-5.8504300000000003E-7</c:v>
                </c:pt>
                <c:pt idx="1020">
                  <c:v>-5.8409600000000004E-7</c:v>
                </c:pt>
                <c:pt idx="1021">
                  <c:v>-5.8152100000000001E-7</c:v>
                </c:pt>
                <c:pt idx="1022">
                  <c:v>-5.78452E-7</c:v>
                </c:pt>
                <c:pt idx="1023">
                  <c:v>-5.7537899999999998E-7</c:v>
                </c:pt>
                <c:pt idx="1024">
                  <c:v>-5.6978400000000002E-7</c:v>
                </c:pt>
                <c:pt idx="1025">
                  <c:v>-5.68046E-7</c:v>
                </c:pt>
                <c:pt idx="1026">
                  <c:v>-5.6620200000000003E-7</c:v>
                </c:pt>
                <c:pt idx="1027">
                  <c:v>-5.6078600000000003E-7</c:v>
                </c:pt>
                <c:pt idx="1028">
                  <c:v>-5.5858100000000004E-7</c:v>
                </c:pt>
                <c:pt idx="1029">
                  <c:v>-5.5641400000000005E-7</c:v>
                </c:pt>
                <c:pt idx="1030">
                  <c:v>-5.52726E-7</c:v>
                </c:pt>
                <c:pt idx="1031">
                  <c:v>-5.4775399999999997E-7</c:v>
                </c:pt>
                <c:pt idx="1032">
                  <c:v>-5.4475499999999998E-7</c:v>
                </c:pt>
                <c:pt idx="1033">
                  <c:v>-5.4017499999999998E-7</c:v>
                </c:pt>
                <c:pt idx="1034">
                  <c:v>-5.3561399999999997E-7</c:v>
                </c:pt>
                <c:pt idx="1035">
                  <c:v>-5.3294300000000004E-7</c:v>
                </c:pt>
                <c:pt idx="1036">
                  <c:v>-5.2850400000000001E-7</c:v>
                </c:pt>
                <c:pt idx="1037">
                  <c:v>-5.2445999999999997E-7</c:v>
                </c:pt>
                <c:pt idx="1038">
                  <c:v>-5.1807299999999996E-7</c:v>
                </c:pt>
                <c:pt idx="1039">
                  <c:v>-5.1499600000000004E-7</c:v>
                </c:pt>
                <c:pt idx="1040">
                  <c:v>-5.1046200000000003E-7</c:v>
                </c:pt>
                <c:pt idx="1041">
                  <c:v>-5.0599300000000002E-7</c:v>
                </c:pt>
                <c:pt idx="1042">
                  <c:v>-5.0021499999999998E-7</c:v>
                </c:pt>
                <c:pt idx="1043">
                  <c:v>-4.97128E-7</c:v>
                </c:pt>
                <c:pt idx="1044">
                  <c:v>-4.9025100000000001E-7</c:v>
                </c:pt>
                <c:pt idx="1045">
                  <c:v>-4.8563400000000005E-7</c:v>
                </c:pt>
                <c:pt idx="1046">
                  <c:v>-4.8012500000000002E-7</c:v>
                </c:pt>
                <c:pt idx="1047">
                  <c:v>-4.7380200000000002E-7</c:v>
                </c:pt>
                <c:pt idx="1048">
                  <c:v>-4.7238800000000001E-7</c:v>
                </c:pt>
                <c:pt idx="1049">
                  <c:v>-4.65265E-7</c:v>
                </c:pt>
                <c:pt idx="1050">
                  <c:v>-4.6347200000000001E-7</c:v>
                </c:pt>
                <c:pt idx="1051">
                  <c:v>-4.56598E-7</c:v>
                </c:pt>
                <c:pt idx="1052">
                  <c:v>-4.5135900000000001E-7</c:v>
                </c:pt>
                <c:pt idx="1053">
                  <c:v>-4.45816E-7</c:v>
                </c:pt>
                <c:pt idx="1054">
                  <c:v>-4.4129899999999999E-7</c:v>
                </c:pt>
                <c:pt idx="1055">
                  <c:v>-4.3732699999999998E-7</c:v>
                </c:pt>
                <c:pt idx="1056">
                  <c:v>-4.3072399999999999E-7</c:v>
                </c:pt>
                <c:pt idx="1057">
                  <c:v>-4.2974700000000002E-7</c:v>
                </c:pt>
                <c:pt idx="1058">
                  <c:v>-4.2395500000000001E-7</c:v>
                </c:pt>
                <c:pt idx="1059">
                  <c:v>-4.21609E-7</c:v>
                </c:pt>
                <c:pt idx="1060">
                  <c:v>-4.1625199999999999E-7</c:v>
                </c:pt>
                <c:pt idx="1061">
                  <c:v>-4.1321999999999999E-7</c:v>
                </c:pt>
                <c:pt idx="1062">
                  <c:v>-4.0663199999999998E-7</c:v>
                </c:pt>
                <c:pt idx="1063">
                  <c:v>-4.0496300000000002E-7</c:v>
                </c:pt>
                <c:pt idx="1064">
                  <c:v>-4.0098300000000001E-7</c:v>
                </c:pt>
                <c:pt idx="1065">
                  <c:v>-3.9719999999999998E-7</c:v>
                </c:pt>
                <c:pt idx="1066">
                  <c:v>-3.9454500000000002E-7</c:v>
                </c:pt>
                <c:pt idx="1067">
                  <c:v>-3.8870500000000001E-7</c:v>
                </c:pt>
                <c:pt idx="1068">
                  <c:v>-3.8568499999999998E-7</c:v>
                </c:pt>
                <c:pt idx="1069">
                  <c:v>-3.8156199999999999E-7</c:v>
                </c:pt>
                <c:pt idx="1070">
                  <c:v>-3.7886899999999998E-7</c:v>
                </c:pt>
                <c:pt idx="1071">
                  <c:v>-3.7555800000000001E-7</c:v>
                </c:pt>
                <c:pt idx="1072">
                  <c:v>-3.71772E-7</c:v>
                </c:pt>
                <c:pt idx="1073">
                  <c:v>-3.6816199999999998E-7</c:v>
                </c:pt>
                <c:pt idx="1074">
                  <c:v>-3.6712999999999998E-7</c:v>
                </c:pt>
                <c:pt idx="1075">
                  <c:v>-3.6249000000000001E-7</c:v>
                </c:pt>
                <c:pt idx="1076">
                  <c:v>-3.5868399999999998E-7</c:v>
                </c:pt>
                <c:pt idx="1077">
                  <c:v>-3.5582999999999998E-7</c:v>
                </c:pt>
                <c:pt idx="1078">
                  <c:v>-3.5409800000000003E-7</c:v>
                </c:pt>
                <c:pt idx="1079">
                  <c:v>-3.5203800000000002E-7</c:v>
                </c:pt>
                <c:pt idx="1080">
                  <c:v>-3.4738700000000001E-7</c:v>
                </c:pt>
                <c:pt idx="1081">
                  <c:v>-3.4392900000000001E-7</c:v>
                </c:pt>
                <c:pt idx="1082">
                  <c:v>-3.40584E-7</c:v>
                </c:pt>
                <c:pt idx="1083">
                  <c:v>-3.3961400000000001E-7</c:v>
                </c:pt>
                <c:pt idx="1084">
                  <c:v>-3.3462499999999999E-7</c:v>
                </c:pt>
                <c:pt idx="1085">
                  <c:v>-3.3140999999999997E-7</c:v>
                </c:pt>
                <c:pt idx="1086">
                  <c:v>-3.3003899999999998E-7</c:v>
                </c:pt>
                <c:pt idx="1087">
                  <c:v>-3.2643300000000002E-7</c:v>
                </c:pt>
                <c:pt idx="1088">
                  <c:v>-3.2315500000000001E-7</c:v>
                </c:pt>
                <c:pt idx="1089">
                  <c:v>-3.2042899999999999E-7</c:v>
                </c:pt>
                <c:pt idx="1090">
                  <c:v>-3.1877300000000002E-7</c:v>
                </c:pt>
                <c:pt idx="1091">
                  <c:v>-3.1507900000000001E-7</c:v>
                </c:pt>
                <c:pt idx="1092">
                  <c:v>-3.12363E-7</c:v>
                </c:pt>
                <c:pt idx="1093">
                  <c:v>-3.0987299999999998E-7</c:v>
                </c:pt>
                <c:pt idx="1094">
                  <c:v>-3.0513300000000001E-7</c:v>
                </c:pt>
                <c:pt idx="1095">
                  <c:v>-3.0473899999999999E-7</c:v>
                </c:pt>
                <c:pt idx="1096">
                  <c:v>-3.0013500000000001E-7</c:v>
                </c:pt>
                <c:pt idx="1097">
                  <c:v>-2.9836700000000001E-7</c:v>
                </c:pt>
                <c:pt idx="1098">
                  <c:v>-2.9631500000000002E-7</c:v>
                </c:pt>
                <c:pt idx="1099">
                  <c:v>-2.9363200000000002E-7</c:v>
                </c:pt>
                <c:pt idx="1100">
                  <c:v>-2.9033599999999999E-7</c:v>
                </c:pt>
                <c:pt idx="1101">
                  <c:v>-2.88204E-7</c:v>
                </c:pt>
                <c:pt idx="1102">
                  <c:v>-2.8480000000000001E-7</c:v>
                </c:pt>
                <c:pt idx="1103">
                  <c:v>-2.8180899999999998E-7</c:v>
                </c:pt>
                <c:pt idx="1104">
                  <c:v>-2.7926500000000001E-7</c:v>
                </c:pt>
                <c:pt idx="1105">
                  <c:v>-2.7594000000000002E-7</c:v>
                </c:pt>
                <c:pt idx="1106">
                  <c:v>-2.7448099999999998E-7</c:v>
                </c:pt>
                <c:pt idx="1107">
                  <c:v>-2.7165799999999998E-7</c:v>
                </c:pt>
                <c:pt idx="1108">
                  <c:v>-2.71482E-7</c:v>
                </c:pt>
                <c:pt idx="1109">
                  <c:v>-2.66908E-7</c:v>
                </c:pt>
                <c:pt idx="1110">
                  <c:v>-2.6531500000000002E-7</c:v>
                </c:pt>
                <c:pt idx="1111">
                  <c:v>-2.6385399999999997E-7</c:v>
                </c:pt>
                <c:pt idx="1112">
                  <c:v>-2.6186100000000002E-7</c:v>
                </c:pt>
                <c:pt idx="1113">
                  <c:v>-2.6083500000000002E-7</c:v>
                </c:pt>
                <c:pt idx="1114">
                  <c:v>-2.5789500000000002E-7</c:v>
                </c:pt>
                <c:pt idx="1115">
                  <c:v>-2.5530299999999999E-7</c:v>
                </c:pt>
                <c:pt idx="1116">
                  <c:v>-2.5308399999999999E-7</c:v>
                </c:pt>
                <c:pt idx="1117">
                  <c:v>-2.5149500000000002E-7</c:v>
                </c:pt>
                <c:pt idx="1118">
                  <c:v>-2.4836700000000002E-7</c:v>
                </c:pt>
                <c:pt idx="1119">
                  <c:v>-2.4727600000000002E-7</c:v>
                </c:pt>
                <c:pt idx="1120">
                  <c:v>-2.4457999999999998E-7</c:v>
                </c:pt>
                <c:pt idx="1121">
                  <c:v>-2.4286699999999997E-7</c:v>
                </c:pt>
                <c:pt idx="1122">
                  <c:v>-2.4243199999999998E-7</c:v>
                </c:pt>
                <c:pt idx="1123">
                  <c:v>-2.3825600000000001E-7</c:v>
                </c:pt>
                <c:pt idx="1124">
                  <c:v>-2.39437E-7</c:v>
                </c:pt>
                <c:pt idx="1125">
                  <c:v>-2.3591800000000001E-7</c:v>
                </c:pt>
                <c:pt idx="1126">
                  <c:v>-2.3552899999999999E-7</c:v>
                </c:pt>
                <c:pt idx="1127">
                  <c:v>-2.3474800000000001E-7</c:v>
                </c:pt>
                <c:pt idx="1128">
                  <c:v>-2.32062E-7</c:v>
                </c:pt>
                <c:pt idx="1129">
                  <c:v>-2.31478E-7</c:v>
                </c:pt>
                <c:pt idx="1130">
                  <c:v>-2.2837800000000001E-7</c:v>
                </c:pt>
                <c:pt idx="1131">
                  <c:v>-2.2696199999999999E-7</c:v>
                </c:pt>
                <c:pt idx="1132">
                  <c:v>-2.2566900000000001E-7</c:v>
                </c:pt>
                <c:pt idx="1133">
                  <c:v>-2.23163E-7</c:v>
                </c:pt>
                <c:pt idx="1134">
                  <c:v>-2.2200500000000001E-7</c:v>
                </c:pt>
                <c:pt idx="1135">
                  <c:v>-2.22484E-7</c:v>
                </c:pt>
                <c:pt idx="1136">
                  <c:v>-2.2002899999999999E-7</c:v>
                </c:pt>
                <c:pt idx="1137">
                  <c:v>-2.1934800000000001E-7</c:v>
                </c:pt>
                <c:pt idx="1138">
                  <c:v>-2.1687100000000001E-7</c:v>
                </c:pt>
                <c:pt idx="1139">
                  <c:v>-2.1692299999999999E-7</c:v>
                </c:pt>
                <c:pt idx="1140">
                  <c:v>-2.1640899999999999E-7</c:v>
                </c:pt>
                <c:pt idx="1141">
                  <c:v>-2.1437300000000001E-7</c:v>
                </c:pt>
                <c:pt idx="1142">
                  <c:v>-2.1160499999999999E-7</c:v>
                </c:pt>
                <c:pt idx="1143">
                  <c:v>-2.1083499999999999E-7</c:v>
                </c:pt>
                <c:pt idx="1144">
                  <c:v>-2.0973000000000001E-7</c:v>
                </c:pt>
                <c:pt idx="1145">
                  <c:v>-2.0818800000000001E-7</c:v>
                </c:pt>
                <c:pt idx="1146">
                  <c:v>-2.06779E-7</c:v>
                </c:pt>
                <c:pt idx="1147">
                  <c:v>-2.05261E-7</c:v>
                </c:pt>
                <c:pt idx="1148">
                  <c:v>-2.0359499999999999E-7</c:v>
                </c:pt>
                <c:pt idx="1149">
                  <c:v>-2.02199E-7</c:v>
                </c:pt>
                <c:pt idx="1150">
                  <c:v>-2.02945E-7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42F6-4104-8598-B6714677E8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61818936"/>
        <c:axId val="561817952"/>
      </c:scatterChart>
      <c:valAx>
        <c:axId val="561818936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5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500" b="1"/>
                  <a:t>Time</a:t>
                </a:r>
              </a:p>
            </c:rich>
          </c:tx>
          <c:layout>
            <c:manualLayout>
              <c:xMode val="edge"/>
              <c:yMode val="edge"/>
              <c:x val="0.47926377952755916"/>
              <c:y val="0.877254545217130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5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crossAx val="561817952"/>
        <c:crosses val="autoZero"/>
        <c:crossBetween val="midCat"/>
      </c:valAx>
      <c:valAx>
        <c:axId val="561817952"/>
        <c:scaling>
          <c:orientation val="minMax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5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500" b="1"/>
                  <a:t>Current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5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crossAx val="561818936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'190618 I40 Mod Au E2 CHG'!$D$75:$D$1225</c:f>
              <c:numCache>
                <c:formatCode>0.00E+00</c:formatCode>
                <c:ptCount val="1151"/>
                <c:pt idx="0">
                  <c:v>-2.0540200000000001E-4</c:v>
                </c:pt>
                <c:pt idx="1">
                  <c:v>-2.1970100000000001E-3</c:v>
                </c:pt>
                <c:pt idx="2">
                  <c:v>-4.1943500000000003E-3</c:v>
                </c:pt>
                <c:pt idx="3">
                  <c:v>-6.1910200000000002E-3</c:v>
                </c:pt>
                <c:pt idx="4">
                  <c:v>-8.1897700000000007E-3</c:v>
                </c:pt>
                <c:pt idx="5">
                  <c:v>-1.0168099999999999E-2</c:v>
                </c:pt>
                <c:pt idx="6">
                  <c:v>-1.21806E-2</c:v>
                </c:pt>
                <c:pt idx="7">
                  <c:v>-1.4180999999999999E-2</c:v>
                </c:pt>
                <c:pt idx="8">
                  <c:v>-1.6181899999999999E-2</c:v>
                </c:pt>
                <c:pt idx="9">
                  <c:v>-1.8184800000000001E-2</c:v>
                </c:pt>
                <c:pt idx="10">
                  <c:v>-2.01806E-2</c:v>
                </c:pt>
                <c:pt idx="11">
                  <c:v>-2.2165199999999999E-2</c:v>
                </c:pt>
                <c:pt idx="12">
                  <c:v>-2.4181899999999999E-2</c:v>
                </c:pt>
                <c:pt idx="13">
                  <c:v>-2.6169399999999999E-2</c:v>
                </c:pt>
                <c:pt idx="14">
                  <c:v>-2.8165200000000001E-2</c:v>
                </c:pt>
                <c:pt idx="15">
                  <c:v>-3.0149800000000001E-2</c:v>
                </c:pt>
                <c:pt idx="16">
                  <c:v>-3.2171400000000003E-2</c:v>
                </c:pt>
                <c:pt idx="17">
                  <c:v>-3.4170199999999998E-2</c:v>
                </c:pt>
                <c:pt idx="18">
                  <c:v>-3.6168100000000002E-2</c:v>
                </c:pt>
                <c:pt idx="19">
                  <c:v>-3.8163900000000001E-2</c:v>
                </c:pt>
                <c:pt idx="20">
                  <c:v>-4.01631E-2</c:v>
                </c:pt>
                <c:pt idx="21">
                  <c:v>-4.2158500000000002E-2</c:v>
                </c:pt>
                <c:pt idx="22">
                  <c:v>-4.4162300000000002E-2</c:v>
                </c:pt>
                <c:pt idx="23">
                  <c:v>-4.61494E-2</c:v>
                </c:pt>
                <c:pt idx="24">
                  <c:v>-4.8178499999999999E-2</c:v>
                </c:pt>
                <c:pt idx="25">
                  <c:v>-5.0159799999999997E-2</c:v>
                </c:pt>
                <c:pt idx="26">
                  <c:v>-5.21685E-2</c:v>
                </c:pt>
                <c:pt idx="27">
                  <c:v>-5.4150999999999998E-2</c:v>
                </c:pt>
                <c:pt idx="28">
                  <c:v>-5.6154799999999998E-2</c:v>
                </c:pt>
                <c:pt idx="29">
                  <c:v>-5.8149300000000001E-2</c:v>
                </c:pt>
                <c:pt idx="30">
                  <c:v>-6.0162300000000002E-2</c:v>
                </c:pt>
                <c:pt idx="31">
                  <c:v>-6.21489E-2</c:v>
                </c:pt>
                <c:pt idx="32">
                  <c:v>-6.4156000000000005E-2</c:v>
                </c:pt>
                <c:pt idx="33">
                  <c:v>-6.6149799999999995E-2</c:v>
                </c:pt>
                <c:pt idx="34">
                  <c:v>-6.8154800000000001E-2</c:v>
                </c:pt>
                <c:pt idx="35">
                  <c:v>-7.0138099999999995E-2</c:v>
                </c:pt>
                <c:pt idx="36">
                  <c:v>-7.2150599999999995E-2</c:v>
                </c:pt>
                <c:pt idx="37">
                  <c:v>-7.4154399999999995E-2</c:v>
                </c:pt>
                <c:pt idx="38">
                  <c:v>-7.6172299999999998E-2</c:v>
                </c:pt>
                <c:pt idx="39">
                  <c:v>-7.8121899999999994E-2</c:v>
                </c:pt>
                <c:pt idx="40">
                  <c:v>-8.0138100000000004E-2</c:v>
                </c:pt>
                <c:pt idx="41">
                  <c:v>-8.2129800000000003E-2</c:v>
                </c:pt>
                <c:pt idx="42">
                  <c:v>-8.41364E-2</c:v>
                </c:pt>
                <c:pt idx="43">
                  <c:v>-8.6120600000000005E-2</c:v>
                </c:pt>
                <c:pt idx="44">
                  <c:v>-8.8135599999999995E-2</c:v>
                </c:pt>
                <c:pt idx="45">
                  <c:v>-9.0120599999999995E-2</c:v>
                </c:pt>
                <c:pt idx="46">
                  <c:v>-9.2133499999999993E-2</c:v>
                </c:pt>
                <c:pt idx="47">
                  <c:v>-9.4136399999999995E-2</c:v>
                </c:pt>
                <c:pt idx="48">
                  <c:v>-9.6143099999999995E-2</c:v>
                </c:pt>
                <c:pt idx="49">
                  <c:v>-9.8131399999999994E-2</c:v>
                </c:pt>
                <c:pt idx="50">
                  <c:v>-0.100133</c:v>
                </c:pt>
                <c:pt idx="51">
                  <c:v>-0.10213999999999999</c:v>
                </c:pt>
                <c:pt idx="52">
                  <c:v>-0.104132</c:v>
                </c:pt>
                <c:pt idx="53">
                  <c:v>-0.106126</c:v>
                </c:pt>
                <c:pt idx="54">
                  <c:v>-0.108124</c:v>
                </c:pt>
                <c:pt idx="55">
                  <c:v>-0.110111</c:v>
                </c:pt>
                <c:pt idx="56">
                  <c:v>-0.112134</c:v>
                </c:pt>
                <c:pt idx="57">
                  <c:v>-0.11411399999999999</c:v>
                </c:pt>
                <c:pt idx="58">
                  <c:v>-0.116117</c:v>
                </c:pt>
                <c:pt idx="59">
                  <c:v>-0.118115</c:v>
                </c:pt>
                <c:pt idx="60">
                  <c:v>-0.120126</c:v>
                </c:pt>
                <c:pt idx="61">
                  <c:v>-0.122109</c:v>
                </c:pt>
                <c:pt idx="62">
                  <c:v>-0.124128</c:v>
                </c:pt>
                <c:pt idx="63">
                  <c:v>-0.12611600000000001</c:v>
                </c:pt>
                <c:pt idx="64">
                  <c:v>-0.128104</c:v>
                </c:pt>
                <c:pt idx="65">
                  <c:v>-0.13011</c:v>
                </c:pt>
                <c:pt idx="66">
                  <c:v>-0.132101</c:v>
                </c:pt>
                <c:pt idx="67">
                  <c:v>-0.134103</c:v>
                </c:pt>
                <c:pt idx="68">
                  <c:v>-0.136097</c:v>
                </c:pt>
                <c:pt idx="69">
                  <c:v>-0.13808200000000001</c:v>
                </c:pt>
                <c:pt idx="70">
                  <c:v>-0.14011100000000001</c:v>
                </c:pt>
                <c:pt idx="71">
                  <c:v>-0.142095</c:v>
                </c:pt>
                <c:pt idx="72">
                  <c:v>-0.144096</c:v>
                </c:pt>
                <c:pt idx="73">
                  <c:v>-0.146094</c:v>
                </c:pt>
                <c:pt idx="74">
                  <c:v>-0.14810699999999999</c:v>
                </c:pt>
                <c:pt idx="75">
                  <c:v>-0.15012</c:v>
                </c:pt>
                <c:pt idx="76">
                  <c:v>-0.15210000000000001</c:v>
                </c:pt>
                <c:pt idx="77">
                  <c:v>-0.15410799999999999</c:v>
                </c:pt>
                <c:pt idx="78">
                  <c:v>-0.15610099999999999</c:v>
                </c:pt>
                <c:pt idx="79">
                  <c:v>-0.158109</c:v>
                </c:pt>
                <c:pt idx="80">
                  <c:v>-0.16009599999999999</c:v>
                </c:pt>
                <c:pt idx="81">
                  <c:v>-0.16209599999999999</c:v>
                </c:pt>
                <c:pt idx="82">
                  <c:v>-0.16411100000000001</c:v>
                </c:pt>
                <c:pt idx="83">
                  <c:v>-0.16610800000000001</c:v>
                </c:pt>
                <c:pt idx="84">
                  <c:v>-0.168103</c:v>
                </c:pt>
                <c:pt idx="85">
                  <c:v>-0.170096</c:v>
                </c:pt>
                <c:pt idx="86">
                  <c:v>-0.17208999999999999</c:v>
                </c:pt>
                <c:pt idx="87">
                  <c:v>-0.17408899999999999</c:v>
                </c:pt>
                <c:pt idx="88">
                  <c:v>-0.176092</c:v>
                </c:pt>
                <c:pt idx="89">
                  <c:v>-0.17809900000000001</c:v>
                </c:pt>
                <c:pt idx="90">
                  <c:v>-0.18007100000000001</c:v>
                </c:pt>
                <c:pt idx="91">
                  <c:v>-0.18208299999999999</c:v>
                </c:pt>
                <c:pt idx="92">
                  <c:v>-0.18407399999999999</c:v>
                </c:pt>
                <c:pt idx="93">
                  <c:v>-0.18606200000000001</c:v>
                </c:pt>
                <c:pt idx="94">
                  <c:v>-0.18807399999999999</c:v>
                </c:pt>
                <c:pt idx="95">
                  <c:v>-0.19007499999999999</c:v>
                </c:pt>
                <c:pt idx="96">
                  <c:v>-0.19206799999999999</c:v>
                </c:pt>
                <c:pt idx="97">
                  <c:v>-0.19405600000000001</c:v>
                </c:pt>
                <c:pt idx="98">
                  <c:v>-0.19605600000000001</c:v>
                </c:pt>
                <c:pt idx="99">
                  <c:v>-0.198073</c:v>
                </c:pt>
                <c:pt idx="100">
                  <c:v>-0.20006099999999999</c:v>
                </c:pt>
                <c:pt idx="101">
                  <c:v>-0.20206499999999999</c:v>
                </c:pt>
                <c:pt idx="102">
                  <c:v>-0.20408100000000001</c:v>
                </c:pt>
                <c:pt idx="103">
                  <c:v>-0.20607600000000001</c:v>
                </c:pt>
                <c:pt idx="104">
                  <c:v>-0.208068</c:v>
                </c:pt>
                <c:pt idx="105">
                  <c:v>-0.21005299999999999</c:v>
                </c:pt>
                <c:pt idx="106">
                  <c:v>-0.212037</c:v>
                </c:pt>
                <c:pt idx="107">
                  <c:v>-0.21406600000000001</c:v>
                </c:pt>
                <c:pt idx="108">
                  <c:v>-0.216056</c:v>
                </c:pt>
                <c:pt idx="109">
                  <c:v>-0.21804599999999999</c:v>
                </c:pt>
                <c:pt idx="110">
                  <c:v>-0.22004799999999999</c:v>
                </c:pt>
                <c:pt idx="111">
                  <c:v>-0.22206400000000001</c:v>
                </c:pt>
                <c:pt idx="112">
                  <c:v>-0.22406200000000001</c:v>
                </c:pt>
                <c:pt idx="113">
                  <c:v>-0.22604199999999999</c:v>
                </c:pt>
                <c:pt idx="114">
                  <c:v>-0.22806100000000001</c:v>
                </c:pt>
                <c:pt idx="115">
                  <c:v>-0.23005700000000001</c:v>
                </c:pt>
                <c:pt idx="116">
                  <c:v>-0.232046</c:v>
                </c:pt>
                <c:pt idx="117">
                  <c:v>-0.23402899999999999</c:v>
                </c:pt>
                <c:pt idx="118">
                  <c:v>-0.23603099999999999</c:v>
                </c:pt>
                <c:pt idx="119">
                  <c:v>-0.238013</c:v>
                </c:pt>
                <c:pt idx="120">
                  <c:v>-0.240032</c:v>
                </c:pt>
                <c:pt idx="121">
                  <c:v>-0.24202899999999999</c:v>
                </c:pt>
                <c:pt idx="122">
                  <c:v>-0.244031</c:v>
                </c:pt>
                <c:pt idx="123">
                  <c:v>-0.24602399999999999</c:v>
                </c:pt>
                <c:pt idx="124">
                  <c:v>-0.24802199999999999</c:v>
                </c:pt>
                <c:pt idx="125">
                  <c:v>-0.25003399999999998</c:v>
                </c:pt>
                <c:pt idx="126">
                  <c:v>-0.25202799999999997</c:v>
                </c:pt>
                <c:pt idx="127">
                  <c:v>-0.25403599999999998</c:v>
                </c:pt>
                <c:pt idx="128">
                  <c:v>-0.25604500000000002</c:v>
                </c:pt>
                <c:pt idx="129">
                  <c:v>-0.25802599999999998</c:v>
                </c:pt>
                <c:pt idx="130">
                  <c:v>-0.26001800000000003</c:v>
                </c:pt>
                <c:pt idx="131">
                  <c:v>-0.262021</c:v>
                </c:pt>
                <c:pt idx="132">
                  <c:v>-0.264011</c:v>
                </c:pt>
                <c:pt idx="133">
                  <c:v>-0.266017</c:v>
                </c:pt>
                <c:pt idx="134">
                  <c:v>-0.26802100000000001</c:v>
                </c:pt>
                <c:pt idx="135">
                  <c:v>-0.270036</c:v>
                </c:pt>
                <c:pt idx="136">
                  <c:v>-0.27201799999999998</c:v>
                </c:pt>
                <c:pt idx="137">
                  <c:v>-0.27402300000000002</c:v>
                </c:pt>
                <c:pt idx="138">
                  <c:v>-0.27601399999999998</c:v>
                </c:pt>
                <c:pt idx="139">
                  <c:v>-0.27802399999999999</c:v>
                </c:pt>
                <c:pt idx="140">
                  <c:v>-0.28001799999999999</c:v>
                </c:pt>
                <c:pt idx="141">
                  <c:v>-0.28199299999999999</c:v>
                </c:pt>
                <c:pt idx="142">
                  <c:v>-0.28400300000000001</c:v>
                </c:pt>
                <c:pt idx="143">
                  <c:v>-0.285999</c:v>
                </c:pt>
                <c:pt idx="144">
                  <c:v>-0.28798699999999999</c:v>
                </c:pt>
                <c:pt idx="145">
                  <c:v>-0.289991</c:v>
                </c:pt>
                <c:pt idx="146">
                  <c:v>-0.29200700000000002</c:v>
                </c:pt>
                <c:pt idx="147">
                  <c:v>-0.294018</c:v>
                </c:pt>
                <c:pt idx="148">
                  <c:v>-0.295983</c:v>
                </c:pt>
                <c:pt idx="149">
                  <c:v>-0.29799799999999999</c:v>
                </c:pt>
                <c:pt idx="150">
                  <c:v>-0.299985</c:v>
                </c:pt>
                <c:pt idx="151">
                  <c:v>-0.30199799999999999</c:v>
                </c:pt>
                <c:pt idx="152">
                  <c:v>-0.30399799999999999</c:v>
                </c:pt>
                <c:pt idx="153">
                  <c:v>-0.30600100000000002</c:v>
                </c:pt>
                <c:pt idx="154">
                  <c:v>-0.30798599999999998</c:v>
                </c:pt>
                <c:pt idx="155">
                  <c:v>-0.30999100000000002</c:v>
                </c:pt>
                <c:pt idx="156">
                  <c:v>-0.31199100000000002</c:v>
                </c:pt>
                <c:pt idx="157">
                  <c:v>-0.31397999999999998</c:v>
                </c:pt>
                <c:pt idx="158">
                  <c:v>-0.31599100000000002</c:v>
                </c:pt>
                <c:pt idx="159">
                  <c:v>-0.317996</c:v>
                </c:pt>
                <c:pt idx="160">
                  <c:v>-0.31998100000000002</c:v>
                </c:pt>
                <c:pt idx="161">
                  <c:v>-0.32196599999999997</c:v>
                </c:pt>
                <c:pt idx="162">
                  <c:v>-0.32399099999999997</c:v>
                </c:pt>
                <c:pt idx="163">
                  <c:v>-0.32597500000000001</c:v>
                </c:pt>
                <c:pt idx="164">
                  <c:v>-0.32797300000000001</c:v>
                </c:pt>
                <c:pt idx="165">
                  <c:v>-0.32997100000000001</c:v>
                </c:pt>
                <c:pt idx="166">
                  <c:v>-0.331984</c:v>
                </c:pt>
                <c:pt idx="167">
                  <c:v>-0.33396399999999998</c:v>
                </c:pt>
                <c:pt idx="168">
                  <c:v>-0.33595700000000001</c:v>
                </c:pt>
                <c:pt idx="169">
                  <c:v>-0.33794999999999997</c:v>
                </c:pt>
                <c:pt idx="170">
                  <c:v>-0.33995999999999998</c:v>
                </c:pt>
                <c:pt idx="171">
                  <c:v>-0.341978</c:v>
                </c:pt>
                <c:pt idx="172">
                  <c:v>-0.343945</c:v>
                </c:pt>
                <c:pt idx="173">
                  <c:v>-0.34596300000000002</c:v>
                </c:pt>
                <c:pt idx="174">
                  <c:v>-0.34795599999999999</c:v>
                </c:pt>
                <c:pt idx="175">
                  <c:v>-0.34994799999999998</c:v>
                </c:pt>
                <c:pt idx="176">
                  <c:v>-0.35195799999999999</c:v>
                </c:pt>
                <c:pt idx="177">
                  <c:v>-0.35396300000000003</c:v>
                </c:pt>
                <c:pt idx="178">
                  <c:v>-0.355966</c:v>
                </c:pt>
                <c:pt idx="179">
                  <c:v>-0.35797099999999998</c:v>
                </c:pt>
                <c:pt idx="180">
                  <c:v>-0.359954</c:v>
                </c:pt>
                <c:pt idx="181">
                  <c:v>-0.36196099999999998</c:v>
                </c:pt>
                <c:pt idx="182">
                  <c:v>-0.363954</c:v>
                </c:pt>
                <c:pt idx="183">
                  <c:v>-0.36594599999999999</c:v>
                </c:pt>
                <c:pt idx="184">
                  <c:v>-0.36794199999999999</c:v>
                </c:pt>
                <c:pt idx="185">
                  <c:v>-0.36995099999999997</c:v>
                </c:pt>
                <c:pt idx="186">
                  <c:v>-0.37194500000000003</c:v>
                </c:pt>
                <c:pt idx="187">
                  <c:v>-0.37393999999999999</c:v>
                </c:pt>
                <c:pt idx="188">
                  <c:v>-0.37593100000000002</c:v>
                </c:pt>
                <c:pt idx="189">
                  <c:v>-0.37794699999999998</c:v>
                </c:pt>
                <c:pt idx="190">
                  <c:v>-0.37994800000000001</c:v>
                </c:pt>
                <c:pt idx="191">
                  <c:v>-0.38194499999999998</c:v>
                </c:pt>
                <c:pt idx="192">
                  <c:v>-0.38392900000000002</c:v>
                </c:pt>
                <c:pt idx="193">
                  <c:v>-0.38593</c:v>
                </c:pt>
                <c:pt idx="194">
                  <c:v>-0.38793699999999998</c:v>
                </c:pt>
                <c:pt idx="195">
                  <c:v>-0.38991900000000002</c:v>
                </c:pt>
                <c:pt idx="196">
                  <c:v>-0.39192100000000002</c:v>
                </c:pt>
                <c:pt idx="197">
                  <c:v>-0.39394400000000002</c:v>
                </c:pt>
                <c:pt idx="198">
                  <c:v>-0.39592500000000003</c:v>
                </c:pt>
                <c:pt idx="199">
                  <c:v>-0.39792100000000002</c:v>
                </c:pt>
                <c:pt idx="200">
                  <c:v>-0.39992100000000003</c:v>
                </c:pt>
                <c:pt idx="201">
                  <c:v>-0.40193200000000001</c:v>
                </c:pt>
                <c:pt idx="202">
                  <c:v>-0.40392899999999998</c:v>
                </c:pt>
                <c:pt idx="203">
                  <c:v>-0.40593099999999999</c:v>
                </c:pt>
                <c:pt idx="204">
                  <c:v>-0.40790900000000002</c:v>
                </c:pt>
                <c:pt idx="205">
                  <c:v>-0.40992699999999999</c:v>
                </c:pt>
                <c:pt idx="206">
                  <c:v>-0.411939</c:v>
                </c:pt>
                <c:pt idx="207">
                  <c:v>-0.41392600000000002</c:v>
                </c:pt>
                <c:pt idx="208">
                  <c:v>-0.41592000000000001</c:v>
                </c:pt>
                <c:pt idx="209">
                  <c:v>-0.41792600000000002</c:v>
                </c:pt>
                <c:pt idx="210">
                  <c:v>-0.419935</c:v>
                </c:pt>
                <c:pt idx="211">
                  <c:v>-0.42193000000000003</c:v>
                </c:pt>
                <c:pt idx="212">
                  <c:v>-0.42390499999999998</c:v>
                </c:pt>
                <c:pt idx="213">
                  <c:v>-0.42592099999999999</c:v>
                </c:pt>
                <c:pt idx="214">
                  <c:v>-0.42791299999999999</c:v>
                </c:pt>
                <c:pt idx="215">
                  <c:v>-0.429919</c:v>
                </c:pt>
                <c:pt idx="216">
                  <c:v>-0.43189499999999997</c:v>
                </c:pt>
                <c:pt idx="217">
                  <c:v>-0.43392399999999998</c:v>
                </c:pt>
                <c:pt idx="218">
                  <c:v>-0.435894</c:v>
                </c:pt>
                <c:pt idx="219">
                  <c:v>-0.43790499999999999</c:v>
                </c:pt>
                <c:pt idx="220">
                  <c:v>-0.43987300000000001</c:v>
                </c:pt>
                <c:pt idx="221">
                  <c:v>-0.44189899999999999</c:v>
                </c:pt>
                <c:pt idx="222">
                  <c:v>-0.44389600000000001</c:v>
                </c:pt>
                <c:pt idx="223">
                  <c:v>-0.445911</c:v>
                </c:pt>
                <c:pt idx="224">
                  <c:v>-0.44789499999999999</c:v>
                </c:pt>
                <c:pt idx="225">
                  <c:v>-0.44990400000000003</c:v>
                </c:pt>
                <c:pt idx="226">
                  <c:v>-0.45188800000000001</c:v>
                </c:pt>
                <c:pt idx="227">
                  <c:v>-0.45390399999999997</c:v>
                </c:pt>
                <c:pt idx="228">
                  <c:v>-0.45587299999999997</c:v>
                </c:pt>
                <c:pt idx="229">
                  <c:v>-0.45788800000000002</c:v>
                </c:pt>
                <c:pt idx="230">
                  <c:v>-0.45990700000000001</c:v>
                </c:pt>
                <c:pt idx="231">
                  <c:v>-0.46189200000000002</c:v>
                </c:pt>
                <c:pt idx="232">
                  <c:v>-0.46387600000000001</c:v>
                </c:pt>
                <c:pt idx="233">
                  <c:v>-0.46589000000000003</c:v>
                </c:pt>
                <c:pt idx="234">
                  <c:v>-0.467885</c:v>
                </c:pt>
                <c:pt idx="235">
                  <c:v>-0.469889</c:v>
                </c:pt>
                <c:pt idx="236">
                  <c:v>-0.47184999999999999</c:v>
                </c:pt>
                <c:pt idx="237">
                  <c:v>-0.473889</c:v>
                </c:pt>
                <c:pt idx="238">
                  <c:v>-0.47587499999999999</c:v>
                </c:pt>
                <c:pt idx="239">
                  <c:v>-0.47786899999999999</c:v>
                </c:pt>
                <c:pt idx="240">
                  <c:v>-0.479854</c:v>
                </c:pt>
                <c:pt idx="241">
                  <c:v>-0.48188700000000001</c:v>
                </c:pt>
                <c:pt idx="242">
                  <c:v>-0.48387599999999997</c:v>
                </c:pt>
                <c:pt idx="243">
                  <c:v>-0.48589599999999999</c:v>
                </c:pt>
                <c:pt idx="244">
                  <c:v>-0.48784</c:v>
                </c:pt>
                <c:pt idx="245">
                  <c:v>-0.48984899999999998</c:v>
                </c:pt>
                <c:pt idx="246">
                  <c:v>-0.491836</c:v>
                </c:pt>
                <c:pt idx="247">
                  <c:v>-0.49386099999999999</c:v>
                </c:pt>
                <c:pt idx="248">
                  <c:v>-0.49581900000000001</c:v>
                </c:pt>
                <c:pt idx="249">
                  <c:v>-0.49785299999999999</c:v>
                </c:pt>
                <c:pt idx="250">
                  <c:v>-0.49984800000000001</c:v>
                </c:pt>
                <c:pt idx="251">
                  <c:v>-0.50184399999999996</c:v>
                </c:pt>
                <c:pt idx="252">
                  <c:v>-0.50382700000000002</c:v>
                </c:pt>
                <c:pt idx="253">
                  <c:v>-0.50585599999999997</c:v>
                </c:pt>
                <c:pt idx="254">
                  <c:v>-0.50784600000000002</c:v>
                </c:pt>
                <c:pt idx="255">
                  <c:v>-0.50984099999999999</c:v>
                </c:pt>
                <c:pt idx="256">
                  <c:v>-0.51183199999999995</c:v>
                </c:pt>
                <c:pt idx="257">
                  <c:v>-0.51386100000000001</c:v>
                </c:pt>
                <c:pt idx="258">
                  <c:v>-0.51582700000000004</c:v>
                </c:pt>
                <c:pt idx="259">
                  <c:v>-0.51783100000000004</c:v>
                </c:pt>
                <c:pt idx="260">
                  <c:v>-0.51980599999999999</c:v>
                </c:pt>
                <c:pt idx="261">
                  <c:v>-0.52182799999999996</c:v>
                </c:pt>
                <c:pt idx="262">
                  <c:v>-0.52382099999999998</c:v>
                </c:pt>
                <c:pt idx="263">
                  <c:v>-0.52581299999999997</c:v>
                </c:pt>
                <c:pt idx="264">
                  <c:v>-0.52779799999999999</c:v>
                </c:pt>
                <c:pt idx="265">
                  <c:v>-0.52982399999999996</c:v>
                </c:pt>
                <c:pt idx="266">
                  <c:v>-0.53180000000000005</c:v>
                </c:pt>
                <c:pt idx="267">
                  <c:v>-0.53381299999999998</c:v>
                </c:pt>
                <c:pt idx="268">
                  <c:v>-0.53576900000000005</c:v>
                </c:pt>
                <c:pt idx="269">
                  <c:v>-0.53779399999999999</c:v>
                </c:pt>
                <c:pt idx="270">
                  <c:v>-0.53978099999999996</c:v>
                </c:pt>
                <c:pt idx="271">
                  <c:v>-0.54178300000000001</c:v>
                </c:pt>
                <c:pt idx="272">
                  <c:v>-0.54376899999999995</c:v>
                </c:pt>
                <c:pt idx="273">
                  <c:v>-0.54580700000000004</c:v>
                </c:pt>
                <c:pt idx="274">
                  <c:v>-0.54779100000000003</c:v>
                </c:pt>
                <c:pt idx="275">
                  <c:v>-0.54978300000000002</c:v>
                </c:pt>
                <c:pt idx="276">
                  <c:v>-0.55176199999999997</c:v>
                </c:pt>
                <c:pt idx="277">
                  <c:v>-0.55378099999999997</c:v>
                </c:pt>
                <c:pt idx="278">
                  <c:v>-0.55576700000000001</c:v>
                </c:pt>
                <c:pt idx="279">
                  <c:v>-0.55778000000000005</c:v>
                </c:pt>
                <c:pt idx="280">
                  <c:v>-0.55976300000000001</c:v>
                </c:pt>
                <c:pt idx="281">
                  <c:v>-0.56178499999999998</c:v>
                </c:pt>
                <c:pt idx="282">
                  <c:v>-0.56377100000000002</c:v>
                </c:pt>
                <c:pt idx="283">
                  <c:v>-0.56577299999999997</c:v>
                </c:pt>
                <c:pt idx="284">
                  <c:v>-0.56775799999999998</c:v>
                </c:pt>
                <c:pt idx="285">
                  <c:v>-0.56976099999999996</c:v>
                </c:pt>
                <c:pt idx="286">
                  <c:v>-0.57176499999999997</c:v>
                </c:pt>
                <c:pt idx="287">
                  <c:v>-0.57377100000000003</c:v>
                </c:pt>
                <c:pt idx="288">
                  <c:v>-0.57575600000000005</c:v>
                </c:pt>
                <c:pt idx="289">
                  <c:v>-0.57774899999999996</c:v>
                </c:pt>
                <c:pt idx="290">
                  <c:v>-0.57975900000000002</c:v>
                </c:pt>
                <c:pt idx="291">
                  <c:v>-0.58175100000000002</c:v>
                </c:pt>
                <c:pt idx="292">
                  <c:v>-0.58374300000000001</c:v>
                </c:pt>
                <c:pt idx="293">
                  <c:v>-0.58575299999999997</c:v>
                </c:pt>
                <c:pt idx="294">
                  <c:v>-0.58774899999999997</c:v>
                </c:pt>
                <c:pt idx="295">
                  <c:v>-0.58972800000000003</c:v>
                </c:pt>
                <c:pt idx="296">
                  <c:v>-0.59172400000000003</c:v>
                </c:pt>
                <c:pt idx="297">
                  <c:v>-0.59373600000000004</c:v>
                </c:pt>
                <c:pt idx="298">
                  <c:v>-0.595723</c:v>
                </c:pt>
                <c:pt idx="299">
                  <c:v>-0.59773200000000004</c:v>
                </c:pt>
                <c:pt idx="300">
                  <c:v>-0.59972899999999996</c:v>
                </c:pt>
                <c:pt idx="301">
                  <c:v>-0.60173600000000005</c:v>
                </c:pt>
                <c:pt idx="302">
                  <c:v>-0.60371600000000003</c:v>
                </c:pt>
                <c:pt idx="303">
                  <c:v>-0.60571600000000003</c:v>
                </c:pt>
                <c:pt idx="304">
                  <c:v>-0.60770999999999997</c:v>
                </c:pt>
                <c:pt idx="305">
                  <c:v>-0.60971200000000003</c:v>
                </c:pt>
                <c:pt idx="306">
                  <c:v>-0.61171299999999995</c:v>
                </c:pt>
                <c:pt idx="307">
                  <c:v>-0.61372599999999999</c:v>
                </c:pt>
                <c:pt idx="308">
                  <c:v>-0.61571399999999998</c:v>
                </c:pt>
                <c:pt idx="309">
                  <c:v>-0.61770599999999998</c:v>
                </c:pt>
                <c:pt idx="310">
                  <c:v>-0.61968900000000005</c:v>
                </c:pt>
                <c:pt idx="311">
                  <c:v>-0.62169200000000002</c:v>
                </c:pt>
                <c:pt idx="312">
                  <c:v>-0.623699</c:v>
                </c:pt>
                <c:pt idx="313">
                  <c:v>-0.62570400000000004</c:v>
                </c:pt>
                <c:pt idx="314">
                  <c:v>-0.62768800000000002</c:v>
                </c:pt>
                <c:pt idx="315">
                  <c:v>-0.62968000000000002</c:v>
                </c:pt>
                <c:pt idx="316">
                  <c:v>-0.63167600000000002</c:v>
                </c:pt>
                <c:pt idx="317">
                  <c:v>-0.63368400000000003</c:v>
                </c:pt>
                <c:pt idx="318">
                  <c:v>-0.63568499999999994</c:v>
                </c:pt>
                <c:pt idx="319">
                  <c:v>-0.63768499999999995</c:v>
                </c:pt>
                <c:pt idx="320">
                  <c:v>-0.639679</c:v>
                </c:pt>
                <c:pt idx="321">
                  <c:v>-0.64165899999999998</c:v>
                </c:pt>
                <c:pt idx="322">
                  <c:v>-0.64364100000000002</c:v>
                </c:pt>
                <c:pt idx="323">
                  <c:v>-0.64565099999999997</c:v>
                </c:pt>
                <c:pt idx="324">
                  <c:v>-0.64765200000000001</c:v>
                </c:pt>
                <c:pt idx="325">
                  <c:v>-0.64966100000000004</c:v>
                </c:pt>
                <c:pt idx="326">
                  <c:v>-0.65163899999999997</c:v>
                </c:pt>
                <c:pt idx="327">
                  <c:v>-0.65363099999999996</c:v>
                </c:pt>
                <c:pt idx="328">
                  <c:v>-0.655644</c:v>
                </c:pt>
                <c:pt idx="329">
                  <c:v>-0.65763700000000003</c:v>
                </c:pt>
                <c:pt idx="330">
                  <c:v>-0.65964400000000001</c:v>
                </c:pt>
                <c:pt idx="331">
                  <c:v>-0.66164000000000001</c:v>
                </c:pt>
                <c:pt idx="332">
                  <c:v>-0.66365300000000005</c:v>
                </c:pt>
                <c:pt idx="333">
                  <c:v>-0.66565099999999999</c:v>
                </c:pt>
                <c:pt idx="334">
                  <c:v>-0.66762100000000002</c:v>
                </c:pt>
                <c:pt idx="335">
                  <c:v>-0.66963099999999998</c:v>
                </c:pt>
                <c:pt idx="336">
                  <c:v>-0.671628</c:v>
                </c:pt>
                <c:pt idx="337">
                  <c:v>-0.67360799999999998</c:v>
                </c:pt>
                <c:pt idx="338">
                  <c:v>-0.67561899999999997</c:v>
                </c:pt>
                <c:pt idx="339">
                  <c:v>-0.67763099999999998</c:v>
                </c:pt>
                <c:pt idx="340">
                  <c:v>-0.67960100000000001</c:v>
                </c:pt>
                <c:pt idx="341">
                  <c:v>-0.681616</c:v>
                </c:pt>
                <c:pt idx="342">
                  <c:v>-0.68360699999999996</c:v>
                </c:pt>
                <c:pt idx="343">
                  <c:v>-0.68562100000000004</c:v>
                </c:pt>
                <c:pt idx="344">
                  <c:v>-0.68762800000000002</c:v>
                </c:pt>
                <c:pt idx="345">
                  <c:v>-0.68960900000000003</c:v>
                </c:pt>
                <c:pt idx="346">
                  <c:v>-0.69159999999999999</c:v>
                </c:pt>
                <c:pt idx="347">
                  <c:v>-0.69358600000000004</c:v>
                </c:pt>
                <c:pt idx="348">
                  <c:v>-0.69559499999999996</c:v>
                </c:pt>
                <c:pt idx="349">
                  <c:v>-0.69759700000000002</c:v>
                </c:pt>
                <c:pt idx="350">
                  <c:v>-0.69957400000000003</c:v>
                </c:pt>
                <c:pt idx="351">
                  <c:v>-0.70159099999999996</c:v>
                </c:pt>
                <c:pt idx="352">
                  <c:v>-0.703596</c:v>
                </c:pt>
                <c:pt idx="353">
                  <c:v>-0.70559700000000003</c:v>
                </c:pt>
                <c:pt idx="354">
                  <c:v>-0.70759000000000005</c:v>
                </c:pt>
                <c:pt idx="355">
                  <c:v>-0.70960199999999996</c:v>
                </c:pt>
                <c:pt idx="356">
                  <c:v>-0.71158200000000005</c:v>
                </c:pt>
                <c:pt idx="357">
                  <c:v>-0.71359300000000003</c:v>
                </c:pt>
                <c:pt idx="358">
                  <c:v>-0.71559700000000004</c:v>
                </c:pt>
                <c:pt idx="359">
                  <c:v>-0.71759700000000004</c:v>
                </c:pt>
                <c:pt idx="360">
                  <c:v>-0.71959099999999998</c:v>
                </c:pt>
                <c:pt idx="361">
                  <c:v>-0.72158999999999995</c:v>
                </c:pt>
                <c:pt idx="362">
                  <c:v>-0.723576</c:v>
                </c:pt>
                <c:pt idx="363">
                  <c:v>-0.72558699999999998</c:v>
                </c:pt>
                <c:pt idx="364">
                  <c:v>-0.72758900000000004</c:v>
                </c:pt>
                <c:pt idx="365">
                  <c:v>-0.72957799999999995</c:v>
                </c:pt>
                <c:pt idx="366">
                  <c:v>-0.73158400000000001</c:v>
                </c:pt>
                <c:pt idx="367">
                  <c:v>-0.73358199999999996</c:v>
                </c:pt>
                <c:pt idx="368">
                  <c:v>-0.73557399999999995</c:v>
                </c:pt>
                <c:pt idx="369">
                  <c:v>-0.73757499999999998</c:v>
                </c:pt>
                <c:pt idx="370">
                  <c:v>-0.73957899999999999</c:v>
                </c:pt>
                <c:pt idx="371">
                  <c:v>-0.74160300000000001</c:v>
                </c:pt>
                <c:pt idx="372">
                  <c:v>-0.74356599999999995</c:v>
                </c:pt>
                <c:pt idx="373">
                  <c:v>-0.74557399999999996</c:v>
                </c:pt>
                <c:pt idx="374">
                  <c:v>-0.74756900000000004</c:v>
                </c:pt>
                <c:pt idx="375">
                  <c:v>-0.74956100000000003</c:v>
                </c:pt>
                <c:pt idx="376">
                  <c:v>-0.75156999999999996</c:v>
                </c:pt>
                <c:pt idx="377">
                  <c:v>-0.75356299999999998</c:v>
                </c:pt>
                <c:pt idx="378">
                  <c:v>-0.75557600000000003</c:v>
                </c:pt>
                <c:pt idx="379">
                  <c:v>-0.75756800000000002</c:v>
                </c:pt>
                <c:pt idx="380">
                  <c:v>-0.75957300000000005</c:v>
                </c:pt>
                <c:pt idx="381">
                  <c:v>-0.761571</c:v>
                </c:pt>
                <c:pt idx="382">
                  <c:v>-0.76356999999999997</c:v>
                </c:pt>
                <c:pt idx="383">
                  <c:v>-0.765571</c:v>
                </c:pt>
                <c:pt idx="384">
                  <c:v>-0.76758599999999999</c:v>
                </c:pt>
                <c:pt idx="385">
                  <c:v>-0.76958199999999999</c:v>
                </c:pt>
                <c:pt idx="386">
                  <c:v>-0.771567</c:v>
                </c:pt>
                <c:pt idx="387">
                  <c:v>-0.77356000000000003</c:v>
                </c:pt>
                <c:pt idx="388">
                  <c:v>-0.775559</c:v>
                </c:pt>
                <c:pt idx="389">
                  <c:v>-0.77757799999999999</c:v>
                </c:pt>
                <c:pt idx="390">
                  <c:v>-0.77956000000000003</c:v>
                </c:pt>
                <c:pt idx="391">
                  <c:v>-0.78156300000000001</c:v>
                </c:pt>
                <c:pt idx="392">
                  <c:v>-0.78356099999999995</c:v>
                </c:pt>
                <c:pt idx="393">
                  <c:v>-0.78555799999999998</c:v>
                </c:pt>
                <c:pt idx="394">
                  <c:v>-0.787578</c:v>
                </c:pt>
                <c:pt idx="395">
                  <c:v>-0.78956700000000002</c:v>
                </c:pt>
                <c:pt idx="396">
                  <c:v>-0.79156099999999996</c:v>
                </c:pt>
                <c:pt idx="397">
                  <c:v>-0.79355399999999998</c:v>
                </c:pt>
                <c:pt idx="398">
                  <c:v>-0.79554800000000003</c:v>
                </c:pt>
                <c:pt idx="399">
                  <c:v>-0.79756000000000005</c:v>
                </c:pt>
                <c:pt idx="400">
                  <c:v>-0.79956199999999999</c:v>
                </c:pt>
                <c:pt idx="401">
                  <c:v>-0.80152900000000005</c:v>
                </c:pt>
                <c:pt idx="402">
                  <c:v>-0.80354800000000004</c:v>
                </c:pt>
                <c:pt idx="403">
                  <c:v>-0.80555699999999997</c:v>
                </c:pt>
                <c:pt idx="404">
                  <c:v>-0.80754999999999999</c:v>
                </c:pt>
                <c:pt idx="405">
                  <c:v>-0.80954099999999996</c:v>
                </c:pt>
                <c:pt idx="406">
                  <c:v>-0.81154599999999999</c:v>
                </c:pt>
                <c:pt idx="407">
                  <c:v>-0.81354300000000002</c:v>
                </c:pt>
                <c:pt idx="408">
                  <c:v>-0.81553799999999999</c:v>
                </c:pt>
                <c:pt idx="409">
                  <c:v>-0.81753600000000004</c:v>
                </c:pt>
                <c:pt idx="410">
                  <c:v>-0.81953500000000001</c:v>
                </c:pt>
                <c:pt idx="411">
                  <c:v>-0.82152400000000003</c:v>
                </c:pt>
                <c:pt idx="412">
                  <c:v>-0.82351600000000003</c:v>
                </c:pt>
                <c:pt idx="413">
                  <c:v>-0.82550699999999999</c:v>
                </c:pt>
                <c:pt idx="414">
                  <c:v>-0.82753299999999996</c:v>
                </c:pt>
                <c:pt idx="415">
                  <c:v>-0.82951600000000003</c:v>
                </c:pt>
                <c:pt idx="416">
                  <c:v>-0.83152700000000002</c:v>
                </c:pt>
                <c:pt idx="417">
                  <c:v>-0.83350199999999997</c:v>
                </c:pt>
                <c:pt idx="418">
                  <c:v>-0.83550800000000003</c:v>
                </c:pt>
                <c:pt idx="419">
                  <c:v>-0.83751399999999998</c:v>
                </c:pt>
                <c:pt idx="420">
                  <c:v>-0.83950800000000003</c:v>
                </c:pt>
                <c:pt idx="421">
                  <c:v>-0.84148800000000001</c:v>
                </c:pt>
                <c:pt idx="422">
                  <c:v>-0.843503</c:v>
                </c:pt>
                <c:pt idx="423">
                  <c:v>-0.84549099999999999</c:v>
                </c:pt>
                <c:pt idx="424">
                  <c:v>-0.84749600000000003</c:v>
                </c:pt>
                <c:pt idx="425">
                  <c:v>-0.84943900000000006</c:v>
                </c:pt>
                <c:pt idx="426">
                  <c:v>-0.85148500000000005</c:v>
                </c:pt>
                <c:pt idx="427">
                  <c:v>-0.85348199999999996</c:v>
                </c:pt>
                <c:pt idx="428">
                  <c:v>-0.85546800000000001</c:v>
                </c:pt>
                <c:pt idx="429">
                  <c:v>-0.85746299999999998</c:v>
                </c:pt>
                <c:pt idx="430">
                  <c:v>-0.85946400000000001</c:v>
                </c:pt>
                <c:pt idx="431">
                  <c:v>-0.86145899999999997</c:v>
                </c:pt>
                <c:pt idx="432">
                  <c:v>-0.86346199999999995</c:v>
                </c:pt>
                <c:pt idx="433">
                  <c:v>-0.86543599999999998</c:v>
                </c:pt>
                <c:pt idx="434">
                  <c:v>-0.86746100000000004</c:v>
                </c:pt>
                <c:pt idx="435">
                  <c:v>-0.86945300000000003</c:v>
                </c:pt>
                <c:pt idx="436">
                  <c:v>-0.87143199999999998</c:v>
                </c:pt>
                <c:pt idx="437">
                  <c:v>-0.87341299999999999</c:v>
                </c:pt>
                <c:pt idx="438">
                  <c:v>-0.87543599999999999</c:v>
                </c:pt>
                <c:pt idx="439">
                  <c:v>-0.87741499999999994</c:v>
                </c:pt>
                <c:pt idx="440">
                  <c:v>-0.87943099999999996</c:v>
                </c:pt>
                <c:pt idx="441">
                  <c:v>-0.88137799999999999</c:v>
                </c:pt>
                <c:pt idx="442">
                  <c:v>-0.88341599999999998</c:v>
                </c:pt>
                <c:pt idx="443">
                  <c:v>-0.88541000000000003</c:v>
                </c:pt>
                <c:pt idx="444">
                  <c:v>-0.88740399999999997</c:v>
                </c:pt>
                <c:pt idx="445">
                  <c:v>-0.88939000000000001</c:v>
                </c:pt>
                <c:pt idx="446">
                  <c:v>-0.89140699999999995</c:v>
                </c:pt>
                <c:pt idx="447">
                  <c:v>-0.89339100000000005</c:v>
                </c:pt>
                <c:pt idx="448">
                  <c:v>-0.89542299999999997</c:v>
                </c:pt>
                <c:pt idx="449">
                  <c:v>-0.89737299999999998</c:v>
                </c:pt>
                <c:pt idx="450">
                  <c:v>-0.89939400000000003</c:v>
                </c:pt>
                <c:pt idx="451">
                  <c:v>-0.90138499999999999</c:v>
                </c:pt>
                <c:pt idx="452">
                  <c:v>-0.90338300000000005</c:v>
                </c:pt>
                <c:pt idx="453">
                  <c:v>-0.90537199999999995</c:v>
                </c:pt>
                <c:pt idx="454">
                  <c:v>-0.90740299999999996</c:v>
                </c:pt>
                <c:pt idx="455">
                  <c:v>-0.90938099999999999</c:v>
                </c:pt>
                <c:pt idx="456">
                  <c:v>-0.91137900000000005</c:v>
                </c:pt>
                <c:pt idx="457">
                  <c:v>-0.91337599999999997</c:v>
                </c:pt>
                <c:pt idx="458">
                  <c:v>-0.91538900000000001</c:v>
                </c:pt>
                <c:pt idx="459">
                  <c:v>-0.91739099999999996</c:v>
                </c:pt>
                <c:pt idx="460">
                  <c:v>-0.91939599999999999</c:v>
                </c:pt>
                <c:pt idx="461">
                  <c:v>-0.92138600000000004</c:v>
                </c:pt>
                <c:pt idx="462">
                  <c:v>-0.92339400000000005</c:v>
                </c:pt>
                <c:pt idx="463">
                  <c:v>-0.92538600000000004</c:v>
                </c:pt>
                <c:pt idx="464">
                  <c:v>-0.92738699999999996</c:v>
                </c:pt>
                <c:pt idx="465">
                  <c:v>-0.92937099999999995</c:v>
                </c:pt>
                <c:pt idx="466">
                  <c:v>-0.93138500000000002</c:v>
                </c:pt>
                <c:pt idx="467">
                  <c:v>-0.93337999999999999</c:v>
                </c:pt>
                <c:pt idx="468">
                  <c:v>-0.935365</c:v>
                </c:pt>
                <c:pt idx="469">
                  <c:v>-0.93737000000000004</c:v>
                </c:pt>
                <c:pt idx="470">
                  <c:v>-0.93938100000000002</c:v>
                </c:pt>
                <c:pt idx="471">
                  <c:v>-0.94137000000000004</c:v>
                </c:pt>
                <c:pt idx="472">
                  <c:v>-0.94337400000000005</c:v>
                </c:pt>
                <c:pt idx="473">
                  <c:v>-0.94537400000000005</c:v>
                </c:pt>
                <c:pt idx="474">
                  <c:v>-0.947376</c:v>
                </c:pt>
                <c:pt idx="475">
                  <c:v>-0.94935999999999998</c:v>
                </c:pt>
                <c:pt idx="476">
                  <c:v>-0.95136200000000004</c:v>
                </c:pt>
                <c:pt idx="477">
                  <c:v>-0.95334799999999997</c:v>
                </c:pt>
                <c:pt idx="478">
                  <c:v>-0.95536600000000005</c:v>
                </c:pt>
                <c:pt idx="479">
                  <c:v>-0.95734900000000001</c:v>
                </c:pt>
                <c:pt idx="480">
                  <c:v>-0.95936200000000005</c:v>
                </c:pt>
                <c:pt idx="481">
                  <c:v>-0.96135599999999999</c:v>
                </c:pt>
                <c:pt idx="482">
                  <c:v>-0.96335300000000001</c:v>
                </c:pt>
                <c:pt idx="483">
                  <c:v>-0.96534900000000001</c:v>
                </c:pt>
                <c:pt idx="484">
                  <c:v>-0.96735599999999999</c:v>
                </c:pt>
                <c:pt idx="485">
                  <c:v>-0.96934399999999998</c:v>
                </c:pt>
                <c:pt idx="486">
                  <c:v>-0.97136</c:v>
                </c:pt>
                <c:pt idx="487">
                  <c:v>-0.97335499999999997</c:v>
                </c:pt>
                <c:pt idx="488">
                  <c:v>-0.97534100000000001</c:v>
                </c:pt>
                <c:pt idx="489">
                  <c:v>-0.97733899999999996</c:v>
                </c:pt>
                <c:pt idx="490">
                  <c:v>-0.97935099999999997</c:v>
                </c:pt>
                <c:pt idx="491">
                  <c:v>-0.98132799999999998</c:v>
                </c:pt>
                <c:pt idx="492">
                  <c:v>-0.98333199999999998</c:v>
                </c:pt>
                <c:pt idx="493">
                  <c:v>-0.98533599999999999</c:v>
                </c:pt>
                <c:pt idx="494">
                  <c:v>-0.98732699999999995</c:v>
                </c:pt>
                <c:pt idx="495">
                  <c:v>-0.98933499999999996</c:v>
                </c:pt>
                <c:pt idx="496">
                  <c:v>-0.99132399999999998</c:v>
                </c:pt>
                <c:pt idx="497">
                  <c:v>-0.99331800000000003</c:v>
                </c:pt>
                <c:pt idx="498">
                  <c:v>-0.99533000000000005</c:v>
                </c:pt>
                <c:pt idx="499">
                  <c:v>-0.99731800000000004</c:v>
                </c:pt>
                <c:pt idx="500">
                  <c:v>-0.99931000000000003</c:v>
                </c:pt>
                <c:pt idx="501">
                  <c:v>-1.0013099999999999</c:v>
                </c:pt>
                <c:pt idx="502">
                  <c:v>-1.0033000000000001</c:v>
                </c:pt>
                <c:pt idx="503">
                  <c:v>-1.00528</c:v>
                </c:pt>
                <c:pt idx="504">
                  <c:v>-1.0073000000000001</c:v>
                </c:pt>
                <c:pt idx="505">
                  <c:v>-1.0093099999999999</c:v>
                </c:pt>
                <c:pt idx="506">
                  <c:v>-1.0112699999999999</c:v>
                </c:pt>
                <c:pt idx="507">
                  <c:v>-1.0132699999999999</c:v>
                </c:pt>
                <c:pt idx="508">
                  <c:v>-1.0152699999999999</c:v>
                </c:pt>
                <c:pt idx="509">
                  <c:v>-1.01728</c:v>
                </c:pt>
                <c:pt idx="510">
                  <c:v>-1.0192699999999999</c:v>
                </c:pt>
                <c:pt idx="511">
                  <c:v>-1.0212699999999999</c:v>
                </c:pt>
                <c:pt idx="512">
                  <c:v>-1.0235399999999999</c:v>
                </c:pt>
                <c:pt idx="513">
                  <c:v>-1.0255000000000001</c:v>
                </c:pt>
                <c:pt idx="514">
                  <c:v>-1.0275099999999999</c:v>
                </c:pt>
                <c:pt idx="515">
                  <c:v>-1.0295099999999999</c:v>
                </c:pt>
                <c:pt idx="516">
                  <c:v>-1.0315000000000001</c:v>
                </c:pt>
                <c:pt idx="517">
                  <c:v>-1.03349</c:v>
                </c:pt>
                <c:pt idx="518">
                  <c:v>-1.0355099999999999</c:v>
                </c:pt>
                <c:pt idx="519">
                  <c:v>-1.0375000000000001</c:v>
                </c:pt>
                <c:pt idx="520">
                  <c:v>-1.03952</c:v>
                </c:pt>
                <c:pt idx="521">
                  <c:v>-1.0415000000000001</c:v>
                </c:pt>
                <c:pt idx="522">
                  <c:v>-1.0435000000000001</c:v>
                </c:pt>
                <c:pt idx="523">
                  <c:v>-1.0455000000000001</c:v>
                </c:pt>
                <c:pt idx="524">
                  <c:v>-1.0475000000000001</c:v>
                </c:pt>
                <c:pt idx="525">
                  <c:v>-1.04948</c:v>
                </c:pt>
                <c:pt idx="526">
                  <c:v>-1.05149</c:v>
                </c:pt>
                <c:pt idx="527">
                  <c:v>-1.0534699999999999</c:v>
                </c:pt>
                <c:pt idx="528">
                  <c:v>-1.0554699999999999</c:v>
                </c:pt>
                <c:pt idx="529">
                  <c:v>-1.0574600000000001</c:v>
                </c:pt>
                <c:pt idx="530">
                  <c:v>-1.0595000000000001</c:v>
                </c:pt>
                <c:pt idx="531">
                  <c:v>-1.06148</c:v>
                </c:pt>
                <c:pt idx="532">
                  <c:v>-1.0634699999999999</c:v>
                </c:pt>
                <c:pt idx="533">
                  <c:v>-1.06548</c:v>
                </c:pt>
                <c:pt idx="534">
                  <c:v>-1.06748</c:v>
                </c:pt>
                <c:pt idx="535">
                  <c:v>-1.06948</c:v>
                </c:pt>
                <c:pt idx="536">
                  <c:v>-1.0714900000000001</c:v>
                </c:pt>
                <c:pt idx="537">
                  <c:v>-1.07348</c:v>
                </c:pt>
                <c:pt idx="538">
                  <c:v>-1.07548</c:v>
                </c:pt>
                <c:pt idx="539">
                  <c:v>-1.0774900000000001</c:v>
                </c:pt>
                <c:pt idx="540">
                  <c:v>-1.07948</c:v>
                </c:pt>
                <c:pt idx="541">
                  <c:v>-1.08148</c:v>
                </c:pt>
                <c:pt idx="542">
                  <c:v>-1.0834999999999999</c:v>
                </c:pt>
                <c:pt idx="543">
                  <c:v>-1.08548</c:v>
                </c:pt>
                <c:pt idx="544">
                  <c:v>-1.0874900000000001</c:v>
                </c:pt>
                <c:pt idx="545">
                  <c:v>-1.0894600000000001</c:v>
                </c:pt>
                <c:pt idx="546">
                  <c:v>-1.09148</c:v>
                </c:pt>
                <c:pt idx="547">
                  <c:v>-1.0934600000000001</c:v>
                </c:pt>
                <c:pt idx="548">
                  <c:v>-1.09548</c:v>
                </c:pt>
                <c:pt idx="549">
                  <c:v>-1.0974600000000001</c:v>
                </c:pt>
                <c:pt idx="550">
                  <c:v>-1.0994699999999999</c:v>
                </c:pt>
                <c:pt idx="551">
                  <c:v>-1.10145</c:v>
                </c:pt>
                <c:pt idx="552">
                  <c:v>-1.10345</c:v>
                </c:pt>
                <c:pt idx="553">
                  <c:v>-1.1054200000000001</c:v>
                </c:pt>
                <c:pt idx="554">
                  <c:v>-1.10745</c:v>
                </c:pt>
                <c:pt idx="555">
                  <c:v>-1.1094599999999999</c:v>
                </c:pt>
                <c:pt idx="556">
                  <c:v>-1.11145</c:v>
                </c:pt>
                <c:pt idx="557">
                  <c:v>-1.1134500000000001</c:v>
                </c:pt>
                <c:pt idx="558">
                  <c:v>-1.11547</c:v>
                </c:pt>
                <c:pt idx="559">
                  <c:v>-1.11744</c:v>
                </c:pt>
                <c:pt idx="560">
                  <c:v>-1.11944</c:v>
                </c:pt>
                <c:pt idx="561">
                  <c:v>-1.1214299999999999</c:v>
                </c:pt>
                <c:pt idx="562">
                  <c:v>-1.1234500000000001</c:v>
                </c:pt>
                <c:pt idx="563">
                  <c:v>-1.1254599999999999</c:v>
                </c:pt>
                <c:pt idx="564">
                  <c:v>-1.12744</c:v>
                </c:pt>
                <c:pt idx="565">
                  <c:v>-1.1294299999999999</c:v>
                </c:pt>
                <c:pt idx="566">
                  <c:v>-1.1314500000000001</c:v>
                </c:pt>
                <c:pt idx="567">
                  <c:v>-1.1334299999999999</c:v>
                </c:pt>
                <c:pt idx="568">
                  <c:v>-1.13544</c:v>
                </c:pt>
                <c:pt idx="569">
                  <c:v>-1.13741</c:v>
                </c:pt>
                <c:pt idx="570">
                  <c:v>-1.1394299999999999</c:v>
                </c:pt>
                <c:pt idx="571">
                  <c:v>-1.1414299999999999</c:v>
                </c:pt>
                <c:pt idx="572">
                  <c:v>-1.14344</c:v>
                </c:pt>
                <c:pt idx="573">
                  <c:v>-1.1454200000000001</c:v>
                </c:pt>
                <c:pt idx="574">
                  <c:v>-1.14744</c:v>
                </c:pt>
                <c:pt idx="575">
                  <c:v>-1.1494200000000001</c:v>
                </c:pt>
                <c:pt idx="576">
                  <c:v>-1.1514500000000001</c:v>
                </c:pt>
                <c:pt idx="577">
                  <c:v>-1.1534</c:v>
                </c:pt>
                <c:pt idx="578">
                  <c:v>-1.1554199999999999</c:v>
                </c:pt>
                <c:pt idx="579">
                  <c:v>-1.1574199999999999</c:v>
                </c:pt>
                <c:pt idx="580">
                  <c:v>-1.15943</c:v>
                </c:pt>
                <c:pt idx="581">
                  <c:v>-1.1614100000000001</c:v>
                </c:pt>
                <c:pt idx="582">
                  <c:v>-1.16343</c:v>
                </c:pt>
                <c:pt idx="583">
                  <c:v>-1.1654</c:v>
                </c:pt>
                <c:pt idx="584">
                  <c:v>-1.1674100000000001</c:v>
                </c:pt>
                <c:pt idx="585">
                  <c:v>-1.1694</c:v>
                </c:pt>
                <c:pt idx="586">
                  <c:v>-1.1714199999999999</c:v>
                </c:pt>
                <c:pt idx="587">
                  <c:v>-1.17343</c:v>
                </c:pt>
                <c:pt idx="588">
                  <c:v>-1.1754100000000001</c:v>
                </c:pt>
                <c:pt idx="589">
                  <c:v>-1.1774</c:v>
                </c:pt>
                <c:pt idx="590">
                  <c:v>-1.1794</c:v>
                </c:pt>
                <c:pt idx="591">
                  <c:v>-1.1814</c:v>
                </c:pt>
                <c:pt idx="592">
                  <c:v>-1.1834100000000001</c:v>
                </c:pt>
                <c:pt idx="593">
                  <c:v>-1.1853899999999999</c:v>
                </c:pt>
                <c:pt idx="594">
                  <c:v>-1.1874100000000001</c:v>
                </c:pt>
                <c:pt idx="595">
                  <c:v>-1.1894</c:v>
                </c:pt>
                <c:pt idx="596">
                  <c:v>-1.1913899999999999</c:v>
                </c:pt>
                <c:pt idx="597">
                  <c:v>-1.19339</c:v>
                </c:pt>
                <c:pt idx="598">
                  <c:v>-1.19539</c:v>
                </c:pt>
                <c:pt idx="599">
                  <c:v>-1.1974</c:v>
                </c:pt>
                <c:pt idx="600">
                  <c:v>-1.1994</c:v>
                </c:pt>
                <c:pt idx="601">
                  <c:v>-1.2013799999999999</c:v>
                </c:pt>
                <c:pt idx="602">
                  <c:v>-1.2033799999999999</c:v>
                </c:pt>
                <c:pt idx="603">
                  <c:v>-1.2053700000000001</c:v>
                </c:pt>
                <c:pt idx="604">
                  <c:v>-1.2074</c:v>
                </c:pt>
                <c:pt idx="605">
                  <c:v>-1.2093700000000001</c:v>
                </c:pt>
                <c:pt idx="606">
                  <c:v>-1.2113799999999999</c:v>
                </c:pt>
                <c:pt idx="607">
                  <c:v>-1.2133700000000001</c:v>
                </c:pt>
                <c:pt idx="608">
                  <c:v>-1.21539</c:v>
                </c:pt>
                <c:pt idx="609">
                  <c:v>-1.2173799999999999</c:v>
                </c:pt>
                <c:pt idx="610">
                  <c:v>-1.21939</c:v>
                </c:pt>
                <c:pt idx="611">
                  <c:v>-1.2213799999999999</c:v>
                </c:pt>
                <c:pt idx="612">
                  <c:v>-1.2233799999999999</c:v>
                </c:pt>
                <c:pt idx="613">
                  <c:v>-1.2253799999999999</c:v>
                </c:pt>
                <c:pt idx="614">
                  <c:v>-1.2273799999999999</c:v>
                </c:pt>
                <c:pt idx="615">
                  <c:v>-1.22939</c:v>
                </c:pt>
                <c:pt idx="616">
                  <c:v>-1.2313799999999999</c:v>
                </c:pt>
                <c:pt idx="617">
                  <c:v>-1.2333700000000001</c:v>
                </c:pt>
                <c:pt idx="618">
                  <c:v>-1.2354000000000001</c:v>
                </c:pt>
                <c:pt idx="619">
                  <c:v>-1.23739</c:v>
                </c:pt>
                <c:pt idx="620">
                  <c:v>-1.23939</c:v>
                </c:pt>
                <c:pt idx="621">
                  <c:v>-1.2413799999999999</c:v>
                </c:pt>
                <c:pt idx="622">
                  <c:v>-1.2433799999999999</c:v>
                </c:pt>
                <c:pt idx="623">
                  <c:v>-1.2453799999999999</c:v>
                </c:pt>
                <c:pt idx="624">
                  <c:v>-1.2473799999999999</c:v>
                </c:pt>
                <c:pt idx="625">
                  <c:v>-1.2493700000000001</c:v>
                </c:pt>
                <c:pt idx="626">
                  <c:v>-1.2513799999999999</c:v>
                </c:pt>
                <c:pt idx="627">
                  <c:v>-1.2533799999999999</c:v>
                </c:pt>
                <c:pt idx="628">
                  <c:v>-1.25536</c:v>
                </c:pt>
                <c:pt idx="629">
                  <c:v>-1.25736</c:v>
                </c:pt>
                <c:pt idx="630">
                  <c:v>-1.25936</c:v>
                </c:pt>
                <c:pt idx="631">
                  <c:v>-1.26135</c:v>
                </c:pt>
                <c:pt idx="632">
                  <c:v>-1.2633799999999999</c:v>
                </c:pt>
                <c:pt idx="633">
                  <c:v>-1.26535</c:v>
                </c:pt>
                <c:pt idx="634">
                  <c:v>-1.26736</c:v>
                </c:pt>
                <c:pt idx="635">
                  <c:v>-1.26935</c:v>
                </c:pt>
                <c:pt idx="636">
                  <c:v>-1.2713399999999999</c:v>
                </c:pt>
                <c:pt idx="637">
                  <c:v>-1.27336</c:v>
                </c:pt>
                <c:pt idx="638">
                  <c:v>-1.27536</c:v>
                </c:pt>
                <c:pt idx="639">
                  <c:v>-1.27735</c:v>
                </c:pt>
                <c:pt idx="640">
                  <c:v>-1.2793699999999999</c:v>
                </c:pt>
                <c:pt idx="641">
                  <c:v>-1.2813600000000001</c:v>
                </c:pt>
                <c:pt idx="642">
                  <c:v>-1.2833699999999999</c:v>
                </c:pt>
                <c:pt idx="643">
                  <c:v>-1.28535</c:v>
                </c:pt>
                <c:pt idx="644">
                  <c:v>-1.2873600000000001</c:v>
                </c:pt>
                <c:pt idx="645">
                  <c:v>-1.2893399999999999</c:v>
                </c:pt>
                <c:pt idx="646">
                  <c:v>-1.29135</c:v>
                </c:pt>
                <c:pt idx="647">
                  <c:v>-1.2933399999999999</c:v>
                </c:pt>
                <c:pt idx="648">
                  <c:v>-1.2953399999999999</c:v>
                </c:pt>
                <c:pt idx="649">
                  <c:v>-1.29735</c:v>
                </c:pt>
                <c:pt idx="650">
                  <c:v>-1.29935</c:v>
                </c:pt>
                <c:pt idx="651">
                  <c:v>-1.3013399999999999</c:v>
                </c:pt>
                <c:pt idx="652">
                  <c:v>-1.30335</c:v>
                </c:pt>
                <c:pt idx="653">
                  <c:v>-1.3053399999999999</c:v>
                </c:pt>
                <c:pt idx="654">
                  <c:v>-1.30735</c:v>
                </c:pt>
                <c:pt idx="655">
                  <c:v>-1.3093300000000001</c:v>
                </c:pt>
                <c:pt idx="656">
                  <c:v>-1.31131</c:v>
                </c:pt>
                <c:pt idx="657">
                  <c:v>-1.31332</c:v>
                </c:pt>
                <c:pt idx="658">
                  <c:v>-1.31534</c:v>
                </c:pt>
                <c:pt idx="659">
                  <c:v>-1.3173299999999999</c:v>
                </c:pt>
                <c:pt idx="660">
                  <c:v>-1.31932</c:v>
                </c:pt>
                <c:pt idx="661">
                  <c:v>-1.3213200000000001</c:v>
                </c:pt>
                <c:pt idx="662">
                  <c:v>-1.3233299999999999</c:v>
                </c:pt>
                <c:pt idx="663">
                  <c:v>-1.3253299999999999</c:v>
                </c:pt>
                <c:pt idx="664">
                  <c:v>-1.3273299999999999</c:v>
                </c:pt>
                <c:pt idx="665">
                  <c:v>-1.3293200000000001</c:v>
                </c:pt>
                <c:pt idx="666">
                  <c:v>-1.3313299999999999</c:v>
                </c:pt>
                <c:pt idx="667">
                  <c:v>-1.3333299999999999</c:v>
                </c:pt>
                <c:pt idx="668">
                  <c:v>-1.3353200000000001</c:v>
                </c:pt>
                <c:pt idx="669">
                  <c:v>-1.33731</c:v>
                </c:pt>
                <c:pt idx="670">
                  <c:v>-1.3392999999999999</c:v>
                </c:pt>
                <c:pt idx="671">
                  <c:v>-1.34131</c:v>
                </c:pt>
                <c:pt idx="672">
                  <c:v>-1.3433299999999999</c:v>
                </c:pt>
                <c:pt idx="673">
                  <c:v>-1.34531</c:v>
                </c:pt>
                <c:pt idx="674">
                  <c:v>-1.34731</c:v>
                </c:pt>
                <c:pt idx="675">
                  <c:v>-1.3493200000000001</c:v>
                </c:pt>
                <c:pt idx="676">
                  <c:v>-1.35131</c:v>
                </c:pt>
                <c:pt idx="677">
                  <c:v>-1.3532999999999999</c:v>
                </c:pt>
                <c:pt idx="678">
                  <c:v>-1.35531</c:v>
                </c:pt>
                <c:pt idx="679">
                  <c:v>-1.35728</c:v>
                </c:pt>
                <c:pt idx="680">
                  <c:v>-1.3592900000000001</c:v>
                </c:pt>
                <c:pt idx="681">
                  <c:v>-1.3613</c:v>
                </c:pt>
                <c:pt idx="682">
                  <c:v>-1.3632899999999999</c:v>
                </c:pt>
                <c:pt idx="683">
                  <c:v>-1.3652599999999999</c:v>
                </c:pt>
                <c:pt idx="684">
                  <c:v>-1.3672800000000001</c:v>
                </c:pt>
                <c:pt idx="685">
                  <c:v>-1.3692899999999999</c:v>
                </c:pt>
                <c:pt idx="686">
                  <c:v>-1.3712800000000001</c:v>
                </c:pt>
                <c:pt idx="687">
                  <c:v>-1.3732800000000001</c:v>
                </c:pt>
                <c:pt idx="688">
                  <c:v>-1.3752800000000001</c:v>
                </c:pt>
                <c:pt idx="689">
                  <c:v>-1.3772800000000001</c:v>
                </c:pt>
                <c:pt idx="690">
                  <c:v>-1.37927</c:v>
                </c:pt>
                <c:pt idx="691">
                  <c:v>-1.3812800000000001</c:v>
                </c:pt>
                <c:pt idx="692">
                  <c:v>-1.3832899999999999</c:v>
                </c:pt>
                <c:pt idx="693">
                  <c:v>-1.3852899999999999</c:v>
                </c:pt>
                <c:pt idx="694">
                  <c:v>-1.38727</c:v>
                </c:pt>
                <c:pt idx="695">
                  <c:v>-1.3892599999999999</c:v>
                </c:pt>
                <c:pt idx="696">
                  <c:v>-1.39127</c:v>
                </c:pt>
                <c:pt idx="697">
                  <c:v>-1.3932800000000001</c:v>
                </c:pt>
                <c:pt idx="698">
                  <c:v>-1.3952599999999999</c:v>
                </c:pt>
                <c:pt idx="699">
                  <c:v>-1.39724</c:v>
                </c:pt>
                <c:pt idx="700">
                  <c:v>-1.39924</c:v>
                </c:pt>
                <c:pt idx="701">
                  <c:v>-1.39724</c:v>
                </c:pt>
                <c:pt idx="702">
                  <c:v>-1.39527</c:v>
                </c:pt>
                <c:pt idx="703">
                  <c:v>-1.39327</c:v>
                </c:pt>
                <c:pt idx="704">
                  <c:v>-1.39127</c:v>
                </c:pt>
                <c:pt idx="705">
                  <c:v>-1.38927</c:v>
                </c:pt>
                <c:pt idx="706">
                  <c:v>-1.38727</c:v>
                </c:pt>
                <c:pt idx="707">
                  <c:v>-1.3852800000000001</c:v>
                </c:pt>
                <c:pt idx="708">
                  <c:v>-1.3832800000000001</c:v>
                </c:pt>
                <c:pt idx="709">
                  <c:v>-1.38127</c:v>
                </c:pt>
                <c:pt idx="710">
                  <c:v>-1.3793</c:v>
                </c:pt>
                <c:pt idx="711">
                  <c:v>-1.3772899999999999</c:v>
                </c:pt>
                <c:pt idx="712">
                  <c:v>-1.3752800000000001</c:v>
                </c:pt>
                <c:pt idx="713">
                  <c:v>-1.3732800000000001</c:v>
                </c:pt>
                <c:pt idx="714">
                  <c:v>-1.3712899999999999</c:v>
                </c:pt>
                <c:pt idx="715">
                  <c:v>-1.3693</c:v>
                </c:pt>
                <c:pt idx="716">
                  <c:v>-1.3672899999999999</c:v>
                </c:pt>
                <c:pt idx="717">
                  <c:v>-1.36528</c:v>
                </c:pt>
                <c:pt idx="718">
                  <c:v>-1.3632899999999999</c:v>
                </c:pt>
                <c:pt idx="719">
                  <c:v>-1.3613</c:v>
                </c:pt>
                <c:pt idx="720">
                  <c:v>-1.3593</c:v>
                </c:pt>
                <c:pt idx="721">
                  <c:v>-1.3573</c:v>
                </c:pt>
                <c:pt idx="722">
                  <c:v>-1.35531</c:v>
                </c:pt>
                <c:pt idx="723">
                  <c:v>-1.3533200000000001</c:v>
                </c:pt>
                <c:pt idx="724">
                  <c:v>-1.35131</c:v>
                </c:pt>
                <c:pt idx="725">
                  <c:v>-1.34931</c:v>
                </c:pt>
                <c:pt idx="726">
                  <c:v>-1.34731</c:v>
                </c:pt>
                <c:pt idx="727">
                  <c:v>-1.3452999999999999</c:v>
                </c:pt>
                <c:pt idx="728">
                  <c:v>-1.3433200000000001</c:v>
                </c:pt>
                <c:pt idx="729">
                  <c:v>-1.3413200000000001</c:v>
                </c:pt>
                <c:pt idx="730">
                  <c:v>-1.3393200000000001</c:v>
                </c:pt>
                <c:pt idx="731">
                  <c:v>-1.3373200000000001</c:v>
                </c:pt>
                <c:pt idx="732">
                  <c:v>-1.3353200000000001</c:v>
                </c:pt>
                <c:pt idx="733">
                  <c:v>-1.33331</c:v>
                </c:pt>
                <c:pt idx="734">
                  <c:v>-1.3313299999999999</c:v>
                </c:pt>
                <c:pt idx="735">
                  <c:v>-1.3293299999999999</c:v>
                </c:pt>
                <c:pt idx="736">
                  <c:v>-1.32735</c:v>
                </c:pt>
                <c:pt idx="737">
                  <c:v>-1.3253299999999999</c:v>
                </c:pt>
                <c:pt idx="738">
                  <c:v>-1.3233299999999999</c:v>
                </c:pt>
                <c:pt idx="739">
                  <c:v>-1.3213299999999999</c:v>
                </c:pt>
                <c:pt idx="740">
                  <c:v>-1.31934</c:v>
                </c:pt>
                <c:pt idx="741">
                  <c:v>-1.3173299999999999</c:v>
                </c:pt>
                <c:pt idx="742">
                  <c:v>-1.31535</c:v>
                </c:pt>
                <c:pt idx="743">
                  <c:v>-1.3131299999999999</c:v>
                </c:pt>
                <c:pt idx="744">
                  <c:v>-1.3111299999999999</c:v>
                </c:pt>
                <c:pt idx="745">
                  <c:v>-1.30914</c:v>
                </c:pt>
                <c:pt idx="746">
                  <c:v>-1.3071299999999999</c:v>
                </c:pt>
                <c:pt idx="747">
                  <c:v>-1.3051699999999999</c:v>
                </c:pt>
                <c:pt idx="748">
                  <c:v>-1.3031600000000001</c:v>
                </c:pt>
                <c:pt idx="749">
                  <c:v>-1.3011600000000001</c:v>
                </c:pt>
                <c:pt idx="750">
                  <c:v>-1.2991600000000001</c:v>
                </c:pt>
                <c:pt idx="751">
                  <c:v>-1.29718</c:v>
                </c:pt>
                <c:pt idx="752">
                  <c:v>-1.29518</c:v>
                </c:pt>
                <c:pt idx="753">
                  <c:v>-1.2931600000000001</c:v>
                </c:pt>
                <c:pt idx="754">
                  <c:v>-1.2911600000000001</c:v>
                </c:pt>
                <c:pt idx="755">
                  <c:v>-1.2891900000000001</c:v>
                </c:pt>
                <c:pt idx="756">
                  <c:v>-1.2871699999999999</c:v>
                </c:pt>
                <c:pt idx="757">
                  <c:v>-1.28518</c:v>
                </c:pt>
                <c:pt idx="758">
                  <c:v>-1.28318</c:v>
                </c:pt>
                <c:pt idx="759">
                  <c:v>-1.28118</c:v>
                </c:pt>
                <c:pt idx="760">
                  <c:v>-1.2791999999999999</c:v>
                </c:pt>
                <c:pt idx="761">
                  <c:v>-1.27719</c:v>
                </c:pt>
                <c:pt idx="762">
                  <c:v>-1.2751999999999999</c:v>
                </c:pt>
                <c:pt idx="763">
                  <c:v>-1.27319</c:v>
                </c:pt>
                <c:pt idx="764">
                  <c:v>-1.2712000000000001</c:v>
                </c:pt>
                <c:pt idx="765">
                  <c:v>-1.2692099999999999</c:v>
                </c:pt>
                <c:pt idx="766">
                  <c:v>-1.2672099999999999</c:v>
                </c:pt>
                <c:pt idx="767">
                  <c:v>-1.26522</c:v>
                </c:pt>
                <c:pt idx="768">
                  <c:v>-1.2632099999999999</c:v>
                </c:pt>
                <c:pt idx="769">
                  <c:v>-1.2612000000000001</c:v>
                </c:pt>
                <c:pt idx="770">
                  <c:v>-1.25922</c:v>
                </c:pt>
                <c:pt idx="771">
                  <c:v>-1.25722</c:v>
                </c:pt>
                <c:pt idx="772">
                  <c:v>-1.2552300000000001</c:v>
                </c:pt>
                <c:pt idx="773">
                  <c:v>-1.2532399999999999</c:v>
                </c:pt>
                <c:pt idx="774">
                  <c:v>-1.2512399999999999</c:v>
                </c:pt>
                <c:pt idx="775">
                  <c:v>-1.24925</c:v>
                </c:pt>
                <c:pt idx="776">
                  <c:v>-1.24726</c:v>
                </c:pt>
                <c:pt idx="777">
                  <c:v>-1.2452399999999999</c:v>
                </c:pt>
                <c:pt idx="778">
                  <c:v>-1.24325</c:v>
                </c:pt>
                <c:pt idx="779">
                  <c:v>-1.2412700000000001</c:v>
                </c:pt>
                <c:pt idx="780">
                  <c:v>-1.2392700000000001</c:v>
                </c:pt>
                <c:pt idx="781">
                  <c:v>-1.2372399999999999</c:v>
                </c:pt>
                <c:pt idx="782">
                  <c:v>-1.23526</c:v>
                </c:pt>
                <c:pt idx="783">
                  <c:v>-1.23326</c:v>
                </c:pt>
                <c:pt idx="784">
                  <c:v>-1.2312700000000001</c:v>
                </c:pt>
                <c:pt idx="785">
                  <c:v>-1.2292799999999999</c:v>
                </c:pt>
                <c:pt idx="786">
                  <c:v>-1.2272799999999999</c:v>
                </c:pt>
                <c:pt idx="787">
                  <c:v>-1.22526</c:v>
                </c:pt>
                <c:pt idx="788">
                  <c:v>-1.2232700000000001</c:v>
                </c:pt>
                <c:pt idx="789">
                  <c:v>-1.2212499999999999</c:v>
                </c:pt>
                <c:pt idx="790">
                  <c:v>-1.21929</c:v>
                </c:pt>
                <c:pt idx="791">
                  <c:v>-1.2172799999999999</c:v>
                </c:pt>
                <c:pt idx="792">
                  <c:v>-1.2152799999999999</c:v>
                </c:pt>
                <c:pt idx="793">
                  <c:v>-1.2132700000000001</c:v>
                </c:pt>
                <c:pt idx="794">
                  <c:v>-1.2112700000000001</c:v>
                </c:pt>
                <c:pt idx="795">
                  <c:v>-1.20929</c:v>
                </c:pt>
                <c:pt idx="796">
                  <c:v>-1.20729</c:v>
                </c:pt>
                <c:pt idx="797">
                  <c:v>-1.20529</c:v>
                </c:pt>
                <c:pt idx="798">
                  <c:v>-1.20329</c:v>
                </c:pt>
                <c:pt idx="799">
                  <c:v>-1.2013</c:v>
                </c:pt>
                <c:pt idx="800">
                  <c:v>-1.1993100000000001</c:v>
                </c:pt>
                <c:pt idx="801">
                  <c:v>-1.1973100000000001</c:v>
                </c:pt>
                <c:pt idx="802">
                  <c:v>-1.1953</c:v>
                </c:pt>
                <c:pt idx="803">
                  <c:v>-1.19329</c:v>
                </c:pt>
                <c:pt idx="804">
                  <c:v>-1.1913</c:v>
                </c:pt>
                <c:pt idx="805">
                  <c:v>-1.1893</c:v>
                </c:pt>
                <c:pt idx="806">
                  <c:v>-1.18733</c:v>
                </c:pt>
                <c:pt idx="807">
                  <c:v>-1.1853199999999999</c:v>
                </c:pt>
                <c:pt idx="808">
                  <c:v>-1.1833</c:v>
                </c:pt>
                <c:pt idx="809">
                  <c:v>-1.1813100000000001</c:v>
                </c:pt>
                <c:pt idx="810">
                  <c:v>-1.1793199999999999</c:v>
                </c:pt>
                <c:pt idx="811">
                  <c:v>-1.17733</c:v>
                </c:pt>
                <c:pt idx="812">
                  <c:v>-1.17533</c:v>
                </c:pt>
                <c:pt idx="813">
                  <c:v>-1.17333</c:v>
                </c:pt>
                <c:pt idx="814">
                  <c:v>-1.17133</c:v>
                </c:pt>
                <c:pt idx="815">
                  <c:v>-1.1693199999999999</c:v>
                </c:pt>
                <c:pt idx="816">
                  <c:v>-1.1673199999999999</c:v>
                </c:pt>
                <c:pt idx="817">
                  <c:v>-1.1653199999999999</c:v>
                </c:pt>
                <c:pt idx="818">
                  <c:v>-1.1633199999999999</c:v>
                </c:pt>
                <c:pt idx="819">
                  <c:v>-1.16133</c:v>
                </c:pt>
                <c:pt idx="820">
                  <c:v>-1.15933</c:v>
                </c:pt>
                <c:pt idx="821">
                  <c:v>-1.15734</c:v>
                </c:pt>
                <c:pt idx="822">
                  <c:v>-1.15534</c:v>
                </c:pt>
                <c:pt idx="823">
                  <c:v>-1.15334</c:v>
                </c:pt>
                <c:pt idx="824">
                  <c:v>-1.1513599999999999</c:v>
                </c:pt>
                <c:pt idx="825">
                  <c:v>-1.14934</c:v>
                </c:pt>
                <c:pt idx="826">
                  <c:v>-1.1473500000000001</c:v>
                </c:pt>
                <c:pt idx="827">
                  <c:v>-1.1453500000000001</c:v>
                </c:pt>
                <c:pt idx="828">
                  <c:v>-1.1433500000000001</c:v>
                </c:pt>
                <c:pt idx="829">
                  <c:v>-1.14134</c:v>
                </c:pt>
                <c:pt idx="830">
                  <c:v>-1.1393500000000001</c:v>
                </c:pt>
                <c:pt idx="831">
                  <c:v>-1.13734</c:v>
                </c:pt>
                <c:pt idx="832">
                  <c:v>-1.13537</c:v>
                </c:pt>
                <c:pt idx="833">
                  <c:v>-1.1333599999999999</c:v>
                </c:pt>
                <c:pt idx="834">
                  <c:v>-1.13137</c:v>
                </c:pt>
                <c:pt idx="835">
                  <c:v>-1.1293599999999999</c:v>
                </c:pt>
                <c:pt idx="836">
                  <c:v>-1.12738</c:v>
                </c:pt>
                <c:pt idx="837">
                  <c:v>-1.12538</c:v>
                </c:pt>
                <c:pt idx="838">
                  <c:v>-1.12337</c:v>
                </c:pt>
                <c:pt idx="839">
                  <c:v>-1.12137</c:v>
                </c:pt>
                <c:pt idx="840">
                  <c:v>-1.11937</c:v>
                </c:pt>
                <c:pt idx="841">
                  <c:v>-1.11738</c:v>
                </c:pt>
                <c:pt idx="842">
                  <c:v>-1.11537</c:v>
                </c:pt>
                <c:pt idx="843">
                  <c:v>-1.1133900000000001</c:v>
                </c:pt>
                <c:pt idx="844">
                  <c:v>-1.1113900000000001</c:v>
                </c:pt>
                <c:pt idx="845">
                  <c:v>-1.10938</c:v>
                </c:pt>
                <c:pt idx="846">
                  <c:v>-1.10738</c:v>
                </c:pt>
                <c:pt idx="847">
                  <c:v>-1.10537</c:v>
                </c:pt>
                <c:pt idx="848">
                  <c:v>-1.10337</c:v>
                </c:pt>
                <c:pt idx="849">
                  <c:v>-1.1013900000000001</c:v>
                </c:pt>
                <c:pt idx="850">
                  <c:v>-1.0994200000000001</c:v>
                </c:pt>
                <c:pt idx="851">
                  <c:v>-1.0973999999999999</c:v>
                </c:pt>
                <c:pt idx="852">
                  <c:v>-1.0954200000000001</c:v>
                </c:pt>
                <c:pt idx="853">
                  <c:v>-1.09341</c:v>
                </c:pt>
                <c:pt idx="854">
                  <c:v>-1.09141</c:v>
                </c:pt>
                <c:pt idx="855">
                  <c:v>-1.0893999999999999</c:v>
                </c:pt>
                <c:pt idx="856">
                  <c:v>-1.0874200000000001</c:v>
                </c:pt>
                <c:pt idx="857">
                  <c:v>-1.08541</c:v>
                </c:pt>
                <c:pt idx="858">
                  <c:v>-1.0834299999999999</c:v>
                </c:pt>
                <c:pt idx="859">
                  <c:v>-1.08141</c:v>
                </c:pt>
                <c:pt idx="860">
                  <c:v>-1.07944</c:v>
                </c:pt>
                <c:pt idx="861">
                  <c:v>-1.07742</c:v>
                </c:pt>
                <c:pt idx="862">
                  <c:v>-1.0754300000000001</c:v>
                </c:pt>
                <c:pt idx="863">
                  <c:v>-1.07341</c:v>
                </c:pt>
                <c:pt idx="864">
                  <c:v>-1.0714399999999999</c:v>
                </c:pt>
                <c:pt idx="865">
                  <c:v>-1.0694300000000001</c:v>
                </c:pt>
                <c:pt idx="866">
                  <c:v>-1.0674399999999999</c:v>
                </c:pt>
                <c:pt idx="867">
                  <c:v>-1.06542</c:v>
                </c:pt>
                <c:pt idx="868">
                  <c:v>-1.0634300000000001</c:v>
                </c:pt>
                <c:pt idx="869">
                  <c:v>-1.0614300000000001</c:v>
                </c:pt>
                <c:pt idx="870">
                  <c:v>-1.0594600000000001</c:v>
                </c:pt>
                <c:pt idx="871">
                  <c:v>-1.0574300000000001</c:v>
                </c:pt>
                <c:pt idx="872">
                  <c:v>-1.05545</c:v>
                </c:pt>
                <c:pt idx="873">
                  <c:v>-1.0534399999999999</c:v>
                </c:pt>
                <c:pt idx="874">
                  <c:v>-1.05145</c:v>
                </c:pt>
                <c:pt idx="875">
                  <c:v>-1.0494399999999999</c:v>
                </c:pt>
                <c:pt idx="876">
                  <c:v>-1.0474699999999999</c:v>
                </c:pt>
                <c:pt idx="877">
                  <c:v>-1.0454699999999999</c:v>
                </c:pt>
                <c:pt idx="878">
                  <c:v>-1.0434699999999999</c:v>
                </c:pt>
                <c:pt idx="879">
                  <c:v>-1.04145</c:v>
                </c:pt>
                <c:pt idx="880">
                  <c:v>-1.0394699999999999</c:v>
                </c:pt>
                <c:pt idx="881">
                  <c:v>-1.0374699999999999</c:v>
                </c:pt>
                <c:pt idx="882">
                  <c:v>-1.03548</c:v>
                </c:pt>
                <c:pt idx="883">
                  <c:v>-1.0334700000000001</c:v>
                </c:pt>
                <c:pt idx="884">
                  <c:v>-1.03148</c:v>
                </c:pt>
                <c:pt idx="885">
                  <c:v>-1.02948</c:v>
                </c:pt>
                <c:pt idx="886">
                  <c:v>-1.02749</c:v>
                </c:pt>
                <c:pt idx="887">
                  <c:v>-1.0254799999999999</c:v>
                </c:pt>
                <c:pt idx="888">
                  <c:v>-1.0235099999999999</c:v>
                </c:pt>
                <c:pt idx="889">
                  <c:v>-1.0214799999999999</c:v>
                </c:pt>
                <c:pt idx="890">
                  <c:v>-1.0195000000000001</c:v>
                </c:pt>
                <c:pt idx="891">
                  <c:v>-1.01749</c:v>
                </c:pt>
                <c:pt idx="892">
                  <c:v>-1.01549</c:v>
                </c:pt>
                <c:pt idx="893">
                  <c:v>-1.0135000000000001</c:v>
                </c:pt>
                <c:pt idx="894">
                  <c:v>-1.0115099999999999</c:v>
                </c:pt>
                <c:pt idx="895">
                  <c:v>-1.00946</c:v>
                </c:pt>
                <c:pt idx="896">
                  <c:v>-1.0075000000000001</c:v>
                </c:pt>
                <c:pt idx="897">
                  <c:v>-1.0055000000000001</c:v>
                </c:pt>
                <c:pt idx="898">
                  <c:v>-1.00349</c:v>
                </c:pt>
                <c:pt idx="899">
                  <c:v>-1.00149</c:v>
                </c:pt>
                <c:pt idx="900">
                  <c:v>-0.99949399999999999</c:v>
                </c:pt>
                <c:pt idx="901">
                  <c:v>-0.99752600000000002</c:v>
                </c:pt>
                <c:pt idx="902">
                  <c:v>-0.99552399999999996</c:v>
                </c:pt>
                <c:pt idx="903">
                  <c:v>-0.99349600000000005</c:v>
                </c:pt>
                <c:pt idx="904">
                  <c:v>-0.99151500000000004</c:v>
                </c:pt>
                <c:pt idx="905">
                  <c:v>-0.98951100000000003</c:v>
                </c:pt>
                <c:pt idx="906">
                  <c:v>-0.98752099999999998</c:v>
                </c:pt>
                <c:pt idx="907">
                  <c:v>-0.98552300000000004</c:v>
                </c:pt>
                <c:pt idx="908">
                  <c:v>-0.98352600000000001</c:v>
                </c:pt>
                <c:pt idx="909">
                  <c:v>-0.981518</c:v>
                </c:pt>
                <c:pt idx="910">
                  <c:v>-0.97953000000000001</c:v>
                </c:pt>
                <c:pt idx="911">
                  <c:v>-0.97751500000000002</c:v>
                </c:pt>
                <c:pt idx="912">
                  <c:v>-0.97553000000000001</c:v>
                </c:pt>
                <c:pt idx="913">
                  <c:v>-0.97353299999999998</c:v>
                </c:pt>
                <c:pt idx="914">
                  <c:v>-0.97152499999999997</c:v>
                </c:pt>
                <c:pt idx="915">
                  <c:v>-0.96952400000000005</c:v>
                </c:pt>
                <c:pt idx="916">
                  <c:v>-0.96752300000000002</c:v>
                </c:pt>
                <c:pt idx="917">
                  <c:v>-0.965534</c:v>
                </c:pt>
                <c:pt idx="918">
                  <c:v>-0.96352599999999999</c:v>
                </c:pt>
                <c:pt idx="919">
                  <c:v>-0.96153599999999995</c:v>
                </c:pt>
                <c:pt idx="920">
                  <c:v>-0.959534</c:v>
                </c:pt>
                <c:pt idx="921">
                  <c:v>-0.95752899999999996</c:v>
                </c:pt>
                <c:pt idx="922">
                  <c:v>-0.95553399999999999</c:v>
                </c:pt>
                <c:pt idx="923">
                  <c:v>-0.95352800000000004</c:v>
                </c:pt>
                <c:pt idx="924">
                  <c:v>-0.95153600000000005</c:v>
                </c:pt>
                <c:pt idx="925">
                  <c:v>-0.94954099999999997</c:v>
                </c:pt>
                <c:pt idx="926">
                  <c:v>-0.94753699999999996</c:v>
                </c:pt>
                <c:pt idx="927">
                  <c:v>-0.945546</c:v>
                </c:pt>
                <c:pt idx="928">
                  <c:v>-0.94355299999999998</c:v>
                </c:pt>
                <c:pt idx="929">
                  <c:v>-0.94155500000000003</c:v>
                </c:pt>
                <c:pt idx="930">
                  <c:v>-0.939554</c:v>
                </c:pt>
                <c:pt idx="931">
                  <c:v>-0.93754099999999996</c:v>
                </c:pt>
                <c:pt idx="932">
                  <c:v>-0.93554400000000004</c:v>
                </c:pt>
                <c:pt idx="933">
                  <c:v>-0.93354899999999996</c:v>
                </c:pt>
                <c:pt idx="934">
                  <c:v>-0.93154300000000001</c:v>
                </c:pt>
                <c:pt idx="935">
                  <c:v>-0.92954599999999998</c:v>
                </c:pt>
                <c:pt idx="936">
                  <c:v>-0.92756099999999997</c:v>
                </c:pt>
                <c:pt idx="937">
                  <c:v>-0.92554999999999998</c:v>
                </c:pt>
                <c:pt idx="938">
                  <c:v>-0.92356400000000005</c:v>
                </c:pt>
                <c:pt idx="939">
                  <c:v>-0.92156700000000003</c:v>
                </c:pt>
                <c:pt idx="940">
                  <c:v>-0.91955900000000002</c:v>
                </c:pt>
                <c:pt idx="941">
                  <c:v>-0.91756599999999999</c:v>
                </c:pt>
                <c:pt idx="942">
                  <c:v>-0.91555699999999995</c:v>
                </c:pt>
                <c:pt idx="943">
                  <c:v>-0.91355600000000003</c:v>
                </c:pt>
                <c:pt idx="944">
                  <c:v>-0.91156000000000004</c:v>
                </c:pt>
                <c:pt idx="945">
                  <c:v>-0.90956000000000004</c:v>
                </c:pt>
                <c:pt idx="946">
                  <c:v>-0.90757100000000002</c:v>
                </c:pt>
                <c:pt idx="947">
                  <c:v>-0.90557500000000002</c:v>
                </c:pt>
                <c:pt idx="948">
                  <c:v>-0.903555</c:v>
                </c:pt>
                <c:pt idx="949">
                  <c:v>-0.90156400000000003</c:v>
                </c:pt>
                <c:pt idx="950">
                  <c:v>-0.89956400000000003</c:v>
                </c:pt>
                <c:pt idx="951">
                  <c:v>-0.897567</c:v>
                </c:pt>
                <c:pt idx="952">
                  <c:v>-0.89558800000000005</c:v>
                </c:pt>
                <c:pt idx="953">
                  <c:v>-0.89359599999999995</c:v>
                </c:pt>
                <c:pt idx="954">
                  <c:v>-0.89158599999999999</c:v>
                </c:pt>
                <c:pt idx="955">
                  <c:v>-0.88958700000000002</c:v>
                </c:pt>
                <c:pt idx="956">
                  <c:v>-0.88758300000000001</c:v>
                </c:pt>
                <c:pt idx="957">
                  <c:v>-0.88557699999999995</c:v>
                </c:pt>
                <c:pt idx="958">
                  <c:v>-0.88358300000000001</c:v>
                </c:pt>
                <c:pt idx="959">
                  <c:v>-0.88158800000000004</c:v>
                </c:pt>
                <c:pt idx="960">
                  <c:v>-0.87958499999999995</c:v>
                </c:pt>
                <c:pt idx="961">
                  <c:v>-0.87758100000000006</c:v>
                </c:pt>
                <c:pt idx="962">
                  <c:v>-0.87558199999999997</c:v>
                </c:pt>
                <c:pt idx="963">
                  <c:v>-0.87360099999999996</c:v>
                </c:pt>
                <c:pt idx="964">
                  <c:v>-0.87159399999999998</c:v>
                </c:pt>
                <c:pt idx="965">
                  <c:v>-0.869614</c:v>
                </c:pt>
                <c:pt idx="966">
                  <c:v>-0.86758000000000002</c:v>
                </c:pt>
                <c:pt idx="967">
                  <c:v>-0.86560700000000002</c:v>
                </c:pt>
                <c:pt idx="968">
                  <c:v>-0.86359300000000006</c:v>
                </c:pt>
                <c:pt idx="969">
                  <c:v>-0.86158599999999996</c:v>
                </c:pt>
                <c:pt idx="970">
                  <c:v>-0.85959300000000005</c:v>
                </c:pt>
                <c:pt idx="971">
                  <c:v>-0.85759099999999999</c:v>
                </c:pt>
                <c:pt idx="972">
                  <c:v>-0.855599</c:v>
                </c:pt>
                <c:pt idx="973">
                  <c:v>-0.853599</c:v>
                </c:pt>
                <c:pt idx="974">
                  <c:v>-0.85158999999999996</c:v>
                </c:pt>
                <c:pt idx="975">
                  <c:v>-0.84960599999999997</c:v>
                </c:pt>
                <c:pt idx="976">
                  <c:v>-0.847603</c:v>
                </c:pt>
                <c:pt idx="977">
                  <c:v>-0.84559200000000001</c:v>
                </c:pt>
                <c:pt idx="978">
                  <c:v>-0.84360599999999997</c:v>
                </c:pt>
                <c:pt idx="979">
                  <c:v>-0.84162400000000004</c:v>
                </c:pt>
                <c:pt idx="980">
                  <c:v>-0.83961699999999995</c:v>
                </c:pt>
                <c:pt idx="981">
                  <c:v>-0.83761099999999999</c:v>
                </c:pt>
                <c:pt idx="982">
                  <c:v>-0.83561700000000005</c:v>
                </c:pt>
                <c:pt idx="983">
                  <c:v>-0.83361200000000002</c:v>
                </c:pt>
                <c:pt idx="984">
                  <c:v>-0.83162499999999995</c:v>
                </c:pt>
                <c:pt idx="985">
                  <c:v>-0.82962999999999998</c:v>
                </c:pt>
                <c:pt idx="986">
                  <c:v>-0.82760599999999995</c:v>
                </c:pt>
                <c:pt idx="987">
                  <c:v>-0.825623</c:v>
                </c:pt>
                <c:pt idx="988">
                  <c:v>-0.82364199999999999</c:v>
                </c:pt>
                <c:pt idx="989">
                  <c:v>-0.82163900000000001</c:v>
                </c:pt>
                <c:pt idx="990">
                  <c:v>-0.81961700000000004</c:v>
                </c:pt>
                <c:pt idx="991">
                  <c:v>-0.817658</c:v>
                </c:pt>
                <c:pt idx="992">
                  <c:v>-0.81565600000000005</c:v>
                </c:pt>
                <c:pt idx="993">
                  <c:v>-0.81366099999999997</c:v>
                </c:pt>
                <c:pt idx="994">
                  <c:v>-0.81164099999999995</c:v>
                </c:pt>
                <c:pt idx="995">
                  <c:v>-0.80965799999999999</c:v>
                </c:pt>
                <c:pt idx="996">
                  <c:v>-0.807647</c:v>
                </c:pt>
                <c:pt idx="997">
                  <c:v>-0.80568300000000004</c:v>
                </c:pt>
                <c:pt idx="998">
                  <c:v>-0.803651</c:v>
                </c:pt>
                <c:pt idx="999">
                  <c:v>-0.801647</c:v>
                </c:pt>
                <c:pt idx="1000">
                  <c:v>-0.79964400000000002</c:v>
                </c:pt>
                <c:pt idx="1001">
                  <c:v>-0.79765600000000003</c:v>
                </c:pt>
                <c:pt idx="1002">
                  <c:v>-0.79564900000000005</c:v>
                </c:pt>
                <c:pt idx="1003">
                  <c:v>-0.79366499999999995</c:v>
                </c:pt>
                <c:pt idx="1004">
                  <c:v>-0.79168499999999997</c:v>
                </c:pt>
                <c:pt idx="1005">
                  <c:v>-0.78968899999999997</c:v>
                </c:pt>
                <c:pt idx="1006">
                  <c:v>-0.78768000000000005</c:v>
                </c:pt>
                <c:pt idx="1007">
                  <c:v>-0.78567299999999995</c:v>
                </c:pt>
                <c:pt idx="1008">
                  <c:v>-0.78368199999999999</c:v>
                </c:pt>
                <c:pt idx="1009">
                  <c:v>-0.78167500000000001</c:v>
                </c:pt>
                <c:pt idx="1010">
                  <c:v>-0.77968099999999996</c:v>
                </c:pt>
                <c:pt idx="1011">
                  <c:v>-0.77768499999999996</c:v>
                </c:pt>
                <c:pt idx="1012">
                  <c:v>-0.77566900000000005</c:v>
                </c:pt>
                <c:pt idx="1013">
                  <c:v>-0.77367900000000001</c:v>
                </c:pt>
                <c:pt idx="1014">
                  <c:v>-0.771679</c:v>
                </c:pt>
                <c:pt idx="1015">
                  <c:v>-0.76968599999999998</c:v>
                </c:pt>
                <c:pt idx="1016">
                  <c:v>-0.76769900000000002</c:v>
                </c:pt>
                <c:pt idx="1017">
                  <c:v>-0.76570199999999999</c:v>
                </c:pt>
                <c:pt idx="1018">
                  <c:v>-0.76368499999999995</c:v>
                </c:pt>
                <c:pt idx="1019">
                  <c:v>-0.76169699999999996</c:v>
                </c:pt>
                <c:pt idx="1020">
                  <c:v>-0.75968199999999997</c:v>
                </c:pt>
                <c:pt idx="1021">
                  <c:v>-0.75769600000000004</c:v>
                </c:pt>
                <c:pt idx="1022">
                  <c:v>-0.75567799999999996</c:v>
                </c:pt>
                <c:pt idx="1023">
                  <c:v>-0.753687</c:v>
                </c:pt>
                <c:pt idx="1024">
                  <c:v>-0.75168500000000005</c:v>
                </c:pt>
                <c:pt idx="1025">
                  <c:v>-0.74966900000000003</c:v>
                </c:pt>
                <c:pt idx="1026">
                  <c:v>-0.74768100000000004</c:v>
                </c:pt>
                <c:pt idx="1027">
                  <c:v>-0.74568400000000001</c:v>
                </c:pt>
                <c:pt idx="1028">
                  <c:v>-0.74368299999999998</c:v>
                </c:pt>
                <c:pt idx="1029">
                  <c:v>-0.741734</c:v>
                </c:pt>
                <c:pt idx="1030">
                  <c:v>-0.73970899999999995</c:v>
                </c:pt>
                <c:pt idx="1031">
                  <c:v>-0.73770400000000003</c:v>
                </c:pt>
                <c:pt idx="1032">
                  <c:v>-0.73570400000000002</c:v>
                </c:pt>
                <c:pt idx="1033">
                  <c:v>-0.73370599999999997</c:v>
                </c:pt>
                <c:pt idx="1034">
                  <c:v>-0.73170199999999996</c:v>
                </c:pt>
                <c:pt idx="1035">
                  <c:v>-0.72970599999999997</c:v>
                </c:pt>
                <c:pt idx="1036">
                  <c:v>-0.72770599999999996</c:v>
                </c:pt>
                <c:pt idx="1037">
                  <c:v>-0.72571300000000005</c:v>
                </c:pt>
                <c:pt idx="1038">
                  <c:v>-0.72369499999999998</c:v>
                </c:pt>
                <c:pt idx="1039">
                  <c:v>-0.72172099999999995</c:v>
                </c:pt>
                <c:pt idx="1040">
                  <c:v>-0.71972899999999995</c:v>
                </c:pt>
                <c:pt idx="1041">
                  <c:v>-0.717719</c:v>
                </c:pt>
                <c:pt idx="1042">
                  <c:v>-0.71571399999999996</c:v>
                </c:pt>
                <c:pt idx="1043">
                  <c:v>-0.71372400000000003</c:v>
                </c:pt>
                <c:pt idx="1044">
                  <c:v>-0.71172800000000003</c:v>
                </c:pt>
                <c:pt idx="1045">
                  <c:v>-0.70971799999999996</c:v>
                </c:pt>
                <c:pt idx="1046">
                  <c:v>-0.70772500000000005</c:v>
                </c:pt>
                <c:pt idx="1047">
                  <c:v>-0.70573600000000003</c:v>
                </c:pt>
                <c:pt idx="1048">
                  <c:v>-0.70373399999999997</c:v>
                </c:pt>
                <c:pt idx="1049">
                  <c:v>-0.70172599999999996</c:v>
                </c:pt>
                <c:pt idx="1050">
                  <c:v>-0.69969300000000001</c:v>
                </c:pt>
                <c:pt idx="1051">
                  <c:v>-0.69772900000000004</c:v>
                </c:pt>
                <c:pt idx="1052">
                  <c:v>-0.69573099999999999</c:v>
                </c:pt>
                <c:pt idx="1053">
                  <c:v>-0.69373200000000002</c:v>
                </c:pt>
                <c:pt idx="1054">
                  <c:v>-0.69171800000000006</c:v>
                </c:pt>
                <c:pt idx="1055">
                  <c:v>-0.68974400000000002</c:v>
                </c:pt>
                <c:pt idx="1056">
                  <c:v>-0.68773600000000001</c:v>
                </c:pt>
                <c:pt idx="1057">
                  <c:v>-0.68573899999999999</c:v>
                </c:pt>
                <c:pt idx="1058">
                  <c:v>-0.68373200000000001</c:v>
                </c:pt>
                <c:pt idx="1059">
                  <c:v>-0.68174800000000002</c:v>
                </c:pt>
                <c:pt idx="1060">
                  <c:v>-0.67973399999999995</c:v>
                </c:pt>
                <c:pt idx="1061">
                  <c:v>-0.67774100000000004</c:v>
                </c:pt>
                <c:pt idx="1062">
                  <c:v>-0.67574500000000004</c:v>
                </c:pt>
                <c:pt idx="1063">
                  <c:v>-0.67375499999999999</c:v>
                </c:pt>
                <c:pt idx="1064">
                  <c:v>-0.67175300000000004</c:v>
                </c:pt>
                <c:pt idx="1065">
                  <c:v>-0.66975200000000001</c:v>
                </c:pt>
                <c:pt idx="1066">
                  <c:v>-0.66774199999999995</c:v>
                </c:pt>
                <c:pt idx="1067">
                  <c:v>-0.66575099999999998</c:v>
                </c:pt>
                <c:pt idx="1068">
                  <c:v>-0.66374100000000003</c:v>
                </c:pt>
                <c:pt idx="1069">
                  <c:v>-0.66176000000000001</c:v>
                </c:pt>
                <c:pt idx="1070">
                  <c:v>-0.659744</c:v>
                </c:pt>
                <c:pt idx="1071">
                  <c:v>-0.65775600000000001</c:v>
                </c:pt>
                <c:pt idx="1072">
                  <c:v>-0.65574699999999997</c:v>
                </c:pt>
                <c:pt idx="1073">
                  <c:v>-0.65373800000000004</c:v>
                </c:pt>
                <c:pt idx="1074">
                  <c:v>-0.65174299999999996</c:v>
                </c:pt>
                <c:pt idx="1075">
                  <c:v>-0.64976599999999995</c:v>
                </c:pt>
                <c:pt idx="1076">
                  <c:v>-0.64773400000000003</c:v>
                </c:pt>
                <c:pt idx="1077">
                  <c:v>-0.64574299999999996</c:v>
                </c:pt>
                <c:pt idx="1078">
                  <c:v>-0.64375099999999996</c:v>
                </c:pt>
                <c:pt idx="1079">
                  <c:v>-0.64175899999999997</c:v>
                </c:pt>
                <c:pt idx="1080">
                  <c:v>-0.63975599999999999</c:v>
                </c:pt>
                <c:pt idx="1081">
                  <c:v>-0.63777499999999998</c:v>
                </c:pt>
                <c:pt idx="1082">
                  <c:v>-0.63576699999999997</c:v>
                </c:pt>
                <c:pt idx="1083">
                  <c:v>-0.63378599999999996</c:v>
                </c:pt>
                <c:pt idx="1084">
                  <c:v>-0.63176100000000002</c:v>
                </c:pt>
                <c:pt idx="1085">
                  <c:v>-0.629772</c:v>
                </c:pt>
                <c:pt idx="1086">
                  <c:v>-0.62776500000000002</c:v>
                </c:pt>
                <c:pt idx="1087">
                  <c:v>-0.62577400000000005</c:v>
                </c:pt>
                <c:pt idx="1088">
                  <c:v>-0.62376100000000001</c:v>
                </c:pt>
                <c:pt idx="1089">
                  <c:v>-0.62177800000000005</c:v>
                </c:pt>
                <c:pt idx="1090">
                  <c:v>-0.61977099999999996</c:v>
                </c:pt>
                <c:pt idx="1091">
                  <c:v>-0.61778</c:v>
                </c:pt>
                <c:pt idx="1092">
                  <c:v>-0.61576799999999998</c:v>
                </c:pt>
                <c:pt idx="1093">
                  <c:v>-0.61381300000000005</c:v>
                </c:pt>
                <c:pt idx="1094">
                  <c:v>-0.61176600000000003</c:v>
                </c:pt>
                <c:pt idx="1095">
                  <c:v>-0.60977999999999999</c:v>
                </c:pt>
                <c:pt idx="1096">
                  <c:v>-0.60777400000000004</c:v>
                </c:pt>
                <c:pt idx="1097">
                  <c:v>-0.60578600000000005</c:v>
                </c:pt>
                <c:pt idx="1098">
                  <c:v>-0.60378399999999999</c:v>
                </c:pt>
                <c:pt idx="1099">
                  <c:v>-0.60177999999999998</c:v>
                </c:pt>
                <c:pt idx="1100">
                  <c:v>-0.59977499999999995</c:v>
                </c:pt>
                <c:pt idx="1101">
                  <c:v>-0.59779300000000002</c:v>
                </c:pt>
                <c:pt idx="1102">
                  <c:v>-0.59578600000000004</c:v>
                </c:pt>
                <c:pt idx="1103">
                  <c:v>-0.59379099999999996</c:v>
                </c:pt>
                <c:pt idx="1104">
                  <c:v>-0.59178399999999998</c:v>
                </c:pt>
                <c:pt idx="1105">
                  <c:v>-0.589785</c:v>
                </c:pt>
                <c:pt idx="1106">
                  <c:v>-0.58781399999999995</c:v>
                </c:pt>
                <c:pt idx="1107">
                  <c:v>-0.585812</c:v>
                </c:pt>
                <c:pt idx="1108">
                  <c:v>-0.58379899999999996</c:v>
                </c:pt>
                <c:pt idx="1109">
                  <c:v>-0.58179499999999995</c:v>
                </c:pt>
                <c:pt idx="1110">
                  <c:v>-0.57980200000000004</c:v>
                </c:pt>
                <c:pt idx="1111">
                  <c:v>-0.57780299999999996</c:v>
                </c:pt>
                <c:pt idx="1112">
                  <c:v>-0.57579999999999998</c:v>
                </c:pt>
                <c:pt idx="1113">
                  <c:v>-0.57383099999999998</c:v>
                </c:pt>
                <c:pt idx="1114">
                  <c:v>-0.57181499999999996</c:v>
                </c:pt>
                <c:pt idx="1115">
                  <c:v>-0.56982200000000005</c:v>
                </c:pt>
                <c:pt idx="1116">
                  <c:v>-0.56780600000000003</c:v>
                </c:pt>
                <c:pt idx="1117">
                  <c:v>-0.56581999999999999</c:v>
                </c:pt>
                <c:pt idx="1118">
                  <c:v>-0.56381599999999998</c:v>
                </c:pt>
                <c:pt idx="1119">
                  <c:v>-0.56183799999999995</c:v>
                </c:pt>
                <c:pt idx="1120">
                  <c:v>-0.55981099999999995</c:v>
                </c:pt>
                <c:pt idx="1121">
                  <c:v>-0.55781700000000001</c:v>
                </c:pt>
                <c:pt idx="1122">
                  <c:v>-0.55580799999999997</c:v>
                </c:pt>
                <c:pt idx="1123">
                  <c:v>-0.55382399999999998</c:v>
                </c:pt>
                <c:pt idx="1124">
                  <c:v>-0.55181400000000003</c:v>
                </c:pt>
                <c:pt idx="1125">
                  <c:v>-0.54983099999999996</c:v>
                </c:pt>
                <c:pt idx="1126">
                  <c:v>-0.547821</c:v>
                </c:pt>
                <c:pt idx="1127">
                  <c:v>-0.54583800000000005</c:v>
                </c:pt>
                <c:pt idx="1128">
                  <c:v>-0.54381100000000004</c:v>
                </c:pt>
                <c:pt idx="1129">
                  <c:v>-0.54182600000000003</c:v>
                </c:pt>
                <c:pt idx="1130">
                  <c:v>-0.53982600000000003</c:v>
                </c:pt>
                <c:pt idx="1131">
                  <c:v>-0.53783400000000003</c:v>
                </c:pt>
                <c:pt idx="1132">
                  <c:v>-0.535825</c:v>
                </c:pt>
                <c:pt idx="1133">
                  <c:v>-0.53384699999999996</c:v>
                </c:pt>
                <c:pt idx="1134">
                  <c:v>-0.531856</c:v>
                </c:pt>
                <c:pt idx="1135">
                  <c:v>-0.52984399999999998</c:v>
                </c:pt>
                <c:pt idx="1136">
                  <c:v>-0.52784900000000001</c:v>
                </c:pt>
                <c:pt idx="1137">
                  <c:v>-0.52584299999999995</c:v>
                </c:pt>
                <c:pt idx="1138">
                  <c:v>-0.52385800000000005</c:v>
                </c:pt>
                <c:pt idx="1139">
                  <c:v>-0.52186399999999999</c:v>
                </c:pt>
                <c:pt idx="1140">
                  <c:v>-0.51984600000000003</c:v>
                </c:pt>
                <c:pt idx="1141">
                  <c:v>-0.51787099999999997</c:v>
                </c:pt>
                <c:pt idx="1142">
                  <c:v>-0.51584600000000003</c:v>
                </c:pt>
                <c:pt idx="1143">
                  <c:v>-0.51387300000000002</c:v>
                </c:pt>
                <c:pt idx="1144">
                  <c:v>-0.51186600000000004</c:v>
                </c:pt>
                <c:pt idx="1145">
                  <c:v>-0.50986699999999996</c:v>
                </c:pt>
                <c:pt idx="1146">
                  <c:v>-0.50787400000000005</c:v>
                </c:pt>
                <c:pt idx="1147">
                  <c:v>-0.50587199999999999</c:v>
                </c:pt>
                <c:pt idx="1148">
                  <c:v>-0.50385500000000005</c:v>
                </c:pt>
                <c:pt idx="1149">
                  <c:v>-0.50186500000000001</c:v>
                </c:pt>
                <c:pt idx="1150">
                  <c:v>-0.499859</c:v>
                </c:pt>
              </c:numCache>
            </c:numRef>
          </c:xVal>
          <c:yVal>
            <c:numRef>
              <c:f>'190618 I40 Mod Au E2 CHG'!$E$75:$E$1225</c:f>
              <c:numCache>
                <c:formatCode>0.00E+00</c:formatCode>
                <c:ptCount val="1151"/>
                <c:pt idx="0">
                  <c:v>-1.4241200000000001E-8</c:v>
                </c:pt>
                <c:pt idx="1">
                  <c:v>-1.6607099999999999E-9</c:v>
                </c:pt>
                <c:pt idx="2">
                  <c:v>-1.8530200000000001E-9</c:v>
                </c:pt>
                <c:pt idx="3">
                  <c:v>-2.89148E-9</c:v>
                </c:pt>
                <c:pt idx="4">
                  <c:v>-4.0674700000000002E-9</c:v>
                </c:pt>
                <c:pt idx="5">
                  <c:v>-4.5958700000000002E-9</c:v>
                </c:pt>
                <c:pt idx="6">
                  <c:v>-5.4884800000000001E-9</c:v>
                </c:pt>
                <c:pt idx="7">
                  <c:v>-5.5684899999999997E-9</c:v>
                </c:pt>
                <c:pt idx="8">
                  <c:v>-6.7086400000000001E-9</c:v>
                </c:pt>
                <c:pt idx="9">
                  <c:v>-7.3212199999999997E-9</c:v>
                </c:pt>
                <c:pt idx="10">
                  <c:v>-7.1961999999999996E-9</c:v>
                </c:pt>
                <c:pt idx="11">
                  <c:v>-8.0179699999999998E-9</c:v>
                </c:pt>
                <c:pt idx="12">
                  <c:v>-8.3513500000000005E-9</c:v>
                </c:pt>
                <c:pt idx="13">
                  <c:v>-8.9372499999999995E-9</c:v>
                </c:pt>
                <c:pt idx="14">
                  <c:v>-9.0264300000000006E-9</c:v>
                </c:pt>
                <c:pt idx="15">
                  <c:v>-1.00641E-8</c:v>
                </c:pt>
                <c:pt idx="16">
                  <c:v>-1.01816E-8</c:v>
                </c:pt>
                <c:pt idx="17">
                  <c:v>-1.00174E-8</c:v>
                </c:pt>
                <c:pt idx="18">
                  <c:v>-1.0012400000000001E-8</c:v>
                </c:pt>
                <c:pt idx="19">
                  <c:v>-1.03608E-8</c:v>
                </c:pt>
                <c:pt idx="20">
                  <c:v>-1.09883E-8</c:v>
                </c:pt>
                <c:pt idx="21">
                  <c:v>-1.11842E-8</c:v>
                </c:pt>
                <c:pt idx="22">
                  <c:v>-1.14259E-8</c:v>
                </c:pt>
                <c:pt idx="23">
                  <c:v>-1.1391700000000001E-8</c:v>
                </c:pt>
                <c:pt idx="24">
                  <c:v>-1.1300899999999999E-8</c:v>
                </c:pt>
                <c:pt idx="25">
                  <c:v>-1.2144300000000001E-8</c:v>
                </c:pt>
                <c:pt idx="26">
                  <c:v>-1.24535E-8</c:v>
                </c:pt>
                <c:pt idx="27">
                  <c:v>-1.29186E-8</c:v>
                </c:pt>
                <c:pt idx="28">
                  <c:v>-1.29853E-8</c:v>
                </c:pt>
                <c:pt idx="29">
                  <c:v>-1.3460300000000001E-8</c:v>
                </c:pt>
                <c:pt idx="30">
                  <c:v>-1.3484500000000001E-8</c:v>
                </c:pt>
                <c:pt idx="31">
                  <c:v>-1.3472E-8</c:v>
                </c:pt>
                <c:pt idx="32">
                  <c:v>-1.3823700000000001E-8</c:v>
                </c:pt>
                <c:pt idx="33">
                  <c:v>-1.3662899999999999E-8</c:v>
                </c:pt>
                <c:pt idx="34">
                  <c:v>-1.41121E-8</c:v>
                </c:pt>
                <c:pt idx="35">
                  <c:v>-1.39821E-8</c:v>
                </c:pt>
                <c:pt idx="36">
                  <c:v>-1.4219600000000001E-8</c:v>
                </c:pt>
                <c:pt idx="37">
                  <c:v>-1.48438E-8</c:v>
                </c:pt>
                <c:pt idx="38">
                  <c:v>-1.50639E-8</c:v>
                </c:pt>
                <c:pt idx="39">
                  <c:v>-1.5119699999999999E-8</c:v>
                </c:pt>
                <c:pt idx="40">
                  <c:v>-1.5153E-8</c:v>
                </c:pt>
                <c:pt idx="41">
                  <c:v>-1.57723E-8</c:v>
                </c:pt>
                <c:pt idx="42">
                  <c:v>-1.5595600000000001E-8</c:v>
                </c:pt>
                <c:pt idx="43">
                  <c:v>-1.5916499999999999E-8</c:v>
                </c:pt>
                <c:pt idx="44">
                  <c:v>-1.6376500000000001E-8</c:v>
                </c:pt>
                <c:pt idx="45">
                  <c:v>-1.6473999999999999E-8</c:v>
                </c:pt>
                <c:pt idx="46">
                  <c:v>-1.72283E-8</c:v>
                </c:pt>
                <c:pt idx="47">
                  <c:v>-1.7078299999999999E-8</c:v>
                </c:pt>
                <c:pt idx="48">
                  <c:v>-1.7379200000000001E-8</c:v>
                </c:pt>
                <c:pt idx="49">
                  <c:v>-1.7323299999999999E-8</c:v>
                </c:pt>
                <c:pt idx="50">
                  <c:v>-1.7699199999999999E-8</c:v>
                </c:pt>
                <c:pt idx="51">
                  <c:v>-1.7960099999999999E-8</c:v>
                </c:pt>
                <c:pt idx="52">
                  <c:v>-1.7421699999999999E-8</c:v>
                </c:pt>
                <c:pt idx="53">
                  <c:v>-1.8472600000000001E-8</c:v>
                </c:pt>
                <c:pt idx="54">
                  <c:v>-1.8290899999999999E-8</c:v>
                </c:pt>
                <c:pt idx="55">
                  <c:v>-1.8598499999999999E-8</c:v>
                </c:pt>
                <c:pt idx="56">
                  <c:v>-1.8851800000000001E-8</c:v>
                </c:pt>
                <c:pt idx="57">
                  <c:v>-1.88869E-8</c:v>
                </c:pt>
                <c:pt idx="58">
                  <c:v>-1.9486899999999999E-8</c:v>
                </c:pt>
                <c:pt idx="59">
                  <c:v>-1.97403E-8</c:v>
                </c:pt>
                <c:pt idx="60">
                  <c:v>-2.0301999999999999E-8</c:v>
                </c:pt>
                <c:pt idx="61">
                  <c:v>-2.0408700000000001E-8</c:v>
                </c:pt>
                <c:pt idx="62">
                  <c:v>-2.06429E-8</c:v>
                </c:pt>
                <c:pt idx="63">
                  <c:v>-2.04687E-8</c:v>
                </c:pt>
                <c:pt idx="64">
                  <c:v>-2.08479E-8</c:v>
                </c:pt>
                <c:pt idx="65">
                  <c:v>-2.1164599999999999E-8</c:v>
                </c:pt>
                <c:pt idx="66">
                  <c:v>-2.0907899999999999E-8</c:v>
                </c:pt>
                <c:pt idx="67">
                  <c:v>-2.1192100000000001E-8</c:v>
                </c:pt>
                <c:pt idx="68">
                  <c:v>-2.14038E-8</c:v>
                </c:pt>
                <c:pt idx="69">
                  <c:v>-2.1932199999999998E-8</c:v>
                </c:pt>
                <c:pt idx="70">
                  <c:v>-2.2238899999999999E-8</c:v>
                </c:pt>
                <c:pt idx="71">
                  <c:v>-2.22356E-8</c:v>
                </c:pt>
                <c:pt idx="72">
                  <c:v>-2.3024900000000001E-8</c:v>
                </c:pt>
                <c:pt idx="73">
                  <c:v>-2.2956500000000001E-8</c:v>
                </c:pt>
                <c:pt idx="74">
                  <c:v>-2.3519899999999999E-8</c:v>
                </c:pt>
                <c:pt idx="75">
                  <c:v>-2.36683E-8</c:v>
                </c:pt>
                <c:pt idx="76">
                  <c:v>-2.3875E-8</c:v>
                </c:pt>
                <c:pt idx="77">
                  <c:v>-2.4299999999999999E-8</c:v>
                </c:pt>
                <c:pt idx="78">
                  <c:v>-2.4445900000000001E-8</c:v>
                </c:pt>
                <c:pt idx="79">
                  <c:v>-2.5305999999999998E-8</c:v>
                </c:pt>
                <c:pt idx="80">
                  <c:v>-2.5085100000000001E-8</c:v>
                </c:pt>
                <c:pt idx="81">
                  <c:v>-2.5881900000000001E-8</c:v>
                </c:pt>
                <c:pt idx="82">
                  <c:v>-2.6155300000000001E-8</c:v>
                </c:pt>
                <c:pt idx="83">
                  <c:v>-2.6308599999999999E-8</c:v>
                </c:pt>
                <c:pt idx="84">
                  <c:v>-2.6366100000000001E-8</c:v>
                </c:pt>
                <c:pt idx="85">
                  <c:v>-2.70104E-8</c:v>
                </c:pt>
                <c:pt idx="86">
                  <c:v>-2.69645E-8</c:v>
                </c:pt>
                <c:pt idx="87">
                  <c:v>-2.74629E-8</c:v>
                </c:pt>
                <c:pt idx="88">
                  <c:v>-2.7780499999999999E-8</c:v>
                </c:pt>
                <c:pt idx="89">
                  <c:v>-2.8566400000000001E-8</c:v>
                </c:pt>
                <c:pt idx="90">
                  <c:v>-2.8197199999999999E-8</c:v>
                </c:pt>
                <c:pt idx="91">
                  <c:v>-2.89556E-8</c:v>
                </c:pt>
                <c:pt idx="92">
                  <c:v>-2.9763200000000001E-8</c:v>
                </c:pt>
                <c:pt idx="93">
                  <c:v>-3.0365799999999998E-8</c:v>
                </c:pt>
                <c:pt idx="94">
                  <c:v>-3.0174999999999997E-8</c:v>
                </c:pt>
                <c:pt idx="95">
                  <c:v>-3.0936699999999998E-8</c:v>
                </c:pt>
                <c:pt idx="96">
                  <c:v>-3.18443E-8</c:v>
                </c:pt>
                <c:pt idx="97">
                  <c:v>-3.2005199999999999E-8</c:v>
                </c:pt>
                <c:pt idx="98">
                  <c:v>-3.2681099999999999E-8</c:v>
                </c:pt>
                <c:pt idx="99">
                  <c:v>-3.2357700000000001E-8</c:v>
                </c:pt>
                <c:pt idx="100">
                  <c:v>-3.2860300000000001E-8</c:v>
                </c:pt>
                <c:pt idx="101">
                  <c:v>-3.3048699999999997E-8</c:v>
                </c:pt>
                <c:pt idx="102">
                  <c:v>-3.3807099999999998E-8</c:v>
                </c:pt>
                <c:pt idx="103">
                  <c:v>-3.3839600000000002E-8</c:v>
                </c:pt>
                <c:pt idx="104">
                  <c:v>-3.4703000000000003E-8</c:v>
                </c:pt>
                <c:pt idx="105">
                  <c:v>-3.5216399999999998E-8</c:v>
                </c:pt>
                <c:pt idx="106">
                  <c:v>-3.53748E-8</c:v>
                </c:pt>
                <c:pt idx="107">
                  <c:v>-3.5988200000000002E-8</c:v>
                </c:pt>
                <c:pt idx="108">
                  <c:v>-3.66216E-8</c:v>
                </c:pt>
                <c:pt idx="109">
                  <c:v>-3.6983299999999997E-8</c:v>
                </c:pt>
                <c:pt idx="110">
                  <c:v>-3.8069299999999998E-8</c:v>
                </c:pt>
                <c:pt idx="111">
                  <c:v>-3.8301799999999997E-8</c:v>
                </c:pt>
                <c:pt idx="112">
                  <c:v>-3.8418500000000001E-8</c:v>
                </c:pt>
                <c:pt idx="113">
                  <c:v>-3.9211900000000002E-8</c:v>
                </c:pt>
                <c:pt idx="114">
                  <c:v>-4.0973800000000003E-8</c:v>
                </c:pt>
                <c:pt idx="115">
                  <c:v>-4.0668800000000001E-8</c:v>
                </c:pt>
                <c:pt idx="116">
                  <c:v>-4.1736399999999999E-8</c:v>
                </c:pt>
                <c:pt idx="117">
                  <c:v>-4.1317200000000003E-8</c:v>
                </c:pt>
                <c:pt idx="118">
                  <c:v>-4.2185700000000002E-8</c:v>
                </c:pt>
                <c:pt idx="119">
                  <c:v>-4.2229799999999997E-8</c:v>
                </c:pt>
                <c:pt idx="120">
                  <c:v>-4.2808199999999999E-8</c:v>
                </c:pt>
                <c:pt idx="121">
                  <c:v>-4.4325899999999997E-8</c:v>
                </c:pt>
                <c:pt idx="122">
                  <c:v>-4.4190900000000003E-8</c:v>
                </c:pt>
                <c:pt idx="123">
                  <c:v>-4.4912699999999997E-8</c:v>
                </c:pt>
                <c:pt idx="124">
                  <c:v>-4.6127E-8</c:v>
                </c:pt>
                <c:pt idx="125">
                  <c:v>-4.6633700000000003E-8</c:v>
                </c:pt>
                <c:pt idx="126">
                  <c:v>-4.7328800000000002E-8</c:v>
                </c:pt>
                <c:pt idx="127">
                  <c:v>-4.88148E-8</c:v>
                </c:pt>
                <c:pt idx="128">
                  <c:v>-4.9652400000000002E-8</c:v>
                </c:pt>
                <c:pt idx="129">
                  <c:v>-5.0251700000000003E-8</c:v>
                </c:pt>
                <c:pt idx="130">
                  <c:v>-5.07676E-8</c:v>
                </c:pt>
                <c:pt idx="131">
                  <c:v>-5.1169300000000003E-8</c:v>
                </c:pt>
                <c:pt idx="132">
                  <c:v>-5.20319E-8</c:v>
                </c:pt>
                <c:pt idx="133">
                  <c:v>-5.3461300000000001E-8</c:v>
                </c:pt>
                <c:pt idx="134">
                  <c:v>-5.4006299999999997E-8</c:v>
                </c:pt>
                <c:pt idx="135">
                  <c:v>-5.5251499999999997E-8</c:v>
                </c:pt>
                <c:pt idx="136">
                  <c:v>-5.6336600000000002E-8</c:v>
                </c:pt>
                <c:pt idx="137">
                  <c:v>-5.7261699999999997E-8</c:v>
                </c:pt>
                <c:pt idx="138">
                  <c:v>-5.8216000000000003E-8</c:v>
                </c:pt>
                <c:pt idx="139">
                  <c:v>-5.9501999999999999E-8</c:v>
                </c:pt>
                <c:pt idx="140">
                  <c:v>-5.9714500000000002E-8</c:v>
                </c:pt>
                <c:pt idx="141">
                  <c:v>-6.0803000000000005E-8</c:v>
                </c:pt>
                <c:pt idx="142">
                  <c:v>-6.2399099999999994E-8</c:v>
                </c:pt>
                <c:pt idx="143">
                  <c:v>-6.2594100000000003E-8</c:v>
                </c:pt>
                <c:pt idx="144">
                  <c:v>-6.45193E-8</c:v>
                </c:pt>
                <c:pt idx="145">
                  <c:v>-6.5720299999999999E-8</c:v>
                </c:pt>
                <c:pt idx="146">
                  <c:v>-6.7455500000000005E-8</c:v>
                </c:pt>
                <c:pt idx="147">
                  <c:v>-6.8185600000000004E-8</c:v>
                </c:pt>
                <c:pt idx="148">
                  <c:v>-6.9559999999999996E-8</c:v>
                </c:pt>
                <c:pt idx="149">
                  <c:v>-7.1142700000000001E-8</c:v>
                </c:pt>
                <c:pt idx="150">
                  <c:v>-7.2607900000000005E-8</c:v>
                </c:pt>
                <c:pt idx="151">
                  <c:v>-7.3367899999999994E-8</c:v>
                </c:pt>
                <c:pt idx="152">
                  <c:v>-7.4498900000000005E-8</c:v>
                </c:pt>
                <c:pt idx="153">
                  <c:v>-7.6350799999999996E-8</c:v>
                </c:pt>
                <c:pt idx="154">
                  <c:v>-7.8743599999999998E-8</c:v>
                </c:pt>
                <c:pt idx="155">
                  <c:v>-7.9646199999999995E-8</c:v>
                </c:pt>
                <c:pt idx="156">
                  <c:v>-8.0852199999999999E-8</c:v>
                </c:pt>
                <c:pt idx="157">
                  <c:v>-8.2818299999999997E-8</c:v>
                </c:pt>
                <c:pt idx="158">
                  <c:v>-8.52253E-8</c:v>
                </c:pt>
                <c:pt idx="159">
                  <c:v>-8.6375399999999999E-8</c:v>
                </c:pt>
                <c:pt idx="160">
                  <c:v>-8.8193199999999999E-8</c:v>
                </c:pt>
                <c:pt idx="161">
                  <c:v>-8.9691700000000004E-8</c:v>
                </c:pt>
                <c:pt idx="162">
                  <c:v>-9.2783799999999995E-8</c:v>
                </c:pt>
                <c:pt idx="163">
                  <c:v>-9.39881E-8</c:v>
                </c:pt>
                <c:pt idx="164">
                  <c:v>-9.55083E-8</c:v>
                </c:pt>
                <c:pt idx="165">
                  <c:v>-9.78986E-8</c:v>
                </c:pt>
                <c:pt idx="166">
                  <c:v>-1.0032499999999999E-7</c:v>
                </c:pt>
                <c:pt idx="167">
                  <c:v>-1.02126E-7</c:v>
                </c:pt>
                <c:pt idx="168">
                  <c:v>-1.05009E-7</c:v>
                </c:pt>
                <c:pt idx="169">
                  <c:v>-1.07402E-7</c:v>
                </c:pt>
                <c:pt idx="170">
                  <c:v>-1.09654E-7</c:v>
                </c:pt>
                <c:pt idx="171">
                  <c:v>-1.12131E-7</c:v>
                </c:pt>
                <c:pt idx="172">
                  <c:v>-1.14234E-7</c:v>
                </c:pt>
                <c:pt idx="173">
                  <c:v>-1.17314E-7</c:v>
                </c:pt>
                <c:pt idx="174">
                  <c:v>-1.1932499999999999E-7</c:v>
                </c:pt>
                <c:pt idx="175">
                  <c:v>-1.22321E-7</c:v>
                </c:pt>
                <c:pt idx="176">
                  <c:v>-1.2499999999999999E-7</c:v>
                </c:pt>
                <c:pt idx="177">
                  <c:v>-1.2788E-7</c:v>
                </c:pt>
                <c:pt idx="178">
                  <c:v>-1.3138700000000001E-7</c:v>
                </c:pt>
                <c:pt idx="179">
                  <c:v>-1.3414599999999999E-7</c:v>
                </c:pt>
                <c:pt idx="180">
                  <c:v>-1.3816199999999999E-7</c:v>
                </c:pt>
                <c:pt idx="181">
                  <c:v>-1.41132E-7</c:v>
                </c:pt>
                <c:pt idx="182">
                  <c:v>-1.4506400000000001E-7</c:v>
                </c:pt>
                <c:pt idx="183">
                  <c:v>-1.48605E-7</c:v>
                </c:pt>
                <c:pt idx="184">
                  <c:v>-1.5169500000000001E-7</c:v>
                </c:pt>
                <c:pt idx="185">
                  <c:v>-1.5645400000000001E-7</c:v>
                </c:pt>
                <c:pt idx="186">
                  <c:v>-1.6030800000000001E-7</c:v>
                </c:pt>
                <c:pt idx="187">
                  <c:v>-1.63709E-7</c:v>
                </c:pt>
                <c:pt idx="188">
                  <c:v>-1.6760199999999999E-7</c:v>
                </c:pt>
                <c:pt idx="189">
                  <c:v>-1.7200200000000001E-7</c:v>
                </c:pt>
                <c:pt idx="190">
                  <c:v>-1.7545500000000001E-7</c:v>
                </c:pt>
                <c:pt idx="191">
                  <c:v>-1.8040800000000001E-7</c:v>
                </c:pt>
                <c:pt idx="192">
                  <c:v>-1.84528E-7</c:v>
                </c:pt>
                <c:pt idx="193">
                  <c:v>-1.8997700000000001E-7</c:v>
                </c:pt>
                <c:pt idx="194">
                  <c:v>-1.9446999999999999E-7</c:v>
                </c:pt>
                <c:pt idx="195">
                  <c:v>-1.99118E-7</c:v>
                </c:pt>
                <c:pt idx="196">
                  <c:v>-2.0540700000000001E-7</c:v>
                </c:pt>
                <c:pt idx="197">
                  <c:v>-2.10044E-7</c:v>
                </c:pt>
                <c:pt idx="198">
                  <c:v>-2.1551900000000001E-7</c:v>
                </c:pt>
                <c:pt idx="199">
                  <c:v>-2.20643E-7</c:v>
                </c:pt>
                <c:pt idx="200">
                  <c:v>-2.2627E-7</c:v>
                </c:pt>
                <c:pt idx="201">
                  <c:v>-2.3247199999999999E-7</c:v>
                </c:pt>
                <c:pt idx="202">
                  <c:v>-2.38011E-7</c:v>
                </c:pt>
                <c:pt idx="203">
                  <c:v>-2.4418699999999999E-7</c:v>
                </c:pt>
                <c:pt idx="204">
                  <c:v>-2.4985500000000001E-7</c:v>
                </c:pt>
                <c:pt idx="205">
                  <c:v>-2.5759799999999998E-7</c:v>
                </c:pt>
                <c:pt idx="206">
                  <c:v>-2.6323099999999998E-7</c:v>
                </c:pt>
                <c:pt idx="207">
                  <c:v>-2.7030999999999999E-7</c:v>
                </c:pt>
                <c:pt idx="208">
                  <c:v>-2.7621400000000001E-7</c:v>
                </c:pt>
                <c:pt idx="209">
                  <c:v>-2.8335000000000001E-7</c:v>
                </c:pt>
                <c:pt idx="210">
                  <c:v>-2.8997499999999997E-7</c:v>
                </c:pt>
                <c:pt idx="211">
                  <c:v>-2.9742199999999997E-7</c:v>
                </c:pt>
                <c:pt idx="212">
                  <c:v>-3.0478400000000001E-7</c:v>
                </c:pt>
                <c:pt idx="213">
                  <c:v>-3.1183899999999999E-7</c:v>
                </c:pt>
                <c:pt idx="214">
                  <c:v>-3.20364E-7</c:v>
                </c:pt>
                <c:pt idx="215">
                  <c:v>-3.2804999999999998E-7</c:v>
                </c:pt>
                <c:pt idx="216">
                  <c:v>-3.3615600000000001E-7</c:v>
                </c:pt>
                <c:pt idx="217">
                  <c:v>-3.4485000000000002E-7</c:v>
                </c:pt>
                <c:pt idx="218">
                  <c:v>-3.5250200000000002E-7</c:v>
                </c:pt>
                <c:pt idx="219">
                  <c:v>-3.6214500000000002E-7</c:v>
                </c:pt>
                <c:pt idx="220">
                  <c:v>-3.7008300000000002E-7</c:v>
                </c:pt>
                <c:pt idx="221">
                  <c:v>-3.7932399999999999E-7</c:v>
                </c:pt>
                <c:pt idx="222">
                  <c:v>-3.88158E-7</c:v>
                </c:pt>
                <c:pt idx="223">
                  <c:v>-3.9697300000000002E-7</c:v>
                </c:pt>
                <c:pt idx="224">
                  <c:v>-4.0587999999999998E-7</c:v>
                </c:pt>
                <c:pt idx="225">
                  <c:v>-4.1697299999999998E-7</c:v>
                </c:pt>
                <c:pt idx="226">
                  <c:v>-4.2612499999999999E-7</c:v>
                </c:pt>
                <c:pt idx="227">
                  <c:v>-4.35801E-7</c:v>
                </c:pt>
                <c:pt idx="228">
                  <c:v>-4.4581500000000003E-7</c:v>
                </c:pt>
                <c:pt idx="229">
                  <c:v>-4.5642800000000002E-7</c:v>
                </c:pt>
                <c:pt idx="230">
                  <c:v>-4.6631100000000003E-7</c:v>
                </c:pt>
                <c:pt idx="231">
                  <c:v>-4.77988E-7</c:v>
                </c:pt>
                <c:pt idx="232">
                  <c:v>-4.8863499999999998E-7</c:v>
                </c:pt>
                <c:pt idx="233">
                  <c:v>-4.9896700000000005E-7</c:v>
                </c:pt>
                <c:pt idx="234">
                  <c:v>-5.1100899999999999E-7</c:v>
                </c:pt>
                <c:pt idx="235">
                  <c:v>-5.2276799999999996E-7</c:v>
                </c:pt>
                <c:pt idx="236">
                  <c:v>-5.3380900000000001E-7</c:v>
                </c:pt>
                <c:pt idx="237">
                  <c:v>-5.4681499999999999E-7</c:v>
                </c:pt>
                <c:pt idx="238">
                  <c:v>-5.5831299999999995E-7</c:v>
                </c:pt>
                <c:pt idx="239">
                  <c:v>-5.7005600000000001E-7</c:v>
                </c:pt>
                <c:pt idx="240">
                  <c:v>-5.8211700000000005E-7</c:v>
                </c:pt>
                <c:pt idx="241">
                  <c:v>-5.9585799999999999E-7</c:v>
                </c:pt>
                <c:pt idx="242">
                  <c:v>-6.0806599999999996E-7</c:v>
                </c:pt>
                <c:pt idx="243">
                  <c:v>-6.2186500000000002E-7</c:v>
                </c:pt>
                <c:pt idx="244">
                  <c:v>-6.3525699999999996E-7</c:v>
                </c:pt>
                <c:pt idx="245">
                  <c:v>-6.4818200000000003E-7</c:v>
                </c:pt>
                <c:pt idx="246">
                  <c:v>-6.62001E-7</c:v>
                </c:pt>
                <c:pt idx="247">
                  <c:v>-6.7629099999999995E-7</c:v>
                </c:pt>
                <c:pt idx="248">
                  <c:v>-6.8981699999999999E-7</c:v>
                </c:pt>
                <c:pt idx="249">
                  <c:v>-7.0515899999999997E-7</c:v>
                </c:pt>
                <c:pt idx="250">
                  <c:v>-7.2032599999999999E-7</c:v>
                </c:pt>
                <c:pt idx="251">
                  <c:v>-7.3510499999999999E-7</c:v>
                </c:pt>
                <c:pt idx="252">
                  <c:v>-7.4947599999999995E-7</c:v>
                </c:pt>
                <c:pt idx="253">
                  <c:v>-7.6550599999999997E-7</c:v>
                </c:pt>
                <c:pt idx="254">
                  <c:v>-7.8233500000000002E-7</c:v>
                </c:pt>
                <c:pt idx="255">
                  <c:v>-7.9734299999999999E-7</c:v>
                </c:pt>
                <c:pt idx="256">
                  <c:v>-8.1328699999999997E-7</c:v>
                </c:pt>
                <c:pt idx="257">
                  <c:v>-8.3170199999999997E-7</c:v>
                </c:pt>
                <c:pt idx="258">
                  <c:v>-8.4832500000000005E-7</c:v>
                </c:pt>
                <c:pt idx="259">
                  <c:v>-8.64387E-7</c:v>
                </c:pt>
                <c:pt idx="260">
                  <c:v>-8.8153199999999998E-7</c:v>
                </c:pt>
                <c:pt idx="261">
                  <c:v>-8.9893799999999997E-7</c:v>
                </c:pt>
                <c:pt idx="262">
                  <c:v>-9.1737900000000005E-7</c:v>
                </c:pt>
                <c:pt idx="263">
                  <c:v>-9.3488199999999997E-7</c:v>
                </c:pt>
                <c:pt idx="264">
                  <c:v>-9.5410700000000009E-7</c:v>
                </c:pt>
                <c:pt idx="265">
                  <c:v>-9.7231999999999991E-7</c:v>
                </c:pt>
                <c:pt idx="266">
                  <c:v>-9.91241E-7</c:v>
                </c:pt>
                <c:pt idx="267">
                  <c:v>-1.01124E-6</c:v>
                </c:pt>
                <c:pt idx="268">
                  <c:v>-1.03153E-6</c:v>
                </c:pt>
                <c:pt idx="269">
                  <c:v>-1.0506599999999999E-6</c:v>
                </c:pt>
                <c:pt idx="270">
                  <c:v>-1.0724000000000001E-6</c:v>
                </c:pt>
                <c:pt idx="271">
                  <c:v>-1.0911799999999999E-6</c:v>
                </c:pt>
                <c:pt idx="272">
                  <c:v>-1.1131500000000001E-6</c:v>
                </c:pt>
                <c:pt idx="273">
                  <c:v>-1.1354500000000001E-6</c:v>
                </c:pt>
                <c:pt idx="274">
                  <c:v>-1.15557E-6</c:v>
                </c:pt>
                <c:pt idx="275">
                  <c:v>-1.1781500000000001E-6</c:v>
                </c:pt>
                <c:pt idx="276">
                  <c:v>-1.19975E-6</c:v>
                </c:pt>
                <c:pt idx="277">
                  <c:v>-1.2226299999999999E-6</c:v>
                </c:pt>
                <c:pt idx="278">
                  <c:v>-1.2452200000000001E-6</c:v>
                </c:pt>
                <c:pt idx="279">
                  <c:v>-1.26836E-6</c:v>
                </c:pt>
                <c:pt idx="280">
                  <c:v>-1.2931200000000001E-6</c:v>
                </c:pt>
                <c:pt idx="281">
                  <c:v>-1.31706E-6</c:v>
                </c:pt>
                <c:pt idx="282">
                  <c:v>-1.3411200000000001E-6</c:v>
                </c:pt>
                <c:pt idx="283">
                  <c:v>-1.36661E-6</c:v>
                </c:pt>
                <c:pt idx="284">
                  <c:v>-1.3926199999999999E-6</c:v>
                </c:pt>
                <c:pt idx="285">
                  <c:v>-1.4164399999999999E-6</c:v>
                </c:pt>
                <c:pt idx="286">
                  <c:v>-1.44317E-6</c:v>
                </c:pt>
                <c:pt idx="287">
                  <c:v>-1.46909E-6</c:v>
                </c:pt>
                <c:pt idx="288">
                  <c:v>-1.4955900000000001E-6</c:v>
                </c:pt>
                <c:pt idx="289">
                  <c:v>-1.5219899999999999E-6</c:v>
                </c:pt>
                <c:pt idx="290">
                  <c:v>-1.5498899999999999E-6</c:v>
                </c:pt>
                <c:pt idx="291">
                  <c:v>-1.5767000000000001E-6</c:v>
                </c:pt>
                <c:pt idx="292">
                  <c:v>-1.6035199999999999E-6</c:v>
                </c:pt>
                <c:pt idx="293">
                  <c:v>-1.63121E-6</c:v>
                </c:pt>
                <c:pt idx="294">
                  <c:v>-1.6598500000000001E-6</c:v>
                </c:pt>
                <c:pt idx="295">
                  <c:v>-1.6874999999999999E-6</c:v>
                </c:pt>
                <c:pt idx="296">
                  <c:v>-1.7153999999999999E-6</c:v>
                </c:pt>
                <c:pt idx="297">
                  <c:v>-1.74463E-6</c:v>
                </c:pt>
                <c:pt idx="298">
                  <c:v>-1.7720999999999999E-6</c:v>
                </c:pt>
                <c:pt idx="299">
                  <c:v>-1.8010500000000001E-6</c:v>
                </c:pt>
                <c:pt idx="300">
                  <c:v>-1.82933E-6</c:v>
                </c:pt>
                <c:pt idx="301">
                  <c:v>-1.8592900000000001E-6</c:v>
                </c:pt>
                <c:pt idx="302">
                  <c:v>-1.8864000000000001E-6</c:v>
                </c:pt>
                <c:pt idx="303">
                  <c:v>-1.9168099999999999E-6</c:v>
                </c:pt>
                <c:pt idx="304">
                  <c:v>-1.9447199999999999E-6</c:v>
                </c:pt>
                <c:pt idx="305">
                  <c:v>-1.97389E-6</c:v>
                </c:pt>
                <c:pt idx="306">
                  <c:v>-2.0036900000000001E-6</c:v>
                </c:pt>
                <c:pt idx="307">
                  <c:v>-2.0335699999999999E-6</c:v>
                </c:pt>
                <c:pt idx="308">
                  <c:v>-2.0628099999999998E-6</c:v>
                </c:pt>
                <c:pt idx="309">
                  <c:v>-2.09074E-6</c:v>
                </c:pt>
                <c:pt idx="310">
                  <c:v>-2.1199100000000001E-6</c:v>
                </c:pt>
                <c:pt idx="311">
                  <c:v>-2.1476699999999998E-6</c:v>
                </c:pt>
                <c:pt idx="312">
                  <c:v>-2.1784300000000002E-6</c:v>
                </c:pt>
                <c:pt idx="313">
                  <c:v>-2.2061899999999999E-6</c:v>
                </c:pt>
                <c:pt idx="314">
                  <c:v>-2.2347200000000001E-6</c:v>
                </c:pt>
                <c:pt idx="315">
                  <c:v>-2.2638499999999999E-6</c:v>
                </c:pt>
                <c:pt idx="316">
                  <c:v>-2.2902999999999999E-6</c:v>
                </c:pt>
                <c:pt idx="317">
                  <c:v>-2.3200199999999999E-6</c:v>
                </c:pt>
                <c:pt idx="318">
                  <c:v>-2.34595E-6</c:v>
                </c:pt>
                <c:pt idx="319">
                  <c:v>-2.3751200000000001E-6</c:v>
                </c:pt>
                <c:pt idx="320">
                  <c:v>-2.4022000000000001E-6</c:v>
                </c:pt>
                <c:pt idx="321">
                  <c:v>-2.4304399999999999E-6</c:v>
                </c:pt>
                <c:pt idx="322">
                  <c:v>-2.45685E-6</c:v>
                </c:pt>
                <c:pt idx="323">
                  <c:v>-2.4851999999999999E-6</c:v>
                </c:pt>
                <c:pt idx="324">
                  <c:v>-2.5109599999999999E-6</c:v>
                </c:pt>
                <c:pt idx="325">
                  <c:v>-2.5389700000000002E-6</c:v>
                </c:pt>
                <c:pt idx="326">
                  <c:v>-2.5637499999999998E-6</c:v>
                </c:pt>
                <c:pt idx="327">
                  <c:v>-2.5895200000000001E-6</c:v>
                </c:pt>
                <c:pt idx="328">
                  <c:v>-2.6148899999999999E-6</c:v>
                </c:pt>
                <c:pt idx="329">
                  <c:v>-2.6396800000000002E-6</c:v>
                </c:pt>
                <c:pt idx="330">
                  <c:v>-2.6645200000000002E-6</c:v>
                </c:pt>
                <c:pt idx="331">
                  <c:v>-2.68929E-6</c:v>
                </c:pt>
                <c:pt idx="332">
                  <c:v>-2.7124699999999999E-6</c:v>
                </c:pt>
                <c:pt idx="333">
                  <c:v>-2.7347799999999999E-6</c:v>
                </c:pt>
                <c:pt idx="334">
                  <c:v>-2.75769E-6</c:v>
                </c:pt>
                <c:pt idx="335">
                  <c:v>-2.7794699999999998E-6</c:v>
                </c:pt>
                <c:pt idx="336">
                  <c:v>-2.8008599999999999E-6</c:v>
                </c:pt>
                <c:pt idx="337">
                  <c:v>-2.8218199999999999E-6</c:v>
                </c:pt>
                <c:pt idx="338">
                  <c:v>-2.8415799999999999E-6</c:v>
                </c:pt>
                <c:pt idx="339">
                  <c:v>-2.8612700000000001E-6</c:v>
                </c:pt>
                <c:pt idx="340">
                  <c:v>-2.8796700000000002E-6</c:v>
                </c:pt>
                <c:pt idx="341">
                  <c:v>-2.89611E-6</c:v>
                </c:pt>
                <c:pt idx="342">
                  <c:v>-2.9127399999999999E-6</c:v>
                </c:pt>
                <c:pt idx="343">
                  <c:v>-2.9282600000000001E-6</c:v>
                </c:pt>
                <c:pt idx="344">
                  <c:v>-2.9413399999999999E-6</c:v>
                </c:pt>
                <c:pt idx="345">
                  <c:v>-2.9548200000000002E-6</c:v>
                </c:pt>
                <c:pt idx="346">
                  <c:v>-2.96721E-6</c:v>
                </c:pt>
                <c:pt idx="347">
                  <c:v>-2.97804E-6</c:v>
                </c:pt>
                <c:pt idx="348">
                  <c:v>-2.98631E-6</c:v>
                </c:pt>
                <c:pt idx="349">
                  <c:v>-2.9945700000000001E-6</c:v>
                </c:pt>
                <c:pt idx="350">
                  <c:v>-2.9991499999999999E-6</c:v>
                </c:pt>
                <c:pt idx="351">
                  <c:v>-3.0050200000000002E-6</c:v>
                </c:pt>
                <c:pt idx="352">
                  <c:v>-3.0077800000000001E-6</c:v>
                </c:pt>
                <c:pt idx="353">
                  <c:v>-3.0084100000000001E-6</c:v>
                </c:pt>
                <c:pt idx="354">
                  <c:v>-3.00882E-6</c:v>
                </c:pt>
                <c:pt idx="355">
                  <c:v>-3.00756E-6</c:v>
                </c:pt>
                <c:pt idx="356">
                  <c:v>-3.00417E-6</c:v>
                </c:pt>
                <c:pt idx="357">
                  <c:v>-2.9977900000000001E-6</c:v>
                </c:pt>
                <c:pt idx="358">
                  <c:v>-2.99429E-6</c:v>
                </c:pt>
                <c:pt idx="359">
                  <c:v>-2.9871199999999999E-6</c:v>
                </c:pt>
                <c:pt idx="360">
                  <c:v>-2.9798299999999998E-6</c:v>
                </c:pt>
                <c:pt idx="361">
                  <c:v>-2.9724600000000001E-6</c:v>
                </c:pt>
                <c:pt idx="362">
                  <c:v>-2.9648099999999998E-6</c:v>
                </c:pt>
                <c:pt idx="363">
                  <c:v>-2.9545400000000001E-6</c:v>
                </c:pt>
                <c:pt idx="364">
                  <c:v>-2.9445299999999999E-6</c:v>
                </c:pt>
                <c:pt idx="365">
                  <c:v>-2.9332300000000001E-6</c:v>
                </c:pt>
                <c:pt idx="366">
                  <c:v>-2.9227599999999999E-6</c:v>
                </c:pt>
                <c:pt idx="367">
                  <c:v>-2.9119999999999998E-6</c:v>
                </c:pt>
                <c:pt idx="368">
                  <c:v>-2.90024E-6</c:v>
                </c:pt>
                <c:pt idx="369">
                  <c:v>-2.8885399999999998E-6</c:v>
                </c:pt>
                <c:pt idx="370">
                  <c:v>-2.87928E-6</c:v>
                </c:pt>
                <c:pt idx="371">
                  <c:v>-2.8651700000000001E-6</c:v>
                </c:pt>
                <c:pt idx="372">
                  <c:v>-2.85349E-6</c:v>
                </c:pt>
                <c:pt idx="373">
                  <c:v>-2.8414800000000001E-6</c:v>
                </c:pt>
                <c:pt idx="374">
                  <c:v>-2.8325099999999998E-6</c:v>
                </c:pt>
                <c:pt idx="375">
                  <c:v>-2.8207599999999999E-6</c:v>
                </c:pt>
                <c:pt idx="376">
                  <c:v>-2.8110700000000001E-6</c:v>
                </c:pt>
                <c:pt idx="377">
                  <c:v>-2.7999099999999999E-6</c:v>
                </c:pt>
                <c:pt idx="378">
                  <c:v>-2.7898700000000002E-6</c:v>
                </c:pt>
                <c:pt idx="379">
                  <c:v>-2.7822199999999999E-6</c:v>
                </c:pt>
                <c:pt idx="380">
                  <c:v>-2.77389E-6</c:v>
                </c:pt>
                <c:pt idx="381">
                  <c:v>-2.7648600000000002E-6</c:v>
                </c:pt>
                <c:pt idx="382">
                  <c:v>-2.7575299999999998E-6</c:v>
                </c:pt>
                <c:pt idx="383">
                  <c:v>-2.7507000000000002E-6</c:v>
                </c:pt>
                <c:pt idx="384">
                  <c:v>-2.7455400000000001E-6</c:v>
                </c:pt>
                <c:pt idx="385">
                  <c:v>-2.7393499999999999E-6</c:v>
                </c:pt>
                <c:pt idx="386">
                  <c:v>-2.73325E-6</c:v>
                </c:pt>
                <c:pt idx="387">
                  <c:v>-2.7290999999999998E-6</c:v>
                </c:pt>
                <c:pt idx="388">
                  <c:v>-2.7239400000000001E-6</c:v>
                </c:pt>
                <c:pt idx="389">
                  <c:v>-2.7207099999999999E-6</c:v>
                </c:pt>
                <c:pt idx="390">
                  <c:v>-2.7171600000000002E-6</c:v>
                </c:pt>
                <c:pt idx="391">
                  <c:v>-2.71648E-6</c:v>
                </c:pt>
                <c:pt idx="392">
                  <c:v>-2.7129299999999999E-6</c:v>
                </c:pt>
                <c:pt idx="393">
                  <c:v>-2.7114099999999998E-6</c:v>
                </c:pt>
                <c:pt idx="394">
                  <c:v>-2.71097E-6</c:v>
                </c:pt>
                <c:pt idx="395">
                  <c:v>-2.711E-6</c:v>
                </c:pt>
                <c:pt idx="396">
                  <c:v>-2.7121599999999998E-6</c:v>
                </c:pt>
                <c:pt idx="397">
                  <c:v>-2.7130999999999999E-6</c:v>
                </c:pt>
                <c:pt idx="398">
                  <c:v>-2.71637E-6</c:v>
                </c:pt>
                <c:pt idx="399">
                  <c:v>-2.72131E-6</c:v>
                </c:pt>
                <c:pt idx="400">
                  <c:v>-2.7262700000000001E-6</c:v>
                </c:pt>
                <c:pt idx="401">
                  <c:v>-2.7290099999999999E-6</c:v>
                </c:pt>
                <c:pt idx="402">
                  <c:v>-2.7366799999999999E-6</c:v>
                </c:pt>
                <c:pt idx="403">
                  <c:v>-2.74253E-6</c:v>
                </c:pt>
                <c:pt idx="404">
                  <c:v>-2.74945E-6</c:v>
                </c:pt>
                <c:pt idx="405">
                  <c:v>-2.7574500000000002E-6</c:v>
                </c:pt>
                <c:pt idx="406">
                  <c:v>-2.76737E-6</c:v>
                </c:pt>
                <c:pt idx="407">
                  <c:v>-2.7777999999999999E-6</c:v>
                </c:pt>
                <c:pt idx="408">
                  <c:v>-2.7879399999999999E-6</c:v>
                </c:pt>
                <c:pt idx="409">
                  <c:v>-2.8029599999999998E-6</c:v>
                </c:pt>
                <c:pt idx="410">
                  <c:v>-2.8142999999999999E-6</c:v>
                </c:pt>
                <c:pt idx="411">
                  <c:v>-2.8312699999999999E-6</c:v>
                </c:pt>
                <c:pt idx="412">
                  <c:v>-2.84643E-6</c:v>
                </c:pt>
                <c:pt idx="413">
                  <c:v>-2.86501E-6</c:v>
                </c:pt>
                <c:pt idx="414">
                  <c:v>-2.8851699999999999E-6</c:v>
                </c:pt>
                <c:pt idx="415">
                  <c:v>-2.9068400000000001E-6</c:v>
                </c:pt>
                <c:pt idx="416">
                  <c:v>-2.93126E-6</c:v>
                </c:pt>
                <c:pt idx="417">
                  <c:v>-2.9563099999999998E-6</c:v>
                </c:pt>
                <c:pt idx="418">
                  <c:v>-2.98579E-6</c:v>
                </c:pt>
                <c:pt idx="419">
                  <c:v>-3.01448E-6</c:v>
                </c:pt>
                <c:pt idx="420">
                  <c:v>-3.0474499999999999E-6</c:v>
                </c:pt>
                <c:pt idx="421">
                  <c:v>-3.0824100000000002E-6</c:v>
                </c:pt>
                <c:pt idx="422">
                  <c:v>-3.1205999999999998E-6</c:v>
                </c:pt>
                <c:pt idx="423">
                  <c:v>-3.1600400000000001E-6</c:v>
                </c:pt>
                <c:pt idx="424">
                  <c:v>-3.2046799999999999E-6</c:v>
                </c:pt>
                <c:pt idx="425">
                  <c:v>-3.2534099999999999E-6</c:v>
                </c:pt>
                <c:pt idx="426">
                  <c:v>-3.30423E-6</c:v>
                </c:pt>
                <c:pt idx="427">
                  <c:v>-3.3595000000000002E-6</c:v>
                </c:pt>
                <c:pt idx="428">
                  <c:v>-3.4175700000000001E-6</c:v>
                </c:pt>
                <c:pt idx="429">
                  <c:v>-3.4827199999999998E-6</c:v>
                </c:pt>
                <c:pt idx="430">
                  <c:v>-3.5472800000000002E-6</c:v>
                </c:pt>
                <c:pt idx="431">
                  <c:v>-3.61736E-6</c:v>
                </c:pt>
                <c:pt idx="432">
                  <c:v>-3.6888799999999998E-6</c:v>
                </c:pt>
                <c:pt idx="433">
                  <c:v>-3.7613599999999998E-6</c:v>
                </c:pt>
                <c:pt idx="434">
                  <c:v>-3.8367400000000003E-6</c:v>
                </c:pt>
                <c:pt idx="435">
                  <c:v>-3.9115499999999998E-6</c:v>
                </c:pt>
                <c:pt idx="436">
                  <c:v>-3.9812699999999999E-6</c:v>
                </c:pt>
                <c:pt idx="437">
                  <c:v>-4.0495699999999998E-6</c:v>
                </c:pt>
                <c:pt idx="438">
                  <c:v>-4.1114600000000001E-6</c:v>
                </c:pt>
                <c:pt idx="439">
                  <c:v>-4.1684099999999996E-6</c:v>
                </c:pt>
                <c:pt idx="440">
                  <c:v>-4.2179099999999997E-6</c:v>
                </c:pt>
                <c:pt idx="441">
                  <c:v>-4.2579399999999998E-6</c:v>
                </c:pt>
                <c:pt idx="442">
                  <c:v>-4.2918799999999998E-6</c:v>
                </c:pt>
                <c:pt idx="443">
                  <c:v>-4.3183699999999996E-6</c:v>
                </c:pt>
                <c:pt idx="444">
                  <c:v>-4.3371200000000001E-6</c:v>
                </c:pt>
                <c:pt idx="445">
                  <c:v>-4.3489900000000004E-6</c:v>
                </c:pt>
                <c:pt idx="446">
                  <c:v>-4.3565700000000004E-6</c:v>
                </c:pt>
                <c:pt idx="447">
                  <c:v>-4.3609199999999997E-6</c:v>
                </c:pt>
                <c:pt idx="448">
                  <c:v>-4.3575999999999996E-6</c:v>
                </c:pt>
                <c:pt idx="449">
                  <c:v>-4.3537600000000003E-6</c:v>
                </c:pt>
                <c:pt idx="450">
                  <c:v>-4.3478600000000001E-6</c:v>
                </c:pt>
                <c:pt idx="451">
                  <c:v>-4.3396400000000002E-6</c:v>
                </c:pt>
                <c:pt idx="452">
                  <c:v>-4.3256300000000001E-6</c:v>
                </c:pt>
                <c:pt idx="453">
                  <c:v>-4.31536E-6</c:v>
                </c:pt>
                <c:pt idx="454">
                  <c:v>-4.29916E-6</c:v>
                </c:pt>
                <c:pt idx="455">
                  <c:v>-4.28974E-6</c:v>
                </c:pt>
                <c:pt idx="456">
                  <c:v>-4.2760199999999999E-6</c:v>
                </c:pt>
                <c:pt idx="457">
                  <c:v>-4.2610700000000002E-6</c:v>
                </c:pt>
                <c:pt idx="458">
                  <c:v>-4.2452100000000003E-6</c:v>
                </c:pt>
                <c:pt idx="459">
                  <c:v>-4.2323600000000001E-6</c:v>
                </c:pt>
                <c:pt idx="460">
                  <c:v>-4.2199799999999997E-6</c:v>
                </c:pt>
                <c:pt idx="461">
                  <c:v>-4.2047099999999996E-6</c:v>
                </c:pt>
                <c:pt idx="462">
                  <c:v>-4.19331E-6</c:v>
                </c:pt>
                <c:pt idx="463">
                  <c:v>-4.1823099999999996E-6</c:v>
                </c:pt>
                <c:pt idx="464">
                  <c:v>-4.1745200000000001E-6</c:v>
                </c:pt>
                <c:pt idx="465">
                  <c:v>-4.1663500000000004E-6</c:v>
                </c:pt>
                <c:pt idx="466">
                  <c:v>-4.1573900000000004E-6</c:v>
                </c:pt>
                <c:pt idx="467">
                  <c:v>-4.1515799999999996E-6</c:v>
                </c:pt>
                <c:pt idx="468">
                  <c:v>-4.1487800000000003E-6</c:v>
                </c:pt>
                <c:pt idx="469">
                  <c:v>-4.1455899999999999E-6</c:v>
                </c:pt>
                <c:pt idx="470">
                  <c:v>-4.1471100000000003E-6</c:v>
                </c:pt>
                <c:pt idx="471">
                  <c:v>-4.1477000000000001E-6</c:v>
                </c:pt>
                <c:pt idx="472">
                  <c:v>-4.1504799999999998E-6</c:v>
                </c:pt>
                <c:pt idx="473">
                  <c:v>-4.1553499999999999E-6</c:v>
                </c:pt>
                <c:pt idx="474">
                  <c:v>-4.1615400000000001E-6</c:v>
                </c:pt>
                <c:pt idx="475">
                  <c:v>-4.17074E-6</c:v>
                </c:pt>
                <c:pt idx="476">
                  <c:v>-4.17987E-6</c:v>
                </c:pt>
                <c:pt idx="477">
                  <c:v>-4.1924099999999997E-6</c:v>
                </c:pt>
                <c:pt idx="478">
                  <c:v>-4.2034500000000004E-6</c:v>
                </c:pt>
                <c:pt idx="479">
                  <c:v>-4.2203899999999996E-6</c:v>
                </c:pt>
                <c:pt idx="480">
                  <c:v>-4.2369699999999999E-6</c:v>
                </c:pt>
                <c:pt idx="481">
                  <c:v>-4.2520000000000001E-6</c:v>
                </c:pt>
                <c:pt idx="482">
                  <c:v>-4.2722999999999997E-6</c:v>
                </c:pt>
                <c:pt idx="483">
                  <c:v>-4.2916300000000001E-6</c:v>
                </c:pt>
                <c:pt idx="484">
                  <c:v>-4.3135500000000004E-6</c:v>
                </c:pt>
                <c:pt idx="485">
                  <c:v>-4.3361800000000004E-6</c:v>
                </c:pt>
                <c:pt idx="486">
                  <c:v>-4.3604800000000003E-6</c:v>
                </c:pt>
                <c:pt idx="487">
                  <c:v>-4.3883300000000004E-6</c:v>
                </c:pt>
                <c:pt idx="488">
                  <c:v>-4.4165400000000002E-6</c:v>
                </c:pt>
                <c:pt idx="489">
                  <c:v>-4.4451400000000003E-6</c:v>
                </c:pt>
                <c:pt idx="490">
                  <c:v>-4.4729400000000002E-6</c:v>
                </c:pt>
                <c:pt idx="491">
                  <c:v>-4.5065699999999998E-6</c:v>
                </c:pt>
                <c:pt idx="492">
                  <c:v>-4.53866E-6</c:v>
                </c:pt>
                <c:pt idx="493">
                  <c:v>-4.5751700000000003E-6</c:v>
                </c:pt>
                <c:pt idx="494">
                  <c:v>-4.6084300000000002E-6</c:v>
                </c:pt>
                <c:pt idx="495">
                  <c:v>-4.6472500000000003E-6</c:v>
                </c:pt>
                <c:pt idx="496">
                  <c:v>-4.6841599999999997E-6</c:v>
                </c:pt>
                <c:pt idx="497">
                  <c:v>-4.7257499999999996E-6</c:v>
                </c:pt>
                <c:pt idx="498">
                  <c:v>-4.7634400000000003E-6</c:v>
                </c:pt>
                <c:pt idx="499">
                  <c:v>-4.8041999999999997E-6</c:v>
                </c:pt>
                <c:pt idx="500">
                  <c:v>-4.8457400000000003E-6</c:v>
                </c:pt>
                <c:pt idx="501">
                  <c:v>-4.8877200000000004E-6</c:v>
                </c:pt>
                <c:pt idx="502">
                  <c:v>-4.9339399999999997E-6</c:v>
                </c:pt>
                <c:pt idx="503">
                  <c:v>-4.9766599999999999E-6</c:v>
                </c:pt>
                <c:pt idx="504">
                  <c:v>-5.0219400000000004E-6</c:v>
                </c:pt>
                <c:pt idx="505">
                  <c:v>-5.0649200000000001E-6</c:v>
                </c:pt>
                <c:pt idx="506">
                  <c:v>-5.1138899999999996E-6</c:v>
                </c:pt>
                <c:pt idx="507">
                  <c:v>-5.1588800000000001E-6</c:v>
                </c:pt>
                <c:pt idx="508">
                  <c:v>-5.2089299999999998E-6</c:v>
                </c:pt>
                <c:pt idx="509">
                  <c:v>-5.2520599999999998E-6</c:v>
                </c:pt>
                <c:pt idx="510">
                  <c:v>-5.2988599999999999E-6</c:v>
                </c:pt>
                <c:pt idx="511">
                  <c:v>-5.3458499999999998E-6</c:v>
                </c:pt>
                <c:pt idx="512">
                  <c:v>-5.4188499999999998E-6</c:v>
                </c:pt>
                <c:pt idx="513">
                  <c:v>-5.4545500000000001E-6</c:v>
                </c:pt>
                <c:pt idx="514">
                  <c:v>-5.4984800000000003E-6</c:v>
                </c:pt>
                <c:pt idx="515">
                  <c:v>-5.5394300000000003E-6</c:v>
                </c:pt>
                <c:pt idx="516">
                  <c:v>-5.5839299999999996E-6</c:v>
                </c:pt>
                <c:pt idx="517">
                  <c:v>-5.6296399999999997E-6</c:v>
                </c:pt>
                <c:pt idx="518">
                  <c:v>-5.6643199999999998E-6</c:v>
                </c:pt>
                <c:pt idx="519">
                  <c:v>-5.71726E-6</c:v>
                </c:pt>
                <c:pt idx="520">
                  <c:v>-5.7531099999999999E-6</c:v>
                </c:pt>
                <c:pt idx="521">
                  <c:v>-5.7875799999999997E-6</c:v>
                </c:pt>
                <c:pt idx="522">
                  <c:v>-5.8288500000000001E-6</c:v>
                </c:pt>
                <c:pt idx="523">
                  <c:v>-5.8607399999999999E-6</c:v>
                </c:pt>
                <c:pt idx="524">
                  <c:v>-5.8937099999999999E-6</c:v>
                </c:pt>
                <c:pt idx="525">
                  <c:v>-5.9294700000000002E-6</c:v>
                </c:pt>
                <c:pt idx="526">
                  <c:v>-5.9630499999999996E-6</c:v>
                </c:pt>
                <c:pt idx="527">
                  <c:v>-5.9908399999999997E-6</c:v>
                </c:pt>
                <c:pt idx="528">
                  <c:v>-6.0127799999999997E-6</c:v>
                </c:pt>
                <c:pt idx="529">
                  <c:v>-6.0419200000000003E-6</c:v>
                </c:pt>
                <c:pt idx="530">
                  <c:v>-6.0744099999999997E-6</c:v>
                </c:pt>
                <c:pt idx="531">
                  <c:v>-6.0931000000000002E-6</c:v>
                </c:pt>
                <c:pt idx="532">
                  <c:v>-6.1166E-6</c:v>
                </c:pt>
                <c:pt idx="533">
                  <c:v>-6.1361800000000001E-6</c:v>
                </c:pt>
                <c:pt idx="534">
                  <c:v>-6.1526600000000001E-6</c:v>
                </c:pt>
                <c:pt idx="535">
                  <c:v>-6.1728399999999998E-6</c:v>
                </c:pt>
                <c:pt idx="536">
                  <c:v>-6.1850400000000003E-6</c:v>
                </c:pt>
                <c:pt idx="537">
                  <c:v>-6.1902399999999999E-6</c:v>
                </c:pt>
                <c:pt idx="538">
                  <c:v>-6.1983100000000003E-6</c:v>
                </c:pt>
                <c:pt idx="539">
                  <c:v>-6.2119699999999996E-6</c:v>
                </c:pt>
                <c:pt idx="540">
                  <c:v>-6.2038699999999996E-6</c:v>
                </c:pt>
                <c:pt idx="541">
                  <c:v>-6.2140899999999997E-6</c:v>
                </c:pt>
                <c:pt idx="542">
                  <c:v>-6.1993699999999999E-6</c:v>
                </c:pt>
                <c:pt idx="543">
                  <c:v>-6.1984099999999997E-6</c:v>
                </c:pt>
                <c:pt idx="544">
                  <c:v>-6.1910399999999999E-6</c:v>
                </c:pt>
                <c:pt idx="545">
                  <c:v>-6.18644E-6</c:v>
                </c:pt>
                <c:pt idx="546">
                  <c:v>-6.1688600000000001E-6</c:v>
                </c:pt>
                <c:pt idx="547">
                  <c:v>-6.16054E-6</c:v>
                </c:pt>
                <c:pt idx="548">
                  <c:v>-6.1448299999999996E-6</c:v>
                </c:pt>
                <c:pt idx="549">
                  <c:v>-6.1257999999999999E-6</c:v>
                </c:pt>
                <c:pt idx="550">
                  <c:v>-6.1077400000000002E-6</c:v>
                </c:pt>
                <c:pt idx="551">
                  <c:v>-6.0837099999999997E-6</c:v>
                </c:pt>
                <c:pt idx="552">
                  <c:v>-6.0670499999999998E-6</c:v>
                </c:pt>
                <c:pt idx="553">
                  <c:v>-6.0410500000000004E-6</c:v>
                </c:pt>
                <c:pt idx="554">
                  <c:v>-6.0181500000000001E-6</c:v>
                </c:pt>
                <c:pt idx="555">
                  <c:v>-5.9942299999999997E-6</c:v>
                </c:pt>
                <c:pt idx="556">
                  <c:v>-5.9682400000000001E-6</c:v>
                </c:pt>
                <c:pt idx="557">
                  <c:v>-5.9319400000000002E-6</c:v>
                </c:pt>
                <c:pt idx="558">
                  <c:v>-5.9059700000000003E-6</c:v>
                </c:pt>
                <c:pt idx="559">
                  <c:v>-5.8753600000000003E-6</c:v>
                </c:pt>
                <c:pt idx="560">
                  <c:v>-5.8414800000000002E-6</c:v>
                </c:pt>
                <c:pt idx="561">
                  <c:v>-5.8147200000000001E-6</c:v>
                </c:pt>
                <c:pt idx="562">
                  <c:v>-5.77326E-6</c:v>
                </c:pt>
                <c:pt idx="563">
                  <c:v>-5.74799E-6</c:v>
                </c:pt>
                <c:pt idx="564">
                  <c:v>-5.7123700000000002E-6</c:v>
                </c:pt>
                <c:pt idx="565">
                  <c:v>-5.67993E-6</c:v>
                </c:pt>
                <c:pt idx="566">
                  <c:v>-5.6448700000000004E-6</c:v>
                </c:pt>
                <c:pt idx="567">
                  <c:v>-5.6131399999999999E-6</c:v>
                </c:pt>
                <c:pt idx="568">
                  <c:v>-5.5807499999999999E-6</c:v>
                </c:pt>
                <c:pt idx="569">
                  <c:v>-5.5448599999999998E-6</c:v>
                </c:pt>
                <c:pt idx="570">
                  <c:v>-5.5105E-6</c:v>
                </c:pt>
                <c:pt idx="571">
                  <c:v>-5.4829999999999999E-6</c:v>
                </c:pt>
                <c:pt idx="572">
                  <c:v>-5.4535999999999998E-6</c:v>
                </c:pt>
                <c:pt idx="573">
                  <c:v>-5.4206199999999999E-6</c:v>
                </c:pt>
                <c:pt idx="574">
                  <c:v>-5.3947899999999997E-6</c:v>
                </c:pt>
                <c:pt idx="575">
                  <c:v>-5.3623000000000003E-6</c:v>
                </c:pt>
                <c:pt idx="576">
                  <c:v>-5.3403899999999999E-6</c:v>
                </c:pt>
                <c:pt idx="577">
                  <c:v>-5.31396E-6</c:v>
                </c:pt>
                <c:pt idx="578">
                  <c:v>-5.2863100000000004E-6</c:v>
                </c:pt>
                <c:pt idx="579">
                  <c:v>-5.2664099999999999E-6</c:v>
                </c:pt>
                <c:pt idx="580">
                  <c:v>-5.2413299999999997E-6</c:v>
                </c:pt>
                <c:pt idx="581">
                  <c:v>-5.2208199999999998E-6</c:v>
                </c:pt>
                <c:pt idx="582">
                  <c:v>-5.2010800000000004E-6</c:v>
                </c:pt>
                <c:pt idx="583">
                  <c:v>-5.1892799999999999E-6</c:v>
                </c:pt>
                <c:pt idx="584">
                  <c:v>-5.1703600000000002E-6</c:v>
                </c:pt>
                <c:pt idx="585">
                  <c:v>-5.1524199999999997E-6</c:v>
                </c:pt>
                <c:pt idx="586">
                  <c:v>-5.1362400000000003E-6</c:v>
                </c:pt>
                <c:pt idx="587">
                  <c:v>-5.12977E-6</c:v>
                </c:pt>
                <c:pt idx="588">
                  <c:v>-5.1121900000000001E-6</c:v>
                </c:pt>
                <c:pt idx="589">
                  <c:v>-5.1014699999999998E-6</c:v>
                </c:pt>
                <c:pt idx="590">
                  <c:v>-5.1005300000000001E-6</c:v>
                </c:pt>
                <c:pt idx="591">
                  <c:v>-5.0920999999999999E-6</c:v>
                </c:pt>
                <c:pt idx="592">
                  <c:v>-5.0819399999999998E-6</c:v>
                </c:pt>
                <c:pt idx="593">
                  <c:v>-5.0789599999999997E-6</c:v>
                </c:pt>
                <c:pt idx="594">
                  <c:v>-5.0706799999999999E-6</c:v>
                </c:pt>
                <c:pt idx="595">
                  <c:v>-5.06843E-6</c:v>
                </c:pt>
                <c:pt idx="596">
                  <c:v>-5.0641200000000001E-6</c:v>
                </c:pt>
                <c:pt idx="597">
                  <c:v>-5.0613600000000001E-6</c:v>
                </c:pt>
                <c:pt idx="598">
                  <c:v>-5.0577199999999996E-6</c:v>
                </c:pt>
                <c:pt idx="599">
                  <c:v>-5.0574099999999999E-6</c:v>
                </c:pt>
                <c:pt idx="600">
                  <c:v>-5.05183E-6</c:v>
                </c:pt>
                <c:pt idx="601">
                  <c:v>-5.0524799999999998E-6</c:v>
                </c:pt>
                <c:pt idx="602">
                  <c:v>-5.05419E-6</c:v>
                </c:pt>
                <c:pt idx="603">
                  <c:v>-5.0542200000000004E-6</c:v>
                </c:pt>
                <c:pt idx="604">
                  <c:v>-5.0566400000000003E-6</c:v>
                </c:pt>
                <c:pt idx="605">
                  <c:v>-5.0569200000000004E-6</c:v>
                </c:pt>
                <c:pt idx="606">
                  <c:v>-5.0611300000000001E-6</c:v>
                </c:pt>
                <c:pt idx="607">
                  <c:v>-5.0666800000000004E-6</c:v>
                </c:pt>
                <c:pt idx="608">
                  <c:v>-5.0713400000000003E-6</c:v>
                </c:pt>
                <c:pt idx="609">
                  <c:v>-5.07423E-6</c:v>
                </c:pt>
                <c:pt idx="610">
                  <c:v>-5.0852799999999997E-6</c:v>
                </c:pt>
                <c:pt idx="611">
                  <c:v>-5.0864199999999998E-6</c:v>
                </c:pt>
                <c:pt idx="612">
                  <c:v>-5.0998699999999997E-6</c:v>
                </c:pt>
                <c:pt idx="613">
                  <c:v>-5.10197E-6</c:v>
                </c:pt>
                <c:pt idx="614">
                  <c:v>-5.1131999999999996E-6</c:v>
                </c:pt>
                <c:pt idx="615">
                  <c:v>-5.1235299999999997E-6</c:v>
                </c:pt>
                <c:pt idx="616">
                  <c:v>-5.1352899999999999E-6</c:v>
                </c:pt>
                <c:pt idx="617">
                  <c:v>-5.1428299999999997E-6</c:v>
                </c:pt>
                <c:pt idx="618">
                  <c:v>-5.1533999999999997E-6</c:v>
                </c:pt>
                <c:pt idx="619">
                  <c:v>-5.1759900000000002E-6</c:v>
                </c:pt>
                <c:pt idx="620">
                  <c:v>-5.18192E-6</c:v>
                </c:pt>
                <c:pt idx="621">
                  <c:v>-5.2012899999999998E-6</c:v>
                </c:pt>
                <c:pt idx="622">
                  <c:v>-5.2131199999999998E-6</c:v>
                </c:pt>
                <c:pt idx="623">
                  <c:v>-5.2298999999999997E-6</c:v>
                </c:pt>
                <c:pt idx="624">
                  <c:v>-5.2432199999999998E-6</c:v>
                </c:pt>
                <c:pt idx="625">
                  <c:v>-5.26371E-6</c:v>
                </c:pt>
                <c:pt idx="626">
                  <c:v>-5.2802800000000004E-6</c:v>
                </c:pt>
                <c:pt idx="627">
                  <c:v>-5.2999300000000003E-6</c:v>
                </c:pt>
                <c:pt idx="628">
                  <c:v>-5.3203900000000001E-6</c:v>
                </c:pt>
                <c:pt idx="629">
                  <c:v>-5.3378099999999998E-6</c:v>
                </c:pt>
                <c:pt idx="630">
                  <c:v>-5.3682100000000004E-6</c:v>
                </c:pt>
                <c:pt idx="631">
                  <c:v>-5.3839399999999997E-6</c:v>
                </c:pt>
                <c:pt idx="632">
                  <c:v>-5.4097799999999997E-6</c:v>
                </c:pt>
                <c:pt idx="633">
                  <c:v>-5.4344400000000003E-6</c:v>
                </c:pt>
                <c:pt idx="634">
                  <c:v>-5.4544200000000004E-6</c:v>
                </c:pt>
                <c:pt idx="635">
                  <c:v>-5.4799599999999998E-6</c:v>
                </c:pt>
                <c:pt idx="636">
                  <c:v>-5.5041999999999997E-6</c:v>
                </c:pt>
                <c:pt idx="637">
                  <c:v>-5.5371699999999997E-6</c:v>
                </c:pt>
                <c:pt idx="638">
                  <c:v>-5.56351E-6</c:v>
                </c:pt>
                <c:pt idx="639">
                  <c:v>-5.5960999999999997E-6</c:v>
                </c:pt>
                <c:pt idx="640">
                  <c:v>-5.6215600000000003E-6</c:v>
                </c:pt>
                <c:pt idx="641">
                  <c:v>-5.6598200000000001E-6</c:v>
                </c:pt>
                <c:pt idx="642">
                  <c:v>-5.6903700000000002E-6</c:v>
                </c:pt>
                <c:pt idx="643">
                  <c:v>-5.72789E-6</c:v>
                </c:pt>
                <c:pt idx="644">
                  <c:v>-5.7633100000000002E-6</c:v>
                </c:pt>
                <c:pt idx="645">
                  <c:v>-5.80324E-6</c:v>
                </c:pt>
                <c:pt idx="646">
                  <c:v>-5.84356E-6</c:v>
                </c:pt>
                <c:pt idx="647">
                  <c:v>-5.8813599999999999E-6</c:v>
                </c:pt>
                <c:pt idx="648">
                  <c:v>-5.9298000000000004E-6</c:v>
                </c:pt>
                <c:pt idx="649">
                  <c:v>-5.9685200000000002E-6</c:v>
                </c:pt>
                <c:pt idx="650">
                  <c:v>-6.0176599999999997E-6</c:v>
                </c:pt>
                <c:pt idx="651">
                  <c:v>-6.0629199999999997E-6</c:v>
                </c:pt>
                <c:pt idx="652">
                  <c:v>-6.1119199999999996E-6</c:v>
                </c:pt>
                <c:pt idx="653">
                  <c:v>-6.1694099999999996E-6</c:v>
                </c:pt>
                <c:pt idx="654">
                  <c:v>-6.2214700000000001E-6</c:v>
                </c:pt>
                <c:pt idx="655">
                  <c:v>-6.2703300000000003E-6</c:v>
                </c:pt>
                <c:pt idx="656">
                  <c:v>-6.3342600000000002E-6</c:v>
                </c:pt>
                <c:pt idx="657">
                  <c:v>-6.39527E-6</c:v>
                </c:pt>
                <c:pt idx="658">
                  <c:v>-6.4573799999999997E-6</c:v>
                </c:pt>
                <c:pt idx="659">
                  <c:v>-6.5214699999999998E-6</c:v>
                </c:pt>
                <c:pt idx="660">
                  <c:v>-6.5847099999999997E-6</c:v>
                </c:pt>
                <c:pt idx="661">
                  <c:v>-6.65688E-6</c:v>
                </c:pt>
                <c:pt idx="662">
                  <c:v>-6.72902E-6</c:v>
                </c:pt>
                <c:pt idx="663">
                  <c:v>-6.8076400000000001E-6</c:v>
                </c:pt>
                <c:pt idx="664">
                  <c:v>-6.87812E-6</c:v>
                </c:pt>
                <c:pt idx="665">
                  <c:v>-6.9646299999999998E-6</c:v>
                </c:pt>
                <c:pt idx="666">
                  <c:v>-7.0403000000000002E-6</c:v>
                </c:pt>
                <c:pt idx="667">
                  <c:v>-7.1311199999999999E-6</c:v>
                </c:pt>
                <c:pt idx="668">
                  <c:v>-7.2200299999999999E-6</c:v>
                </c:pt>
                <c:pt idx="669">
                  <c:v>-7.3058700000000002E-6</c:v>
                </c:pt>
                <c:pt idx="670">
                  <c:v>-7.4082700000000003E-6</c:v>
                </c:pt>
                <c:pt idx="671">
                  <c:v>-7.5030699999999998E-6</c:v>
                </c:pt>
                <c:pt idx="672">
                  <c:v>-7.60477E-6</c:v>
                </c:pt>
                <c:pt idx="673">
                  <c:v>-7.7104399999999993E-6</c:v>
                </c:pt>
                <c:pt idx="674">
                  <c:v>-7.8137299999999998E-6</c:v>
                </c:pt>
                <c:pt idx="675">
                  <c:v>-7.9200200000000001E-6</c:v>
                </c:pt>
                <c:pt idx="676">
                  <c:v>-8.0409100000000002E-6</c:v>
                </c:pt>
                <c:pt idx="677">
                  <c:v>-8.1598499999999995E-6</c:v>
                </c:pt>
                <c:pt idx="678">
                  <c:v>-8.2821600000000007E-6</c:v>
                </c:pt>
                <c:pt idx="679">
                  <c:v>-8.4101700000000008E-6</c:v>
                </c:pt>
                <c:pt idx="680">
                  <c:v>-8.5361100000000002E-6</c:v>
                </c:pt>
                <c:pt idx="681">
                  <c:v>-8.6744299999999999E-6</c:v>
                </c:pt>
                <c:pt idx="682">
                  <c:v>-8.8126600000000001E-6</c:v>
                </c:pt>
                <c:pt idx="683">
                  <c:v>-8.9611800000000001E-6</c:v>
                </c:pt>
                <c:pt idx="684">
                  <c:v>-9.1097899999999997E-6</c:v>
                </c:pt>
                <c:pt idx="685">
                  <c:v>-9.2621900000000002E-6</c:v>
                </c:pt>
                <c:pt idx="686">
                  <c:v>-9.4185800000000002E-6</c:v>
                </c:pt>
                <c:pt idx="687">
                  <c:v>-9.5793100000000006E-6</c:v>
                </c:pt>
                <c:pt idx="688">
                  <c:v>-9.74855E-6</c:v>
                </c:pt>
                <c:pt idx="689">
                  <c:v>-9.9170000000000001E-6</c:v>
                </c:pt>
                <c:pt idx="690">
                  <c:v>-1.0101E-5</c:v>
                </c:pt>
                <c:pt idx="691">
                  <c:v>-1.02818E-5</c:v>
                </c:pt>
                <c:pt idx="692">
                  <c:v>-1.04773E-5</c:v>
                </c:pt>
                <c:pt idx="693">
                  <c:v>-1.0670699999999999E-5</c:v>
                </c:pt>
                <c:pt idx="694">
                  <c:v>-1.0873899999999999E-5</c:v>
                </c:pt>
                <c:pt idx="695">
                  <c:v>-1.10844E-5</c:v>
                </c:pt>
                <c:pt idx="696">
                  <c:v>-1.12992E-5</c:v>
                </c:pt>
                <c:pt idx="697">
                  <c:v>-1.15192E-5</c:v>
                </c:pt>
                <c:pt idx="698">
                  <c:v>-1.17497E-5</c:v>
                </c:pt>
                <c:pt idx="699">
                  <c:v>-1.19823E-5</c:v>
                </c:pt>
                <c:pt idx="700">
                  <c:v>-1.2231299999999999E-5</c:v>
                </c:pt>
                <c:pt idx="701">
                  <c:v>-1.18594E-5</c:v>
                </c:pt>
                <c:pt idx="702">
                  <c:v>-1.1513400000000001E-5</c:v>
                </c:pt>
                <c:pt idx="703">
                  <c:v>-1.1193600000000001E-5</c:v>
                </c:pt>
                <c:pt idx="704">
                  <c:v>-1.08806E-5</c:v>
                </c:pt>
                <c:pt idx="705">
                  <c:v>-1.05913E-5</c:v>
                </c:pt>
                <c:pt idx="706">
                  <c:v>-1.0305100000000001E-5</c:v>
                </c:pt>
                <c:pt idx="707">
                  <c:v>-1.00329E-5</c:v>
                </c:pt>
                <c:pt idx="708">
                  <c:v>-9.7737600000000001E-6</c:v>
                </c:pt>
                <c:pt idx="709">
                  <c:v>-9.5171200000000005E-6</c:v>
                </c:pt>
                <c:pt idx="710">
                  <c:v>-9.2774300000000007E-6</c:v>
                </c:pt>
                <c:pt idx="711">
                  <c:v>-9.0406299999999999E-6</c:v>
                </c:pt>
                <c:pt idx="712">
                  <c:v>-8.8170399999999999E-6</c:v>
                </c:pt>
                <c:pt idx="713">
                  <c:v>-8.6013500000000002E-6</c:v>
                </c:pt>
                <c:pt idx="714">
                  <c:v>-8.3952299999999992E-6</c:v>
                </c:pt>
                <c:pt idx="715">
                  <c:v>-8.1892400000000006E-6</c:v>
                </c:pt>
                <c:pt idx="716">
                  <c:v>-8.0005200000000004E-6</c:v>
                </c:pt>
                <c:pt idx="717">
                  <c:v>-7.8150500000000007E-6</c:v>
                </c:pt>
                <c:pt idx="718">
                  <c:v>-7.6333800000000008E-6</c:v>
                </c:pt>
                <c:pt idx="719">
                  <c:v>-7.4623499999999998E-6</c:v>
                </c:pt>
                <c:pt idx="720">
                  <c:v>-7.2983299999999996E-6</c:v>
                </c:pt>
                <c:pt idx="721">
                  <c:v>-7.1312399999999998E-6</c:v>
                </c:pt>
                <c:pt idx="722">
                  <c:v>-6.9782000000000004E-6</c:v>
                </c:pt>
                <c:pt idx="723">
                  <c:v>-6.8261200000000003E-6</c:v>
                </c:pt>
                <c:pt idx="724">
                  <c:v>-6.6829799999999997E-6</c:v>
                </c:pt>
                <c:pt idx="725">
                  <c:v>-6.5472700000000004E-6</c:v>
                </c:pt>
                <c:pt idx="726">
                  <c:v>-6.4116900000000001E-6</c:v>
                </c:pt>
                <c:pt idx="727">
                  <c:v>-6.2724600000000003E-6</c:v>
                </c:pt>
                <c:pt idx="728">
                  <c:v>-6.1502799999999997E-6</c:v>
                </c:pt>
                <c:pt idx="729">
                  <c:v>-6.0317899999999997E-6</c:v>
                </c:pt>
                <c:pt idx="730">
                  <c:v>-5.9161900000000004E-6</c:v>
                </c:pt>
                <c:pt idx="731">
                  <c:v>-5.8009800000000003E-6</c:v>
                </c:pt>
                <c:pt idx="732">
                  <c:v>-5.6938999999999998E-6</c:v>
                </c:pt>
                <c:pt idx="733">
                  <c:v>-5.5839900000000004E-6</c:v>
                </c:pt>
                <c:pt idx="734">
                  <c:v>-5.4874799999999998E-6</c:v>
                </c:pt>
                <c:pt idx="735">
                  <c:v>-5.3871599999999996E-6</c:v>
                </c:pt>
                <c:pt idx="736">
                  <c:v>-5.29191E-6</c:v>
                </c:pt>
                <c:pt idx="737">
                  <c:v>-5.2035999999999996E-6</c:v>
                </c:pt>
                <c:pt idx="738">
                  <c:v>-5.1110900000000002E-6</c:v>
                </c:pt>
                <c:pt idx="739">
                  <c:v>-5.0293500000000004E-6</c:v>
                </c:pt>
                <c:pt idx="740">
                  <c:v>-4.94966E-6</c:v>
                </c:pt>
                <c:pt idx="741">
                  <c:v>-4.8679200000000001E-6</c:v>
                </c:pt>
                <c:pt idx="742">
                  <c:v>-4.7863199999999999E-6</c:v>
                </c:pt>
                <c:pt idx="743">
                  <c:v>-4.7015800000000003E-6</c:v>
                </c:pt>
                <c:pt idx="744">
                  <c:v>-4.6290099999999999E-6</c:v>
                </c:pt>
                <c:pt idx="745">
                  <c:v>-4.5602900000000003E-6</c:v>
                </c:pt>
                <c:pt idx="746">
                  <c:v>-4.4919799999999998E-6</c:v>
                </c:pt>
                <c:pt idx="747">
                  <c:v>-4.4230200000000004E-6</c:v>
                </c:pt>
                <c:pt idx="748">
                  <c:v>-4.3647800000000004E-6</c:v>
                </c:pt>
                <c:pt idx="749">
                  <c:v>-4.2972799999999998E-6</c:v>
                </c:pt>
                <c:pt idx="750">
                  <c:v>-4.2387499999999999E-6</c:v>
                </c:pt>
                <c:pt idx="751">
                  <c:v>-4.1835400000000001E-6</c:v>
                </c:pt>
                <c:pt idx="752">
                  <c:v>-4.1266499999999997E-6</c:v>
                </c:pt>
                <c:pt idx="753">
                  <c:v>-4.0711699999999997E-6</c:v>
                </c:pt>
                <c:pt idx="754">
                  <c:v>-4.0172000000000003E-6</c:v>
                </c:pt>
                <c:pt idx="755">
                  <c:v>-3.9661699999999998E-6</c:v>
                </c:pt>
                <c:pt idx="756">
                  <c:v>-3.9170799999999996E-6</c:v>
                </c:pt>
                <c:pt idx="757">
                  <c:v>-3.8697100000000003E-6</c:v>
                </c:pt>
                <c:pt idx="758">
                  <c:v>-3.8213600000000001E-6</c:v>
                </c:pt>
                <c:pt idx="759">
                  <c:v>-3.7781299999999999E-6</c:v>
                </c:pt>
                <c:pt idx="760">
                  <c:v>-3.7334999999999999E-6</c:v>
                </c:pt>
                <c:pt idx="761">
                  <c:v>-3.6894000000000002E-6</c:v>
                </c:pt>
                <c:pt idx="762">
                  <c:v>-3.6472899999999999E-6</c:v>
                </c:pt>
                <c:pt idx="763">
                  <c:v>-3.6057500000000002E-6</c:v>
                </c:pt>
                <c:pt idx="764">
                  <c:v>-3.5651700000000002E-6</c:v>
                </c:pt>
                <c:pt idx="765">
                  <c:v>-3.5269500000000002E-6</c:v>
                </c:pt>
                <c:pt idx="766">
                  <c:v>-3.4903100000000001E-6</c:v>
                </c:pt>
                <c:pt idx="767">
                  <c:v>-3.4513700000000001E-6</c:v>
                </c:pt>
                <c:pt idx="768">
                  <c:v>-3.41525E-6</c:v>
                </c:pt>
                <c:pt idx="769">
                  <c:v>-3.3803699999999999E-6</c:v>
                </c:pt>
                <c:pt idx="770">
                  <c:v>-3.3486E-6</c:v>
                </c:pt>
                <c:pt idx="771">
                  <c:v>-3.3138700000000002E-6</c:v>
                </c:pt>
                <c:pt idx="772">
                  <c:v>-3.28143E-6</c:v>
                </c:pt>
                <c:pt idx="773">
                  <c:v>-3.2498499999999999E-6</c:v>
                </c:pt>
                <c:pt idx="774">
                  <c:v>-3.21903E-6</c:v>
                </c:pt>
                <c:pt idx="775">
                  <c:v>-3.19066E-6</c:v>
                </c:pt>
                <c:pt idx="776">
                  <c:v>-3.1591500000000001E-6</c:v>
                </c:pt>
                <c:pt idx="777">
                  <c:v>-3.1304600000000001E-6</c:v>
                </c:pt>
                <c:pt idx="778">
                  <c:v>-3.1001600000000001E-6</c:v>
                </c:pt>
                <c:pt idx="779">
                  <c:v>-3.0735100000000002E-6</c:v>
                </c:pt>
                <c:pt idx="780">
                  <c:v>-3.04733E-6</c:v>
                </c:pt>
                <c:pt idx="781">
                  <c:v>-3.01795E-6</c:v>
                </c:pt>
                <c:pt idx="782">
                  <c:v>-2.9932099999999998E-6</c:v>
                </c:pt>
                <c:pt idx="783">
                  <c:v>-2.96615E-6</c:v>
                </c:pt>
                <c:pt idx="784">
                  <c:v>-2.94096E-6</c:v>
                </c:pt>
                <c:pt idx="785">
                  <c:v>-2.9141600000000001E-6</c:v>
                </c:pt>
                <c:pt idx="786">
                  <c:v>-2.89197E-6</c:v>
                </c:pt>
                <c:pt idx="787">
                  <c:v>-2.86446E-6</c:v>
                </c:pt>
                <c:pt idx="788">
                  <c:v>-2.8413600000000002E-6</c:v>
                </c:pt>
                <c:pt idx="789">
                  <c:v>-2.8201599999999999E-6</c:v>
                </c:pt>
                <c:pt idx="790">
                  <c:v>-2.7972300000000001E-6</c:v>
                </c:pt>
                <c:pt idx="791">
                  <c:v>-2.7751599999999999E-6</c:v>
                </c:pt>
                <c:pt idx="792">
                  <c:v>-2.7525400000000002E-6</c:v>
                </c:pt>
                <c:pt idx="793">
                  <c:v>-2.7307399999999998E-6</c:v>
                </c:pt>
                <c:pt idx="794">
                  <c:v>-2.7082600000000001E-6</c:v>
                </c:pt>
                <c:pt idx="795">
                  <c:v>-2.6900500000000002E-6</c:v>
                </c:pt>
                <c:pt idx="796">
                  <c:v>-2.6674399999999999E-6</c:v>
                </c:pt>
                <c:pt idx="797">
                  <c:v>-2.64842E-6</c:v>
                </c:pt>
                <c:pt idx="798">
                  <c:v>-2.6286499999999998E-6</c:v>
                </c:pt>
                <c:pt idx="799">
                  <c:v>-2.6085199999999998E-6</c:v>
                </c:pt>
                <c:pt idx="800">
                  <c:v>-2.5886999999999999E-6</c:v>
                </c:pt>
                <c:pt idx="801">
                  <c:v>-2.5725299999999999E-6</c:v>
                </c:pt>
                <c:pt idx="802">
                  <c:v>-2.55403E-6</c:v>
                </c:pt>
                <c:pt idx="803">
                  <c:v>-2.5347399999999999E-6</c:v>
                </c:pt>
                <c:pt idx="804">
                  <c:v>-2.5189900000000001E-6</c:v>
                </c:pt>
                <c:pt idx="805">
                  <c:v>-2.4976500000000001E-6</c:v>
                </c:pt>
                <c:pt idx="806">
                  <c:v>-2.4831999999999998E-6</c:v>
                </c:pt>
                <c:pt idx="807">
                  <c:v>-2.4667099999999999E-6</c:v>
                </c:pt>
                <c:pt idx="808">
                  <c:v>-2.4481299999999999E-6</c:v>
                </c:pt>
                <c:pt idx="809">
                  <c:v>-2.4330700000000001E-6</c:v>
                </c:pt>
                <c:pt idx="810">
                  <c:v>-2.41679E-6</c:v>
                </c:pt>
                <c:pt idx="811">
                  <c:v>-2.4016099999999999E-6</c:v>
                </c:pt>
                <c:pt idx="812">
                  <c:v>-2.3821399999999999E-6</c:v>
                </c:pt>
                <c:pt idx="813">
                  <c:v>-2.3739400000000001E-6</c:v>
                </c:pt>
                <c:pt idx="814">
                  <c:v>-2.3535500000000001E-6</c:v>
                </c:pt>
                <c:pt idx="815">
                  <c:v>-2.3404200000000002E-6</c:v>
                </c:pt>
                <c:pt idx="816">
                  <c:v>-2.3240999999999999E-6</c:v>
                </c:pt>
                <c:pt idx="817">
                  <c:v>-2.3083899999999999E-6</c:v>
                </c:pt>
                <c:pt idx="818">
                  <c:v>-2.2918799999999999E-6</c:v>
                </c:pt>
                <c:pt idx="819">
                  <c:v>-2.2796900000000001E-6</c:v>
                </c:pt>
                <c:pt idx="820">
                  <c:v>-2.26715E-6</c:v>
                </c:pt>
                <c:pt idx="821">
                  <c:v>-2.2471200000000002E-6</c:v>
                </c:pt>
                <c:pt idx="822">
                  <c:v>-2.23108E-6</c:v>
                </c:pt>
                <c:pt idx="823">
                  <c:v>-2.2148700000000002E-6</c:v>
                </c:pt>
                <c:pt idx="824">
                  <c:v>-2.1991900000000002E-6</c:v>
                </c:pt>
                <c:pt idx="825">
                  <c:v>-2.1801300000000001E-6</c:v>
                </c:pt>
                <c:pt idx="826">
                  <c:v>-2.1682299999999998E-6</c:v>
                </c:pt>
                <c:pt idx="827">
                  <c:v>-2.1494999999999999E-6</c:v>
                </c:pt>
                <c:pt idx="828">
                  <c:v>-2.13252E-6</c:v>
                </c:pt>
                <c:pt idx="829">
                  <c:v>-2.1160300000000001E-6</c:v>
                </c:pt>
                <c:pt idx="830">
                  <c:v>-2.09729E-6</c:v>
                </c:pt>
                <c:pt idx="831">
                  <c:v>-2.0822900000000001E-6</c:v>
                </c:pt>
                <c:pt idx="832">
                  <c:v>-2.0621000000000001E-6</c:v>
                </c:pt>
                <c:pt idx="833">
                  <c:v>-2.0468200000000002E-6</c:v>
                </c:pt>
                <c:pt idx="834">
                  <c:v>-2.0274299999999998E-6</c:v>
                </c:pt>
                <c:pt idx="835">
                  <c:v>-2.0101999999999998E-6</c:v>
                </c:pt>
                <c:pt idx="836">
                  <c:v>-1.9882299999999999E-6</c:v>
                </c:pt>
                <c:pt idx="837">
                  <c:v>-1.9688600000000001E-6</c:v>
                </c:pt>
                <c:pt idx="838">
                  <c:v>-1.9530900000000001E-6</c:v>
                </c:pt>
                <c:pt idx="839">
                  <c:v>-1.9321699999999999E-6</c:v>
                </c:pt>
                <c:pt idx="840">
                  <c:v>-1.9133800000000001E-6</c:v>
                </c:pt>
                <c:pt idx="841">
                  <c:v>-1.8909599999999999E-6</c:v>
                </c:pt>
                <c:pt idx="842">
                  <c:v>-1.8736299999999999E-6</c:v>
                </c:pt>
                <c:pt idx="843">
                  <c:v>-1.8540299999999999E-6</c:v>
                </c:pt>
                <c:pt idx="844">
                  <c:v>-1.8328799999999999E-6</c:v>
                </c:pt>
                <c:pt idx="845">
                  <c:v>-1.81138E-6</c:v>
                </c:pt>
                <c:pt idx="846">
                  <c:v>-1.79115E-6</c:v>
                </c:pt>
                <c:pt idx="847">
                  <c:v>-1.76802E-6</c:v>
                </c:pt>
                <c:pt idx="848">
                  <c:v>-1.7479799999999999E-6</c:v>
                </c:pt>
                <c:pt idx="849">
                  <c:v>-1.73076E-6</c:v>
                </c:pt>
                <c:pt idx="850">
                  <c:v>-1.7067999999999999E-6</c:v>
                </c:pt>
                <c:pt idx="851">
                  <c:v>-1.6889E-6</c:v>
                </c:pt>
                <c:pt idx="852">
                  <c:v>-1.66524E-6</c:v>
                </c:pt>
                <c:pt idx="853">
                  <c:v>-1.6460800000000001E-6</c:v>
                </c:pt>
                <c:pt idx="854">
                  <c:v>-1.6202299999999999E-6</c:v>
                </c:pt>
                <c:pt idx="855">
                  <c:v>-1.60139E-6</c:v>
                </c:pt>
                <c:pt idx="856">
                  <c:v>-1.58011E-6</c:v>
                </c:pt>
                <c:pt idx="857">
                  <c:v>-1.5572399999999999E-6</c:v>
                </c:pt>
                <c:pt idx="858">
                  <c:v>-1.53939E-6</c:v>
                </c:pt>
                <c:pt idx="859">
                  <c:v>-1.5186299999999999E-6</c:v>
                </c:pt>
                <c:pt idx="860">
                  <c:v>-1.4971199999999999E-6</c:v>
                </c:pt>
                <c:pt idx="861">
                  <c:v>-1.4777400000000001E-6</c:v>
                </c:pt>
                <c:pt idx="862">
                  <c:v>-1.4558000000000001E-6</c:v>
                </c:pt>
                <c:pt idx="863">
                  <c:v>-1.4382000000000001E-6</c:v>
                </c:pt>
                <c:pt idx="864">
                  <c:v>-1.41764E-6</c:v>
                </c:pt>
                <c:pt idx="865">
                  <c:v>-1.39925E-6</c:v>
                </c:pt>
                <c:pt idx="866">
                  <c:v>-1.37791E-6</c:v>
                </c:pt>
                <c:pt idx="867">
                  <c:v>-1.3589700000000001E-6</c:v>
                </c:pt>
                <c:pt idx="868">
                  <c:v>-1.34334E-6</c:v>
                </c:pt>
                <c:pt idx="869">
                  <c:v>-1.3278199999999999E-6</c:v>
                </c:pt>
                <c:pt idx="870">
                  <c:v>-1.3079100000000001E-6</c:v>
                </c:pt>
                <c:pt idx="871">
                  <c:v>-1.2915499999999999E-6</c:v>
                </c:pt>
                <c:pt idx="872">
                  <c:v>-1.27673E-6</c:v>
                </c:pt>
                <c:pt idx="873">
                  <c:v>-1.2588600000000001E-6</c:v>
                </c:pt>
                <c:pt idx="874">
                  <c:v>-1.24586E-6</c:v>
                </c:pt>
                <c:pt idx="875">
                  <c:v>-1.22768E-6</c:v>
                </c:pt>
                <c:pt idx="876">
                  <c:v>-1.2132099999999999E-6</c:v>
                </c:pt>
                <c:pt idx="877">
                  <c:v>-1.1961399999999999E-6</c:v>
                </c:pt>
                <c:pt idx="878">
                  <c:v>-1.1815400000000001E-6</c:v>
                </c:pt>
                <c:pt idx="879">
                  <c:v>-1.1671400000000001E-6</c:v>
                </c:pt>
                <c:pt idx="880">
                  <c:v>-1.1580299999999999E-6</c:v>
                </c:pt>
                <c:pt idx="881">
                  <c:v>-1.1412200000000001E-6</c:v>
                </c:pt>
                <c:pt idx="882">
                  <c:v>-1.13056E-6</c:v>
                </c:pt>
                <c:pt idx="883">
                  <c:v>-1.1168E-6</c:v>
                </c:pt>
                <c:pt idx="884">
                  <c:v>-1.1045E-6</c:v>
                </c:pt>
                <c:pt idx="885">
                  <c:v>-1.0926299999999999E-6</c:v>
                </c:pt>
                <c:pt idx="886">
                  <c:v>-1.08405E-6</c:v>
                </c:pt>
                <c:pt idx="887">
                  <c:v>-1.0729999999999999E-6</c:v>
                </c:pt>
                <c:pt idx="888">
                  <c:v>-1.0603100000000001E-6</c:v>
                </c:pt>
                <c:pt idx="889">
                  <c:v>-1.05222E-6</c:v>
                </c:pt>
                <c:pt idx="890">
                  <c:v>-1.04148E-6</c:v>
                </c:pt>
                <c:pt idx="891">
                  <c:v>-1.0293799999999999E-6</c:v>
                </c:pt>
                <c:pt idx="892">
                  <c:v>-1.0162399999999999E-6</c:v>
                </c:pt>
                <c:pt idx="893">
                  <c:v>-1.0095E-6</c:v>
                </c:pt>
                <c:pt idx="894">
                  <c:v>-1.00066E-6</c:v>
                </c:pt>
                <c:pt idx="895">
                  <c:v>-9.8576899999999994E-7</c:v>
                </c:pt>
                <c:pt idx="896">
                  <c:v>-9.7957799999999993E-7</c:v>
                </c:pt>
                <c:pt idx="897">
                  <c:v>-9.6848699999999998E-7</c:v>
                </c:pt>
                <c:pt idx="898">
                  <c:v>-9.5740799999999994E-7</c:v>
                </c:pt>
                <c:pt idx="899">
                  <c:v>-9.4749300000000005E-7</c:v>
                </c:pt>
                <c:pt idx="900">
                  <c:v>-9.3823799999999996E-7</c:v>
                </c:pt>
                <c:pt idx="901">
                  <c:v>-9.2927099999999998E-7</c:v>
                </c:pt>
                <c:pt idx="902">
                  <c:v>-9.1829699999999998E-7</c:v>
                </c:pt>
                <c:pt idx="903">
                  <c:v>-9.1052499999999996E-7</c:v>
                </c:pt>
                <c:pt idx="904">
                  <c:v>-9.0355400000000002E-7</c:v>
                </c:pt>
                <c:pt idx="905">
                  <c:v>-8.9334599999999998E-7</c:v>
                </c:pt>
                <c:pt idx="906">
                  <c:v>-8.8671399999999998E-7</c:v>
                </c:pt>
                <c:pt idx="907">
                  <c:v>-8.7879E-7</c:v>
                </c:pt>
                <c:pt idx="908">
                  <c:v>-8.6690000000000001E-7</c:v>
                </c:pt>
                <c:pt idx="909">
                  <c:v>-8.6323499999999996E-7</c:v>
                </c:pt>
                <c:pt idx="910">
                  <c:v>-8.5169900000000001E-7</c:v>
                </c:pt>
                <c:pt idx="911">
                  <c:v>-8.4449099999999999E-7</c:v>
                </c:pt>
                <c:pt idx="912">
                  <c:v>-8.3530200000000002E-7</c:v>
                </c:pt>
                <c:pt idx="913">
                  <c:v>-8.3005299999999997E-7</c:v>
                </c:pt>
                <c:pt idx="914">
                  <c:v>-8.2009999999999999E-7</c:v>
                </c:pt>
                <c:pt idx="915">
                  <c:v>-8.1017800000000002E-7</c:v>
                </c:pt>
                <c:pt idx="916">
                  <c:v>-8.0139599999999996E-7</c:v>
                </c:pt>
                <c:pt idx="917">
                  <c:v>-7.9455399999999998E-7</c:v>
                </c:pt>
                <c:pt idx="918">
                  <c:v>-7.8856100000000004E-7</c:v>
                </c:pt>
                <c:pt idx="919">
                  <c:v>-7.7898799999999996E-7</c:v>
                </c:pt>
                <c:pt idx="920">
                  <c:v>-7.7271500000000002E-7</c:v>
                </c:pt>
                <c:pt idx="921">
                  <c:v>-7.64437E-7</c:v>
                </c:pt>
                <c:pt idx="922">
                  <c:v>-7.5959499999999997E-7</c:v>
                </c:pt>
                <c:pt idx="923">
                  <c:v>-7.53298E-7</c:v>
                </c:pt>
                <c:pt idx="924">
                  <c:v>-7.4455700000000001E-7</c:v>
                </c:pt>
                <c:pt idx="925">
                  <c:v>-7.3889200000000002E-7</c:v>
                </c:pt>
                <c:pt idx="926">
                  <c:v>-7.3262800000000001E-7</c:v>
                </c:pt>
                <c:pt idx="927">
                  <c:v>-7.2703200000000002E-7</c:v>
                </c:pt>
                <c:pt idx="928">
                  <c:v>-7.1808999999999999E-7</c:v>
                </c:pt>
                <c:pt idx="929">
                  <c:v>-7.1403099999999997E-7</c:v>
                </c:pt>
                <c:pt idx="930">
                  <c:v>-7.0676100000000004E-7</c:v>
                </c:pt>
                <c:pt idx="931">
                  <c:v>-6.9954900000000001E-7</c:v>
                </c:pt>
                <c:pt idx="932">
                  <c:v>-6.9518900000000005E-7</c:v>
                </c:pt>
                <c:pt idx="933">
                  <c:v>-6.9015799999999998E-7</c:v>
                </c:pt>
                <c:pt idx="934">
                  <c:v>-6.8130000000000005E-7</c:v>
                </c:pt>
                <c:pt idx="935">
                  <c:v>-6.7891099999999996E-7</c:v>
                </c:pt>
                <c:pt idx="936">
                  <c:v>-6.7670199999999997E-7</c:v>
                </c:pt>
                <c:pt idx="937">
                  <c:v>-6.6906400000000004E-7</c:v>
                </c:pt>
                <c:pt idx="938">
                  <c:v>-6.6258500000000003E-7</c:v>
                </c:pt>
                <c:pt idx="939">
                  <c:v>-6.5894900000000003E-7</c:v>
                </c:pt>
                <c:pt idx="940">
                  <c:v>-6.5596199999999995E-7</c:v>
                </c:pt>
                <c:pt idx="941">
                  <c:v>-6.5102100000000004E-7</c:v>
                </c:pt>
                <c:pt idx="942">
                  <c:v>-6.4952000000000001E-7</c:v>
                </c:pt>
                <c:pt idx="943">
                  <c:v>-6.4654800000000003E-7</c:v>
                </c:pt>
                <c:pt idx="944">
                  <c:v>-6.41672E-7</c:v>
                </c:pt>
                <c:pt idx="945">
                  <c:v>-6.4025700000000001E-7</c:v>
                </c:pt>
                <c:pt idx="946">
                  <c:v>-6.3800600000000003E-7</c:v>
                </c:pt>
                <c:pt idx="947">
                  <c:v>-6.3522500000000003E-7</c:v>
                </c:pt>
                <c:pt idx="948">
                  <c:v>-6.3004799999999995E-7</c:v>
                </c:pt>
                <c:pt idx="949">
                  <c:v>-6.2756100000000002E-7</c:v>
                </c:pt>
                <c:pt idx="950">
                  <c:v>-6.2504299999999997E-7</c:v>
                </c:pt>
                <c:pt idx="951">
                  <c:v>-6.2469799999999997E-7</c:v>
                </c:pt>
                <c:pt idx="952">
                  <c:v>-6.2139400000000004E-7</c:v>
                </c:pt>
                <c:pt idx="953">
                  <c:v>-6.2052399999999995E-7</c:v>
                </c:pt>
                <c:pt idx="954">
                  <c:v>-6.16924E-7</c:v>
                </c:pt>
                <c:pt idx="955">
                  <c:v>-6.1620899999999996E-7</c:v>
                </c:pt>
                <c:pt idx="956">
                  <c:v>-6.1487399999999995E-7</c:v>
                </c:pt>
                <c:pt idx="957">
                  <c:v>-6.1039499999999998E-7</c:v>
                </c:pt>
                <c:pt idx="958">
                  <c:v>-6.1312999999999999E-7</c:v>
                </c:pt>
                <c:pt idx="959">
                  <c:v>-6.12114E-7</c:v>
                </c:pt>
                <c:pt idx="960">
                  <c:v>-6.14216E-7</c:v>
                </c:pt>
                <c:pt idx="961">
                  <c:v>-6.11953E-7</c:v>
                </c:pt>
                <c:pt idx="962">
                  <c:v>-6.10994E-7</c:v>
                </c:pt>
                <c:pt idx="963">
                  <c:v>-6.0939799999999999E-7</c:v>
                </c:pt>
                <c:pt idx="964">
                  <c:v>-6.1223499999999995E-7</c:v>
                </c:pt>
                <c:pt idx="965">
                  <c:v>-6.0994000000000002E-7</c:v>
                </c:pt>
                <c:pt idx="966">
                  <c:v>-6.0922499999999998E-7</c:v>
                </c:pt>
                <c:pt idx="967">
                  <c:v>-6.0932700000000004E-7</c:v>
                </c:pt>
                <c:pt idx="968">
                  <c:v>-6.0995100000000001E-7</c:v>
                </c:pt>
                <c:pt idx="969">
                  <c:v>-6.1087799999999997E-7</c:v>
                </c:pt>
                <c:pt idx="970">
                  <c:v>-6.0852100000000003E-7</c:v>
                </c:pt>
                <c:pt idx="971">
                  <c:v>-6.0953300000000001E-7</c:v>
                </c:pt>
                <c:pt idx="972">
                  <c:v>-6.1055499999999995E-7</c:v>
                </c:pt>
                <c:pt idx="973">
                  <c:v>-6.1315699999999999E-7</c:v>
                </c:pt>
                <c:pt idx="974">
                  <c:v>-6.1226800000000001E-7</c:v>
                </c:pt>
                <c:pt idx="975">
                  <c:v>-6.1411899999999997E-7</c:v>
                </c:pt>
                <c:pt idx="976">
                  <c:v>-6.1309300000000002E-7</c:v>
                </c:pt>
                <c:pt idx="977">
                  <c:v>-6.1451700000000005E-7</c:v>
                </c:pt>
                <c:pt idx="978">
                  <c:v>-6.20844E-7</c:v>
                </c:pt>
                <c:pt idx="979">
                  <c:v>-6.1756900000000002E-7</c:v>
                </c:pt>
                <c:pt idx="980">
                  <c:v>-6.1934900000000002E-7</c:v>
                </c:pt>
                <c:pt idx="981">
                  <c:v>-6.2023100000000002E-7</c:v>
                </c:pt>
                <c:pt idx="982">
                  <c:v>-6.2316500000000001E-7</c:v>
                </c:pt>
                <c:pt idx="983">
                  <c:v>-6.2157800000000004E-7</c:v>
                </c:pt>
                <c:pt idx="984">
                  <c:v>-6.2135299999999997E-7</c:v>
                </c:pt>
                <c:pt idx="985">
                  <c:v>-6.2459300000000004E-7</c:v>
                </c:pt>
                <c:pt idx="986">
                  <c:v>-6.2243799999999995E-7</c:v>
                </c:pt>
                <c:pt idx="987">
                  <c:v>-6.2428299999999995E-7</c:v>
                </c:pt>
                <c:pt idx="988">
                  <c:v>-6.2330999999999999E-7</c:v>
                </c:pt>
                <c:pt idx="989">
                  <c:v>-6.2726799999999998E-7</c:v>
                </c:pt>
                <c:pt idx="990">
                  <c:v>-6.2487600000000002E-7</c:v>
                </c:pt>
                <c:pt idx="991">
                  <c:v>-6.2691799999999995E-7</c:v>
                </c:pt>
                <c:pt idx="992">
                  <c:v>-6.2866300000000005E-7</c:v>
                </c:pt>
                <c:pt idx="993">
                  <c:v>-6.2880000000000002E-7</c:v>
                </c:pt>
                <c:pt idx="994">
                  <c:v>-6.2988600000000003E-7</c:v>
                </c:pt>
                <c:pt idx="995">
                  <c:v>-6.2817900000000003E-7</c:v>
                </c:pt>
                <c:pt idx="996">
                  <c:v>-6.2841399999999995E-7</c:v>
                </c:pt>
                <c:pt idx="997">
                  <c:v>-6.2755099999999995E-7</c:v>
                </c:pt>
                <c:pt idx="998">
                  <c:v>-6.2662900000000002E-7</c:v>
                </c:pt>
                <c:pt idx="999">
                  <c:v>-6.2279599999999999E-7</c:v>
                </c:pt>
                <c:pt idx="1000">
                  <c:v>-6.2142000000000002E-7</c:v>
                </c:pt>
                <c:pt idx="1001">
                  <c:v>-6.2251599999999999E-7</c:v>
                </c:pt>
                <c:pt idx="1002">
                  <c:v>-6.2078599999999998E-7</c:v>
                </c:pt>
                <c:pt idx="1003">
                  <c:v>-6.2037800000000005E-7</c:v>
                </c:pt>
                <c:pt idx="1004">
                  <c:v>-6.1801599999999997E-7</c:v>
                </c:pt>
                <c:pt idx="1005">
                  <c:v>-6.1610199999999997E-7</c:v>
                </c:pt>
                <c:pt idx="1006">
                  <c:v>-6.1529999999999996E-7</c:v>
                </c:pt>
                <c:pt idx="1007">
                  <c:v>-6.1348100000000004E-7</c:v>
                </c:pt>
                <c:pt idx="1008">
                  <c:v>-6.1159599999999999E-7</c:v>
                </c:pt>
                <c:pt idx="1009">
                  <c:v>-6.1094500000000002E-7</c:v>
                </c:pt>
                <c:pt idx="1010">
                  <c:v>-6.0746099999999999E-7</c:v>
                </c:pt>
                <c:pt idx="1011">
                  <c:v>-6.0538000000000004E-7</c:v>
                </c:pt>
                <c:pt idx="1012">
                  <c:v>-6.0438399999999997E-7</c:v>
                </c:pt>
                <c:pt idx="1013">
                  <c:v>-6.0218500000000004E-7</c:v>
                </c:pt>
                <c:pt idx="1014">
                  <c:v>-6.0047300000000001E-7</c:v>
                </c:pt>
                <c:pt idx="1015">
                  <c:v>-5.9669600000000004E-7</c:v>
                </c:pt>
                <c:pt idx="1016">
                  <c:v>-5.9566199999999998E-7</c:v>
                </c:pt>
                <c:pt idx="1017">
                  <c:v>-5.9037500000000004E-7</c:v>
                </c:pt>
                <c:pt idx="1018">
                  <c:v>-5.8836800000000002E-7</c:v>
                </c:pt>
                <c:pt idx="1019">
                  <c:v>-5.8504300000000003E-7</c:v>
                </c:pt>
                <c:pt idx="1020">
                  <c:v>-5.8409600000000004E-7</c:v>
                </c:pt>
                <c:pt idx="1021">
                  <c:v>-5.8152100000000001E-7</c:v>
                </c:pt>
                <c:pt idx="1022">
                  <c:v>-5.78452E-7</c:v>
                </c:pt>
                <c:pt idx="1023">
                  <c:v>-5.7537899999999998E-7</c:v>
                </c:pt>
                <c:pt idx="1024">
                  <c:v>-5.6978400000000002E-7</c:v>
                </c:pt>
                <c:pt idx="1025">
                  <c:v>-5.68046E-7</c:v>
                </c:pt>
                <c:pt idx="1026">
                  <c:v>-5.6620200000000003E-7</c:v>
                </c:pt>
                <c:pt idx="1027">
                  <c:v>-5.6078600000000003E-7</c:v>
                </c:pt>
                <c:pt idx="1028">
                  <c:v>-5.5858100000000004E-7</c:v>
                </c:pt>
                <c:pt idx="1029">
                  <c:v>-5.5641400000000005E-7</c:v>
                </c:pt>
                <c:pt idx="1030">
                  <c:v>-5.52726E-7</c:v>
                </c:pt>
                <c:pt idx="1031">
                  <c:v>-5.4775399999999997E-7</c:v>
                </c:pt>
                <c:pt idx="1032">
                  <c:v>-5.4475499999999998E-7</c:v>
                </c:pt>
                <c:pt idx="1033">
                  <c:v>-5.4017499999999998E-7</c:v>
                </c:pt>
                <c:pt idx="1034">
                  <c:v>-5.3561399999999997E-7</c:v>
                </c:pt>
                <c:pt idx="1035">
                  <c:v>-5.3294300000000004E-7</c:v>
                </c:pt>
                <c:pt idx="1036">
                  <c:v>-5.2850400000000001E-7</c:v>
                </c:pt>
                <c:pt idx="1037">
                  <c:v>-5.2445999999999997E-7</c:v>
                </c:pt>
                <c:pt idx="1038">
                  <c:v>-5.1807299999999996E-7</c:v>
                </c:pt>
                <c:pt idx="1039">
                  <c:v>-5.1499600000000004E-7</c:v>
                </c:pt>
                <c:pt idx="1040">
                  <c:v>-5.1046200000000003E-7</c:v>
                </c:pt>
                <c:pt idx="1041">
                  <c:v>-5.0599300000000002E-7</c:v>
                </c:pt>
                <c:pt idx="1042">
                  <c:v>-5.0021499999999998E-7</c:v>
                </c:pt>
                <c:pt idx="1043">
                  <c:v>-4.97128E-7</c:v>
                </c:pt>
                <c:pt idx="1044">
                  <c:v>-4.9025100000000001E-7</c:v>
                </c:pt>
                <c:pt idx="1045">
                  <c:v>-4.8563400000000005E-7</c:v>
                </c:pt>
                <c:pt idx="1046">
                  <c:v>-4.8012500000000002E-7</c:v>
                </c:pt>
                <c:pt idx="1047">
                  <c:v>-4.7380200000000002E-7</c:v>
                </c:pt>
                <c:pt idx="1048">
                  <c:v>-4.7238800000000001E-7</c:v>
                </c:pt>
                <c:pt idx="1049">
                  <c:v>-4.65265E-7</c:v>
                </c:pt>
                <c:pt idx="1050">
                  <c:v>-4.6347200000000001E-7</c:v>
                </c:pt>
                <c:pt idx="1051">
                  <c:v>-4.56598E-7</c:v>
                </c:pt>
                <c:pt idx="1052">
                  <c:v>-4.5135900000000001E-7</c:v>
                </c:pt>
                <c:pt idx="1053">
                  <c:v>-4.45816E-7</c:v>
                </c:pt>
                <c:pt idx="1054">
                  <c:v>-4.4129899999999999E-7</c:v>
                </c:pt>
                <c:pt idx="1055">
                  <c:v>-4.3732699999999998E-7</c:v>
                </c:pt>
                <c:pt idx="1056">
                  <c:v>-4.3072399999999999E-7</c:v>
                </c:pt>
                <c:pt idx="1057">
                  <c:v>-4.2974700000000002E-7</c:v>
                </c:pt>
                <c:pt idx="1058">
                  <c:v>-4.2395500000000001E-7</c:v>
                </c:pt>
                <c:pt idx="1059">
                  <c:v>-4.21609E-7</c:v>
                </c:pt>
                <c:pt idx="1060">
                  <c:v>-4.1625199999999999E-7</c:v>
                </c:pt>
                <c:pt idx="1061">
                  <c:v>-4.1321999999999999E-7</c:v>
                </c:pt>
                <c:pt idx="1062">
                  <c:v>-4.0663199999999998E-7</c:v>
                </c:pt>
                <c:pt idx="1063">
                  <c:v>-4.0496300000000002E-7</c:v>
                </c:pt>
                <c:pt idx="1064">
                  <c:v>-4.0098300000000001E-7</c:v>
                </c:pt>
                <c:pt idx="1065">
                  <c:v>-3.9719999999999998E-7</c:v>
                </c:pt>
                <c:pt idx="1066">
                  <c:v>-3.9454500000000002E-7</c:v>
                </c:pt>
                <c:pt idx="1067">
                  <c:v>-3.8870500000000001E-7</c:v>
                </c:pt>
                <c:pt idx="1068">
                  <c:v>-3.8568499999999998E-7</c:v>
                </c:pt>
                <c:pt idx="1069">
                  <c:v>-3.8156199999999999E-7</c:v>
                </c:pt>
                <c:pt idx="1070">
                  <c:v>-3.7886899999999998E-7</c:v>
                </c:pt>
                <c:pt idx="1071">
                  <c:v>-3.7555800000000001E-7</c:v>
                </c:pt>
                <c:pt idx="1072">
                  <c:v>-3.71772E-7</c:v>
                </c:pt>
                <c:pt idx="1073">
                  <c:v>-3.6816199999999998E-7</c:v>
                </c:pt>
                <c:pt idx="1074">
                  <c:v>-3.6712999999999998E-7</c:v>
                </c:pt>
                <c:pt idx="1075">
                  <c:v>-3.6249000000000001E-7</c:v>
                </c:pt>
                <c:pt idx="1076">
                  <c:v>-3.5868399999999998E-7</c:v>
                </c:pt>
                <c:pt idx="1077">
                  <c:v>-3.5582999999999998E-7</c:v>
                </c:pt>
                <c:pt idx="1078">
                  <c:v>-3.5409800000000003E-7</c:v>
                </c:pt>
                <c:pt idx="1079">
                  <c:v>-3.5203800000000002E-7</c:v>
                </c:pt>
                <c:pt idx="1080">
                  <c:v>-3.4738700000000001E-7</c:v>
                </c:pt>
                <c:pt idx="1081">
                  <c:v>-3.4392900000000001E-7</c:v>
                </c:pt>
                <c:pt idx="1082">
                  <c:v>-3.40584E-7</c:v>
                </c:pt>
                <c:pt idx="1083">
                  <c:v>-3.3961400000000001E-7</c:v>
                </c:pt>
                <c:pt idx="1084">
                  <c:v>-3.3462499999999999E-7</c:v>
                </c:pt>
                <c:pt idx="1085">
                  <c:v>-3.3140999999999997E-7</c:v>
                </c:pt>
                <c:pt idx="1086">
                  <c:v>-3.3003899999999998E-7</c:v>
                </c:pt>
                <c:pt idx="1087">
                  <c:v>-3.2643300000000002E-7</c:v>
                </c:pt>
                <c:pt idx="1088">
                  <c:v>-3.2315500000000001E-7</c:v>
                </c:pt>
                <c:pt idx="1089">
                  <c:v>-3.2042899999999999E-7</c:v>
                </c:pt>
                <c:pt idx="1090">
                  <c:v>-3.1877300000000002E-7</c:v>
                </c:pt>
                <c:pt idx="1091">
                  <c:v>-3.1507900000000001E-7</c:v>
                </c:pt>
                <c:pt idx="1092">
                  <c:v>-3.12363E-7</c:v>
                </c:pt>
                <c:pt idx="1093">
                  <c:v>-3.0987299999999998E-7</c:v>
                </c:pt>
                <c:pt idx="1094">
                  <c:v>-3.0513300000000001E-7</c:v>
                </c:pt>
                <c:pt idx="1095">
                  <c:v>-3.0473899999999999E-7</c:v>
                </c:pt>
                <c:pt idx="1096">
                  <c:v>-3.0013500000000001E-7</c:v>
                </c:pt>
                <c:pt idx="1097">
                  <c:v>-2.9836700000000001E-7</c:v>
                </c:pt>
                <c:pt idx="1098">
                  <c:v>-2.9631500000000002E-7</c:v>
                </c:pt>
                <c:pt idx="1099">
                  <c:v>-2.9363200000000002E-7</c:v>
                </c:pt>
                <c:pt idx="1100">
                  <c:v>-2.9033599999999999E-7</c:v>
                </c:pt>
                <c:pt idx="1101">
                  <c:v>-2.88204E-7</c:v>
                </c:pt>
                <c:pt idx="1102">
                  <c:v>-2.8480000000000001E-7</c:v>
                </c:pt>
                <c:pt idx="1103">
                  <c:v>-2.8180899999999998E-7</c:v>
                </c:pt>
                <c:pt idx="1104">
                  <c:v>-2.7926500000000001E-7</c:v>
                </c:pt>
                <c:pt idx="1105">
                  <c:v>-2.7594000000000002E-7</c:v>
                </c:pt>
                <c:pt idx="1106">
                  <c:v>-2.7448099999999998E-7</c:v>
                </c:pt>
                <c:pt idx="1107">
                  <c:v>-2.7165799999999998E-7</c:v>
                </c:pt>
                <c:pt idx="1108">
                  <c:v>-2.71482E-7</c:v>
                </c:pt>
                <c:pt idx="1109">
                  <c:v>-2.66908E-7</c:v>
                </c:pt>
                <c:pt idx="1110">
                  <c:v>-2.6531500000000002E-7</c:v>
                </c:pt>
                <c:pt idx="1111">
                  <c:v>-2.6385399999999997E-7</c:v>
                </c:pt>
                <c:pt idx="1112">
                  <c:v>-2.6186100000000002E-7</c:v>
                </c:pt>
                <c:pt idx="1113">
                  <c:v>-2.6083500000000002E-7</c:v>
                </c:pt>
                <c:pt idx="1114">
                  <c:v>-2.5789500000000002E-7</c:v>
                </c:pt>
                <c:pt idx="1115">
                  <c:v>-2.5530299999999999E-7</c:v>
                </c:pt>
                <c:pt idx="1116">
                  <c:v>-2.5308399999999999E-7</c:v>
                </c:pt>
                <c:pt idx="1117">
                  <c:v>-2.5149500000000002E-7</c:v>
                </c:pt>
                <c:pt idx="1118">
                  <c:v>-2.4836700000000002E-7</c:v>
                </c:pt>
                <c:pt idx="1119">
                  <c:v>-2.4727600000000002E-7</c:v>
                </c:pt>
                <c:pt idx="1120">
                  <c:v>-2.4457999999999998E-7</c:v>
                </c:pt>
                <c:pt idx="1121">
                  <c:v>-2.4286699999999997E-7</c:v>
                </c:pt>
                <c:pt idx="1122">
                  <c:v>-2.4243199999999998E-7</c:v>
                </c:pt>
                <c:pt idx="1123">
                  <c:v>-2.3825600000000001E-7</c:v>
                </c:pt>
                <c:pt idx="1124">
                  <c:v>-2.39437E-7</c:v>
                </c:pt>
                <c:pt idx="1125">
                  <c:v>-2.3591800000000001E-7</c:v>
                </c:pt>
                <c:pt idx="1126">
                  <c:v>-2.3552899999999999E-7</c:v>
                </c:pt>
                <c:pt idx="1127">
                  <c:v>-2.3474800000000001E-7</c:v>
                </c:pt>
                <c:pt idx="1128">
                  <c:v>-2.32062E-7</c:v>
                </c:pt>
                <c:pt idx="1129">
                  <c:v>-2.31478E-7</c:v>
                </c:pt>
                <c:pt idx="1130">
                  <c:v>-2.2837800000000001E-7</c:v>
                </c:pt>
                <c:pt idx="1131">
                  <c:v>-2.2696199999999999E-7</c:v>
                </c:pt>
                <c:pt idx="1132">
                  <c:v>-2.2566900000000001E-7</c:v>
                </c:pt>
                <c:pt idx="1133">
                  <c:v>-2.23163E-7</c:v>
                </c:pt>
                <c:pt idx="1134">
                  <c:v>-2.2200500000000001E-7</c:v>
                </c:pt>
                <c:pt idx="1135">
                  <c:v>-2.22484E-7</c:v>
                </c:pt>
                <c:pt idx="1136">
                  <c:v>-2.2002899999999999E-7</c:v>
                </c:pt>
                <c:pt idx="1137">
                  <c:v>-2.1934800000000001E-7</c:v>
                </c:pt>
                <c:pt idx="1138">
                  <c:v>-2.1687100000000001E-7</c:v>
                </c:pt>
                <c:pt idx="1139">
                  <c:v>-2.1692299999999999E-7</c:v>
                </c:pt>
                <c:pt idx="1140">
                  <c:v>-2.1640899999999999E-7</c:v>
                </c:pt>
                <c:pt idx="1141">
                  <c:v>-2.1437300000000001E-7</c:v>
                </c:pt>
                <c:pt idx="1142">
                  <c:v>-2.1160499999999999E-7</c:v>
                </c:pt>
                <c:pt idx="1143">
                  <c:v>-2.1083499999999999E-7</c:v>
                </c:pt>
                <c:pt idx="1144">
                  <c:v>-2.0973000000000001E-7</c:v>
                </c:pt>
                <c:pt idx="1145">
                  <c:v>-2.0818800000000001E-7</c:v>
                </c:pt>
                <c:pt idx="1146">
                  <c:v>-2.06779E-7</c:v>
                </c:pt>
                <c:pt idx="1147">
                  <c:v>-2.05261E-7</c:v>
                </c:pt>
                <c:pt idx="1148">
                  <c:v>-2.0359499999999999E-7</c:v>
                </c:pt>
                <c:pt idx="1149">
                  <c:v>-2.02199E-7</c:v>
                </c:pt>
                <c:pt idx="1150">
                  <c:v>-2.02945E-7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A49-4599-81E8-043E962655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44028848"/>
        <c:axId val="99901832"/>
      </c:scatterChart>
      <c:valAx>
        <c:axId val="344028848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5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500" b="1"/>
                  <a:t>Potential</a:t>
                </a:r>
              </a:p>
            </c:rich>
          </c:tx>
          <c:layout>
            <c:manualLayout>
              <c:xMode val="edge"/>
              <c:yMode val="edge"/>
              <c:x val="0.45374357303533625"/>
              <c:y val="0.8053929734042345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5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crossAx val="99901832"/>
        <c:crosses val="autoZero"/>
        <c:crossBetween val="midCat"/>
      </c:valAx>
      <c:valAx>
        <c:axId val="99901832"/>
        <c:scaling>
          <c:orientation val="minMax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5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500" b="1"/>
                  <a:t>Current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5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crossAx val="344028848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0.68633</cdr:x>
      <cdr:y>0.48</cdr:y>
    </cdr:from>
    <cdr:to>
      <cdr:x>0.84864</cdr:x>
      <cdr:y>0.5697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A0C1F7E6-8A2C-45BA-8723-5D803283969F}"/>
            </a:ext>
          </a:extLst>
        </cdr:cNvPr>
        <cdr:cNvSpPr txBox="1"/>
      </cdr:nvSpPr>
      <cdr:spPr>
        <a:xfrm xmlns:a="http://schemas.openxmlformats.org/drawingml/2006/main">
          <a:off x="9993601" y="3771577"/>
          <a:ext cx="2363378" cy="7048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3600" dirty="0"/>
            <a:t>2 Hz</a:t>
          </a:r>
        </a:p>
      </cdr:txBody>
    </cdr:sp>
  </cdr:relSizeAnchor>
  <cdr:relSizeAnchor xmlns:cdr="http://schemas.openxmlformats.org/drawingml/2006/chartDrawing">
    <cdr:from>
      <cdr:x>0.50709</cdr:x>
      <cdr:y>0.41356</cdr:y>
    </cdr:from>
    <cdr:to>
      <cdr:x>0.6694</cdr:x>
      <cdr:y>0.50327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188D6558-C561-4625-908C-5EE41C5E5357}"/>
            </a:ext>
          </a:extLst>
        </cdr:cNvPr>
        <cdr:cNvSpPr txBox="1"/>
      </cdr:nvSpPr>
      <cdr:spPr>
        <a:xfrm xmlns:a="http://schemas.openxmlformats.org/drawingml/2006/main">
          <a:off x="7383707" y="3249482"/>
          <a:ext cx="2363378" cy="7048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3600" dirty="0"/>
            <a:t>64 Hz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0.702</cdr:x>
      <cdr:y>0.44723</cdr:y>
    </cdr:from>
    <cdr:to>
      <cdr:x>0.84778</cdr:x>
      <cdr:y>0.51572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9082C922-9020-4194-A1CB-6874597C08B2}"/>
            </a:ext>
          </a:extLst>
        </cdr:cNvPr>
        <cdr:cNvSpPr txBox="1"/>
      </cdr:nvSpPr>
      <cdr:spPr>
        <a:xfrm xmlns:a="http://schemas.openxmlformats.org/drawingml/2006/main">
          <a:off x="9071445" y="4602462"/>
          <a:ext cx="1883884" cy="7048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3600" dirty="0"/>
            <a:t>2 Hz</a:t>
          </a:r>
        </a:p>
      </cdr:txBody>
    </cdr:sp>
  </cdr:relSizeAnchor>
  <cdr:relSizeAnchor xmlns:cdr="http://schemas.openxmlformats.org/drawingml/2006/chartDrawing">
    <cdr:from>
      <cdr:x>0.46526</cdr:x>
      <cdr:y>0.48043</cdr:y>
    </cdr:from>
    <cdr:to>
      <cdr:x>0.61104</cdr:x>
      <cdr:y>0.54892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68351DFD-E1BF-4696-B348-907080B6977A}"/>
            </a:ext>
          </a:extLst>
        </cdr:cNvPr>
        <cdr:cNvSpPr txBox="1"/>
      </cdr:nvSpPr>
      <cdr:spPr>
        <a:xfrm xmlns:a="http://schemas.openxmlformats.org/drawingml/2006/main">
          <a:off x="6012190" y="4944129"/>
          <a:ext cx="1883884" cy="7048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3600" dirty="0"/>
            <a:t>64 Hz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06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918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551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657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749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656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581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205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939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306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1934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990600"/>
            <a:ext cx="31089600" cy="25145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6400800" y="3588603"/>
            <a:ext cx="31089600" cy="83099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852160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1143000" y="7071360"/>
            <a:ext cx="12801600" cy="685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5032736"/>
            <a:ext cx="12801600" cy="1219200"/>
          </a:xfrm>
          <a:prstGeom prst="round1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251936"/>
            <a:ext cx="12801600" cy="9088165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5831800"/>
            <a:ext cx="12801600" cy="1219200"/>
          </a:xfrm>
          <a:prstGeom prst="round1Rect">
            <a:avLst/>
          </a:prstGeom>
          <a:solidFill>
            <a:schemeClr val="accent4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852160"/>
            <a:ext cx="12801600" cy="1219200"/>
          </a:xfrm>
          <a:prstGeom prst="round1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071360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1948160"/>
            <a:ext cx="12801600" cy="6172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5544800" y="23469600"/>
            <a:ext cx="12801600" cy="1752600"/>
          </a:xfrm>
        </p:spPr>
        <p:txBody>
          <a:bodyPr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583180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85216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071360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5837408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831800"/>
            <a:ext cx="12801600" cy="1219200"/>
          </a:xfrm>
          <a:prstGeom prst="round1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32" name="Instructions"/>
          <p:cNvSpPr/>
          <p:nvPr userDrawn="1"/>
        </p:nvSpPr>
        <p:spPr>
          <a:xfrm>
            <a:off x="43891200" y="2552699"/>
            <a:ext cx="1244727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274320" rtlCol="0" anchor="t"/>
          <a:lstStyle/>
          <a:p>
            <a:pPr lvl="0">
              <a:spcBef>
                <a:spcPts val="1200"/>
              </a:spcBef>
            </a:pPr>
            <a:r>
              <a:rPr sz="9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1200"/>
              </a:spcBef>
            </a:pP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300"/>
              </a:spcBef>
            </a:pPr>
            <a:endParaRPr sz="60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sz="88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12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formatted for you.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2400"/>
              </a:spcBef>
            </a:pP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add or remove bullet points from text, just click the Bullets button on the Home tab.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or body text, just make a copy of what you need and drag it into place. PowerPoint’s Smart Guides will help you align it with everything else.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pictures instead of ours? No problem! Just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right-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a picture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and choose Change Picture. Maintain the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proportion of pictures as you r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esize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by dragging a corner.</a:t>
            </a:r>
            <a:endParaRPr sz="66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2951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9168">
          <p15:clr>
            <a:srgbClr val="A4A3A4"/>
          </p15:clr>
        </p15:guide>
        <p15:guide id="2" pos="1848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 bwMode="invGray">
          <a:xfrm>
            <a:off x="0" y="0"/>
            <a:ext cx="43891200" cy="5029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431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png"/><Relationship Id="rId18" Type="http://schemas.openxmlformats.org/officeDocument/2006/relationships/chart" Target="../charts/chart6.xml"/><Relationship Id="rId26" Type="http://schemas.openxmlformats.org/officeDocument/2006/relationships/image" Target="../media/image17.png"/><Relationship Id="rId3" Type="http://schemas.openxmlformats.org/officeDocument/2006/relationships/chart" Target="../charts/chart2.xml"/><Relationship Id="rId21" Type="http://schemas.openxmlformats.org/officeDocument/2006/relationships/image" Target="../media/image12.png"/><Relationship Id="rId7" Type="http://schemas.openxmlformats.org/officeDocument/2006/relationships/image" Target="../media/image2.png"/><Relationship Id="rId12" Type="http://schemas.openxmlformats.org/officeDocument/2006/relationships/image" Target="../media/image6.png"/><Relationship Id="rId17" Type="http://schemas.openxmlformats.org/officeDocument/2006/relationships/chart" Target="../charts/chart5.xml"/><Relationship Id="rId25" Type="http://schemas.openxmlformats.org/officeDocument/2006/relationships/image" Target="../media/image16.png"/><Relationship Id="rId2" Type="http://schemas.openxmlformats.org/officeDocument/2006/relationships/chart" Target="../charts/chart1.xml"/><Relationship Id="rId16" Type="http://schemas.openxmlformats.org/officeDocument/2006/relationships/image" Target="../media/image10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11" Type="http://schemas.openxmlformats.org/officeDocument/2006/relationships/image" Target="../media/image5.png"/><Relationship Id="rId24" Type="http://schemas.openxmlformats.org/officeDocument/2006/relationships/image" Target="../media/image15.png"/><Relationship Id="rId5" Type="http://schemas.openxmlformats.org/officeDocument/2006/relationships/chart" Target="../charts/chart4.xml"/><Relationship Id="rId15" Type="http://schemas.openxmlformats.org/officeDocument/2006/relationships/image" Target="../media/image9.png"/><Relationship Id="rId23" Type="http://schemas.openxmlformats.org/officeDocument/2006/relationships/image" Target="../media/image14.png"/><Relationship Id="rId10" Type="http://schemas.openxmlformats.org/officeDocument/2006/relationships/image" Target="../media/image4.png"/><Relationship Id="rId19" Type="http://schemas.openxmlformats.org/officeDocument/2006/relationships/chart" Target="../charts/chart7.xml"/><Relationship Id="rId4" Type="http://schemas.openxmlformats.org/officeDocument/2006/relationships/chart" Target="../charts/chart3.xml"/><Relationship Id="rId9" Type="http://schemas.microsoft.com/office/2007/relationships/hdphoto" Target="../media/hdphoto1.wdp"/><Relationship Id="rId14" Type="http://schemas.openxmlformats.org/officeDocument/2006/relationships/image" Target="../media/image8.png"/><Relationship Id="rId22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Chart 71">
            <a:extLst>
              <a:ext uri="{FF2B5EF4-FFF2-40B4-BE49-F238E27FC236}">
                <a16:creationId xmlns:a16="http://schemas.microsoft.com/office/drawing/2014/main" id="{A758454C-856B-4F79-9EB5-C404B833311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3181569"/>
              </p:ext>
            </p:extLst>
          </p:nvPr>
        </p:nvGraphicFramePr>
        <p:xfrm>
          <a:off x="13916243" y="17184721"/>
          <a:ext cx="14242718" cy="115347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0" name="Chart 79">
            <a:extLst>
              <a:ext uri="{FF2B5EF4-FFF2-40B4-BE49-F238E27FC236}">
                <a16:creationId xmlns:a16="http://schemas.microsoft.com/office/drawing/2014/main" id="{6B702C8C-2842-4D40-9006-3AC3E0E9219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1184204"/>
              </p:ext>
            </p:extLst>
          </p:nvPr>
        </p:nvGraphicFramePr>
        <p:xfrm>
          <a:off x="29270598" y="16076695"/>
          <a:ext cx="13883677" cy="593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3C5557AF-5C05-4D6F-8CF9-49BA9B0F5DBC}"/>
              </a:ext>
            </a:extLst>
          </p:cNvPr>
          <p:cNvSpPr txBox="1"/>
          <p:nvPr/>
        </p:nvSpPr>
        <p:spPr>
          <a:xfrm>
            <a:off x="12522223" y="16147178"/>
            <a:ext cx="90949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+mj-lt"/>
                <a:cs typeface="Times New Roman" panose="02020603050405020304" pitchFamily="18" charset="0"/>
              </a:rPr>
              <a:t>EDC/NHS Chemistry     </a:t>
            </a:r>
          </a:p>
          <a:p>
            <a:r>
              <a:rPr lang="en-US" sz="4000" dirty="0">
                <a:latin typeface="+mj-lt"/>
                <a:cs typeface="Times New Roman" panose="02020603050405020304" pitchFamily="18" charset="0"/>
              </a:rPr>
              <a:t>    Toluidine Blue</a:t>
            </a:r>
          </a:p>
        </p:txBody>
      </p:sp>
      <p:graphicFrame>
        <p:nvGraphicFramePr>
          <p:cNvPr id="122" name="Chart 121">
            <a:extLst>
              <a:ext uri="{FF2B5EF4-FFF2-40B4-BE49-F238E27FC236}">
                <a16:creationId xmlns:a16="http://schemas.microsoft.com/office/drawing/2014/main" id="{B0BA3E04-9029-4D0F-86F7-789E6C2B3DF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4812438"/>
              </p:ext>
            </p:extLst>
          </p:nvPr>
        </p:nvGraphicFramePr>
        <p:xfrm>
          <a:off x="28438680" y="21275072"/>
          <a:ext cx="14560890" cy="78574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3" name="Chart 122">
            <a:extLst>
              <a:ext uri="{FF2B5EF4-FFF2-40B4-BE49-F238E27FC236}">
                <a16:creationId xmlns:a16="http://schemas.microsoft.com/office/drawing/2014/main" id="{03394293-713E-4A08-A5B7-E0C0B889E7D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9893626"/>
              </p:ext>
            </p:extLst>
          </p:nvPr>
        </p:nvGraphicFramePr>
        <p:xfrm>
          <a:off x="854746" y="18945825"/>
          <a:ext cx="12922348" cy="102911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30" name="Picture 29">
            <a:extLst>
              <a:ext uri="{FF2B5EF4-FFF2-40B4-BE49-F238E27FC236}">
                <a16:creationId xmlns:a16="http://schemas.microsoft.com/office/drawing/2014/main" id="{A69D9B86-280F-4950-83C3-B3719E79BE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77461" y="15179092"/>
            <a:ext cx="5867400" cy="809625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CB9ED0B-1C00-438C-A6C5-ACE8176CEC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75971" y="14259797"/>
            <a:ext cx="6033596" cy="1727089"/>
          </a:xfrm>
          <a:prstGeom prst="rect">
            <a:avLst/>
          </a:prstGeom>
        </p:spPr>
      </p:pic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03155EC2-0C65-48EF-A4D0-47CCB5193949}"/>
              </a:ext>
            </a:extLst>
          </p:cNvPr>
          <p:cNvSpPr txBox="1">
            <a:spLocks/>
          </p:cNvSpPr>
          <p:nvPr/>
        </p:nvSpPr>
        <p:spPr>
          <a:xfrm>
            <a:off x="0" y="-112294"/>
            <a:ext cx="43891200" cy="5209634"/>
          </a:xfrm>
          <a:prstGeom prst="round1Rect">
            <a:avLst>
              <a:gd name="adj" fmla="val 0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vert="horz" lIns="365760" tIns="45720" rIns="91440" bIns="45720" rtlCol="0" anchor="ctr">
            <a:noAutofit/>
          </a:bodyPr>
          <a:lstStyle>
            <a:lvl1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pPr algn="ctr"/>
            <a:endParaRPr lang="en-US" sz="48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400800" y="761913"/>
            <a:ext cx="31089600" cy="2514540"/>
          </a:xfrm>
        </p:spPr>
        <p:txBody>
          <a:bodyPr>
            <a:no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Surface Characterization and Determination of Surface Coverage of </a:t>
            </a:r>
            <a:br>
              <a:rPr lang="en-US" sz="8000" dirty="0">
                <a:solidFill>
                  <a:schemeClr val="bg1"/>
                </a:solidFill>
              </a:rPr>
            </a:br>
            <a:r>
              <a:rPr lang="en-US" sz="8000" dirty="0">
                <a:solidFill>
                  <a:schemeClr val="bg1"/>
                </a:solidFill>
              </a:rPr>
              <a:t>Elastin-Like-Polymer-Modified Gold Electrodes</a:t>
            </a:r>
            <a:endParaRPr lang="en-US" sz="8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36"/>
          </p:nvPr>
        </p:nvSpPr>
        <p:spPr>
          <a:xfrm>
            <a:off x="5844209" y="3538612"/>
            <a:ext cx="31089600" cy="830997"/>
          </a:xfrm>
        </p:spPr>
        <p:txBody>
          <a:bodyPr/>
          <a:lstStyle/>
          <a:p>
            <a:pPr algn="ctr"/>
            <a:r>
              <a:rPr lang="en-US" sz="5400" dirty="0">
                <a:latin typeface="+mj-lt"/>
                <a:cs typeface="Times New Roman" panose="02020603050405020304" pitchFamily="18" charset="0"/>
              </a:rPr>
              <a:t>Charles H. Gasperoni</a:t>
            </a:r>
            <a:r>
              <a:rPr lang="en-US" sz="5400" baseline="30000" dirty="0">
                <a:latin typeface="+mj-lt"/>
                <a:cs typeface="Times New Roman" panose="02020603050405020304" pitchFamily="18" charset="0"/>
              </a:rPr>
              <a:t>1</a:t>
            </a:r>
            <a:r>
              <a:rPr lang="en-US" sz="5400" dirty="0">
                <a:latin typeface="+mj-lt"/>
                <a:cs typeface="Times New Roman" panose="02020603050405020304" pitchFamily="18" charset="0"/>
              </a:rPr>
              <a:t>, Priyanka M. Nadar</a:t>
            </a:r>
            <a:r>
              <a:rPr lang="en-US" sz="5400" baseline="30000" dirty="0">
                <a:latin typeface="+mj-lt"/>
                <a:cs typeface="Times New Roman" panose="02020603050405020304" pitchFamily="18" charset="0"/>
              </a:rPr>
              <a:t>2</a:t>
            </a:r>
            <a:r>
              <a:rPr lang="en-US" sz="5400" dirty="0">
                <a:latin typeface="+mj-lt"/>
                <a:cs typeface="Times New Roman" panose="02020603050405020304" pitchFamily="18" charset="0"/>
              </a:rPr>
              <a:t>, Marissa A. Morales</a:t>
            </a:r>
            <a:r>
              <a:rPr lang="en-US" sz="5400" baseline="30000" dirty="0">
                <a:latin typeface="+mj-lt"/>
                <a:cs typeface="Times New Roman" panose="02020603050405020304" pitchFamily="18" charset="0"/>
              </a:rPr>
              <a:t>1</a:t>
            </a:r>
            <a:r>
              <a:rPr lang="en-US" sz="5400" dirty="0">
                <a:latin typeface="+mj-lt"/>
                <a:cs typeface="Times New Roman" panose="02020603050405020304" pitchFamily="18" charset="0"/>
              </a:rPr>
              <a:t>, Eva Rose M. Balog</a:t>
            </a:r>
            <a:r>
              <a:rPr lang="en-US" sz="5400" baseline="30000" dirty="0">
                <a:latin typeface="+mj-lt"/>
                <a:cs typeface="Times New Roman" panose="02020603050405020304" pitchFamily="18" charset="0"/>
              </a:rPr>
              <a:t>3</a:t>
            </a:r>
            <a:r>
              <a:rPr lang="en-US" sz="5400" dirty="0">
                <a:latin typeface="+mj-lt"/>
                <a:cs typeface="Times New Roman" panose="02020603050405020304" pitchFamily="18" charset="0"/>
              </a:rPr>
              <a:t>, Jeffrey M. Halpern</a:t>
            </a:r>
            <a:r>
              <a:rPr lang="en-US" sz="5400" baseline="30000" dirty="0">
                <a:latin typeface="+mj-lt"/>
                <a:cs typeface="Times New Roman" panose="02020603050405020304" pitchFamily="18" charset="0"/>
              </a:rPr>
              <a:t>1</a:t>
            </a:r>
            <a:endParaRPr lang="en-US" sz="5400" dirty="0"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3400" baseline="30000" dirty="0">
                <a:latin typeface="+mj-lt"/>
                <a:cs typeface="Times New Roman" panose="02020603050405020304" pitchFamily="18" charset="0"/>
              </a:rPr>
              <a:t>1</a:t>
            </a:r>
            <a:r>
              <a:rPr lang="en-US" sz="3400" dirty="0">
                <a:latin typeface="+mj-lt"/>
                <a:cs typeface="Times New Roman" panose="02020603050405020304" pitchFamily="18" charset="0"/>
              </a:rPr>
              <a:t>University of New Hampshire Department of Chemical Engineering, </a:t>
            </a:r>
            <a:r>
              <a:rPr lang="en-US" sz="3400" baseline="30000" dirty="0">
                <a:latin typeface="+mj-lt"/>
                <a:cs typeface="Times New Roman" panose="02020603050405020304" pitchFamily="18" charset="0"/>
              </a:rPr>
              <a:t>2</a:t>
            </a:r>
            <a:r>
              <a:rPr lang="en-US" sz="3400" dirty="0">
                <a:latin typeface="+mj-lt"/>
                <a:cs typeface="Times New Roman" panose="02020603050405020304" pitchFamily="18" charset="0"/>
              </a:rPr>
              <a:t>Drexel University College of Medicine, </a:t>
            </a:r>
            <a:r>
              <a:rPr lang="en-US" sz="3400" baseline="30000" dirty="0">
                <a:latin typeface="+mj-lt"/>
                <a:cs typeface="Times New Roman" panose="02020603050405020304" pitchFamily="18" charset="0"/>
              </a:rPr>
              <a:t>3</a:t>
            </a:r>
            <a:r>
              <a:rPr lang="en-US" sz="3400" dirty="0">
                <a:latin typeface="+mj-lt"/>
                <a:cs typeface="Times New Roman" panose="02020603050405020304" pitchFamily="18" charset="0"/>
              </a:rPr>
              <a:t>University of New England Department of Chemistry and Physics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-1" y="5097339"/>
            <a:ext cx="43891201" cy="1056609"/>
          </a:xfrm>
          <a:prstGeom prst="round1Rect">
            <a:avLst>
              <a:gd name="adj" fmla="val 0"/>
            </a:avLst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sz="4800" dirty="0"/>
              <a:t>Background and goals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695246" y="11809050"/>
            <a:ext cx="13736938" cy="1077219"/>
          </a:xfrm>
          <a:prstGeom prst="round1Rect">
            <a:avLst>
              <a:gd name="adj" fmla="val 0"/>
            </a:avLst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sz="4800" dirty="0"/>
              <a:t>Modification</a:t>
            </a:r>
          </a:p>
        </p:txBody>
      </p:sp>
      <p:pic>
        <p:nvPicPr>
          <p:cNvPr id="1028" name="Picture 4" descr="Image result for university of new hampshire logo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lasticWrap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0908"/>
          <a:stretch/>
        </p:blipFill>
        <p:spPr bwMode="auto">
          <a:xfrm>
            <a:off x="1022437" y="749642"/>
            <a:ext cx="3575358" cy="2403009"/>
          </a:xfrm>
          <a:prstGeom prst="rect">
            <a:avLst/>
          </a:prstGeom>
          <a:noFill/>
          <a:ln w="25400">
            <a:noFill/>
          </a:ln>
          <a:effectLst>
            <a:softEdge rad="0"/>
          </a:effectLst>
        </p:spPr>
      </p:pic>
      <p:sp>
        <p:nvSpPr>
          <p:cNvPr id="19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-4527" y="30776525"/>
            <a:ext cx="43868344" cy="861774"/>
          </a:xfrm>
          <a:prstGeom prst="round1Rect">
            <a:avLst>
              <a:gd name="adj" fmla="val 0"/>
            </a:avLst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sz="4800" dirty="0"/>
              <a:t>ACKNOWLEDGEMENTs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14408" y="31692777"/>
            <a:ext cx="4186539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The authors would like to acknowledge the Pilot Research Project of the Collaborative Research Excellence Initiative at University of New Hampshire, NSF EAGER CBET 1638896, and the Hamel </a:t>
            </a:r>
            <a:r>
              <a:rPr lang="en-GB" sz="2500" dirty="0" err="1"/>
              <a:t>Center</a:t>
            </a:r>
            <a:r>
              <a:rPr lang="en-GB" sz="2500" dirty="0"/>
              <a:t> of Undergraduate Research at University of New Hampshire for funding this work. </a:t>
            </a:r>
            <a:r>
              <a:rPr lang="en-US" sz="2500" dirty="0"/>
              <a:t>The authors also would like to acknowledge the assistance of Dr. Balog’s laboratory and Dr. Halpern’s laboratory.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95FD20-384B-4F02-8838-36869A1C51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91662" y="14264167"/>
            <a:ext cx="6033596" cy="172708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CAEE42-6E51-42EF-A51A-AFE08D30103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8075250">
            <a:off x="16112979" y="13795139"/>
            <a:ext cx="552511" cy="66170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7331654-4F8E-4FB6-ACDB-48723B3942F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8075250">
            <a:off x="17044721" y="13774586"/>
            <a:ext cx="552511" cy="66170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147FD02-E686-4E4F-81EA-46AFA6E1436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8075250">
            <a:off x="17832392" y="13795138"/>
            <a:ext cx="552511" cy="66170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AD19A6B-0A8A-4AAE-8E30-66C25F4409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8075250">
            <a:off x="18612215" y="13795137"/>
            <a:ext cx="552511" cy="66170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FE47197-D5FF-40F6-829C-7AD2CAA907B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8075250">
            <a:off x="19518157" y="13816459"/>
            <a:ext cx="552511" cy="6617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59645F-A919-413C-9E3F-D7E22BC84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371282" y="13597369"/>
            <a:ext cx="355320" cy="33260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C0505BA-7653-4082-9C34-A40F2D478C1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320976" y="13605712"/>
            <a:ext cx="355320" cy="33260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114205C-1F03-429D-B02C-56F572DCE6A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882717" y="13595376"/>
            <a:ext cx="355320" cy="33260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EA5EC4A-7A62-4FB1-BF39-D4B5D595D28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093010" y="13590160"/>
            <a:ext cx="355320" cy="33260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9B9B516-3190-4DB9-940C-0D81FFCD191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779133" y="13598248"/>
            <a:ext cx="355320" cy="3326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C97BA83-4950-4F5C-8815-75C8F920D5B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258687" y="16145301"/>
            <a:ext cx="1076819" cy="16805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717676-2D2D-4198-B179-D373D9870D7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734789" y="16073370"/>
            <a:ext cx="1305688" cy="1573246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47157D4E-E193-4AFB-81ED-4D6D15EFE523}"/>
              </a:ext>
            </a:extLst>
          </p:cNvPr>
          <p:cNvSpPr txBox="1"/>
          <p:nvPr/>
        </p:nvSpPr>
        <p:spPr>
          <a:xfrm>
            <a:off x="33822297" y="16033921"/>
            <a:ext cx="4407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+mj-lt"/>
                <a:cs typeface="Times New Roman" panose="02020603050405020304" pitchFamily="18" charset="0"/>
              </a:rPr>
              <a:t>0.5 M KOH</a:t>
            </a:r>
          </a:p>
          <a:p>
            <a:pPr algn="ctr"/>
            <a:r>
              <a:rPr lang="en-US" sz="4000" dirty="0">
                <a:latin typeface="+mj-lt"/>
                <a:cs typeface="Times New Roman" panose="02020603050405020304" pitchFamily="18" charset="0"/>
              </a:rPr>
              <a:t>-0.5V to -1.4 V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90FDA84-4442-40BF-8134-E6EF5CAAE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203443">
            <a:off x="9362053" y="13797611"/>
            <a:ext cx="571928" cy="62850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653DC5A-D2D9-4528-B950-728A7AFA974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203443">
            <a:off x="10292308" y="13790684"/>
            <a:ext cx="571928" cy="62850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80B8CF6-E306-443A-A427-75CDD22FD1A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203443">
            <a:off x="11095365" y="13764336"/>
            <a:ext cx="571928" cy="62850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A872E8A-583D-46D3-94A5-6BC03AAD8A9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203443">
            <a:off x="11849388" y="13790684"/>
            <a:ext cx="571928" cy="62850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0041BD32-1A67-427E-A341-EFB434A2216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203443">
            <a:off x="12714664" y="13825072"/>
            <a:ext cx="571928" cy="628507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1A9EE8CE-E6D6-4763-ADCB-58D57145CA35}"/>
              </a:ext>
            </a:extLst>
          </p:cNvPr>
          <p:cNvSpPr txBox="1"/>
          <p:nvPr/>
        </p:nvSpPr>
        <p:spPr>
          <a:xfrm>
            <a:off x="3184376" y="16190840"/>
            <a:ext cx="93378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+mj-lt"/>
                <a:cs typeface="Times New Roman" panose="02020603050405020304" pitchFamily="18" charset="0"/>
              </a:rPr>
              <a:t>0.0125 mg/mL I40 in 3.5 mM TCEP</a:t>
            </a:r>
          </a:p>
          <a:p>
            <a:pPr algn="ctr"/>
            <a:r>
              <a:rPr lang="en-US" sz="4000" dirty="0">
                <a:latin typeface="+mj-lt"/>
                <a:cs typeface="Times New Roman" panose="02020603050405020304" pitchFamily="18" charset="0"/>
              </a:rPr>
              <a:t>4°C 30 min</a:t>
            </a:r>
          </a:p>
          <a:p>
            <a:pPr algn="ctr"/>
            <a:endParaRPr lang="en-US" sz="4000" dirty="0"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4000" dirty="0">
                <a:latin typeface="+mj-lt"/>
                <a:cs typeface="Times New Roman" panose="02020603050405020304" pitchFamily="18" charset="0"/>
              </a:rPr>
              <a:t>Thiol – Gold bonds anchor ELP covalently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7BF1501-16D3-4A56-A438-AF94195AD29E}"/>
              </a:ext>
            </a:extLst>
          </p:cNvPr>
          <p:cNvSpPr txBox="1"/>
          <p:nvPr/>
        </p:nvSpPr>
        <p:spPr>
          <a:xfrm>
            <a:off x="152920" y="6475631"/>
            <a:ext cx="2073891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cs typeface="Times New Roman" panose="02020603050405020304" pitchFamily="18" charset="0"/>
              </a:rPr>
              <a:t>Elastin-Like-Polymer (ELP) is a biopolymer that demonstrates stimulus responsive behavior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cs typeface="Times New Roman" panose="02020603050405020304" pitchFamily="18" charset="0"/>
            </a:endParaRPr>
          </a:p>
          <a:p>
            <a:pPr algn="ctr"/>
            <a:r>
              <a:rPr lang="en-US" sz="2800" dirty="0">
                <a:cs typeface="Times New Roman" panose="02020603050405020304" pitchFamily="18" charset="0"/>
              </a:rPr>
              <a:t>The ELP we use is I40</a:t>
            </a:r>
          </a:p>
          <a:p>
            <a:pPr algn="ctr"/>
            <a:r>
              <a:rPr lang="en-US" sz="2800" b="1" dirty="0">
                <a:cs typeface="Times New Roman" panose="02020603050405020304" pitchFamily="18" charset="0"/>
              </a:rPr>
              <a:t>NH</a:t>
            </a:r>
            <a:r>
              <a:rPr lang="en-US" sz="2800" b="1" baseline="-25000" dirty="0">
                <a:cs typeface="Times New Roman" panose="02020603050405020304" pitchFamily="18" charset="0"/>
              </a:rPr>
              <a:t>3</a:t>
            </a:r>
            <a:r>
              <a:rPr lang="en-US" sz="2800" b="1" baseline="30000" dirty="0">
                <a:cs typeface="Times New Roman" panose="02020603050405020304" pitchFamily="18" charset="0"/>
              </a:rPr>
              <a:t>+</a:t>
            </a:r>
            <a:r>
              <a:rPr lang="en-US" sz="2800" b="1" dirty="0">
                <a:cs typeface="Times New Roman" panose="02020603050405020304" pitchFamily="18" charset="0"/>
              </a:rPr>
              <a:t> - AGCAG(VPGIG)</a:t>
            </a:r>
            <a:r>
              <a:rPr lang="en-US" sz="2800" b="1" baseline="-25000" dirty="0">
                <a:cs typeface="Times New Roman" panose="02020603050405020304" pitchFamily="18" charset="0"/>
              </a:rPr>
              <a:t>40</a:t>
            </a:r>
            <a:r>
              <a:rPr lang="en-US" sz="2800" b="1" dirty="0">
                <a:cs typeface="Times New Roman" panose="02020603050405020304" pitchFamily="18" charset="0"/>
              </a:rPr>
              <a:t>VPASW - COO</a:t>
            </a:r>
            <a:r>
              <a:rPr lang="en-US" sz="2800" b="1" baseline="30000" dirty="0">
                <a:cs typeface="Times New Roman" panose="02020603050405020304" pitchFamily="18" charset="0"/>
              </a:rPr>
              <a:t>-</a:t>
            </a:r>
            <a:r>
              <a:rPr lang="en-US" sz="2800" b="1" dirty="0"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cs typeface="Times New Roman" panose="02020603050405020304" pitchFamily="18" charset="0"/>
            </a:endParaRPr>
          </a:p>
          <a:p>
            <a:pPr algn="ctr"/>
            <a:r>
              <a:rPr lang="en-US" sz="2800" dirty="0">
                <a:cs typeface="Times New Roman" panose="02020603050405020304" pitchFamily="18" charset="0"/>
              </a:rPr>
              <a:t>Our group has been investigating the stimulus response of I40 using a passive measurement, Electrochemical Impedance Spectroscopy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cs typeface="Times New Roman" panose="02020603050405020304" pitchFamily="18" charset="0"/>
            </a:endParaRPr>
          </a:p>
          <a:p>
            <a:pPr algn="ctr"/>
            <a:r>
              <a:rPr lang="en-US" sz="2800" dirty="0">
                <a:cs typeface="Times New Roman" panose="02020603050405020304" pitchFamily="18" charset="0"/>
              </a:rPr>
              <a:t>A faradaic tag on I40 would allow an active electrochemical signal that could be correlated to collapse</a:t>
            </a:r>
          </a:p>
          <a:p>
            <a:pPr algn="ctr"/>
            <a:endParaRPr lang="en-US" sz="2800" dirty="0">
              <a:cs typeface="Times New Roman" panose="02020603050405020304" pitchFamily="18" charset="0"/>
            </a:endParaRPr>
          </a:p>
          <a:p>
            <a:pPr algn="ctr"/>
            <a:r>
              <a:rPr lang="en-US" sz="2800" dirty="0">
                <a:cs typeface="Times New Roman" panose="02020603050405020304" pitchFamily="18" charset="0"/>
              </a:rPr>
              <a:t>I40 surface coverage is unknown and an important parameter that could be studied via Cyclic Voltammetry</a:t>
            </a:r>
          </a:p>
          <a:p>
            <a:pPr algn="ctr"/>
            <a:endParaRPr lang="en-US" sz="2800" dirty="0">
              <a:cs typeface="Times New Roman" panose="02020603050405020304" pitchFamily="18" charset="0"/>
            </a:endParaRPr>
          </a:p>
          <a:p>
            <a:pPr algn="ctr"/>
            <a:r>
              <a:rPr lang="en-US" sz="2800" dirty="0">
                <a:cs typeface="Times New Roman" panose="02020603050405020304" pitchFamily="18" charset="0"/>
              </a:rPr>
              <a:t>Future biosensors using surface-bound ELP will require an active signal and quantified surface coverage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1699E3F-3906-48C3-8598-0AC743D582CE}"/>
              </a:ext>
            </a:extLst>
          </p:cNvPr>
          <p:cNvSpPr txBox="1"/>
          <p:nvPr/>
        </p:nvSpPr>
        <p:spPr>
          <a:xfrm>
            <a:off x="21703187" y="6324703"/>
            <a:ext cx="212828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Electrochemical Techniques</a:t>
            </a:r>
            <a:endParaRPr lang="en-US" sz="3200" dirty="0"/>
          </a:p>
          <a:p>
            <a:r>
              <a:rPr lang="en-US" sz="3200" dirty="0"/>
              <a:t>                      </a:t>
            </a:r>
          </a:p>
          <a:p>
            <a:r>
              <a:rPr lang="en-US" sz="3200" dirty="0"/>
              <a:t>           </a:t>
            </a:r>
            <a:r>
              <a:rPr lang="en-US" sz="3600" dirty="0"/>
              <a:t>Electrochemical Impedance Spectroscopy (EIS)</a:t>
            </a:r>
            <a:r>
              <a:rPr lang="en-US" sz="3200" dirty="0"/>
              <a:t>	                                    </a:t>
            </a:r>
            <a:r>
              <a:rPr lang="en-US" sz="3600" dirty="0"/>
              <a:t>Cyclic Voltammetry (CV)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AFB38F80-A7FB-4CC5-9327-8D23D308D0B1}"/>
              </a:ext>
            </a:extLst>
          </p:cNvPr>
          <p:cNvGrpSpPr/>
          <p:nvPr/>
        </p:nvGrpSpPr>
        <p:grpSpPr>
          <a:xfrm>
            <a:off x="26590998" y="8249784"/>
            <a:ext cx="5401342" cy="3288849"/>
            <a:chOff x="6876195" y="3367088"/>
            <a:chExt cx="4841673" cy="3213785"/>
          </a:xfrm>
        </p:grpSpPr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41E9B3AD-700F-4B15-9949-3C9BB8C13CDE}"/>
                </a:ext>
              </a:extLst>
            </p:cNvPr>
            <p:cNvGrpSpPr/>
            <p:nvPr/>
          </p:nvGrpSpPr>
          <p:grpSpPr>
            <a:xfrm>
              <a:off x="6876195" y="3367088"/>
              <a:ext cx="4841673" cy="3202154"/>
              <a:chOff x="6876195" y="3367088"/>
              <a:chExt cx="4841673" cy="3202154"/>
            </a:xfrm>
          </p:grpSpPr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5AB07C6D-F15A-4011-842C-4AFC2BBE86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7166722" y="3367088"/>
                <a:ext cx="4551146" cy="3202154"/>
              </a:xfrm>
              <a:prstGeom prst="rect">
                <a:avLst/>
              </a:prstGeom>
            </p:spPr>
          </p:pic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44724BFB-ACA7-42FA-A9BB-D89EC7D211D3}"/>
                  </a:ext>
                </a:extLst>
              </p:cNvPr>
              <p:cNvSpPr txBox="1"/>
              <p:nvPr/>
            </p:nvSpPr>
            <p:spPr>
              <a:xfrm rot="16200000">
                <a:off x="5516332" y="4791911"/>
                <a:ext cx="2995612" cy="275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b="1" dirty="0">
                    <a:latin typeface="Garamond" panose="02020404030301010803" pitchFamily="18" charset="0"/>
                  </a:rPr>
                  <a:t>Z” (Imaginary  Impedance) </a:t>
                </a:r>
              </a:p>
            </p:txBody>
          </p: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B752F48F-DD31-4D0F-B1A7-4D743A42F004}"/>
                  </a:ext>
                </a:extLst>
              </p:cNvPr>
              <p:cNvSpPr txBox="1"/>
              <p:nvPr/>
            </p:nvSpPr>
            <p:spPr>
              <a:xfrm>
                <a:off x="10057773" y="5420888"/>
                <a:ext cx="133847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Garamond" panose="02020404030301010803" pitchFamily="18" charset="0"/>
                  </a:rPr>
                  <a:t>Mass Transfer </a:t>
                </a:r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409ED79-FBE0-4E8F-B73D-B1829DBB5AEA}"/>
                  </a:ext>
                </a:extLst>
              </p:cNvPr>
              <p:cNvSpPr txBox="1"/>
              <p:nvPr/>
            </p:nvSpPr>
            <p:spPr>
              <a:xfrm>
                <a:off x="8143285" y="5402235"/>
                <a:ext cx="133847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Garamond" panose="02020404030301010803" pitchFamily="18" charset="0"/>
                  </a:rPr>
                  <a:t>Charge Transfer </a:t>
                </a:r>
              </a:p>
            </p:txBody>
          </p:sp>
        </p:grp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318352E8-CAD5-4CF2-B843-FEF1550E967C}"/>
                </a:ext>
              </a:extLst>
            </p:cNvPr>
            <p:cNvSpPr txBox="1"/>
            <p:nvPr/>
          </p:nvSpPr>
          <p:spPr>
            <a:xfrm>
              <a:off x="8191412" y="6280121"/>
              <a:ext cx="2300287" cy="3007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latin typeface="Garamond" panose="02020404030301010803" pitchFamily="18" charset="0"/>
                </a:rPr>
                <a:t>Z’ (Real Impedance) 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BE33B9BE-9B4B-4AB6-A660-36E55CAAC041}"/>
              </a:ext>
            </a:extLst>
          </p:cNvPr>
          <p:cNvGrpSpPr/>
          <p:nvPr/>
        </p:nvGrpSpPr>
        <p:grpSpPr>
          <a:xfrm>
            <a:off x="28438680" y="8278446"/>
            <a:ext cx="3123715" cy="1442327"/>
            <a:chOff x="928298" y="3943282"/>
            <a:chExt cx="4397565" cy="1668374"/>
          </a:xfrm>
        </p:grpSpPr>
        <p:pic>
          <p:nvPicPr>
            <p:cNvPr id="62" name="Picture 2" descr="Image result for electrical impedance circuit">
              <a:extLst>
                <a:ext uri="{FF2B5EF4-FFF2-40B4-BE49-F238E27FC236}">
                  <a16:creationId xmlns:a16="http://schemas.microsoft.com/office/drawing/2014/main" id="{FA573919-9FDF-4DC8-9768-41DCFBA1F2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298" y="3943282"/>
              <a:ext cx="4397565" cy="16683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5C6D8988-769E-42E2-A761-328DC5734D1F}"/>
                </a:ext>
              </a:extLst>
            </p:cNvPr>
            <p:cNvSpPr/>
            <p:nvPr/>
          </p:nvSpPr>
          <p:spPr>
            <a:xfrm>
              <a:off x="1577009" y="4837043"/>
              <a:ext cx="967408" cy="774613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74" name="Chart 73">
            <a:extLst>
              <a:ext uri="{FF2B5EF4-FFF2-40B4-BE49-F238E27FC236}">
                <a16:creationId xmlns:a16="http://schemas.microsoft.com/office/drawing/2014/main" id="{240FEA53-8DA3-41C0-B7F4-A676E50C435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9036706"/>
              </p:ext>
            </p:extLst>
          </p:nvPr>
        </p:nvGraphicFramePr>
        <p:xfrm>
          <a:off x="32585263" y="8741204"/>
          <a:ext cx="3592258" cy="2297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graphicFrame>
        <p:nvGraphicFramePr>
          <p:cNvPr id="81" name="Chart 80">
            <a:extLst>
              <a:ext uri="{FF2B5EF4-FFF2-40B4-BE49-F238E27FC236}">
                <a16:creationId xmlns:a16="http://schemas.microsoft.com/office/drawing/2014/main" id="{5B60AB08-A229-49D6-9FB6-F6DE7325BE9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9105169"/>
              </p:ext>
            </p:extLst>
          </p:nvPr>
        </p:nvGraphicFramePr>
        <p:xfrm>
          <a:off x="36177521" y="8741204"/>
          <a:ext cx="3866265" cy="2297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graphicFrame>
        <p:nvGraphicFramePr>
          <p:cNvPr id="83" name="Chart 82">
            <a:extLst>
              <a:ext uri="{FF2B5EF4-FFF2-40B4-BE49-F238E27FC236}">
                <a16:creationId xmlns:a16="http://schemas.microsoft.com/office/drawing/2014/main" id="{2A416087-6819-4833-85AE-7F6C5EE4F9F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4716266"/>
              </p:ext>
            </p:extLst>
          </p:nvPr>
        </p:nvGraphicFramePr>
        <p:xfrm>
          <a:off x="39769779" y="8740189"/>
          <a:ext cx="3781334" cy="2297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pic>
        <p:nvPicPr>
          <p:cNvPr id="40" name="Picture 39">
            <a:extLst>
              <a:ext uri="{FF2B5EF4-FFF2-40B4-BE49-F238E27FC236}">
                <a16:creationId xmlns:a16="http://schemas.microsoft.com/office/drawing/2014/main" id="{C40A6CD7-FA33-417F-8789-237C27FECD2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3449487" y="17404775"/>
            <a:ext cx="2279215" cy="918846"/>
          </a:xfrm>
          <a:prstGeom prst="rect">
            <a:avLst/>
          </a:prstGeom>
        </p:spPr>
      </p:pic>
      <p:sp>
        <p:nvSpPr>
          <p:cNvPr id="85" name="Text Placeholder 8">
            <a:extLst>
              <a:ext uri="{FF2B5EF4-FFF2-40B4-BE49-F238E27FC236}">
                <a16:creationId xmlns:a16="http://schemas.microsoft.com/office/drawing/2014/main" id="{DCD59CEB-4681-4C0C-93CF-3A91A20B62EF}"/>
              </a:ext>
            </a:extLst>
          </p:cNvPr>
          <p:cNvSpPr txBox="1">
            <a:spLocks/>
          </p:cNvSpPr>
          <p:nvPr/>
        </p:nvSpPr>
        <p:spPr>
          <a:xfrm>
            <a:off x="14665155" y="11791152"/>
            <a:ext cx="13736938" cy="1077219"/>
          </a:xfrm>
          <a:prstGeom prst="round1Rect">
            <a:avLst>
              <a:gd name="adj" fmla="val 0"/>
            </a:avLst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vert="horz" lIns="365760" tIns="45720" rIns="91440" bIns="45720" rtlCol="0" anchor="ctr">
            <a:noAutofit/>
          </a:bodyPr>
          <a:lstStyle>
            <a:lvl1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 err="1"/>
              <a:t>FARADaic</a:t>
            </a:r>
            <a:r>
              <a:rPr lang="en-US" sz="4800" dirty="0"/>
              <a:t> tagging</a:t>
            </a:r>
          </a:p>
        </p:txBody>
      </p:sp>
      <p:sp>
        <p:nvSpPr>
          <p:cNvPr id="88" name="Text Placeholder 8">
            <a:extLst>
              <a:ext uri="{FF2B5EF4-FFF2-40B4-BE49-F238E27FC236}">
                <a16:creationId xmlns:a16="http://schemas.microsoft.com/office/drawing/2014/main" id="{08160414-3803-4873-A6FC-D662C8430800}"/>
              </a:ext>
            </a:extLst>
          </p:cNvPr>
          <p:cNvSpPr txBox="1">
            <a:spLocks/>
          </p:cNvSpPr>
          <p:nvPr/>
        </p:nvSpPr>
        <p:spPr>
          <a:xfrm>
            <a:off x="28635064" y="11806786"/>
            <a:ext cx="14560890" cy="1080407"/>
          </a:xfrm>
          <a:prstGeom prst="round1Rect">
            <a:avLst>
              <a:gd name="adj" fmla="val 0"/>
            </a:avLst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vert="horz" lIns="365760" tIns="45720" rIns="91440" bIns="45720" rtlCol="0" anchor="ctr">
            <a:noAutofit/>
          </a:bodyPr>
          <a:lstStyle>
            <a:lvl1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pPr algn="ctr"/>
            <a:r>
              <a:rPr lang="en-US" sz="4800" dirty="0"/>
              <a:t>Thiol decoupling</a:t>
            </a:r>
          </a:p>
        </p:txBody>
      </p:sp>
      <p:pic>
        <p:nvPicPr>
          <p:cNvPr id="89" name="Picture 4" descr="Image result for university of new hampshire logo">
            <a:extLst>
              <a:ext uri="{FF2B5EF4-FFF2-40B4-BE49-F238E27FC236}">
                <a16:creationId xmlns:a16="http://schemas.microsoft.com/office/drawing/2014/main" id="{76810AD9-EDD6-478F-AA78-1CB13A3866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lasticWrap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0668"/>
          <a:stretch/>
        </p:blipFill>
        <p:spPr bwMode="auto">
          <a:xfrm>
            <a:off x="1171061" y="3140385"/>
            <a:ext cx="3575358" cy="1020172"/>
          </a:xfrm>
          <a:prstGeom prst="rect">
            <a:avLst/>
          </a:prstGeom>
          <a:noFill/>
          <a:ln w="25400">
            <a:noFill/>
          </a:ln>
          <a:effectLst>
            <a:softEdge rad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322DC5-C1C6-457E-AE65-C2B17790E81D}"/>
              </a:ext>
            </a:extLst>
          </p:cNvPr>
          <p:cNvSpPr txBox="1"/>
          <p:nvPr/>
        </p:nvSpPr>
        <p:spPr>
          <a:xfrm>
            <a:off x="690140" y="29239916"/>
            <a:ext cx="13086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Higher Impedance associated with successful surface modification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407DED-13A6-477B-84CB-676279461207}"/>
              </a:ext>
            </a:extLst>
          </p:cNvPr>
          <p:cNvSpPr txBox="1"/>
          <p:nvPr/>
        </p:nvSpPr>
        <p:spPr>
          <a:xfrm>
            <a:off x="14901042" y="28986989"/>
            <a:ext cx="14297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Difference in collapsed Toluidine Blue versus extended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CV indicates that modification of carboxyl terminus was successful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52ECA57-A07D-4846-A94D-23CFA0648CD4}"/>
              </a:ext>
            </a:extLst>
          </p:cNvPr>
          <p:cNvSpPr txBox="1"/>
          <p:nvPr/>
        </p:nvSpPr>
        <p:spPr>
          <a:xfrm>
            <a:off x="30322942" y="28986989"/>
            <a:ext cx="132281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Cyclic Voltammetry is reducing the Au-S bond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EIS data confirms thiol decoupling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7CDE6E7-4575-441E-A674-CFAF6AB2F882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1169684" y="8143795"/>
            <a:ext cx="4612808" cy="2963468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EDF43CFF-1315-4CAF-8D61-5C11167488BB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b="27946"/>
          <a:stretch/>
        </p:blipFill>
        <p:spPr>
          <a:xfrm>
            <a:off x="695246" y="15646664"/>
            <a:ext cx="5939896" cy="403489"/>
          </a:xfrm>
          <a:prstGeom prst="rect">
            <a:avLst/>
          </a:prstGeom>
        </p:spPr>
      </p:pic>
      <p:sp>
        <p:nvSpPr>
          <p:cNvPr id="15" name="Arrow: Right 14">
            <a:extLst>
              <a:ext uri="{FF2B5EF4-FFF2-40B4-BE49-F238E27FC236}">
                <a16:creationId xmlns:a16="http://schemas.microsoft.com/office/drawing/2014/main" id="{67C585B9-7529-42F0-9E53-7BF1F8833C5D}"/>
              </a:ext>
            </a:extLst>
          </p:cNvPr>
          <p:cNvSpPr/>
          <p:nvPr/>
        </p:nvSpPr>
        <p:spPr>
          <a:xfrm>
            <a:off x="6914218" y="14324352"/>
            <a:ext cx="1568668" cy="80335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7" name="Picture 86">
            <a:extLst>
              <a:ext uri="{FF2B5EF4-FFF2-40B4-BE49-F238E27FC236}">
                <a16:creationId xmlns:a16="http://schemas.microsoft.com/office/drawing/2014/main" id="{3E7712E0-40DB-44D1-86F4-BCF40C53AF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866587" y="14268587"/>
            <a:ext cx="6033596" cy="1727089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965F7C28-8E15-49A2-9801-3DE0888AD52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203443">
            <a:off x="30036978" y="13802031"/>
            <a:ext cx="571928" cy="628507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4271AB96-A0E7-4CD2-A7DC-50E3700D8ED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203443">
            <a:off x="30967233" y="13795104"/>
            <a:ext cx="571928" cy="628507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B903B391-C499-47FF-A8D0-95FA424077A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203443">
            <a:off x="31770290" y="13768756"/>
            <a:ext cx="571928" cy="628507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DFE08A72-7074-4761-A50D-D6C383B7523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203443">
            <a:off x="32524313" y="13795104"/>
            <a:ext cx="571928" cy="628507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80D71D36-7155-41B0-BB5F-F98FA9A2DD5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203443">
            <a:off x="33389589" y="13829492"/>
            <a:ext cx="571928" cy="628507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4261FB08-4EB7-4511-8220-CEE6CEA618EC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b="27946"/>
          <a:stretch/>
        </p:blipFill>
        <p:spPr>
          <a:xfrm>
            <a:off x="37046165" y="15643193"/>
            <a:ext cx="5939896" cy="403489"/>
          </a:xfrm>
          <a:prstGeom prst="rect">
            <a:avLst/>
          </a:prstGeom>
        </p:spPr>
      </p:pic>
      <p:sp>
        <p:nvSpPr>
          <p:cNvPr id="96" name="Arrow: Right 95">
            <a:extLst>
              <a:ext uri="{FF2B5EF4-FFF2-40B4-BE49-F238E27FC236}">
                <a16:creationId xmlns:a16="http://schemas.microsoft.com/office/drawing/2014/main" id="{E63CA7AE-0D6F-4864-B212-40D879A734E7}"/>
              </a:ext>
            </a:extLst>
          </p:cNvPr>
          <p:cNvSpPr/>
          <p:nvPr/>
        </p:nvSpPr>
        <p:spPr>
          <a:xfrm>
            <a:off x="20983373" y="14328772"/>
            <a:ext cx="1568668" cy="80335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Arrow: Right 96">
            <a:extLst>
              <a:ext uri="{FF2B5EF4-FFF2-40B4-BE49-F238E27FC236}">
                <a16:creationId xmlns:a16="http://schemas.microsoft.com/office/drawing/2014/main" id="{090DE076-FBC5-4014-91CE-896E4FE544C0}"/>
              </a:ext>
            </a:extLst>
          </p:cNvPr>
          <p:cNvSpPr/>
          <p:nvPr/>
        </p:nvSpPr>
        <p:spPr>
          <a:xfrm>
            <a:off x="35361912" y="14324351"/>
            <a:ext cx="1568668" cy="80335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440927FD-1A3E-4B9D-896C-155619EC005E}"/>
              </a:ext>
            </a:extLst>
          </p:cNvPr>
          <p:cNvSpPr txBox="1"/>
          <p:nvPr/>
        </p:nvSpPr>
        <p:spPr>
          <a:xfrm>
            <a:off x="19522285" y="16066782"/>
            <a:ext cx="4407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+mj-lt"/>
                <a:cs typeface="Times New Roman" panose="02020603050405020304" pitchFamily="18" charset="0"/>
              </a:rPr>
              <a:t>3.0 M NaCl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A955781-D3F8-45C5-9AC4-BC79CCE41DAC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19737383">
            <a:off x="1520054" y="14232097"/>
            <a:ext cx="557872" cy="1508436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DC107B5A-6A24-4401-B9E9-587CC36C698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19737383">
            <a:off x="2467497" y="14226749"/>
            <a:ext cx="557872" cy="1508436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84BA4321-F569-4F51-B775-C061E5440CFE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19737383">
            <a:off x="3356423" y="14230421"/>
            <a:ext cx="557872" cy="1508436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7887D7B-88BC-4548-8DBE-4EFC853482C8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19737383">
            <a:off x="4358580" y="14226749"/>
            <a:ext cx="557872" cy="1508436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3ADB085F-EC36-44E1-9F58-8E5B7E6F1DBD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19737383">
            <a:off x="5410702" y="14230421"/>
            <a:ext cx="557872" cy="150843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8BD4C63-273B-4028-A9F2-8F20B454A75F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7323148" y="14002117"/>
            <a:ext cx="5396992" cy="1602831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302D37F6-EA62-4FF8-8D1D-E2FCA424900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307599">
            <a:off x="23533066" y="14691824"/>
            <a:ext cx="552511" cy="661703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61180A7F-25B7-462E-8BE0-82C5E54DA40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307599">
            <a:off x="24369195" y="14682430"/>
            <a:ext cx="552511" cy="661703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FDC46C01-0878-40B6-B85E-B7D2B6408CE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307599">
            <a:off x="25196886" y="14689002"/>
            <a:ext cx="552511" cy="661703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4BF7D455-F590-4B80-BF77-E9576A5CF11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307599">
            <a:off x="26112667" y="14697754"/>
            <a:ext cx="552511" cy="661703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AFE8524A-8B08-412F-8F71-B1C9AF15F30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307599">
            <a:off x="27025952" y="14731054"/>
            <a:ext cx="552511" cy="627199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53CF7845-D7DD-44B1-80BB-894F29F3B0A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232349">
            <a:off x="23938947" y="14684261"/>
            <a:ext cx="355320" cy="332605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1B7BC41B-E38B-4FE5-A741-AB7F059931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232349">
            <a:off x="24757719" y="14655260"/>
            <a:ext cx="355320" cy="332605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F864FC29-F498-427F-AFD2-F4D43D26221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232349">
            <a:off x="26510874" y="14693011"/>
            <a:ext cx="355320" cy="332605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46CC47AC-6C8D-4710-8D48-AEA422A4BDB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232349">
            <a:off x="25612471" y="14683913"/>
            <a:ext cx="355320" cy="332605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44B8CCE8-09C4-4F18-94D2-1063BD54FB2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232349">
            <a:off x="27409277" y="14725108"/>
            <a:ext cx="355320" cy="332605"/>
          </a:xfrm>
          <a:prstGeom prst="rect">
            <a:avLst/>
          </a:prstGeom>
        </p:spPr>
      </p:pic>
      <p:sp>
        <p:nvSpPr>
          <p:cNvPr id="31" name="Arrow: Curved Up 30">
            <a:extLst>
              <a:ext uri="{FF2B5EF4-FFF2-40B4-BE49-F238E27FC236}">
                <a16:creationId xmlns:a16="http://schemas.microsoft.com/office/drawing/2014/main" id="{65B72951-17B3-471A-8A68-B4BFE9673439}"/>
              </a:ext>
            </a:extLst>
          </p:cNvPr>
          <p:cNvSpPr/>
          <p:nvPr/>
        </p:nvSpPr>
        <p:spPr>
          <a:xfrm>
            <a:off x="35605233" y="10863959"/>
            <a:ext cx="1590805" cy="594495"/>
          </a:xfrm>
          <a:prstGeom prst="curvedUpArrow">
            <a:avLst>
              <a:gd name="adj1" fmla="val 29130"/>
              <a:gd name="adj2" fmla="val 54248"/>
              <a:gd name="adj3" fmla="val 28161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3" name="Arrow: Curved Up 112">
            <a:extLst>
              <a:ext uri="{FF2B5EF4-FFF2-40B4-BE49-F238E27FC236}">
                <a16:creationId xmlns:a16="http://schemas.microsoft.com/office/drawing/2014/main" id="{59F5DC1A-B6CD-4821-8F22-7C2F8C58D6DC}"/>
              </a:ext>
            </a:extLst>
          </p:cNvPr>
          <p:cNvSpPr/>
          <p:nvPr/>
        </p:nvSpPr>
        <p:spPr>
          <a:xfrm>
            <a:off x="39343854" y="10840220"/>
            <a:ext cx="1590805" cy="594495"/>
          </a:xfrm>
          <a:prstGeom prst="curvedUpArrow">
            <a:avLst>
              <a:gd name="adj1" fmla="val 29130"/>
              <a:gd name="adj2" fmla="val 54248"/>
              <a:gd name="adj3" fmla="val 28161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6FA46EE-CBA1-40CD-A963-A0D23BF2765D}"/>
              </a:ext>
            </a:extLst>
          </p:cNvPr>
          <p:cNvSpPr txBox="1"/>
          <p:nvPr/>
        </p:nvSpPr>
        <p:spPr>
          <a:xfrm>
            <a:off x="33675553" y="8158921"/>
            <a:ext cx="2562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Excitation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F2DE8594-58D2-40E0-BB84-1C46A7EAF185}"/>
              </a:ext>
            </a:extLst>
          </p:cNvPr>
          <p:cNvSpPr txBox="1"/>
          <p:nvPr/>
        </p:nvSpPr>
        <p:spPr>
          <a:xfrm>
            <a:off x="36942388" y="8186086"/>
            <a:ext cx="2903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Current vs Time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5B2C4F59-82C7-46BB-A8E7-4D87365A61F7}"/>
              </a:ext>
            </a:extLst>
          </p:cNvPr>
          <p:cNvSpPr txBox="1"/>
          <p:nvPr/>
        </p:nvSpPr>
        <p:spPr>
          <a:xfrm>
            <a:off x="40125924" y="8164804"/>
            <a:ext cx="35436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Cyclic Voltammogram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7B8CCED-CB53-4B14-BFC7-04BB39F42762}"/>
              </a:ext>
            </a:extLst>
          </p:cNvPr>
          <p:cNvCxnSpPr>
            <a:cxnSpLocks/>
          </p:cNvCxnSpPr>
          <p:nvPr/>
        </p:nvCxnSpPr>
        <p:spPr>
          <a:xfrm>
            <a:off x="41301089" y="9589588"/>
            <a:ext cx="628909" cy="29866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4296EBD7-D4DA-4B52-A54A-493BB0FBEB57}"/>
              </a:ext>
            </a:extLst>
          </p:cNvPr>
          <p:cNvSpPr txBox="1"/>
          <p:nvPr/>
        </p:nvSpPr>
        <p:spPr>
          <a:xfrm>
            <a:off x="41052587" y="9849051"/>
            <a:ext cx="3335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Electrochemical Activity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E2472B26-AB0A-4800-A43C-E581FB879822}"/>
              </a:ext>
            </a:extLst>
          </p:cNvPr>
          <p:cNvCxnSpPr>
            <a:cxnSpLocks/>
          </p:cNvCxnSpPr>
          <p:nvPr/>
        </p:nvCxnSpPr>
        <p:spPr>
          <a:xfrm flipH="1">
            <a:off x="9775065" y="24194541"/>
            <a:ext cx="374596" cy="291305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6" name="Straight Arrow Connector 115">
            <a:extLst>
              <a:ext uri="{FF2B5EF4-FFF2-40B4-BE49-F238E27FC236}">
                <a16:creationId xmlns:a16="http://schemas.microsoft.com/office/drawing/2014/main" id="{265AE261-9BF9-4A26-897E-4C94000AC6F9}"/>
              </a:ext>
            </a:extLst>
          </p:cNvPr>
          <p:cNvCxnSpPr>
            <a:cxnSpLocks/>
          </p:cNvCxnSpPr>
          <p:nvPr/>
        </p:nvCxnSpPr>
        <p:spPr>
          <a:xfrm flipH="1">
            <a:off x="6390176" y="24459953"/>
            <a:ext cx="506649" cy="704885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8073BC54-279C-4145-A544-0F847AEE82C8}"/>
                  </a:ext>
                </a:extLst>
              </p:cNvPr>
              <p:cNvSpPr txBox="1"/>
              <p:nvPr/>
            </p:nvSpPr>
            <p:spPr>
              <a:xfrm>
                <a:off x="3078009" y="20280154"/>
                <a:ext cx="10227306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/>
                  <a:t>      R</a:t>
                </a:r>
                <a:r>
                  <a:rPr lang="en-US" sz="3600" baseline="-25000" dirty="0"/>
                  <a:t>CT </a:t>
                </a:r>
                <a:r>
                  <a:rPr lang="en-US" sz="3600" dirty="0"/>
                  <a:t>= 1,223 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</m:oMath>
                </a14:m>
                <a:r>
                  <a:rPr lang="en-US" sz="3600" dirty="0">
                    <a:ea typeface="Cambria Math" panose="02040503050406030204" pitchFamily="18" charset="0"/>
                  </a:rPr>
                  <a:t> 16 </a:t>
                </a:r>
                <a:r>
                  <a:rPr lang="el-GR" sz="3600" dirty="0"/>
                  <a:t>Ω</a:t>
                </a:r>
                <a:r>
                  <a:rPr lang="en-US" sz="3600" dirty="0"/>
                  <a:t>    R</a:t>
                </a:r>
                <a:r>
                  <a:rPr lang="en-US" sz="3600" baseline="-25000" dirty="0"/>
                  <a:t>CT </a:t>
                </a:r>
                <a:r>
                  <a:rPr lang="en-US" sz="3600" dirty="0"/>
                  <a:t>= 12,860 </a:t>
                </a:r>
                <a14:m>
                  <m:oMath xmlns:m="http://schemas.openxmlformats.org/officeDocument/2006/math">
                    <m:r>
                      <a:rPr 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</m:oMath>
                </a14:m>
                <a:r>
                  <a:rPr lang="en-US" sz="3600" dirty="0">
                    <a:ea typeface="Cambria Math" panose="02040503050406030204" pitchFamily="18" charset="0"/>
                  </a:rPr>
                  <a:t> 94 </a:t>
                </a:r>
                <a:r>
                  <a:rPr lang="el-GR" sz="3600" dirty="0"/>
                  <a:t>Ω</a:t>
                </a:r>
                <a:r>
                  <a:rPr lang="en-US" sz="3600" dirty="0"/>
                  <a:t>	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8073BC54-279C-4145-A544-0F847AEE82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8009" y="20280154"/>
                <a:ext cx="10227306" cy="1200329"/>
              </a:xfrm>
              <a:prstGeom prst="rect">
                <a:avLst/>
              </a:prstGeom>
              <a:blipFill>
                <a:blip r:embed="rId25"/>
                <a:stretch>
                  <a:fillRect t="-81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7" name="Straight Arrow Connector 116">
            <a:extLst>
              <a:ext uri="{FF2B5EF4-FFF2-40B4-BE49-F238E27FC236}">
                <a16:creationId xmlns:a16="http://schemas.microsoft.com/office/drawing/2014/main" id="{C4CD5946-D4BF-4BAF-813A-B6C7BF5C0070}"/>
              </a:ext>
            </a:extLst>
          </p:cNvPr>
          <p:cNvCxnSpPr>
            <a:cxnSpLocks/>
          </p:cNvCxnSpPr>
          <p:nvPr/>
        </p:nvCxnSpPr>
        <p:spPr>
          <a:xfrm flipH="1">
            <a:off x="35066161" y="25017512"/>
            <a:ext cx="756226" cy="775881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8" name="Straight Arrow Connector 117">
            <a:extLst>
              <a:ext uri="{FF2B5EF4-FFF2-40B4-BE49-F238E27FC236}">
                <a16:creationId xmlns:a16="http://schemas.microsoft.com/office/drawing/2014/main" id="{2F34352B-0011-474A-B5A3-704CF5D77BA0}"/>
              </a:ext>
            </a:extLst>
          </p:cNvPr>
          <p:cNvCxnSpPr>
            <a:cxnSpLocks/>
          </p:cNvCxnSpPr>
          <p:nvPr/>
        </p:nvCxnSpPr>
        <p:spPr>
          <a:xfrm flipH="1">
            <a:off x="37757100" y="25642175"/>
            <a:ext cx="944719" cy="157048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90388697-6ED7-452C-9160-3E87A6D5D0DE}"/>
                  </a:ext>
                </a:extLst>
              </p:cNvPr>
              <p:cNvSpPr txBox="1"/>
              <p:nvPr/>
            </p:nvSpPr>
            <p:spPr>
              <a:xfrm>
                <a:off x="32486234" y="22968384"/>
                <a:ext cx="911986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/>
                  <a:t>R</a:t>
                </a:r>
                <a:r>
                  <a:rPr lang="en-US" sz="3600" baseline="-25000" dirty="0"/>
                  <a:t>CT</a:t>
                </a:r>
                <a:r>
                  <a:rPr lang="en-US" sz="3600" dirty="0"/>
                  <a:t> = 1,880 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</m:oMath>
                </a14:m>
                <a:r>
                  <a:rPr lang="en-US" sz="3600" dirty="0">
                    <a:ea typeface="Cambria Math" panose="02040503050406030204" pitchFamily="18" charset="0"/>
                  </a:rPr>
                  <a:t> 16 </a:t>
                </a:r>
                <a:r>
                  <a:rPr lang="el-GR" sz="3600" dirty="0"/>
                  <a:t>Ω </a:t>
                </a:r>
                <a:r>
                  <a:rPr lang="en-US" sz="3600" dirty="0"/>
                  <a:t>         R</a:t>
                </a:r>
                <a:r>
                  <a:rPr lang="en-US" sz="3600" baseline="-25000" dirty="0"/>
                  <a:t>CT</a:t>
                </a:r>
                <a:r>
                  <a:rPr lang="en-US" sz="3600" dirty="0"/>
                  <a:t> = 12,860</a:t>
                </a:r>
                <a:r>
                  <a:rPr lang="en-US" sz="36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</m:oMath>
                </a14:m>
                <a:r>
                  <a:rPr lang="en-US" sz="3600" dirty="0">
                    <a:ea typeface="Cambria Math" panose="02040503050406030204" pitchFamily="18" charset="0"/>
                  </a:rPr>
                  <a:t> 94 </a:t>
                </a:r>
                <a:r>
                  <a:rPr lang="el-GR" sz="3600" dirty="0"/>
                  <a:t>Ω</a:t>
                </a:r>
                <a:r>
                  <a:rPr lang="en-US" sz="3600" dirty="0"/>
                  <a:t> 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90388697-6ED7-452C-9160-3E87A6D5D0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86234" y="22968384"/>
                <a:ext cx="9119861" cy="646331"/>
              </a:xfrm>
              <a:prstGeom prst="rect">
                <a:avLst/>
              </a:prstGeom>
              <a:blipFill>
                <a:blip r:embed="rId26"/>
                <a:stretch>
                  <a:fillRect l="-2005" t="-15094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9" name="Arrow: Right 118">
            <a:extLst>
              <a:ext uri="{FF2B5EF4-FFF2-40B4-BE49-F238E27FC236}">
                <a16:creationId xmlns:a16="http://schemas.microsoft.com/office/drawing/2014/main" id="{FFF80E31-9D99-4C34-BC9D-CCB95002299E}"/>
              </a:ext>
            </a:extLst>
          </p:cNvPr>
          <p:cNvSpPr/>
          <p:nvPr/>
        </p:nvSpPr>
        <p:spPr>
          <a:xfrm>
            <a:off x="13672649" y="14333375"/>
            <a:ext cx="1568668" cy="80335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7E1CF2BA-EB4E-4537-BEDF-65966DE21E9D}"/>
              </a:ext>
            </a:extLst>
          </p:cNvPr>
          <p:cNvSpPr txBox="1"/>
          <p:nvPr/>
        </p:nvSpPr>
        <p:spPr>
          <a:xfrm>
            <a:off x="33812809" y="13952349"/>
            <a:ext cx="4407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+mj-lt"/>
                <a:cs typeface="Times New Roman" panose="02020603050405020304" pitchFamily="18" charset="0"/>
              </a:rPr>
              <a:t>2 e</a:t>
            </a:r>
            <a:r>
              <a:rPr lang="en-US" sz="3600" b="1" baseline="30000" dirty="0">
                <a:latin typeface="+mj-lt"/>
                <a:cs typeface="Times New Roman" panose="02020603050405020304" pitchFamily="18" charset="0"/>
              </a:rPr>
              <a:t>-</a:t>
            </a:r>
            <a:endParaRPr lang="en-US" sz="3600" b="1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395</Words>
  <Application>Microsoft Office PowerPoint</Application>
  <PresentationFormat>Custom</PresentationFormat>
  <Paragraphs>67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Garamond</vt:lpstr>
      <vt:lpstr>Times New Roman</vt:lpstr>
      <vt:lpstr>Office Theme</vt:lpstr>
      <vt:lpstr>Surface Characterization and Determination of Surface Coverage of  Elastin-Like-Polymer-Modified Gold Electrodes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2017-09-11T19:55:41Z</dcterms:created>
  <dcterms:modified xsi:type="dcterms:W3CDTF">2019-10-18T01:34:30Z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