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2.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3.xml" ContentType="application/vnd.openxmlformats-officedocument.drawingml.chartshape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4.xml" ContentType="application/vnd.openxmlformats-officedocument.drawingml.chartshapes+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drawings/drawing5.xml" ContentType="application/vnd.openxmlformats-officedocument.drawingml.chartshapes+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3"/>
  </p:notesMasterIdLst>
  <p:sldIdLst>
    <p:sldId id="257"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A3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059"/>
    <p:restoredTop sz="96357" autoAdjust="0"/>
  </p:normalViewPr>
  <p:slideViewPr>
    <p:cSldViewPr snapToGrid="0" snapToObjects="1">
      <p:cViewPr varScale="1">
        <p:scale>
          <a:sx n="23" d="100"/>
          <a:sy n="23" d="100"/>
        </p:scale>
        <p:origin x="2664" y="256"/>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475319930902\190613%20EZ%20TEST%204%20old%20electrode%2020mM%20FFCN%20in%20PBS.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497521481664\190726%20EZ%20keep%20all%20electrodes%20polish%20with%20UHP%20methanol%20before%20and%20after%20polish%2020mM%20FFCN%20in%20PBS.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495498831265\Remove%20Working%20Electrodes%20FINAL.xlsb.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504259068179\EZ%20ALL%20final%20keep%20all%20electrodes%20FFCN%20in%20UHP.xlsx"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2.xml"/></Relationships>
</file>

<file path=ppt/charts/_rels/chart5.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497644932587\Keep%20all%20electrodes%20FINAL.xlsx" TargetMode="Externa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3.xml"/></Relationships>
</file>

<file path=ppt/charts/_rels/chart6.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508151540375\EZ%20ALL%20final%20keep%20all%20electrodes%201mM%20FFCN.xlsx" TargetMode="Externa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4.xml"/></Relationships>
</file>

<file path=ppt/charts/_rels/chart7.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498731384701\EZ%20ALL%20final%20remove%20auxiliary%20and%20reference%20electrodes.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548701800075\190809%20EZ%20%232%20bode%20plot%20keep%20all%20electrodes%2020mM%20FFCN%20in%20UHP.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548693498774\190726%20EZ%20bode%20plot%20keep%20all%20electrodes%2020mM%20FFCN%20in%20PBS.xlsx" TargetMode="Externa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chartUserShapes" Target="../drawings/drawing5.xml"/></Relationships>
</file>

<file path=ppt/charts/_rels/chart10.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548698017460\190723%20EZ%20%232%20bode%20plot%20remove%20working%20electrode%2020mM%20FFCN%20in%20PBS.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548700798075\190801%20EZ%20bode%20plot%20remove%20auxiliary%20and%20reference%20electrodes%2020mM%20FFCN%20in%20PBS.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Users\emilyziino\Library\Application%20Support\Box\Box%20Edit\Documents\552218935509\190816%20EZ%20%232%20bode%20plot%20keep%20all%20electrodes%201mM%20FFCN%20in%20PBS.xlsx" TargetMode="External"/><Relationship Id="rId2" Type="http://schemas.microsoft.com/office/2011/relationships/chartColorStyle" Target="colors12.xml"/><Relationship Id="rId1" Type="http://schemas.microsoft.com/office/2011/relationships/chartStyle" Target="style1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0.19500854749199278"/>
          <c:y val="6.3796496350364967E-2"/>
          <c:w val="0.65825048060758573"/>
          <c:h val="0.67380815578607367"/>
        </c:manualLayout>
      </c:layout>
      <c:scatterChart>
        <c:scatterStyle val="lineMarker"/>
        <c:varyColors val="0"/>
        <c:ser>
          <c:idx val="0"/>
          <c:order val="0"/>
          <c:tx>
            <c:v>Run 1</c:v>
          </c:tx>
          <c:spPr>
            <a:ln w="25400" cap="rnd">
              <a:noFill/>
              <a:round/>
            </a:ln>
            <a:effectLst/>
          </c:spPr>
          <c:marker>
            <c:symbol val="circle"/>
            <c:size val="12"/>
            <c:spPr>
              <a:solidFill>
                <a:schemeClr val="accent2">
                  <a:tint val="50000"/>
                </a:schemeClr>
              </a:solidFill>
              <a:ln w="9525">
                <a:noFill/>
              </a:ln>
              <a:effectLst/>
            </c:spPr>
          </c:marker>
          <c:xVal>
            <c:numRef>
              <c:f>Sheet1!$A$2:$A$62</c:f>
              <c:numCache>
                <c:formatCode>General</c:formatCode>
                <c:ptCount val="61"/>
                <c:pt idx="0">
                  <c:v>68.991290000000006</c:v>
                </c:pt>
                <c:pt idx="1">
                  <c:v>69.187960000000004</c:v>
                </c:pt>
                <c:pt idx="2">
                  <c:v>69.407120000000006</c:v>
                </c:pt>
                <c:pt idx="3">
                  <c:v>69.733840000000001</c:v>
                </c:pt>
                <c:pt idx="4">
                  <c:v>70.120279999999994</c:v>
                </c:pt>
                <c:pt idx="5">
                  <c:v>70.673599999999993</c:v>
                </c:pt>
                <c:pt idx="6">
                  <c:v>71.43262</c:v>
                </c:pt>
                <c:pt idx="7">
                  <c:v>72.356579999999994</c:v>
                </c:pt>
                <c:pt idx="8">
                  <c:v>73.593379999999996</c:v>
                </c:pt>
                <c:pt idx="9">
                  <c:v>75.298010000000005</c:v>
                </c:pt>
                <c:pt idx="10">
                  <c:v>77.470699999999994</c:v>
                </c:pt>
                <c:pt idx="11">
                  <c:v>80.371210000000005</c:v>
                </c:pt>
                <c:pt idx="12">
                  <c:v>84.283050000000003</c:v>
                </c:pt>
                <c:pt idx="13">
                  <c:v>89.130970000000005</c:v>
                </c:pt>
                <c:pt idx="14">
                  <c:v>94.855270000000004</c:v>
                </c:pt>
                <c:pt idx="15">
                  <c:v>101.1671</c:v>
                </c:pt>
                <c:pt idx="16">
                  <c:v>107.6142</c:v>
                </c:pt>
                <c:pt idx="17">
                  <c:v>114.2555</c:v>
                </c:pt>
                <c:pt idx="18">
                  <c:v>119.76439999999999</c:v>
                </c:pt>
                <c:pt idx="19">
                  <c:v>124.1611</c:v>
                </c:pt>
                <c:pt idx="20">
                  <c:v>128.02680000000001</c:v>
                </c:pt>
                <c:pt idx="21">
                  <c:v>130.91909999999999</c:v>
                </c:pt>
                <c:pt idx="22">
                  <c:v>133.22</c:v>
                </c:pt>
                <c:pt idx="23">
                  <c:v>134.8965</c:v>
                </c:pt>
                <c:pt idx="24">
                  <c:v>136.321</c:v>
                </c:pt>
                <c:pt idx="25">
                  <c:v>137.46520000000001</c:v>
                </c:pt>
                <c:pt idx="26">
                  <c:v>138.39490000000001</c:v>
                </c:pt>
                <c:pt idx="27">
                  <c:v>139.27430000000001</c:v>
                </c:pt>
                <c:pt idx="28">
                  <c:v>140.04499999999999</c:v>
                </c:pt>
                <c:pt idx="29">
                  <c:v>140.78880000000001</c:v>
                </c:pt>
                <c:pt idx="30">
                  <c:v>141.5264</c:v>
                </c:pt>
                <c:pt idx="31">
                  <c:v>142.3124</c:v>
                </c:pt>
                <c:pt idx="32">
                  <c:v>143.09030000000001</c:v>
                </c:pt>
                <c:pt idx="33">
                  <c:v>143.97919999999999</c:v>
                </c:pt>
                <c:pt idx="34">
                  <c:v>144.88849999999999</c:v>
                </c:pt>
                <c:pt idx="35">
                  <c:v>145.84010000000001</c:v>
                </c:pt>
                <c:pt idx="36">
                  <c:v>146.95480000000001</c:v>
                </c:pt>
                <c:pt idx="37">
                  <c:v>148.42529999999999</c:v>
                </c:pt>
                <c:pt idx="38">
                  <c:v>149.68459999999999</c:v>
                </c:pt>
                <c:pt idx="39">
                  <c:v>151.2567</c:v>
                </c:pt>
                <c:pt idx="40">
                  <c:v>152.7577</c:v>
                </c:pt>
                <c:pt idx="41">
                  <c:v>154.47739999999999</c:v>
                </c:pt>
                <c:pt idx="42">
                  <c:v>156.4076</c:v>
                </c:pt>
                <c:pt idx="43">
                  <c:v>158.6001</c:v>
                </c:pt>
                <c:pt idx="44">
                  <c:v>161.232</c:v>
                </c:pt>
                <c:pt idx="45">
                  <c:v>163.87909999999999</c:v>
                </c:pt>
                <c:pt idx="46">
                  <c:v>167.03819999999999</c:v>
                </c:pt>
                <c:pt idx="47">
                  <c:v>170.47329999999999</c:v>
                </c:pt>
                <c:pt idx="48">
                  <c:v>174.4025</c:v>
                </c:pt>
                <c:pt idx="49">
                  <c:v>178.7278</c:v>
                </c:pt>
                <c:pt idx="50">
                  <c:v>183.8229</c:v>
                </c:pt>
                <c:pt idx="51">
                  <c:v>189.30119999999999</c:v>
                </c:pt>
                <c:pt idx="52">
                  <c:v>195.20529999999999</c:v>
                </c:pt>
                <c:pt idx="53">
                  <c:v>201.98599999999999</c:v>
                </c:pt>
                <c:pt idx="54">
                  <c:v>209.5504</c:v>
                </c:pt>
                <c:pt idx="55">
                  <c:v>218.4425</c:v>
                </c:pt>
                <c:pt idx="56">
                  <c:v>228.0634</c:v>
                </c:pt>
                <c:pt idx="57">
                  <c:v>238.88229999999999</c:v>
                </c:pt>
                <c:pt idx="58">
                  <c:v>251.07069999999999</c:v>
                </c:pt>
                <c:pt idx="59">
                  <c:v>265.22399999999999</c:v>
                </c:pt>
                <c:pt idx="60">
                  <c:v>281.03280000000001</c:v>
                </c:pt>
              </c:numCache>
            </c:numRef>
          </c:xVal>
          <c:yVal>
            <c:numRef>
              <c:f>Sheet1!$C$2:$C$62</c:f>
              <c:numCache>
                <c:formatCode>General</c:formatCode>
                <c:ptCount val="61"/>
                <c:pt idx="0">
                  <c:v>3.2631079999999999</c:v>
                </c:pt>
                <c:pt idx="1">
                  <c:v>3.8388040000000001</c:v>
                </c:pt>
                <c:pt idx="2">
                  <c:v>4.5675869999999996</c:v>
                </c:pt>
                <c:pt idx="3">
                  <c:v>5.4591859999999999</c:v>
                </c:pt>
                <c:pt idx="4">
                  <c:v>6.5541280000000004</c:v>
                </c:pt>
                <c:pt idx="5">
                  <c:v>7.8437599999999996</c:v>
                </c:pt>
                <c:pt idx="6">
                  <c:v>9.4044849999999993</c:v>
                </c:pt>
                <c:pt idx="7">
                  <c:v>11.21749</c:v>
                </c:pt>
                <c:pt idx="8">
                  <c:v>13.37649</c:v>
                </c:pt>
                <c:pt idx="9">
                  <c:v>15.86167</c:v>
                </c:pt>
                <c:pt idx="10">
                  <c:v>18.581499999999998</c:v>
                </c:pt>
                <c:pt idx="11">
                  <c:v>21.565529999999999</c:v>
                </c:pt>
                <c:pt idx="12">
                  <c:v>24.634689999999999</c:v>
                </c:pt>
                <c:pt idx="13">
                  <c:v>27.446899999999999</c:v>
                </c:pt>
                <c:pt idx="14">
                  <c:v>29.574010000000001</c:v>
                </c:pt>
                <c:pt idx="15">
                  <c:v>30.668030000000002</c:v>
                </c:pt>
                <c:pt idx="16">
                  <c:v>30.598849999999999</c:v>
                </c:pt>
                <c:pt idx="17">
                  <c:v>29.23798</c:v>
                </c:pt>
                <c:pt idx="18">
                  <c:v>27.13213</c:v>
                </c:pt>
                <c:pt idx="19">
                  <c:v>24.618690000000001</c:v>
                </c:pt>
                <c:pt idx="20">
                  <c:v>21.645199999999999</c:v>
                </c:pt>
                <c:pt idx="21">
                  <c:v>18.938009999999998</c:v>
                </c:pt>
                <c:pt idx="22">
                  <c:v>16.30219</c:v>
                </c:pt>
                <c:pt idx="23">
                  <c:v>14.302720000000001</c:v>
                </c:pt>
                <c:pt idx="24">
                  <c:v>12.36938</c:v>
                </c:pt>
                <c:pt idx="25">
                  <c:v>10.87927</c:v>
                </c:pt>
                <c:pt idx="26">
                  <c:v>9.7497900000000008</c:v>
                </c:pt>
                <c:pt idx="27">
                  <c:v>8.8036119999999993</c:v>
                </c:pt>
                <c:pt idx="28">
                  <c:v>8.1820869999999992</c:v>
                </c:pt>
                <c:pt idx="29">
                  <c:v>7.7607299999999997</c:v>
                </c:pt>
                <c:pt idx="30">
                  <c:v>7.5476669999999997</c:v>
                </c:pt>
                <c:pt idx="31">
                  <c:v>7.5343580000000001</c:v>
                </c:pt>
                <c:pt idx="32">
                  <c:v>7.6385639999999997</c:v>
                </c:pt>
                <c:pt idx="33">
                  <c:v>7.9216800000000003</c:v>
                </c:pt>
                <c:pt idx="34">
                  <c:v>8.3584759999999996</c:v>
                </c:pt>
                <c:pt idx="35">
                  <c:v>8.9062319999999993</c:v>
                </c:pt>
                <c:pt idx="36">
                  <c:v>9.6678499999999996</c:v>
                </c:pt>
                <c:pt idx="37">
                  <c:v>10.46133</c:v>
                </c:pt>
                <c:pt idx="38">
                  <c:v>11.50264</c:v>
                </c:pt>
                <c:pt idx="39">
                  <c:v>12.79691</c:v>
                </c:pt>
                <c:pt idx="40">
                  <c:v>14.125260000000001</c:v>
                </c:pt>
                <c:pt idx="41">
                  <c:v>15.63462</c:v>
                </c:pt>
                <c:pt idx="42">
                  <c:v>17.406009999999998</c:v>
                </c:pt>
                <c:pt idx="43">
                  <c:v>19.426169999999999</c:v>
                </c:pt>
                <c:pt idx="44">
                  <c:v>21.78978</c:v>
                </c:pt>
                <c:pt idx="45">
                  <c:v>24.246690000000001</c:v>
                </c:pt>
                <c:pt idx="46">
                  <c:v>26.94605</c:v>
                </c:pt>
                <c:pt idx="47">
                  <c:v>30.145240000000001</c:v>
                </c:pt>
                <c:pt idx="48">
                  <c:v>33.815930000000002</c:v>
                </c:pt>
                <c:pt idx="49">
                  <c:v>37.766129999999997</c:v>
                </c:pt>
                <c:pt idx="50">
                  <c:v>42.472329999999999</c:v>
                </c:pt>
                <c:pt idx="51">
                  <c:v>47.630899999999997</c:v>
                </c:pt>
                <c:pt idx="52">
                  <c:v>53.201729999999998</c:v>
                </c:pt>
                <c:pt idx="53">
                  <c:v>59.563339999999997</c:v>
                </c:pt>
                <c:pt idx="54">
                  <c:v>66.655000000000001</c:v>
                </c:pt>
                <c:pt idx="55">
                  <c:v>74.862589999999997</c:v>
                </c:pt>
                <c:pt idx="56">
                  <c:v>83.780519999999996</c:v>
                </c:pt>
                <c:pt idx="57">
                  <c:v>93.75506</c:v>
                </c:pt>
                <c:pt idx="58">
                  <c:v>105.05889999999999</c:v>
                </c:pt>
                <c:pt idx="59">
                  <c:v>117.8663</c:v>
                </c:pt>
                <c:pt idx="60">
                  <c:v>132.24809999999999</c:v>
                </c:pt>
              </c:numCache>
            </c:numRef>
          </c:yVal>
          <c:smooth val="0"/>
          <c:extLst>
            <c:ext xmlns:c16="http://schemas.microsoft.com/office/drawing/2014/chart" uri="{C3380CC4-5D6E-409C-BE32-E72D297353CC}">
              <c16:uniqueId val="{00000000-2C00-BF42-AD07-23A2488709F0}"/>
            </c:ext>
          </c:extLst>
        </c:ser>
        <c:ser>
          <c:idx val="1"/>
          <c:order val="1"/>
          <c:tx>
            <c:v>Run 2</c:v>
          </c:tx>
          <c:spPr>
            <a:ln w="25400" cap="rnd">
              <a:noFill/>
              <a:round/>
            </a:ln>
            <a:effectLst/>
          </c:spPr>
          <c:marker>
            <c:symbol val="circle"/>
            <c:size val="12"/>
            <c:spPr>
              <a:solidFill>
                <a:schemeClr val="accent2">
                  <a:tint val="70000"/>
                </a:schemeClr>
              </a:solidFill>
              <a:ln w="9525">
                <a:noFill/>
              </a:ln>
              <a:effectLst/>
            </c:spPr>
          </c:marker>
          <c:xVal>
            <c:numRef>
              <c:f>Sheet1!$D$2:$D$62</c:f>
              <c:numCache>
                <c:formatCode>General</c:formatCode>
                <c:ptCount val="61"/>
                <c:pt idx="0">
                  <c:v>68.969059999999999</c:v>
                </c:pt>
                <c:pt idx="1">
                  <c:v>69.143559999999994</c:v>
                </c:pt>
                <c:pt idx="2">
                  <c:v>69.362920000000003</c:v>
                </c:pt>
                <c:pt idx="3">
                  <c:v>69.680239999999998</c:v>
                </c:pt>
                <c:pt idx="4">
                  <c:v>70.047730000000001</c:v>
                </c:pt>
                <c:pt idx="5">
                  <c:v>70.590299999999999</c:v>
                </c:pt>
                <c:pt idx="6">
                  <c:v>71.251270000000005</c:v>
                </c:pt>
                <c:pt idx="7">
                  <c:v>72.100970000000004</c:v>
                </c:pt>
                <c:pt idx="8">
                  <c:v>73.267359999999996</c:v>
                </c:pt>
                <c:pt idx="9">
                  <c:v>74.800690000000003</c:v>
                </c:pt>
                <c:pt idx="10">
                  <c:v>76.785129999999995</c:v>
                </c:pt>
                <c:pt idx="11">
                  <c:v>79.539119999999997</c:v>
                </c:pt>
                <c:pt idx="12">
                  <c:v>83.331029999999998</c:v>
                </c:pt>
                <c:pt idx="13">
                  <c:v>88.186999999999998</c:v>
                </c:pt>
                <c:pt idx="14">
                  <c:v>94.301460000000006</c:v>
                </c:pt>
                <c:pt idx="15">
                  <c:v>101.3831</c:v>
                </c:pt>
                <c:pt idx="16">
                  <c:v>109.1063</c:v>
                </c:pt>
                <c:pt idx="17">
                  <c:v>117.539</c:v>
                </c:pt>
                <c:pt idx="18">
                  <c:v>124.8643</c:v>
                </c:pt>
                <c:pt idx="19">
                  <c:v>131.0797</c:v>
                </c:pt>
                <c:pt idx="20">
                  <c:v>136.64869999999999</c:v>
                </c:pt>
                <c:pt idx="21">
                  <c:v>140.7148</c:v>
                </c:pt>
                <c:pt idx="22">
                  <c:v>144.0779</c:v>
                </c:pt>
                <c:pt idx="23">
                  <c:v>146.38249999999999</c:v>
                </c:pt>
                <c:pt idx="24">
                  <c:v>148.31559999999999</c:v>
                </c:pt>
                <c:pt idx="25">
                  <c:v>149.77099999999999</c:v>
                </c:pt>
                <c:pt idx="26">
                  <c:v>150.9084</c:v>
                </c:pt>
                <c:pt idx="27">
                  <c:v>151.92259999999999</c:v>
                </c:pt>
                <c:pt idx="28">
                  <c:v>152.7619</c:v>
                </c:pt>
                <c:pt idx="29">
                  <c:v>153.54900000000001</c:v>
                </c:pt>
                <c:pt idx="30">
                  <c:v>154.2946</c:v>
                </c:pt>
                <c:pt idx="31">
                  <c:v>155.0626</c:v>
                </c:pt>
                <c:pt idx="32">
                  <c:v>155.8039</c:v>
                </c:pt>
                <c:pt idx="33">
                  <c:v>156.6532</c:v>
                </c:pt>
                <c:pt idx="34">
                  <c:v>157.53149999999999</c:v>
                </c:pt>
                <c:pt idx="35">
                  <c:v>158.44200000000001</c:v>
                </c:pt>
                <c:pt idx="36">
                  <c:v>159.5188</c:v>
                </c:pt>
                <c:pt idx="37">
                  <c:v>160.93549999999999</c:v>
                </c:pt>
                <c:pt idx="38">
                  <c:v>162.14529999999999</c:v>
                </c:pt>
                <c:pt idx="39">
                  <c:v>163.66079999999999</c:v>
                </c:pt>
                <c:pt idx="40">
                  <c:v>164.9965</c:v>
                </c:pt>
                <c:pt idx="41">
                  <c:v>166.71180000000001</c:v>
                </c:pt>
                <c:pt idx="42">
                  <c:v>168.5847</c:v>
                </c:pt>
                <c:pt idx="43">
                  <c:v>170.7465</c:v>
                </c:pt>
                <c:pt idx="44">
                  <c:v>173.26349999999999</c:v>
                </c:pt>
                <c:pt idx="45">
                  <c:v>175.8535</c:v>
                </c:pt>
                <c:pt idx="46">
                  <c:v>178.92529999999999</c:v>
                </c:pt>
                <c:pt idx="47">
                  <c:v>182.24180000000001</c:v>
                </c:pt>
                <c:pt idx="48">
                  <c:v>186.04310000000001</c:v>
                </c:pt>
                <c:pt idx="49">
                  <c:v>190.1378</c:v>
                </c:pt>
                <c:pt idx="50">
                  <c:v>195.102</c:v>
                </c:pt>
                <c:pt idx="51">
                  <c:v>200.40110000000001</c:v>
                </c:pt>
                <c:pt idx="52">
                  <c:v>206.1523</c:v>
                </c:pt>
                <c:pt idx="53">
                  <c:v>212.74469999999999</c:v>
                </c:pt>
                <c:pt idx="54">
                  <c:v>220.1448</c:v>
                </c:pt>
                <c:pt idx="55">
                  <c:v>228.6969</c:v>
                </c:pt>
                <c:pt idx="56">
                  <c:v>238.00069999999999</c:v>
                </c:pt>
                <c:pt idx="57">
                  <c:v>248.51150000000001</c:v>
                </c:pt>
                <c:pt idx="58">
                  <c:v>260.45620000000002</c:v>
                </c:pt>
                <c:pt idx="59">
                  <c:v>274.27350000000001</c:v>
                </c:pt>
                <c:pt idx="60">
                  <c:v>289.73070000000001</c:v>
                </c:pt>
              </c:numCache>
            </c:numRef>
          </c:xVal>
          <c:yVal>
            <c:numRef>
              <c:f>Sheet1!$F$2:$F$62</c:f>
              <c:numCache>
                <c:formatCode>General</c:formatCode>
                <c:ptCount val="61"/>
                <c:pt idx="0">
                  <c:v>3.345278</c:v>
                </c:pt>
                <c:pt idx="1">
                  <c:v>3.9311419999999999</c:v>
                </c:pt>
                <c:pt idx="2">
                  <c:v>4.6447060000000002</c:v>
                </c:pt>
                <c:pt idx="3">
                  <c:v>5.5757440000000003</c:v>
                </c:pt>
                <c:pt idx="4">
                  <c:v>6.669842</c:v>
                </c:pt>
                <c:pt idx="5">
                  <c:v>8.0337910000000008</c:v>
                </c:pt>
                <c:pt idx="6">
                  <c:v>9.61008</c:v>
                </c:pt>
                <c:pt idx="7">
                  <c:v>11.525259999999999</c:v>
                </c:pt>
                <c:pt idx="8">
                  <c:v>13.81574</c:v>
                </c:pt>
                <c:pt idx="9">
                  <c:v>16.487259999999999</c:v>
                </c:pt>
                <c:pt idx="10">
                  <c:v>19.506530000000001</c:v>
                </c:pt>
                <c:pt idx="11">
                  <c:v>22.944289999999999</c:v>
                </c:pt>
                <c:pt idx="12">
                  <c:v>26.786770000000001</c:v>
                </c:pt>
                <c:pt idx="13">
                  <c:v>30.52468</c:v>
                </c:pt>
                <c:pt idx="14">
                  <c:v>33.863280000000003</c:v>
                </c:pt>
                <c:pt idx="15">
                  <c:v>36.226120000000002</c:v>
                </c:pt>
                <c:pt idx="16">
                  <c:v>37.369579999999999</c:v>
                </c:pt>
                <c:pt idx="17">
                  <c:v>36.825809999999997</c:v>
                </c:pt>
                <c:pt idx="18">
                  <c:v>35.029290000000003</c:v>
                </c:pt>
                <c:pt idx="19">
                  <c:v>32.319479999999999</c:v>
                </c:pt>
                <c:pt idx="20">
                  <c:v>28.699770000000001</c:v>
                </c:pt>
                <c:pt idx="21">
                  <c:v>25.316490000000002</c:v>
                </c:pt>
                <c:pt idx="22">
                  <c:v>21.806470000000001</c:v>
                </c:pt>
                <c:pt idx="23">
                  <c:v>18.937280000000001</c:v>
                </c:pt>
                <c:pt idx="24">
                  <c:v>16.221399999999999</c:v>
                </c:pt>
                <c:pt idx="25">
                  <c:v>14.027760000000001</c:v>
                </c:pt>
                <c:pt idx="26">
                  <c:v>12.332750000000001</c:v>
                </c:pt>
                <c:pt idx="27">
                  <c:v>10.90964</c:v>
                </c:pt>
                <c:pt idx="28">
                  <c:v>9.8685799999999997</c:v>
                </c:pt>
                <c:pt idx="29">
                  <c:v>9.1423190000000005</c:v>
                </c:pt>
                <c:pt idx="30">
                  <c:v>8.6362199999999998</c:v>
                </c:pt>
                <c:pt idx="31">
                  <c:v>8.4027349999999998</c:v>
                </c:pt>
                <c:pt idx="32">
                  <c:v>8.3308499999999999</c:v>
                </c:pt>
                <c:pt idx="33">
                  <c:v>8.455781</c:v>
                </c:pt>
                <c:pt idx="34">
                  <c:v>8.7540089999999999</c:v>
                </c:pt>
                <c:pt idx="35">
                  <c:v>9.2592409999999994</c:v>
                </c:pt>
                <c:pt idx="36">
                  <c:v>9.8513699999999993</c:v>
                </c:pt>
                <c:pt idx="37">
                  <c:v>10.663639999999999</c:v>
                </c:pt>
                <c:pt idx="38">
                  <c:v>11.595359999999999</c:v>
                </c:pt>
                <c:pt idx="39">
                  <c:v>12.845319999999999</c:v>
                </c:pt>
                <c:pt idx="40">
                  <c:v>14.15644</c:v>
                </c:pt>
                <c:pt idx="41">
                  <c:v>15.65743</c:v>
                </c:pt>
                <c:pt idx="42">
                  <c:v>17.383959999999998</c:v>
                </c:pt>
                <c:pt idx="43">
                  <c:v>19.379449999999999</c:v>
                </c:pt>
                <c:pt idx="44">
                  <c:v>21.72935</c:v>
                </c:pt>
                <c:pt idx="45">
                  <c:v>24.170159999999999</c:v>
                </c:pt>
                <c:pt idx="46">
                  <c:v>26.789090000000002</c:v>
                </c:pt>
                <c:pt idx="47">
                  <c:v>29.986940000000001</c:v>
                </c:pt>
                <c:pt idx="48">
                  <c:v>33.668300000000002</c:v>
                </c:pt>
                <c:pt idx="49">
                  <c:v>37.623809999999999</c:v>
                </c:pt>
                <c:pt idx="50">
                  <c:v>42.30424</c:v>
                </c:pt>
                <c:pt idx="51">
                  <c:v>47.466360000000002</c:v>
                </c:pt>
                <c:pt idx="52">
                  <c:v>53.035359999999997</c:v>
                </c:pt>
                <c:pt idx="53">
                  <c:v>59.387140000000002</c:v>
                </c:pt>
                <c:pt idx="54">
                  <c:v>66.499520000000004</c:v>
                </c:pt>
                <c:pt idx="55">
                  <c:v>74.685879999999997</c:v>
                </c:pt>
                <c:pt idx="56">
                  <c:v>83.587069999999997</c:v>
                </c:pt>
                <c:pt idx="57">
                  <c:v>93.543629999999993</c:v>
                </c:pt>
                <c:pt idx="58">
                  <c:v>104.8233</c:v>
                </c:pt>
                <c:pt idx="59">
                  <c:v>117.6858</c:v>
                </c:pt>
                <c:pt idx="60">
                  <c:v>131.9948</c:v>
                </c:pt>
              </c:numCache>
            </c:numRef>
          </c:yVal>
          <c:smooth val="0"/>
          <c:extLst>
            <c:ext xmlns:c16="http://schemas.microsoft.com/office/drawing/2014/chart" uri="{C3380CC4-5D6E-409C-BE32-E72D297353CC}">
              <c16:uniqueId val="{00000001-2C00-BF42-AD07-23A2488709F0}"/>
            </c:ext>
          </c:extLst>
        </c:ser>
        <c:ser>
          <c:idx val="2"/>
          <c:order val="2"/>
          <c:tx>
            <c:v>Run 3</c:v>
          </c:tx>
          <c:spPr>
            <a:ln w="25400" cap="rnd">
              <a:noFill/>
              <a:round/>
            </a:ln>
            <a:effectLst/>
          </c:spPr>
          <c:marker>
            <c:symbol val="circle"/>
            <c:size val="12"/>
            <c:spPr>
              <a:solidFill>
                <a:schemeClr val="accent2">
                  <a:tint val="90000"/>
                </a:schemeClr>
              </a:solidFill>
              <a:ln w="9525">
                <a:noFill/>
              </a:ln>
              <a:effectLst/>
            </c:spPr>
          </c:marker>
          <c:xVal>
            <c:numRef>
              <c:f>Sheet1!$G$2:$G$62</c:f>
              <c:numCache>
                <c:formatCode>General</c:formatCode>
                <c:ptCount val="61"/>
                <c:pt idx="0">
                  <c:v>68.872249999999994</c:v>
                </c:pt>
                <c:pt idx="1">
                  <c:v>69.053889999999996</c:v>
                </c:pt>
                <c:pt idx="2">
                  <c:v>69.252170000000007</c:v>
                </c:pt>
                <c:pt idx="3">
                  <c:v>69.551789999999997</c:v>
                </c:pt>
                <c:pt idx="4">
                  <c:v>69.933160000000001</c:v>
                </c:pt>
                <c:pt idx="5">
                  <c:v>70.458070000000006</c:v>
                </c:pt>
                <c:pt idx="6">
                  <c:v>71.10566</c:v>
                </c:pt>
                <c:pt idx="7">
                  <c:v>71.930170000000004</c:v>
                </c:pt>
                <c:pt idx="8">
                  <c:v>73.076189999999997</c:v>
                </c:pt>
                <c:pt idx="9">
                  <c:v>74.528109999999998</c:v>
                </c:pt>
                <c:pt idx="10">
                  <c:v>76.46875</c:v>
                </c:pt>
                <c:pt idx="11">
                  <c:v>79.145470000000003</c:v>
                </c:pt>
                <c:pt idx="12">
                  <c:v>82.84469</c:v>
                </c:pt>
                <c:pt idx="13">
                  <c:v>87.712789999999998</c:v>
                </c:pt>
                <c:pt idx="14">
                  <c:v>93.777749999999997</c:v>
                </c:pt>
                <c:pt idx="15">
                  <c:v>101.1592</c:v>
                </c:pt>
                <c:pt idx="16">
                  <c:v>109.3479</c:v>
                </c:pt>
                <c:pt idx="17">
                  <c:v>118.535</c:v>
                </c:pt>
                <c:pt idx="18">
                  <c:v>126.7397</c:v>
                </c:pt>
                <c:pt idx="19">
                  <c:v>133.85480000000001</c:v>
                </c:pt>
                <c:pt idx="20">
                  <c:v>140.1995</c:v>
                </c:pt>
                <c:pt idx="21">
                  <c:v>144.9906</c:v>
                </c:pt>
                <c:pt idx="22">
                  <c:v>148.91139999999999</c:v>
                </c:pt>
                <c:pt idx="23">
                  <c:v>151.642</c:v>
                </c:pt>
                <c:pt idx="24">
                  <c:v>153.89940000000001</c:v>
                </c:pt>
                <c:pt idx="25">
                  <c:v>155.55609999999999</c:v>
                </c:pt>
                <c:pt idx="26">
                  <c:v>156.84780000000001</c:v>
                </c:pt>
                <c:pt idx="27">
                  <c:v>157.96170000000001</c:v>
                </c:pt>
                <c:pt idx="28">
                  <c:v>158.88409999999999</c:v>
                </c:pt>
                <c:pt idx="29">
                  <c:v>159.70150000000001</c:v>
                </c:pt>
                <c:pt idx="30">
                  <c:v>160.45660000000001</c:v>
                </c:pt>
                <c:pt idx="31">
                  <c:v>161.27979999999999</c:v>
                </c:pt>
                <c:pt idx="32">
                  <c:v>162.011</c:v>
                </c:pt>
                <c:pt idx="33">
                  <c:v>162.86869999999999</c:v>
                </c:pt>
                <c:pt idx="34">
                  <c:v>163.7045</c:v>
                </c:pt>
                <c:pt idx="35">
                  <c:v>164.62430000000001</c:v>
                </c:pt>
                <c:pt idx="36">
                  <c:v>165.73330000000001</c:v>
                </c:pt>
                <c:pt idx="37">
                  <c:v>167.1086</c:v>
                </c:pt>
                <c:pt idx="38">
                  <c:v>168.22819999999999</c:v>
                </c:pt>
                <c:pt idx="39">
                  <c:v>169.81610000000001</c:v>
                </c:pt>
                <c:pt idx="40">
                  <c:v>171.17910000000001</c:v>
                </c:pt>
                <c:pt idx="41">
                  <c:v>172.90260000000001</c:v>
                </c:pt>
                <c:pt idx="42">
                  <c:v>174.7449</c:v>
                </c:pt>
                <c:pt idx="43">
                  <c:v>176.9486</c:v>
                </c:pt>
                <c:pt idx="44">
                  <c:v>179.41329999999999</c:v>
                </c:pt>
                <c:pt idx="45">
                  <c:v>181.9888</c:v>
                </c:pt>
                <c:pt idx="46">
                  <c:v>184.9853</c:v>
                </c:pt>
                <c:pt idx="47">
                  <c:v>188.256</c:v>
                </c:pt>
                <c:pt idx="48">
                  <c:v>192.03219999999999</c:v>
                </c:pt>
                <c:pt idx="49">
                  <c:v>196.07820000000001</c:v>
                </c:pt>
                <c:pt idx="50">
                  <c:v>201.03020000000001</c:v>
                </c:pt>
                <c:pt idx="51">
                  <c:v>206.28460000000001</c:v>
                </c:pt>
                <c:pt idx="52">
                  <c:v>211.99299999999999</c:v>
                </c:pt>
                <c:pt idx="53">
                  <c:v>218.3776</c:v>
                </c:pt>
                <c:pt idx="54">
                  <c:v>225.85169999999999</c:v>
                </c:pt>
                <c:pt idx="55">
                  <c:v>234.28880000000001</c:v>
                </c:pt>
                <c:pt idx="56">
                  <c:v>243.524</c:v>
                </c:pt>
                <c:pt idx="57">
                  <c:v>253.8991</c:v>
                </c:pt>
                <c:pt idx="58">
                  <c:v>265.62759999999997</c:v>
                </c:pt>
                <c:pt idx="59">
                  <c:v>279.42450000000002</c:v>
                </c:pt>
                <c:pt idx="60">
                  <c:v>294.7679</c:v>
                </c:pt>
              </c:numCache>
            </c:numRef>
          </c:xVal>
          <c:yVal>
            <c:numRef>
              <c:f>Sheet1!$I$2:$I$62</c:f>
              <c:numCache>
                <c:formatCode>General</c:formatCode>
                <c:ptCount val="61"/>
                <c:pt idx="0">
                  <c:v>3.3953540000000002</c:v>
                </c:pt>
                <c:pt idx="1">
                  <c:v>3.9668299999999999</c:v>
                </c:pt>
                <c:pt idx="2">
                  <c:v>4.7232820000000002</c:v>
                </c:pt>
                <c:pt idx="3">
                  <c:v>5.6207520000000004</c:v>
                </c:pt>
                <c:pt idx="4">
                  <c:v>6.7424520000000001</c:v>
                </c:pt>
                <c:pt idx="5">
                  <c:v>8.0872100000000007</c:v>
                </c:pt>
                <c:pt idx="6">
                  <c:v>9.6932799999999997</c:v>
                </c:pt>
                <c:pt idx="7">
                  <c:v>11.65536</c:v>
                </c:pt>
                <c:pt idx="8">
                  <c:v>14.00051</c:v>
                </c:pt>
                <c:pt idx="9">
                  <c:v>16.74126</c:v>
                </c:pt>
                <c:pt idx="10">
                  <c:v>19.86082</c:v>
                </c:pt>
                <c:pt idx="11">
                  <c:v>23.459060000000001</c:v>
                </c:pt>
                <c:pt idx="12">
                  <c:v>27.59046</c:v>
                </c:pt>
                <c:pt idx="13">
                  <c:v>31.657959999999999</c:v>
                </c:pt>
                <c:pt idx="14">
                  <c:v>35.505830000000003</c:v>
                </c:pt>
                <c:pt idx="15">
                  <c:v>38.48413</c:v>
                </c:pt>
                <c:pt idx="16">
                  <c:v>40.141530000000003</c:v>
                </c:pt>
                <c:pt idx="17">
                  <c:v>40.24333</c:v>
                </c:pt>
                <c:pt idx="18">
                  <c:v>38.681249999999999</c:v>
                </c:pt>
                <c:pt idx="19">
                  <c:v>35.911619999999999</c:v>
                </c:pt>
                <c:pt idx="20">
                  <c:v>32.187559999999998</c:v>
                </c:pt>
                <c:pt idx="21">
                  <c:v>28.513079999999999</c:v>
                </c:pt>
                <c:pt idx="22">
                  <c:v>24.529170000000001</c:v>
                </c:pt>
                <c:pt idx="23">
                  <c:v>21.362970000000001</c:v>
                </c:pt>
                <c:pt idx="24">
                  <c:v>18.247769999999999</c:v>
                </c:pt>
                <c:pt idx="25">
                  <c:v>15.71686</c:v>
                </c:pt>
                <c:pt idx="26">
                  <c:v>13.717739999999999</c:v>
                </c:pt>
                <c:pt idx="27">
                  <c:v>12.026579999999999</c:v>
                </c:pt>
                <c:pt idx="28">
                  <c:v>10.81325</c:v>
                </c:pt>
                <c:pt idx="29">
                  <c:v>9.8706899999999997</c:v>
                </c:pt>
                <c:pt idx="30">
                  <c:v>9.2523680000000006</c:v>
                </c:pt>
                <c:pt idx="31">
                  <c:v>8.8598420000000004</c:v>
                </c:pt>
                <c:pt idx="32">
                  <c:v>8.7188599999999994</c:v>
                </c:pt>
                <c:pt idx="33">
                  <c:v>8.7730370000000004</c:v>
                </c:pt>
                <c:pt idx="34">
                  <c:v>8.9988589999999995</c:v>
                </c:pt>
                <c:pt idx="35">
                  <c:v>9.4294840000000004</c:v>
                </c:pt>
                <c:pt idx="36">
                  <c:v>10.020020000000001</c:v>
                </c:pt>
                <c:pt idx="37">
                  <c:v>10.76271</c:v>
                </c:pt>
                <c:pt idx="38">
                  <c:v>11.712630000000001</c:v>
                </c:pt>
                <c:pt idx="39">
                  <c:v>12.881489999999999</c:v>
                </c:pt>
                <c:pt idx="40">
                  <c:v>14.225110000000001</c:v>
                </c:pt>
                <c:pt idx="41">
                  <c:v>15.65497</c:v>
                </c:pt>
                <c:pt idx="42">
                  <c:v>17.410340000000001</c:v>
                </c:pt>
                <c:pt idx="43">
                  <c:v>19.398679999999999</c:v>
                </c:pt>
                <c:pt idx="44">
                  <c:v>21.715430000000001</c:v>
                </c:pt>
                <c:pt idx="45">
                  <c:v>24.16112</c:v>
                </c:pt>
                <c:pt idx="46">
                  <c:v>26.77186</c:v>
                </c:pt>
                <c:pt idx="47">
                  <c:v>29.953849999999999</c:v>
                </c:pt>
                <c:pt idx="48">
                  <c:v>33.610550000000003</c:v>
                </c:pt>
                <c:pt idx="49">
                  <c:v>37.579059999999998</c:v>
                </c:pt>
                <c:pt idx="50">
                  <c:v>42.260300000000001</c:v>
                </c:pt>
                <c:pt idx="51">
                  <c:v>47.426949999999998</c:v>
                </c:pt>
                <c:pt idx="52">
                  <c:v>52.973610000000001</c:v>
                </c:pt>
                <c:pt idx="53">
                  <c:v>59.300669999999997</c:v>
                </c:pt>
                <c:pt idx="54">
                  <c:v>66.493110000000001</c:v>
                </c:pt>
                <c:pt idx="55">
                  <c:v>74.600610000000003</c:v>
                </c:pt>
                <c:pt idx="56">
                  <c:v>83.500069999999994</c:v>
                </c:pt>
                <c:pt idx="57">
                  <c:v>93.475840000000005</c:v>
                </c:pt>
                <c:pt idx="58">
                  <c:v>104.7295</c:v>
                </c:pt>
                <c:pt idx="59">
                  <c:v>117.6001</c:v>
                </c:pt>
                <c:pt idx="60">
                  <c:v>131.99799999999999</c:v>
                </c:pt>
              </c:numCache>
            </c:numRef>
          </c:yVal>
          <c:smooth val="0"/>
          <c:extLst>
            <c:ext xmlns:c16="http://schemas.microsoft.com/office/drawing/2014/chart" uri="{C3380CC4-5D6E-409C-BE32-E72D297353CC}">
              <c16:uniqueId val="{00000002-2C00-BF42-AD07-23A2488709F0}"/>
            </c:ext>
          </c:extLst>
        </c:ser>
        <c:ser>
          <c:idx val="3"/>
          <c:order val="3"/>
          <c:tx>
            <c:v>Run 4</c:v>
          </c:tx>
          <c:spPr>
            <a:ln w="25400" cap="rnd">
              <a:noFill/>
              <a:round/>
            </a:ln>
            <a:effectLst/>
          </c:spPr>
          <c:marker>
            <c:symbol val="circle"/>
            <c:size val="12"/>
            <c:spPr>
              <a:solidFill>
                <a:schemeClr val="accent2">
                  <a:shade val="90000"/>
                </a:schemeClr>
              </a:solidFill>
              <a:ln w="9525">
                <a:noFill/>
              </a:ln>
              <a:effectLst/>
            </c:spPr>
          </c:marker>
          <c:xVal>
            <c:numRef>
              <c:f>Sheet1!$J$2:$J$62</c:f>
              <c:numCache>
                <c:formatCode>General</c:formatCode>
                <c:ptCount val="61"/>
                <c:pt idx="0">
                  <c:v>68.834549999999993</c:v>
                </c:pt>
                <c:pt idx="1">
                  <c:v>68.983800000000002</c:v>
                </c:pt>
                <c:pt idx="2">
                  <c:v>69.197900000000004</c:v>
                </c:pt>
                <c:pt idx="3">
                  <c:v>69.502480000000006</c:v>
                </c:pt>
                <c:pt idx="4">
                  <c:v>69.860730000000004</c:v>
                </c:pt>
                <c:pt idx="5">
                  <c:v>70.395499999999998</c:v>
                </c:pt>
                <c:pt idx="6">
                  <c:v>71.003559999999993</c:v>
                </c:pt>
                <c:pt idx="7">
                  <c:v>71.845789999999994</c:v>
                </c:pt>
                <c:pt idx="8">
                  <c:v>72.921530000000004</c:v>
                </c:pt>
                <c:pt idx="9">
                  <c:v>74.388329999999996</c:v>
                </c:pt>
                <c:pt idx="10">
                  <c:v>76.306299999999993</c:v>
                </c:pt>
                <c:pt idx="11">
                  <c:v>78.919849999999997</c:v>
                </c:pt>
                <c:pt idx="12">
                  <c:v>82.580309999999997</c:v>
                </c:pt>
                <c:pt idx="13">
                  <c:v>87.420550000000006</c:v>
                </c:pt>
                <c:pt idx="14">
                  <c:v>93.57002</c:v>
                </c:pt>
                <c:pt idx="15">
                  <c:v>100.9983</c:v>
                </c:pt>
                <c:pt idx="16">
                  <c:v>109.45489999999999</c:v>
                </c:pt>
                <c:pt idx="17">
                  <c:v>119.0402</c:v>
                </c:pt>
                <c:pt idx="18">
                  <c:v>127.74420000000001</c:v>
                </c:pt>
                <c:pt idx="19">
                  <c:v>135.18170000000001</c:v>
                </c:pt>
                <c:pt idx="20">
                  <c:v>142.0752</c:v>
                </c:pt>
                <c:pt idx="21">
                  <c:v>147.24590000000001</c:v>
                </c:pt>
                <c:pt idx="22">
                  <c:v>151.42359999999999</c:v>
                </c:pt>
                <c:pt idx="23">
                  <c:v>154.3587</c:v>
                </c:pt>
                <c:pt idx="24">
                  <c:v>156.79390000000001</c:v>
                </c:pt>
                <c:pt idx="25">
                  <c:v>158.57660000000001</c:v>
                </c:pt>
                <c:pt idx="26">
                  <c:v>159.9342</c:v>
                </c:pt>
                <c:pt idx="27">
                  <c:v>161.12870000000001</c:v>
                </c:pt>
                <c:pt idx="28">
                  <c:v>162.0772</c:v>
                </c:pt>
                <c:pt idx="29">
                  <c:v>162.93</c:v>
                </c:pt>
                <c:pt idx="30">
                  <c:v>163.72380000000001</c:v>
                </c:pt>
                <c:pt idx="31">
                  <c:v>164.52260000000001</c:v>
                </c:pt>
                <c:pt idx="32">
                  <c:v>165.27189999999999</c:v>
                </c:pt>
                <c:pt idx="33">
                  <c:v>166.12610000000001</c:v>
                </c:pt>
                <c:pt idx="34">
                  <c:v>166.96260000000001</c:v>
                </c:pt>
                <c:pt idx="35">
                  <c:v>167.90190000000001</c:v>
                </c:pt>
                <c:pt idx="36">
                  <c:v>168.94800000000001</c:v>
                </c:pt>
                <c:pt idx="37">
                  <c:v>170.35390000000001</c:v>
                </c:pt>
                <c:pt idx="38">
                  <c:v>171.49690000000001</c:v>
                </c:pt>
                <c:pt idx="39">
                  <c:v>173.0652</c:v>
                </c:pt>
                <c:pt idx="40">
                  <c:v>174.46979999999999</c:v>
                </c:pt>
                <c:pt idx="41">
                  <c:v>176.18879999999999</c:v>
                </c:pt>
                <c:pt idx="42">
                  <c:v>178.04300000000001</c:v>
                </c:pt>
                <c:pt idx="43">
                  <c:v>180.19040000000001</c:v>
                </c:pt>
                <c:pt idx="44">
                  <c:v>182.6405</c:v>
                </c:pt>
                <c:pt idx="45">
                  <c:v>185.21440000000001</c:v>
                </c:pt>
                <c:pt idx="46">
                  <c:v>188.19659999999999</c:v>
                </c:pt>
                <c:pt idx="47">
                  <c:v>191.47659999999999</c:v>
                </c:pt>
                <c:pt idx="48">
                  <c:v>195.22900000000001</c:v>
                </c:pt>
                <c:pt idx="49">
                  <c:v>199.22300000000001</c:v>
                </c:pt>
                <c:pt idx="50">
                  <c:v>204.19220000000001</c:v>
                </c:pt>
                <c:pt idx="51">
                  <c:v>209.4434</c:v>
                </c:pt>
                <c:pt idx="52">
                  <c:v>215.11789999999999</c:v>
                </c:pt>
                <c:pt idx="53">
                  <c:v>221.59219999999999</c:v>
                </c:pt>
                <c:pt idx="54">
                  <c:v>228.91849999999999</c:v>
                </c:pt>
                <c:pt idx="55">
                  <c:v>237.3261</c:v>
                </c:pt>
                <c:pt idx="56">
                  <c:v>246.4923</c:v>
                </c:pt>
                <c:pt idx="57">
                  <c:v>256.89080000000001</c:v>
                </c:pt>
                <c:pt idx="58">
                  <c:v>268.64609999999999</c:v>
                </c:pt>
                <c:pt idx="59">
                  <c:v>282.24329999999998</c:v>
                </c:pt>
                <c:pt idx="60">
                  <c:v>297.5797</c:v>
                </c:pt>
              </c:numCache>
            </c:numRef>
          </c:xVal>
          <c:yVal>
            <c:numRef>
              <c:f>Sheet1!$L$2:$L$62</c:f>
              <c:numCache>
                <c:formatCode>General</c:formatCode>
                <c:ptCount val="61"/>
                <c:pt idx="0">
                  <c:v>3.4233739999999999</c:v>
                </c:pt>
                <c:pt idx="1">
                  <c:v>3.958421</c:v>
                </c:pt>
                <c:pt idx="2">
                  <c:v>4.7345220000000001</c:v>
                </c:pt>
                <c:pt idx="3">
                  <c:v>5.6395650000000002</c:v>
                </c:pt>
                <c:pt idx="4">
                  <c:v>6.7810810000000004</c:v>
                </c:pt>
                <c:pt idx="5">
                  <c:v>8.1252060000000004</c:v>
                </c:pt>
                <c:pt idx="6">
                  <c:v>9.7472399999999997</c:v>
                </c:pt>
                <c:pt idx="7">
                  <c:v>11.690939999999999</c:v>
                </c:pt>
                <c:pt idx="8">
                  <c:v>14.053699999999999</c:v>
                </c:pt>
                <c:pt idx="9">
                  <c:v>16.844470000000001</c:v>
                </c:pt>
                <c:pt idx="10">
                  <c:v>20.042580000000001</c:v>
                </c:pt>
                <c:pt idx="11">
                  <c:v>23.719909999999999</c:v>
                </c:pt>
                <c:pt idx="12">
                  <c:v>27.947749999999999</c:v>
                </c:pt>
                <c:pt idx="13">
                  <c:v>32.253509999999999</c:v>
                </c:pt>
                <c:pt idx="14">
                  <c:v>36.305549999999997</c:v>
                </c:pt>
                <c:pt idx="15">
                  <c:v>39.639389999999999</c:v>
                </c:pt>
                <c:pt idx="16">
                  <c:v>41.608130000000003</c:v>
                </c:pt>
                <c:pt idx="17">
                  <c:v>41.876449999999998</c:v>
                </c:pt>
                <c:pt idx="18">
                  <c:v>40.511420000000001</c:v>
                </c:pt>
                <c:pt idx="19">
                  <c:v>37.897410000000001</c:v>
                </c:pt>
                <c:pt idx="20">
                  <c:v>34.122199999999999</c:v>
                </c:pt>
                <c:pt idx="21">
                  <c:v>30.290700000000001</c:v>
                </c:pt>
                <c:pt idx="22">
                  <c:v>26.15408</c:v>
                </c:pt>
                <c:pt idx="23">
                  <c:v>22.675180000000001</c:v>
                </c:pt>
                <c:pt idx="24">
                  <c:v>19.348120000000002</c:v>
                </c:pt>
                <c:pt idx="25">
                  <c:v>16.63457</c:v>
                </c:pt>
                <c:pt idx="26">
                  <c:v>14.47875</c:v>
                </c:pt>
                <c:pt idx="27">
                  <c:v>12.634069999999999</c:v>
                </c:pt>
                <c:pt idx="28">
                  <c:v>11.31592</c:v>
                </c:pt>
                <c:pt idx="29">
                  <c:v>10.263769999999999</c:v>
                </c:pt>
                <c:pt idx="30">
                  <c:v>9.6026199999999999</c:v>
                </c:pt>
                <c:pt idx="31">
                  <c:v>9.1277519999999992</c:v>
                </c:pt>
                <c:pt idx="32">
                  <c:v>8.9390090000000004</c:v>
                </c:pt>
                <c:pt idx="33">
                  <c:v>8.9387340000000002</c:v>
                </c:pt>
                <c:pt idx="34">
                  <c:v>9.1555409999999995</c:v>
                </c:pt>
                <c:pt idx="35">
                  <c:v>9.5258800000000008</c:v>
                </c:pt>
                <c:pt idx="36">
                  <c:v>10.14119</c:v>
                </c:pt>
                <c:pt idx="37">
                  <c:v>10.89302</c:v>
                </c:pt>
                <c:pt idx="38">
                  <c:v>11.74971</c:v>
                </c:pt>
                <c:pt idx="39">
                  <c:v>12.96712</c:v>
                </c:pt>
                <c:pt idx="40">
                  <c:v>14.22594</c:v>
                </c:pt>
                <c:pt idx="41">
                  <c:v>15.708550000000001</c:v>
                </c:pt>
                <c:pt idx="42">
                  <c:v>17.423739999999999</c:v>
                </c:pt>
                <c:pt idx="43">
                  <c:v>19.42154</c:v>
                </c:pt>
                <c:pt idx="44">
                  <c:v>21.733149999999998</c:v>
                </c:pt>
                <c:pt idx="45">
                  <c:v>24.163139999999999</c:v>
                </c:pt>
                <c:pt idx="46">
                  <c:v>26.77234</c:v>
                </c:pt>
                <c:pt idx="47">
                  <c:v>29.963560000000001</c:v>
                </c:pt>
                <c:pt idx="48">
                  <c:v>33.614910000000002</c:v>
                </c:pt>
                <c:pt idx="49">
                  <c:v>37.563519999999997</c:v>
                </c:pt>
                <c:pt idx="50">
                  <c:v>42.270780000000002</c:v>
                </c:pt>
                <c:pt idx="51">
                  <c:v>47.430680000000002</c:v>
                </c:pt>
                <c:pt idx="52">
                  <c:v>52.998130000000003</c:v>
                </c:pt>
                <c:pt idx="53">
                  <c:v>59.329650000000001</c:v>
                </c:pt>
                <c:pt idx="54">
                  <c:v>66.447649999999996</c:v>
                </c:pt>
                <c:pt idx="55">
                  <c:v>74.707560000000001</c:v>
                </c:pt>
                <c:pt idx="56">
                  <c:v>83.600229999999996</c:v>
                </c:pt>
                <c:pt idx="57">
                  <c:v>93.564859999999996</c:v>
                </c:pt>
                <c:pt idx="58">
                  <c:v>104.8404</c:v>
                </c:pt>
                <c:pt idx="59">
                  <c:v>117.6587</c:v>
                </c:pt>
                <c:pt idx="60">
                  <c:v>132.1139</c:v>
                </c:pt>
              </c:numCache>
            </c:numRef>
          </c:yVal>
          <c:smooth val="0"/>
          <c:extLst>
            <c:ext xmlns:c16="http://schemas.microsoft.com/office/drawing/2014/chart" uri="{C3380CC4-5D6E-409C-BE32-E72D297353CC}">
              <c16:uniqueId val="{00000003-2C00-BF42-AD07-23A2488709F0}"/>
            </c:ext>
          </c:extLst>
        </c:ser>
        <c:ser>
          <c:idx val="4"/>
          <c:order val="4"/>
          <c:tx>
            <c:v>Run 5</c:v>
          </c:tx>
          <c:spPr>
            <a:ln w="25400" cap="rnd">
              <a:noFill/>
              <a:round/>
            </a:ln>
            <a:effectLst/>
          </c:spPr>
          <c:marker>
            <c:symbol val="circle"/>
            <c:size val="12"/>
            <c:spPr>
              <a:solidFill>
                <a:schemeClr val="accent2">
                  <a:shade val="70000"/>
                </a:schemeClr>
              </a:solidFill>
              <a:ln w="9525">
                <a:noFill/>
              </a:ln>
              <a:effectLst/>
            </c:spPr>
          </c:marker>
          <c:xVal>
            <c:numRef>
              <c:f>Sheet1!$M$2:$M$62</c:f>
              <c:numCache>
                <c:formatCode>General</c:formatCode>
                <c:ptCount val="61"/>
                <c:pt idx="0">
                  <c:v>68.67071</c:v>
                </c:pt>
                <c:pt idx="1">
                  <c:v>68.849109999999996</c:v>
                </c:pt>
                <c:pt idx="2">
                  <c:v>69.079239999999999</c:v>
                </c:pt>
                <c:pt idx="3">
                  <c:v>69.378919999999994</c:v>
                </c:pt>
                <c:pt idx="4">
                  <c:v>69.723150000000004</c:v>
                </c:pt>
                <c:pt idx="5">
                  <c:v>70.221350000000001</c:v>
                </c:pt>
                <c:pt idx="6">
                  <c:v>70.854410000000001</c:v>
                </c:pt>
                <c:pt idx="7">
                  <c:v>71.695400000000006</c:v>
                </c:pt>
                <c:pt idx="8">
                  <c:v>72.770539999999997</c:v>
                </c:pt>
                <c:pt idx="9">
                  <c:v>74.219700000000003</c:v>
                </c:pt>
                <c:pt idx="10">
                  <c:v>76.110680000000002</c:v>
                </c:pt>
                <c:pt idx="11">
                  <c:v>78.698099999999997</c:v>
                </c:pt>
                <c:pt idx="12">
                  <c:v>82.327669999999998</c:v>
                </c:pt>
                <c:pt idx="13">
                  <c:v>87.174700000000001</c:v>
                </c:pt>
                <c:pt idx="14">
                  <c:v>93.328699999999998</c:v>
                </c:pt>
                <c:pt idx="15">
                  <c:v>100.7881</c:v>
                </c:pt>
                <c:pt idx="16">
                  <c:v>109.3432</c:v>
                </c:pt>
                <c:pt idx="17">
                  <c:v>119.1446</c:v>
                </c:pt>
                <c:pt idx="18">
                  <c:v>128.10589999999999</c:v>
                </c:pt>
                <c:pt idx="19">
                  <c:v>135.9931</c:v>
                </c:pt>
                <c:pt idx="20">
                  <c:v>143.24600000000001</c:v>
                </c:pt>
                <c:pt idx="21">
                  <c:v>148.56209999999999</c:v>
                </c:pt>
                <c:pt idx="22">
                  <c:v>153.14859999999999</c:v>
                </c:pt>
                <c:pt idx="23">
                  <c:v>156.14699999999999</c:v>
                </c:pt>
                <c:pt idx="24">
                  <c:v>158.71559999999999</c:v>
                </c:pt>
                <c:pt idx="25">
                  <c:v>160.5993</c:v>
                </c:pt>
                <c:pt idx="26">
                  <c:v>162.01240000000001</c:v>
                </c:pt>
                <c:pt idx="27">
                  <c:v>163.23050000000001</c:v>
                </c:pt>
                <c:pt idx="28">
                  <c:v>164.21</c:v>
                </c:pt>
                <c:pt idx="29">
                  <c:v>165.09639999999999</c:v>
                </c:pt>
                <c:pt idx="30">
                  <c:v>165.88050000000001</c:v>
                </c:pt>
                <c:pt idx="31">
                  <c:v>166.71080000000001</c:v>
                </c:pt>
                <c:pt idx="32">
                  <c:v>167.46899999999999</c:v>
                </c:pt>
                <c:pt idx="33">
                  <c:v>168.3287</c:v>
                </c:pt>
                <c:pt idx="34">
                  <c:v>169.20140000000001</c:v>
                </c:pt>
                <c:pt idx="35">
                  <c:v>170.1173</c:v>
                </c:pt>
                <c:pt idx="36">
                  <c:v>171.17959999999999</c:v>
                </c:pt>
                <c:pt idx="37">
                  <c:v>172.58</c:v>
                </c:pt>
                <c:pt idx="38">
                  <c:v>173.77760000000001</c:v>
                </c:pt>
                <c:pt idx="39">
                  <c:v>175.28200000000001</c:v>
                </c:pt>
                <c:pt idx="40">
                  <c:v>176.73490000000001</c:v>
                </c:pt>
                <c:pt idx="41">
                  <c:v>178.40309999999999</c:v>
                </c:pt>
                <c:pt idx="42">
                  <c:v>180.24969999999999</c:v>
                </c:pt>
                <c:pt idx="43">
                  <c:v>182.39930000000001</c:v>
                </c:pt>
                <c:pt idx="44">
                  <c:v>184.84530000000001</c:v>
                </c:pt>
                <c:pt idx="45">
                  <c:v>187.41079999999999</c:v>
                </c:pt>
                <c:pt idx="46">
                  <c:v>190.36799999999999</c:v>
                </c:pt>
                <c:pt idx="47">
                  <c:v>193.6754</c:v>
                </c:pt>
                <c:pt idx="48">
                  <c:v>197.4247</c:v>
                </c:pt>
                <c:pt idx="49">
                  <c:v>201.3818</c:v>
                </c:pt>
                <c:pt idx="50">
                  <c:v>206.3673</c:v>
                </c:pt>
                <c:pt idx="51">
                  <c:v>211.65389999999999</c:v>
                </c:pt>
                <c:pt idx="52">
                  <c:v>217.19120000000001</c:v>
                </c:pt>
                <c:pt idx="53">
                  <c:v>223.8064</c:v>
                </c:pt>
                <c:pt idx="54">
                  <c:v>231.11500000000001</c:v>
                </c:pt>
                <c:pt idx="55">
                  <c:v>239.5069</c:v>
                </c:pt>
                <c:pt idx="56">
                  <c:v>248.71109999999999</c:v>
                </c:pt>
                <c:pt idx="57">
                  <c:v>259.0179</c:v>
                </c:pt>
                <c:pt idx="58">
                  <c:v>270.7867</c:v>
                </c:pt>
                <c:pt idx="59">
                  <c:v>284.44139999999999</c:v>
                </c:pt>
                <c:pt idx="60">
                  <c:v>299.64249999999998</c:v>
                </c:pt>
              </c:numCache>
            </c:numRef>
          </c:xVal>
          <c:yVal>
            <c:numRef>
              <c:f>Sheet1!$O$2:$O$62</c:f>
              <c:numCache>
                <c:formatCode>General</c:formatCode>
                <c:ptCount val="61"/>
                <c:pt idx="0">
                  <c:v>3.441287</c:v>
                </c:pt>
                <c:pt idx="1">
                  <c:v>4.0063959999999996</c:v>
                </c:pt>
                <c:pt idx="2">
                  <c:v>4.755954</c:v>
                </c:pt>
                <c:pt idx="3">
                  <c:v>5.6703159999999997</c:v>
                </c:pt>
                <c:pt idx="4">
                  <c:v>6.8071450000000002</c:v>
                </c:pt>
                <c:pt idx="5">
                  <c:v>8.1533639999999998</c:v>
                </c:pt>
                <c:pt idx="6">
                  <c:v>9.7717299999999998</c:v>
                </c:pt>
                <c:pt idx="7">
                  <c:v>11.7643</c:v>
                </c:pt>
                <c:pt idx="8">
                  <c:v>14.12054</c:v>
                </c:pt>
                <c:pt idx="9">
                  <c:v>16.943470000000001</c:v>
                </c:pt>
                <c:pt idx="10">
                  <c:v>20.134139999999999</c:v>
                </c:pt>
                <c:pt idx="11">
                  <c:v>23.90814</c:v>
                </c:pt>
                <c:pt idx="12">
                  <c:v>28.149190000000001</c:v>
                </c:pt>
                <c:pt idx="13">
                  <c:v>32.643230000000003</c:v>
                </c:pt>
                <c:pt idx="14">
                  <c:v>36.843229999999998</c:v>
                </c:pt>
                <c:pt idx="15">
                  <c:v>40.319740000000003</c:v>
                </c:pt>
                <c:pt idx="16">
                  <c:v>42.558480000000003</c:v>
                </c:pt>
                <c:pt idx="17">
                  <c:v>43.080460000000002</c:v>
                </c:pt>
                <c:pt idx="18">
                  <c:v>41.852719999999998</c:v>
                </c:pt>
                <c:pt idx="19">
                  <c:v>39.238860000000003</c:v>
                </c:pt>
                <c:pt idx="20">
                  <c:v>35.458689999999997</c:v>
                </c:pt>
                <c:pt idx="21">
                  <c:v>31.409669999999998</c:v>
                </c:pt>
                <c:pt idx="22">
                  <c:v>27.17305</c:v>
                </c:pt>
                <c:pt idx="23">
                  <c:v>23.629079999999998</c:v>
                </c:pt>
                <c:pt idx="24">
                  <c:v>20.135439999999999</c:v>
                </c:pt>
                <c:pt idx="25">
                  <c:v>17.28229</c:v>
                </c:pt>
                <c:pt idx="26">
                  <c:v>15.035450000000001</c:v>
                </c:pt>
                <c:pt idx="27">
                  <c:v>13.086</c:v>
                </c:pt>
                <c:pt idx="28">
                  <c:v>11.69129</c:v>
                </c:pt>
                <c:pt idx="29">
                  <c:v>10.594060000000001</c:v>
                </c:pt>
                <c:pt idx="30">
                  <c:v>9.8322099999999999</c:v>
                </c:pt>
                <c:pt idx="31">
                  <c:v>9.3271180000000005</c:v>
                </c:pt>
                <c:pt idx="32">
                  <c:v>9.0946949999999998</c:v>
                </c:pt>
                <c:pt idx="33">
                  <c:v>9.0577710000000007</c:v>
                </c:pt>
                <c:pt idx="34">
                  <c:v>9.2702609999999996</c:v>
                </c:pt>
                <c:pt idx="35">
                  <c:v>9.6105499999999999</c:v>
                </c:pt>
                <c:pt idx="36">
                  <c:v>10.17177</c:v>
                </c:pt>
                <c:pt idx="37">
                  <c:v>10.89368</c:v>
                </c:pt>
                <c:pt idx="38">
                  <c:v>11.7951</c:v>
                </c:pt>
                <c:pt idx="39">
                  <c:v>12.97986</c:v>
                </c:pt>
                <c:pt idx="40">
                  <c:v>14.25395</c:v>
                </c:pt>
                <c:pt idx="41">
                  <c:v>15.73089</c:v>
                </c:pt>
                <c:pt idx="42">
                  <c:v>17.453479999999999</c:v>
                </c:pt>
                <c:pt idx="43">
                  <c:v>19.430109999999999</c:v>
                </c:pt>
                <c:pt idx="44">
                  <c:v>21.735119999999998</c:v>
                </c:pt>
                <c:pt idx="45">
                  <c:v>24.194289999999999</c:v>
                </c:pt>
                <c:pt idx="46">
                  <c:v>26.76934</c:v>
                </c:pt>
                <c:pt idx="47">
                  <c:v>29.957280000000001</c:v>
                </c:pt>
                <c:pt idx="48">
                  <c:v>33.63241</c:v>
                </c:pt>
                <c:pt idx="49">
                  <c:v>37.619509999999998</c:v>
                </c:pt>
                <c:pt idx="50">
                  <c:v>42.285879999999999</c:v>
                </c:pt>
                <c:pt idx="51">
                  <c:v>47.436979999999998</c:v>
                </c:pt>
                <c:pt idx="52">
                  <c:v>53.005560000000003</c:v>
                </c:pt>
                <c:pt idx="53">
                  <c:v>59.378579999999999</c:v>
                </c:pt>
                <c:pt idx="54">
                  <c:v>66.487530000000007</c:v>
                </c:pt>
                <c:pt idx="55">
                  <c:v>74.695849999999993</c:v>
                </c:pt>
                <c:pt idx="56">
                  <c:v>83.639020000000002</c:v>
                </c:pt>
                <c:pt idx="57">
                  <c:v>93.615290000000002</c:v>
                </c:pt>
                <c:pt idx="58">
                  <c:v>104.9217</c:v>
                </c:pt>
                <c:pt idx="59">
                  <c:v>117.7809</c:v>
                </c:pt>
                <c:pt idx="60">
                  <c:v>132.14240000000001</c:v>
                </c:pt>
              </c:numCache>
            </c:numRef>
          </c:yVal>
          <c:smooth val="0"/>
          <c:extLst>
            <c:ext xmlns:c16="http://schemas.microsoft.com/office/drawing/2014/chart" uri="{C3380CC4-5D6E-409C-BE32-E72D297353CC}">
              <c16:uniqueId val="{00000004-2C00-BF42-AD07-23A2488709F0}"/>
            </c:ext>
          </c:extLst>
        </c:ser>
        <c:ser>
          <c:idx val="5"/>
          <c:order val="5"/>
          <c:tx>
            <c:v>Run 6</c:v>
          </c:tx>
          <c:spPr>
            <a:ln w="25400" cap="rnd">
              <a:noFill/>
              <a:round/>
            </a:ln>
            <a:effectLst/>
          </c:spPr>
          <c:marker>
            <c:symbol val="circle"/>
            <c:size val="12"/>
            <c:spPr>
              <a:solidFill>
                <a:schemeClr val="accent2">
                  <a:shade val="50000"/>
                </a:schemeClr>
              </a:solidFill>
              <a:ln w="9525">
                <a:noFill/>
              </a:ln>
              <a:effectLst/>
            </c:spPr>
          </c:marker>
          <c:xVal>
            <c:numRef>
              <c:f>Sheet1!$P$2:$P$62</c:f>
              <c:numCache>
                <c:formatCode>General</c:formatCode>
                <c:ptCount val="61"/>
                <c:pt idx="0">
                  <c:v>68.575590000000005</c:v>
                </c:pt>
                <c:pt idx="1">
                  <c:v>68.757210000000001</c:v>
                </c:pt>
                <c:pt idx="2">
                  <c:v>68.93871</c:v>
                </c:pt>
                <c:pt idx="3">
                  <c:v>69.252889999999994</c:v>
                </c:pt>
                <c:pt idx="4">
                  <c:v>69.602710000000002</c:v>
                </c:pt>
                <c:pt idx="5">
                  <c:v>70.1173</c:v>
                </c:pt>
                <c:pt idx="6">
                  <c:v>70.726330000000004</c:v>
                </c:pt>
                <c:pt idx="7">
                  <c:v>71.558880000000002</c:v>
                </c:pt>
                <c:pt idx="8">
                  <c:v>72.623729999999995</c:v>
                </c:pt>
                <c:pt idx="9">
                  <c:v>74.061260000000004</c:v>
                </c:pt>
                <c:pt idx="10">
                  <c:v>75.923609999999996</c:v>
                </c:pt>
                <c:pt idx="11">
                  <c:v>78.496859999999998</c:v>
                </c:pt>
                <c:pt idx="12">
                  <c:v>82.130110000000002</c:v>
                </c:pt>
                <c:pt idx="13">
                  <c:v>86.902749999999997</c:v>
                </c:pt>
                <c:pt idx="14">
                  <c:v>93.091380000000001</c:v>
                </c:pt>
                <c:pt idx="15">
                  <c:v>100.5954</c:v>
                </c:pt>
                <c:pt idx="16">
                  <c:v>109.32210000000001</c:v>
                </c:pt>
                <c:pt idx="17">
                  <c:v>119.26600000000001</c:v>
                </c:pt>
                <c:pt idx="18">
                  <c:v>128.58959999999999</c:v>
                </c:pt>
                <c:pt idx="19">
                  <c:v>136.58359999999999</c:v>
                </c:pt>
                <c:pt idx="20">
                  <c:v>144.09219999999999</c:v>
                </c:pt>
                <c:pt idx="21">
                  <c:v>149.68270000000001</c:v>
                </c:pt>
                <c:pt idx="22">
                  <c:v>154.44329999999999</c:v>
                </c:pt>
                <c:pt idx="23">
                  <c:v>157.63939999999999</c:v>
                </c:pt>
                <c:pt idx="24">
                  <c:v>160.3175</c:v>
                </c:pt>
                <c:pt idx="25">
                  <c:v>162.28659999999999</c:v>
                </c:pt>
                <c:pt idx="26">
                  <c:v>163.74770000000001</c:v>
                </c:pt>
                <c:pt idx="27">
                  <c:v>165.0163</c:v>
                </c:pt>
                <c:pt idx="28">
                  <c:v>166.01849999999999</c:v>
                </c:pt>
                <c:pt idx="29">
                  <c:v>166.93889999999999</c:v>
                </c:pt>
                <c:pt idx="30">
                  <c:v>167.7259</c:v>
                </c:pt>
                <c:pt idx="31">
                  <c:v>168.56460000000001</c:v>
                </c:pt>
                <c:pt idx="32">
                  <c:v>169.333</c:v>
                </c:pt>
                <c:pt idx="33">
                  <c:v>170.18340000000001</c:v>
                </c:pt>
                <c:pt idx="34">
                  <c:v>171.05350000000001</c:v>
                </c:pt>
                <c:pt idx="35">
                  <c:v>171.97399999999999</c:v>
                </c:pt>
                <c:pt idx="36">
                  <c:v>173.04929999999999</c:v>
                </c:pt>
                <c:pt idx="37">
                  <c:v>174.4332</c:v>
                </c:pt>
                <c:pt idx="38">
                  <c:v>175.66659999999999</c:v>
                </c:pt>
                <c:pt idx="39">
                  <c:v>177.24610000000001</c:v>
                </c:pt>
                <c:pt idx="40">
                  <c:v>178.648</c:v>
                </c:pt>
                <c:pt idx="41">
                  <c:v>180.2979</c:v>
                </c:pt>
                <c:pt idx="42">
                  <c:v>182.1105</c:v>
                </c:pt>
                <c:pt idx="43">
                  <c:v>184.26679999999999</c:v>
                </c:pt>
                <c:pt idx="44">
                  <c:v>186.72579999999999</c:v>
                </c:pt>
                <c:pt idx="45">
                  <c:v>189.28319999999999</c:v>
                </c:pt>
                <c:pt idx="46">
                  <c:v>192.24639999999999</c:v>
                </c:pt>
                <c:pt idx="47">
                  <c:v>195.53460000000001</c:v>
                </c:pt>
                <c:pt idx="48">
                  <c:v>199.29</c:v>
                </c:pt>
                <c:pt idx="49">
                  <c:v>203.32210000000001</c:v>
                </c:pt>
                <c:pt idx="50">
                  <c:v>208.2732</c:v>
                </c:pt>
                <c:pt idx="51">
                  <c:v>213.51849999999999</c:v>
                </c:pt>
                <c:pt idx="52">
                  <c:v>219.166</c:v>
                </c:pt>
                <c:pt idx="53">
                  <c:v>225.68039999999999</c:v>
                </c:pt>
                <c:pt idx="54">
                  <c:v>232.98560000000001</c:v>
                </c:pt>
                <c:pt idx="55">
                  <c:v>241.36680000000001</c:v>
                </c:pt>
                <c:pt idx="56">
                  <c:v>250.5847</c:v>
                </c:pt>
                <c:pt idx="57">
                  <c:v>260.91090000000003</c:v>
                </c:pt>
                <c:pt idx="58">
                  <c:v>272.68639999999999</c:v>
                </c:pt>
                <c:pt idx="59">
                  <c:v>286.26069999999999</c:v>
                </c:pt>
                <c:pt idx="60">
                  <c:v>301.55470000000003</c:v>
                </c:pt>
              </c:numCache>
            </c:numRef>
          </c:xVal>
          <c:yVal>
            <c:numRef>
              <c:f>Sheet1!$R$2:$R$62</c:f>
              <c:numCache>
                <c:formatCode>General</c:formatCode>
                <c:ptCount val="61"/>
                <c:pt idx="0">
                  <c:v>3.4413070000000001</c:v>
                </c:pt>
                <c:pt idx="1">
                  <c:v>4.0229280000000003</c:v>
                </c:pt>
                <c:pt idx="2">
                  <c:v>4.7786660000000003</c:v>
                </c:pt>
                <c:pt idx="3">
                  <c:v>5.6991519999999998</c:v>
                </c:pt>
                <c:pt idx="4">
                  <c:v>6.8063520000000004</c:v>
                </c:pt>
                <c:pt idx="5">
                  <c:v>8.1745739999999998</c:v>
                </c:pt>
                <c:pt idx="6">
                  <c:v>9.7968399999999995</c:v>
                </c:pt>
                <c:pt idx="7">
                  <c:v>11.77026</c:v>
                </c:pt>
                <c:pt idx="8">
                  <c:v>14.15821</c:v>
                </c:pt>
                <c:pt idx="9">
                  <c:v>16.981639999999999</c:v>
                </c:pt>
                <c:pt idx="10">
                  <c:v>20.234749999999998</c:v>
                </c:pt>
                <c:pt idx="11">
                  <c:v>24.011479999999999</c:v>
                </c:pt>
                <c:pt idx="12">
                  <c:v>28.411249999999999</c:v>
                </c:pt>
                <c:pt idx="13">
                  <c:v>32.924129999999998</c:v>
                </c:pt>
                <c:pt idx="14">
                  <c:v>37.260620000000003</c:v>
                </c:pt>
                <c:pt idx="15">
                  <c:v>40.90793</c:v>
                </c:pt>
                <c:pt idx="16">
                  <c:v>43.283790000000003</c:v>
                </c:pt>
                <c:pt idx="17">
                  <c:v>44.026919999999997</c:v>
                </c:pt>
                <c:pt idx="18">
                  <c:v>42.897889999999997</c:v>
                </c:pt>
                <c:pt idx="19">
                  <c:v>40.347859999999997</c:v>
                </c:pt>
                <c:pt idx="20">
                  <c:v>36.493630000000003</c:v>
                </c:pt>
                <c:pt idx="21">
                  <c:v>32.457599999999999</c:v>
                </c:pt>
                <c:pt idx="22">
                  <c:v>28.041</c:v>
                </c:pt>
                <c:pt idx="23">
                  <c:v>24.427340000000001</c:v>
                </c:pt>
                <c:pt idx="24">
                  <c:v>20.82516</c:v>
                </c:pt>
                <c:pt idx="25">
                  <c:v>17.850549999999998</c:v>
                </c:pt>
                <c:pt idx="26">
                  <c:v>15.506600000000001</c:v>
                </c:pt>
                <c:pt idx="27">
                  <c:v>13.47603</c:v>
                </c:pt>
                <c:pt idx="28">
                  <c:v>11.967230000000001</c:v>
                </c:pt>
                <c:pt idx="29">
                  <c:v>10.830880000000001</c:v>
                </c:pt>
                <c:pt idx="30">
                  <c:v>10.030530000000001</c:v>
                </c:pt>
                <c:pt idx="31">
                  <c:v>9.4934390000000004</c:v>
                </c:pt>
                <c:pt idx="32">
                  <c:v>9.2269950000000005</c:v>
                </c:pt>
                <c:pt idx="33">
                  <c:v>9.1762770000000007</c:v>
                </c:pt>
                <c:pt idx="34">
                  <c:v>9.3529210000000003</c:v>
                </c:pt>
                <c:pt idx="35">
                  <c:v>9.7375500000000006</c:v>
                </c:pt>
                <c:pt idx="36">
                  <c:v>10.249840000000001</c:v>
                </c:pt>
                <c:pt idx="37">
                  <c:v>10.97026</c:v>
                </c:pt>
                <c:pt idx="38">
                  <c:v>11.853059999999999</c:v>
                </c:pt>
                <c:pt idx="39">
                  <c:v>12.99891</c:v>
                </c:pt>
                <c:pt idx="40">
                  <c:v>14.31287</c:v>
                </c:pt>
                <c:pt idx="41">
                  <c:v>15.75052</c:v>
                </c:pt>
                <c:pt idx="42">
                  <c:v>17.47269</c:v>
                </c:pt>
                <c:pt idx="43">
                  <c:v>19.44425</c:v>
                </c:pt>
                <c:pt idx="44">
                  <c:v>21.750299999999999</c:v>
                </c:pt>
                <c:pt idx="45">
                  <c:v>24.18507</c:v>
                </c:pt>
                <c:pt idx="46">
                  <c:v>26.77854</c:v>
                </c:pt>
                <c:pt idx="47">
                  <c:v>29.98161</c:v>
                </c:pt>
                <c:pt idx="48">
                  <c:v>33.641570000000002</c:v>
                </c:pt>
                <c:pt idx="49">
                  <c:v>37.593820000000001</c:v>
                </c:pt>
                <c:pt idx="50">
                  <c:v>42.297739999999997</c:v>
                </c:pt>
                <c:pt idx="51">
                  <c:v>47.477170000000001</c:v>
                </c:pt>
                <c:pt idx="52">
                  <c:v>53.028950000000002</c:v>
                </c:pt>
                <c:pt idx="53">
                  <c:v>59.407089999999997</c:v>
                </c:pt>
                <c:pt idx="54">
                  <c:v>66.536349999999999</c:v>
                </c:pt>
                <c:pt idx="55">
                  <c:v>74.720299999999995</c:v>
                </c:pt>
                <c:pt idx="56">
                  <c:v>83.672650000000004</c:v>
                </c:pt>
                <c:pt idx="57">
                  <c:v>93.667850000000001</c:v>
                </c:pt>
                <c:pt idx="58">
                  <c:v>104.96899999999999</c:v>
                </c:pt>
                <c:pt idx="59">
                  <c:v>117.8707</c:v>
                </c:pt>
                <c:pt idx="60">
                  <c:v>132.2423</c:v>
                </c:pt>
              </c:numCache>
            </c:numRef>
          </c:yVal>
          <c:smooth val="0"/>
          <c:extLst>
            <c:ext xmlns:c16="http://schemas.microsoft.com/office/drawing/2014/chart" uri="{C3380CC4-5D6E-409C-BE32-E72D297353CC}">
              <c16:uniqueId val="{00000005-2C00-BF42-AD07-23A2488709F0}"/>
            </c:ext>
          </c:extLst>
        </c:ser>
        <c:dLbls>
          <c:showLegendKey val="0"/>
          <c:showVal val="0"/>
          <c:showCatName val="0"/>
          <c:showSerName val="0"/>
          <c:showPercent val="0"/>
          <c:showBubbleSize val="0"/>
        </c:dLbls>
        <c:axId val="1143863984"/>
        <c:axId val="1143859632"/>
      </c:scatterChart>
      <c:valAx>
        <c:axId val="1143863984"/>
        <c:scaling>
          <c:orientation val="minMax"/>
          <c:max val="200"/>
          <c:min val="5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real (Ohms)</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143859632"/>
        <c:crosses val="autoZero"/>
        <c:crossBetween val="midCat"/>
      </c:valAx>
      <c:valAx>
        <c:axId val="1143859632"/>
        <c:scaling>
          <c:orientation val="minMax"/>
          <c:max val="140"/>
          <c:min val="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imag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143863984"/>
        <c:crosses val="autoZero"/>
        <c:crossBetween val="midCat"/>
        <c:majorUnit val="20"/>
      </c:valAx>
      <c:spPr>
        <a:solidFill>
          <a:schemeClr val="bg1"/>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sz="2800">
          <a:solidFill>
            <a:schemeClr val="tx1"/>
          </a:solidFill>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0.20334254431523385"/>
          <c:y val="3.7333098719936002E-2"/>
          <c:w val="0.71116824126398981"/>
          <c:h val="0.69991634929822644"/>
        </c:manualLayout>
      </c:layout>
      <c:scatterChart>
        <c:scatterStyle val="lineMarker"/>
        <c:varyColors val="0"/>
        <c:ser>
          <c:idx val="0"/>
          <c:order val="0"/>
          <c:tx>
            <c:v>Run 1</c:v>
          </c:tx>
          <c:spPr>
            <a:ln w="19050" cap="rnd">
              <a:noFill/>
              <a:round/>
            </a:ln>
            <a:effectLst/>
          </c:spPr>
          <c:marker>
            <c:symbol val="circle"/>
            <c:size val="12"/>
            <c:spPr>
              <a:solidFill>
                <a:schemeClr val="accent2">
                  <a:tint val="50000"/>
                </a:schemeClr>
              </a:solidFill>
              <a:ln w="9525">
                <a:solidFill>
                  <a:schemeClr val="accent2">
                    <a:tint val="50000"/>
                  </a:schemeClr>
                </a:solidFill>
              </a:ln>
              <a:effectLst/>
            </c:spPr>
          </c:marker>
          <c:xVal>
            <c:numRef>
              <c:f>[2]Sheet1!$A$2:$A$62</c:f>
              <c:numCache>
                <c:formatCode>General</c:formatCode>
                <c:ptCount val="61"/>
                <c:pt idx="0">
                  <c:v>77.641030000000001</c:v>
                </c:pt>
                <c:pt idx="1">
                  <c:v>77.886319999999998</c:v>
                </c:pt>
                <c:pt idx="2">
                  <c:v>78.258709999999994</c:v>
                </c:pt>
                <c:pt idx="3">
                  <c:v>78.744720000000001</c:v>
                </c:pt>
                <c:pt idx="4">
                  <c:v>79.405169999999998</c:v>
                </c:pt>
                <c:pt idx="5">
                  <c:v>80.292090000000002</c:v>
                </c:pt>
                <c:pt idx="6">
                  <c:v>81.359480000000005</c:v>
                </c:pt>
                <c:pt idx="7">
                  <c:v>82.670749999999998</c:v>
                </c:pt>
                <c:pt idx="8">
                  <c:v>84.189830000000001</c:v>
                </c:pt>
                <c:pt idx="9">
                  <c:v>85.815089999999998</c:v>
                </c:pt>
                <c:pt idx="10">
                  <c:v>87.389020000000002</c:v>
                </c:pt>
                <c:pt idx="11">
                  <c:v>88.874549999999999</c:v>
                </c:pt>
                <c:pt idx="12">
                  <c:v>90.221689999999995</c:v>
                </c:pt>
                <c:pt idx="13">
                  <c:v>91.289789999999996</c:v>
                </c:pt>
                <c:pt idx="14">
                  <c:v>92.156859999999995</c:v>
                </c:pt>
                <c:pt idx="15">
                  <c:v>92.843599999999995</c:v>
                </c:pt>
                <c:pt idx="16">
                  <c:v>93.404340000000005</c:v>
                </c:pt>
                <c:pt idx="17">
                  <c:v>93.883449999999996</c:v>
                </c:pt>
                <c:pt idx="18">
                  <c:v>94.22148</c:v>
                </c:pt>
                <c:pt idx="19">
                  <c:v>94.529449999999997</c:v>
                </c:pt>
                <c:pt idx="20">
                  <c:v>94.854029999999995</c:v>
                </c:pt>
                <c:pt idx="21">
                  <c:v>95.140500000000003</c:v>
                </c:pt>
                <c:pt idx="22">
                  <c:v>95.429000000000002</c:v>
                </c:pt>
                <c:pt idx="23">
                  <c:v>95.6875</c:v>
                </c:pt>
                <c:pt idx="24">
                  <c:v>95.986999999999995</c:v>
                </c:pt>
                <c:pt idx="25">
                  <c:v>96.319599999999994</c:v>
                </c:pt>
                <c:pt idx="26">
                  <c:v>96.659300000000002</c:v>
                </c:pt>
                <c:pt idx="27">
                  <c:v>97.0441</c:v>
                </c:pt>
                <c:pt idx="28">
                  <c:v>97.433199999999999</c:v>
                </c:pt>
                <c:pt idx="29">
                  <c:v>97.903199999999998</c:v>
                </c:pt>
                <c:pt idx="30">
                  <c:v>98.401700000000005</c:v>
                </c:pt>
                <c:pt idx="31">
                  <c:v>98.996300000000005</c:v>
                </c:pt>
                <c:pt idx="32">
                  <c:v>99.571799999999996</c:v>
                </c:pt>
                <c:pt idx="33">
                  <c:v>100.2948</c:v>
                </c:pt>
                <c:pt idx="34">
                  <c:v>101.04170000000001</c:v>
                </c:pt>
                <c:pt idx="35">
                  <c:v>101.9148</c:v>
                </c:pt>
                <c:pt idx="36">
                  <c:v>102.90430000000001</c:v>
                </c:pt>
                <c:pt idx="37">
                  <c:v>104.2868</c:v>
                </c:pt>
                <c:pt idx="38">
                  <c:v>105.4581</c:v>
                </c:pt>
                <c:pt idx="39">
                  <c:v>106.902</c:v>
                </c:pt>
                <c:pt idx="40">
                  <c:v>108.2936</c:v>
                </c:pt>
                <c:pt idx="41">
                  <c:v>109.9448</c:v>
                </c:pt>
                <c:pt idx="42">
                  <c:v>111.77460000000001</c:v>
                </c:pt>
                <c:pt idx="43">
                  <c:v>113.9097</c:v>
                </c:pt>
                <c:pt idx="44">
                  <c:v>116.3901</c:v>
                </c:pt>
                <c:pt idx="45">
                  <c:v>119.0102</c:v>
                </c:pt>
                <c:pt idx="46">
                  <c:v>121.9931</c:v>
                </c:pt>
                <c:pt idx="47">
                  <c:v>125.24</c:v>
                </c:pt>
                <c:pt idx="48">
                  <c:v>128.96639999999999</c:v>
                </c:pt>
                <c:pt idx="49">
                  <c:v>132.9563</c:v>
                </c:pt>
                <c:pt idx="50">
                  <c:v>137.8194</c:v>
                </c:pt>
                <c:pt idx="51">
                  <c:v>142.97540000000001</c:v>
                </c:pt>
                <c:pt idx="52">
                  <c:v>148.50739999999999</c:v>
                </c:pt>
                <c:pt idx="53">
                  <c:v>154.98089999999999</c:v>
                </c:pt>
                <c:pt idx="54">
                  <c:v>162.18039999999999</c:v>
                </c:pt>
                <c:pt idx="55">
                  <c:v>170.4769</c:v>
                </c:pt>
                <c:pt idx="56">
                  <c:v>179.5147</c:v>
                </c:pt>
                <c:pt idx="57">
                  <c:v>189.7242</c:v>
                </c:pt>
                <c:pt idx="58">
                  <c:v>201.25550000000001</c:v>
                </c:pt>
                <c:pt idx="59">
                  <c:v>214.4632</c:v>
                </c:pt>
                <c:pt idx="60">
                  <c:v>229.24449999999999</c:v>
                </c:pt>
              </c:numCache>
            </c:numRef>
          </c:xVal>
          <c:yVal>
            <c:numRef>
              <c:f>[2]Sheet1!$C$2:$C$62</c:f>
              <c:numCache>
                <c:formatCode>General</c:formatCode>
                <c:ptCount val="61"/>
                <c:pt idx="0">
                  <c:v>3.8312819999999999</c:v>
                </c:pt>
                <c:pt idx="1">
                  <c:v>4.1203830000000004</c:v>
                </c:pt>
                <c:pt idx="2">
                  <c:v>4.5542119999999997</c:v>
                </c:pt>
                <c:pt idx="3">
                  <c:v>5.0609549999999999</c:v>
                </c:pt>
                <c:pt idx="4">
                  <c:v>5.7171789999999998</c:v>
                </c:pt>
                <c:pt idx="5">
                  <c:v>6.3490130000000002</c:v>
                </c:pt>
                <c:pt idx="6">
                  <c:v>7.0039709999999999</c:v>
                </c:pt>
                <c:pt idx="7">
                  <c:v>7.5618040000000004</c:v>
                </c:pt>
                <c:pt idx="8">
                  <c:v>7.9300240000000004</c:v>
                </c:pt>
                <c:pt idx="9">
                  <c:v>8.0376220000000007</c:v>
                </c:pt>
                <c:pt idx="10">
                  <c:v>7.8708689999999999</c:v>
                </c:pt>
                <c:pt idx="11">
                  <c:v>7.5044529999999998</c:v>
                </c:pt>
                <c:pt idx="12">
                  <c:v>6.9053760000000004</c:v>
                </c:pt>
                <c:pt idx="13">
                  <c:v>6.2429459999999999</c:v>
                </c:pt>
                <c:pt idx="14">
                  <c:v>5.5569230000000003</c:v>
                </c:pt>
                <c:pt idx="15">
                  <c:v>4.9433980000000002</c:v>
                </c:pt>
                <c:pt idx="16">
                  <c:v>4.3996630000000003</c:v>
                </c:pt>
                <c:pt idx="17">
                  <c:v>3.8999459999999999</c:v>
                </c:pt>
                <c:pt idx="18">
                  <c:v>3.5628950000000001</c:v>
                </c:pt>
                <c:pt idx="19">
                  <c:v>3.3059799999999999</c:v>
                </c:pt>
                <c:pt idx="20">
                  <c:v>3.1267390000000002</c:v>
                </c:pt>
                <c:pt idx="21">
                  <c:v>2.9744299999999999</c:v>
                </c:pt>
                <c:pt idx="22">
                  <c:v>2.9436079999999998</c:v>
                </c:pt>
                <c:pt idx="23">
                  <c:v>2.9640360000000001</c:v>
                </c:pt>
                <c:pt idx="24">
                  <c:v>3.0390779999999999</c:v>
                </c:pt>
                <c:pt idx="25">
                  <c:v>3.1714989999999998</c:v>
                </c:pt>
                <c:pt idx="26">
                  <c:v>3.3648859999999998</c:v>
                </c:pt>
                <c:pt idx="27">
                  <c:v>3.6271209999999998</c:v>
                </c:pt>
                <c:pt idx="28">
                  <c:v>3.91696</c:v>
                </c:pt>
                <c:pt idx="29">
                  <c:v>4.2781659999999997</c:v>
                </c:pt>
                <c:pt idx="30">
                  <c:v>4.689635</c:v>
                </c:pt>
                <c:pt idx="31">
                  <c:v>5.192787</c:v>
                </c:pt>
                <c:pt idx="32">
                  <c:v>5.7328330000000003</c:v>
                </c:pt>
                <c:pt idx="33">
                  <c:v>6.38429</c:v>
                </c:pt>
                <c:pt idx="34">
                  <c:v>7.0773320000000002</c:v>
                </c:pt>
                <c:pt idx="35">
                  <c:v>7.8927170000000002</c:v>
                </c:pt>
                <c:pt idx="36">
                  <c:v>8.8003940000000007</c:v>
                </c:pt>
                <c:pt idx="37">
                  <c:v>9.8586200000000002</c:v>
                </c:pt>
                <c:pt idx="38">
                  <c:v>10.98404</c:v>
                </c:pt>
                <c:pt idx="39">
                  <c:v>12.39803</c:v>
                </c:pt>
                <c:pt idx="40">
                  <c:v>13.816240000000001</c:v>
                </c:pt>
                <c:pt idx="41">
                  <c:v>15.408899999999999</c:v>
                </c:pt>
                <c:pt idx="42">
                  <c:v>17.208600000000001</c:v>
                </c:pt>
                <c:pt idx="43">
                  <c:v>19.28143</c:v>
                </c:pt>
                <c:pt idx="44">
                  <c:v>21.660209999999999</c:v>
                </c:pt>
                <c:pt idx="45">
                  <c:v>24.176549999999999</c:v>
                </c:pt>
                <c:pt idx="46">
                  <c:v>26.865310000000001</c:v>
                </c:pt>
                <c:pt idx="47">
                  <c:v>30.06493</c:v>
                </c:pt>
                <c:pt idx="48">
                  <c:v>33.730890000000002</c:v>
                </c:pt>
                <c:pt idx="49">
                  <c:v>37.646909999999998</c:v>
                </c:pt>
                <c:pt idx="50">
                  <c:v>42.328159999999997</c:v>
                </c:pt>
                <c:pt idx="51">
                  <c:v>47.433160000000001</c:v>
                </c:pt>
                <c:pt idx="52">
                  <c:v>52.897260000000003</c:v>
                </c:pt>
                <c:pt idx="53">
                  <c:v>59.1706</c:v>
                </c:pt>
                <c:pt idx="54">
                  <c:v>66.170919999999995</c:v>
                </c:pt>
                <c:pt idx="55">
                  <c:v>74.186539999999994</c:v>
                </c:pt>
                <c:pt idx="56">
                  <c:v>82.909490000000005</c:v>
                </c:pt>
                <c:pt idx="57">
                  <c:v>92.641949999999994</c:v>
                </c:pt>
                <c:pt idx="58">
                  <c:v>103.6063</c:v>
                </c:pt>
                <c:pt idx="59">
                  <c:v>116.14570000000001</c:v>
                </c:pt>
                <c:pt idx="60">
                  <c:v>130.0883</c:v>
                </c:pt>
              </c:numCache>
            </c:numRef>
          </c:yVal>
          <c:smooth val="0"/>
          <c:extLst>
            <c:ext xmlns:c16="http://schemas.microsoft.com/office/drawing/2014/chart" uri="{C3380CC4-5D6E-409C-BE32-E72D297353CC}">
              <c16:uniqueId val="{00000000-A568-2849-9AF4-1E2D78B8EBCC}"/>
            </c:ext>
          </c:extLst>
        </c:ser>
        <c:ser>
          <c:idx val="1"/>
          <c:order val="1"/>
          <c:tx>
            <c:v>Run 2</c:v>
          </c:tx>
          <c:spPr>
            <a:ln w="25400" cap="rnd">
              <a:noFill/>
              <a:round/>
            </a:ln>
            <a:effectLst/>
          </c:spPr>
          <c:marker>
            <c:symbol val="circle"/>
            <c:size val="12"/>
            <c:spPr>
              <a:solidFill>
                <a:schemeClr val="accent2">
                  <a:tint val="70000"/>
                </a:schemeClr>
              </a:solidFill>
              <a:ln w="9525">
                <a:solidFill>
                  <a:schemeClr val="accent2">
                    <a:tint val="70000"/>
                  </a:schemeClr>
                </a:solidFill>
              </a:ln>
              <a:effectLst/>
            </c:spPr>
          </c:marker>
          <c:xVal>
            <c:numRef>
              <c:f>[2]Sheet1!$D$2:$D$62</c:f>
              <c:numCache>
                <c:formatCode>General</c:formatCode>
                <c:ptCount val="61"/>
                <c:pt idx="0">
                  <c:v>78.227209999999999</c:v>
                </c:pt>
                <c:pt idx="1">
                  <c:v>78.45805</c:v>
                </c:pt>
                <c:pt idx="2">
                  <c:v>78.81071</c:v>
                </c:pt>
                <c:pt idx="3">
                  <c:v>79.281319999999994</c:v>
                </c:pt>
                <c:pt idx="4">
                  <c:v>79.923559999999995</c:v>
                </c:pt>
                <c:pt idx="5">
                  <c:v>80.767240000000001</c:v>
                </c:pt>
                <c:pt idx="6">
                  <c:v>81.876559999999998</c:v>
                </c:pt>
                <c:pt idx="7">
                  <c:v>83.216520000000003</c:v>
                </c:pt>
                <c:pt idx="8">
                  <c:v>84.847440000000006</c:v>
                </c:pt>
                <c:pt idx="9">
                  <c:v>86.667019999999994</c:v>
                </c:pt>
                <c:pt idx="10">
                  <c:v>88.454089999999994</c:v>
                </c:pt>
                <c:pt idx="11">
                  <c:v>90.215310000000002</c:v>
                </c:pt>
                <c:pt idx="12">
                  <c:v>91.80565</c:v>
                </c:pt>
                <c:pt idx="13">
                  <c:v>93.126710000000003</c:v>
                </c:pt>
                <c:pt idx="14">
                  <c:v>94.133480000000006</c:v>
                </c:pt>
                <c:pt idx="15">
                  <c:v>94.970969999999994</c:v>
                </c:pt>
                <c:pt idx="16">
                  <c:v>95.608800000000002</c:v>
                </c:pt>
                <c:pt idx="17">
                  <c:v>96.110500000000002</c:v>
                </c:pt>
                <c:pt idx="18">
                  <c:v>96.537800000000004</c:v>
                </c:pt>
                <c:pt idx="19">
                  <c:v>96.865899999999996</c:v>
                </c:pt>
                <c:pt idx="20">
                  <c:v>97.205799999999996</c:v>
                </c:pt>
                <c:pt idx="21">
                  <c:v>97.480400000000003</c:v>
                </c:pt>
                <c:pt idx="22">
                  <c:v>97.7714</c:v>
                </c:pt>
                <c:pt idx="23">
                  <c:v>98.038200000000003</c:v>
                </c:pt>
                <c:pt idx="24">
                  <c:v>98.3489</c:v>
                </c:pt>
                <c:pt idx="25">
                  <c:v>98.656199999999998</c:v>
                </c:pt>
                <c:pt idx="26">
                  <c:v>98.982299999999995</c:v>
                </c:pt>
                <c:pt idx="27">
                  <c:v>99.352099999999993</c:v>
                </c:pt>
                <c:pt idx="28">
                  <c:v>99.765000000000001</c:v>
                </c:pt>
                <c:pt idx="29">
                  <c:v>100.1996</c:v>
                </c:pt>
                <c:pt idx="30">
                  <c:v>100.6649</c:v>
                </c:pt>
                <c:pt idx="31">
                  <c:v>101.2422</c:v>
                </c:pt>
                <c:pt idx="32">
                  <c:v>101.8279</c:v>
                </c:pt>
                <c:pt idx="33">
                  <c:v>102.52209999999999</c:v>
                </c:pt>
                <c:pt idx="34">
                  <c:v>103.2762</c:v>
                </c:pt>
                <c:pt idx="35">
                  <c:v>104.1447</c:v>
                </c:pt>
                <c:pt idx="36">
                  <c:v>105.1054</c:v>
                </c:pt>
                <c:pt idx="37">
                  <c:v>106.4802</c:v>
                </c:pt>
                <c:pt idx="38">
                  <c:v>107.59699999999999</c:v>
                </c:pt>
                <c:pt idx="39">
                  <c:v>109.092</c:v>
                </c:pt>
                <c:pt idx="40">
                  <c:v>110.4265</c:v>
                </c:pt>
                <c:pt idx="41">
                  <c:v>112.0727</c:v>
                </c:pt>
                <c:pt idx="42">
                  <c:v>113.85120000000001</c:v>
                </c:pt>
                <c:pt idx="43">
                  <c:v>115.9614</c:v>
                </c:pt>
                <c:pt idx="44">
                  <c:v>118.39570000000001</c:v>
                </c:pt>
                <c:pt idx="45">
                  <c:v>121.0005</c:v>
                </c:pt>
                <c:pt idx="46">
                  <c:v>123.9388</c:v>
                </c:pt>
                <c:pt idx="47">
                  <c:v>127.1739</c:v>
                </c:pt>
                <c:pt idx="48">
                  <c:v>130.84649999999999</c:v>
                </c:pt>
                <c:pt idx="49">
                  <c:v>134.8192</c:v>
                </c:pt>
                <c:pt idx="50">
                  <c:v>139.64789999999999</c:v>
                </c:pt>
                <c:pt idx="51">
                  <c:v>144.70959999999999</c:v>
                </c:pt>
                <c:pt idx="52">
                  <c:v>150.376</c:v>
                </c:pt>
                <c:pt idx="53">
                  <c:v>156.72579999999999</c:v>
                </c:pt>
                <c:pt idx="54">
                  <c:v>163.94</c:v>
                </c:pt>
                <c:pt idx="55">
                  <c:v>172.21559999999999</c:v>
                </c:pt>
                <c:pt idx="56">
                  <c:v>181.1883</c:v>
                </c:pt>
                <c:pt idx="57">
                  <c:v>191.4041</c:v>
                </c:pt>
                <c:pt idx="58">
                  <c:v>202.928</c:v>
                </c:pt>
                <c:pt idx="59">
                  <c:v>216.13890000000001</c:v>
                </c:pt>
                <c:pt idx="60">
                  <c:v>230.91489999999999</c:v>
                </c:pt>
              </c:numCache>
            </c:numRef>
          </c:xVal>
          <c:yVal>
            <c:numRef>
              <c:f>[2]Sheet1!$F$2:$F$62</c:f>
              <c:numCache>
                <c:formatCode>General</c:formatCode>
                <c:ptCount val="61"/>
                <c:pt idx="0">
                  <c:v>3.986631</c:v>
                </c:pt>
                <c:pt idx="1">
                  <c:v>4.2700089999999999</c:v>
                </c:pt>
                <c:pt idx="2">
                  <c:v>4.7469340000000004</c:v>
                </c:pt>
                <c:pt idx="3">
                  <c:v>5.3388419999999996</c:v>
                </c:pt>
                <c:pt idx="4">
                  <c:v>6.0085430000000004</c:v>
                </c:pt>
                <c:pt idx="5">
                  <c:v>6.7537940000000001</c:v>
                </c:pt>
                <c:pt idx="6">
                  <c:v>7.5340639999999999</c:v>
                </c:pt>
                <c:pt idx="7">
                  <c:v>8.2399059999999995</c:v>
                </c:pt>
                <c:pt idx="8">
                  <c:v>8.7954659999999993</c:v>
                </c:pt>
                <c:pt idx="9">
                  <c:v>9.0436309999999995</c:v>
                </c:pt>
                <c:pt idx="10">
                  <c:v>8.9913360000000004</c:v>
                </c:pt>
                <c:pt idx="11">
                  <c:v>8.6646560000000008</c:v>
                </c:pt>
                <c:pt idx="12">
                  <c:v>8.0246689999999994</c:v>
                </c:pt>
                <c:pt idx="13">
                  <c:v>7.2635339999999999</c:v>
                </c:pt>
                <c:pt idx="14">
                  <c:v>6.4783970000000002</c:v>
                </c:pt>
                <c:pt idx="15">
                  <c:v>5.7502279999999999</c:v>
                </c:pt>
                <c:pt idx="16">
                  <c:v>5.0748829999999998</c:v>
                </c:pt>
                <c:pt idx="17">
                  <c:v>4.472099</c:v>
                </c:pt>
                <c:pt idx="18">
                  <c:v>4.02475</c:v>
                </c:pt>
                <c:pt idx="19">
                  <c:v>3.6593270000000002</c:v>
                </c:pt>
                <c:pt idx="20">
                  <c:v>3.3599830000000002</c:v>
                </c:pt>
                <c:pt idx="21">
                  <c:v>3.2315269999999998</c:v>
                </c:pt>
                <c:pt idx="22">
                  <c:v>3.1177049999999999</c:v>
                </c:pt>
                <c:pt idx="23">
                  <c:v>3.105912</c:v>
                </c:pt>
                <c:pt idx="24">
                  <c:v>3.1440920000000001</c:v>
                </c:pt>
                <c:pt idx="25">
                  <c:v>3.2444299999999999</c:v>
                </c:pt>
                <c:pt idx="26">
                  <c:v>3.4074879999999999</c:v>
                </c:pt>
                <c:pt idx="27">
                  <c:v>3.6272869999999999</c:v>
                </c:pt>
                <c:pt idx="28">
                  <c:v>3.9217249999999999</c:v>
                </c:pt>
                <c:pt idx="29">
                  <c:v>4.267239</c:v>
                </c:pt>
                <c:pt idx="30">
                  <c:v>4.652755</c:v>
                </c:pt>
                <c:pt idx="31">
                  <c:v>5.1467000000000001</c:v>
                </c:pt>
                <c:pt idx="32">
                  <c:v>5.6829879999999999</c:v>
                </c:pt>
                <c:pt idx="33">
                  <c:v>6.320608</c:v>
                </c:pt>
                <c:pt idx="34">
                  <c:v>7.0275429999999997</c:v>
                </c:pt>
                <c:pt idx="35">
                  <c:v>7.8178200000000002</c:v>
                </c:pt>
                <c:pt idx="36">
                  <c:v>8.7275460000000002</c:v>
                </c:pt>
                <c:pt idx="37">
                  <c:v>9.7324699999999993</c:v>
                </c:pt>
                <c:pt idx="38">
                  <c:v>10.89472</c:v>
                </c:pt>
                <c:pt idx="39">
                  <c:v>12.244630000000001</c:v>
                </c:pt>
                <c:pt idx="40">
                  <c:v>13.653409999999999</c:v>
                </c:pt>
                <c:pt idx="41">
                  <c:v>15.21876</c:v>
                </c:pt>
                <c:pt idx="42">
                  <c:v>17.029949999999999</c:v>
                </c:pt>
                <c:pt idx="43">
                  <c:v>19.095420000000001</c:v>
                </c:pt>
                <c:pt idx="44">
                  <c:v>21.442129999999999</c:v>
                </c:pt>
                <c:pt idx="45">
                  <c:v>23.93666</c:v>
                </c:pt>
                <c:pt idx="46">
                  <c:v>26.61552</c:v>
                </c:pt>
                <c:pt idx="47">
                  <c:v>29.798469999999998</c:v>
                </c:pt>
                <c:pt idx="48">
                  <c:v>33.445920000000001</c:v>
                </c:pt>
                <c:pt idx="49">
                  <c:v>37.360799999999998</c:v>
                </c:pt>
                <c:pt idx="50">
                  <c:v>42.018549999999998</c:v>
                </c:pt>
                <c:pt idx="51">
                  <c:v>47.080680000000001</c:v>
                </c:pt>
                <c:pt idx="52">
                  <c:v>52.571199999999997</c:v>
                </c:pt>
                <c:pt idx="53">
                  <c:v>58.820770000000003</c:v>
                </c:pt>
                <c:pt idx="54">
                  <c:v>65.846279999999993</c:v>
                </c:pt>
                <c:pt idx="55">
                  <c:v>73.844130000000007</c:v>
                </c:pt>
                <c:pt idx="56">
                  <c:v>82.585430000000002</c:v>
                </c:pt>
                <c:pt idx="57">
                  <c:v>92.355999999999995</c:v>
                </c:pt>
                <c:pt idx="58">
                  <c:v>103.38800000000001</c:v>
                </c:pt>
                <c:pt idx="59">
                  <c:v>115.9371</c:v>
                </c:pt>
                <c:pt idx="60">
                  <c:v>129.95230000000001</c:v>
                </c:pt>
              </c:numCache>
            </c:numRef>
          </c:yVal>
          <c:smooth val="0"/>
          <c:extLst>
            <c:ext xmlns:c16="http://schemas.microsoft.com/office/drawing/2014/chart" uri="{C3380CC4-5D6E-409C-BE32-E72D297353CC}">
              <c16:uniqueId val="{00000001-A568-2849-9AF4-1E2D78B8EBCC}"/>
            </c:ext>
          </c:extLst>
        </c:ser>
        <c:ser>
          <c:idx val="2"/>
          <c:order val="2"/>
          <c:tx>
            <c:v>Run 3</c:v>
          </c:tx>
          <c:spPr>
            <a:ln w="25400" cap="rnd">
              <a:noFill/>
              <a:round/>
            </a:ln>
            <a:effectLst/>
          </c:spPr>
          <c:marker>
            <c:symbol val="circle"/>
            <c:size val="12"/>
            <c:spPr>
              <a:solidFill>
                <a:schemeClr val="accent2">
                  <a:tint val="90000"/>
                </a:schemeClr>
              </a:solidFill>
              <a:ln w="9525">
                <a:solidFill>
                  <a:schemeClr val="accent2">
                    <a:tint val="90000"/>
                  </a:schemeClr>
                </a:solidFill>
              </a:ln>
              <a:effectLst/>
            </c:spPr>
          </c:marker>
          <c:xVal>
            <c:numRef>
              <c:f>[2]Sheet1!$G$2:$G$62</c:f>
              <c:numCache>
                <c:formatCode>General</c:formatCode>
                <c:ptCount val="61"/>
                <c:pt idx="0">
                  <c:v>78.208910000000003</c:v>
                </c:pt>
                <c:pt idx="1">
                  <c:v>78.435649999999995</c:v>
                </c:pt>
                <c:pt idx="2">
                  <c:v>78.779160000000005</c:v>
                </c:pt>
                <c:pt idx="3">
                  <c:v>79.250200000000007</c:v>
                </c:pt>
                <c:pt idx="4">
                  <c:v>79.88852</c:v>
                </c:pt>
                <c:pt idx="5">
                  <c:v>80.747720000000001</c:v>
                </c:pt>
                <c:pt idx="6">
                  <c:v>81.878839999999997</c:v>
                </c:pt>
                <c:pt idx="7">
                  <c:v>83.276060000000001</c:v>
                </c:pt>
                <c:pt idx="8">
                  <c:v>84.94341</c:v>
                </c:pt>
                <c:pt idx="9">
                  <c:v>86.849680000000006</c:v>
                </c:pt>
                <c:pt idx="10">
                  <c:v>88.733239999999995</c:v>
                </c:pt>
                <c:pt idx="11">
                  <c:v>90.724519999999998</c:v>
                </c:pt>
                <c:pt idx="12">
                  <c:v>92.499449999999996</c:v>
                </c:pt>
                <c:pt idx="13">
                  <c:v>93.998180000000005</c:v>
                </c:pt>
                <c:pt idx="14">
                  <c:v>95.177899999999994</c:v>
                </c:pt>
                <c:pt idx="15">
                  <c:v>96.128699999999995</c:v>
                </c:pt>
                <c:pt idx="16">
                  <c:v>96.834299999999999</c:v>
                </c:pt>
                <c:pt idx="17">
                  <c:v>97.511700000000005</c:v>
                </c:pt>
                <c:pt idx="18">
                  <c:v>97.91</c:v>
                </c:pt>
                <c:pt idx="19">
                  <c:v>98.256799999999998</c:v>
                </c:pt>
                <c:pt idx="20">
                  <c:v>98.602199999999996</c:v>
                </c:pt>
                <c:pt idx="21">
                  <c:v>98.916200000000003</c:v>
                </c:pt>
                <c:pt idx="22">
                  <c:v>99.250699999999995</c:v>
                </c:pt>
                <c:pt idx="23">
                  <c:v>99.505099999999999</c:v>
                </c:pt>
                <c:pt idx="24">
                  <c:v>99.819299999999998</c:v>
                </c:pt>
                <c:pt idx="25">
                  <c:v>100.14449999999999</c:v>
                </c:pt>
                <c:pt idx="26">
                  <c:v>100.47239999999999</c:v>
                </c:pt>
                <c:pt idx="27">
                  <c:v>100.8796</c:v>
                </c:pt>
                <c:pt idx="28">
                  <c:v>101.2574</c:v>
                </c:pt>
                <c:pt idx="29">
                  <c:v>101.70269999999999</c:v>
                </c:pt>
                <c:pt idx="30">
                  <c:v>102.18689999999999</c:v>
                </c:pt>
                <c:pt idx="31">
                  <c:v>102.75830000000001</c:v>
                </c:pt>
                <c:pt idx="32">
                  <c:v>103.3374</c:v>
                </c:pt>
                <c:pt idx="33">
                  <c:v>104.0562</c:v>
                </c:pt>
                <c:pt idx="34">
                  <c:v>104.77</c:v>
                </c:pt>
                <c:pt idx="35">
                  <c:v>105.6409</c:v>
                </c:pt>
                <c:pt idx="36">
                  <c:v>106.5868</c:v>
                </c:pt>
                <c:pt idx="37">
                  <c:v>107.96899999999999</c:v>
                </c:pt>
                <c:pt idx="38">
                  <c:v>109.0998</c:v>
                </c:pt>
                <c:pt idx="39">
                  <c:v>110.45869999999999</c:v>
                </c:pt>
                <c:pt idx="40">
                  <c:v>111.9237</c:v>
                </c:pt>
                <c:pt idx="41">
                  <c:v>113.5394</c:v>
                </c:pt>
                <c:pt idx="42">
                  <c:v>115.3458</c:v>
                </c:pt>
                <c:pt idx="43">
                  <c:v>117.464</c:v>
                </c:pt>
                <c:pt idx="44">
                  <c:v>119.92619999999999</c:v>
                </c:pt>
                <c:pt idx="45">
                  <c:v>122.44580000000001</c:v>
                </c:pt>
                <c:pt idx="46">
                  <c:v>125.4051</c:v>
                </c:pt>
                <c:pt idx="47">
                  <c:v>128.63910000000001</c:v>
                </c:pt>
                <c:pt idx="48">
                  <c:v>132.322</c:v>
                </c:pt>
                <c:pt idx="49">
                  <c:v>136.27770000000001</c:v>
                </c:pt>
                <c:pt idx="50">
                  <c:v>141.09639999999999</c:v>
                </c:pt>
                <c:pt idx="51">
                  <c:v>146.2773</c:v>
                </c:pt>
                <c:pt idx="52">
                  <c:v>151.8331</c:v>
                </c:pt>
                <c:pt idx="53">
                  <c:v>158.2166</c:v>
                </c:pt>
                <c:pt idx="54">
                  <c:v>165.3777</c:v>
                </c:pt>
                <c:pt idx="55">
                  <c:v>173.6157</c:v>
                </c:pt>
                <c:pt idx="56">
                  <c:v>182.7379</c:v>
                </c:pt>
                <c:pt idx="57">
                  <c:v>192.84620000000001</c:v>
                </c:pt>
                <c:pt idx="58">
                  <c:v>204.38249999999999</c:v>
                </c:pt>
                <c:pt idx="59">
                  <c:v>217.5188</c:v>
                </c:pt>
                <c:pt idx="60">
                  <c:v>232.3476</c:v>
                </c:pt>
              </c:numCache>
            </c:numRef>
          </c:xVal>
          <c:yVal>
            <c:numRef>
              <c:f>[2]Sheet1!$I$2:$I$62</c:f>
              <c:numCache>
                <c:formatCode>General</c:formatCode>
                <c:ptCount val="61"/>
                <c:pt idx="0">
                  <c:v>4.0317530000000001</c:v>
                </c:pt>
                <c:pt idx="1">
                  <c:v>4.3767110000000002</c:v>
                </c:pt>
                <c:pt idx="2">
                  <c:v>4.8332980000000001</c:v>
                </c:pt>
                <c:pt idx="3">
                  <c:v>5.4089720000000003</c:v>
                </c:pt>
                <c:pt idx="4">
                  <c:v>6.1354369999999996</c:v>
                </c:pt>
                <c:pt idx="5">
                  <c:v>6.9524330000000001</c:v>
                </c:pt>
                <c:pt idx="6">
                  <c:v>7.7736919999999996</c:v>
                </c:pt>
                <c:pt idx="7">
                  <c:v>8.5894969999999997</c:v>
                </c:pt>
                <c:pt idx="8">
                  <c:v>9.2383249999999997</c:v>
                </c:pt>
                <c:pt idx="9">
                  <c:v>9.6064900000000009</c:v>
                </c:pt>
                <c:pt idx="10">
                  <c:v>9.6645500000000002</c:v>
                </c:pt>
                <c:pt idx="11">
                  <c:v>9.3479650000000003</c:v>
                </c:pt>
                <c:pt idx="12">
                  <c:v>8.7715960000000006</c:v>
                </c:pt>
                <c:pt idx="13">
                  <c:v>7.9721070000000003</c:v>
                </c:pt>
                <c:pt idx="14">
                  <c:v>7.106293</c:v>
                </c:pt>
                <c:pt idx="15">
                  <c:v>6.3013320000000004</c:v>
                </c:pt>
                <c:pt idx="16">
                  <c:v>5.5384260000000003</c:v>
                </c:pt>
                <c:pt idx="17">
                  <c:v>4.8587999999999996</c:v>
                </c:pt>
                <c:pt idx="18">
                  <c:v>4.325418</c:v>
                </c:pt>
                <c:pt idx="19">
                  <c:v>3.9453740000000002</c:v>
                </c:pt>
                <c:pt idx="20">
                  <c:v>3.620063</c:v>
                </c:pt>
                <c:pt idx="21">
                  <c:v>3.3987940000000001</c:v>
                </c:pt>
                <c:pt idx="22">
                  <c:v>3.2850540000000001</c:v>
                </c:pt>
                <c:pt idx="23">
                  <c:v>3.2309730000000001</c:v>
                </c:pt>
                <c:pt idx="24">
                  <c:v>3.246143</c:v>
                </c:pt>
                <c:pt idx="25">
                  <c:v>3.322673</c:v>
                </c:pt>
                <c:pt idx="26">
                  <c:v>3.4634269999999998</c:v>
                </c:pt>
                <c:pt idx="27">
                  <c:v>3.6790940000000001</c:v>
                </c:pt>
                <c:pt idx="28">
                  <c:v>3.9578180000000001</c:v>
                </c:pt>
                <c:pt idx="29">
                  <c:v>4.2920610000000003</c:v>
                </c:pt>
                <c:pt idx="30">
                  <c:v>4.6899449999999998</c:v>
                </c:pt>
                <c:pt idx="31">
                  <c:v>5.1604340000000004</c:v>
                </c:pt>
                <c:pt idx="32">
                  <c:v>5.6820199999999996</c:v>
                </c:pt>
                <c:pt idx="33">
                  <c:v>6.3271519999999999</c:v>
                </c:pt>
                <c:pt idx="34">
                  <c:v>6.9957799999999999</c:v>
                </c:pt>
                <c:pt idx="35">
                  <c:v>7.8126389999999999</c:v>
                </c:pt>
                <c:pt idx="36">
                  <c:v>8.7099150000000005</c:v>
                </c:pt>
                <c:pt idx="37">
                  <c:v>9.7423900000000003</c:v>
                </c:pt>
                <c:pt idx="38">
                  <c:v>10.84393</c:v>
                </c:pt>
                <c:pt idx="39">
                  <c:v>12.2393</c:v>
                </c:pt>
                <c:pt idx="40">
                  <c:v>13.63083</c:v>
                </c:pt>
                <c:pt idx="41">
                  <c:v>15.218730000000001</c:v>
                </c:pt>
                <c:pt idx="42">
                  <c:v>17.02168</c:v>
                </c:pt>
                <c:pt idx="43">
                  <c:v>19.087109999999999</c:v>
                </c:pt>
                <c:pt idx="44">
                  <c:v>21.45965</c:v>
                </c:pt>
                <c:pt idx="45">
                  <c:v>23.927320000000002</c:v>
                </c:pt>
                <c:pt idx="46">
                  <c:v>26.63091</c:v>
                </c:pt>
                <c:pt idx="47">
                  <c:v>29.808350000000001</c:v>
                </c:pt>
                <c:pt idx="48">
                  <c:v>33.467199999999998</c:v>
                </c:pt>
                <c:pt idx="49">
                  <c:v>37.37829</c:v>
                </c:pt>
                <c:pt idx="50">
                  <c:v>42.027180000000001</c:v>
                </c:pt>
                <c:pt idx="51">
                  <c:v>47.134250000000002</c:v>
                </c:pt>
                <c:pt idx="52">
                  <c:v>52.615020000000001</c:v>
                </c:pt>
                <c:pt idx="53">
                  <c:v>58.883139999999997</c:v>
                </c:pt>
                <c:pt idx="54">
                  <c:v>65.885620000000003</c:v>
                </c:pt>
                <c:pt idx="55">
                  <c:v>73.889560000000003</c:v>
                </c:pt>
                <c:pt idx="56">
                  <c:v>82.64819</c:v>
                </c:pt>
                <c:pt idx="57">
                  <c:v>92.4255</c:v>
                </c:pt>
                <c:pt idx="58">
                  <c:v>103.4194</c:v>
                </c:pt>
                <c:pt idx="59">
                  <c:v>115.9935</c:v>
                </c:pt>
                <c:pt idx="60">
                  <c:v>129.98570000000001</c:v>
                </c:pt>
              </c:numCache>
            </c:numRef>
          </c:yVal>
          <c:smooth val="0"/>
          <c:extLst>
            <c:ext xmlns:c16="http://schemas.microsoft.com/office/drawing/2014/chart" uri="{C3380CC4-5D6E-409C-BE32-E72D297353CC}">
              <c16:uniqueId val="{00000002-A568-2849-9AF4-1E2D78B8EBCC}"/>
            </c:ext>
          </c:extLst>
        </c:ser>
        <c:ser>
          <c:idx val="3"/>
          <c:order val="3"/>
          <c:tx>
            <c:v>Run 4</c:v>
          </c:tx>
          <c:spPr>
            <a:ln w="25400" cap="rnd">
              <a:noFill/>
              <a:round/>
            </a:ln>
            <a:effectLst/>
          </c:spPr>
          <c:marker>
            <c:symbol val="circle"/>
            <c:size val="12"/>
            <c:spPr>
              <a:solidFill>
                <a:schemeClr val="accent2">
                  <a:shade val="90000"/>
                </a:schemeClr>
              </a:solidFill>
              <a:ln w="9525">
                <a:solidFill>
                  <a:schemeClr val="accent2">
                    <a:shade val="90000"/>
                  </a:schemeClr>
                </a:solidFill>
              </a:ln>
              <a:effectLst/>
            </c:spPr>
          </c:marker>
          <c:xVal>
            <c:numRef>
              <c:f>[2]Sheet1!$J$2:$J$62</c:f>
              <c:numCache>
                <c:formatCode>General</c:formatCode>
                <c:ptCount val="61"/>
                <c:pt idx="0">
                  <c:v>77.374870000000001</c:v>
                </c:pt>
                <c:pt idx="1">
                  <c:v>77.637339999999995</c:v>
                </c:pt>
                <c:pt idx="2">
                  <c:v>77.973410000000001</c:v>
                </c:pt>
                <c:pt idx="3">
                  <c:v>78.473749999999995</c:v>
                </c:pt>
                <c:pt idx="4">
                  <c:v>79.113200000000006</c:v>
                </c:pt>
                <c:pt idx="5">
                  <c:v>79.985079999999996</c:v>
                </c:pt>
                <c:pt idx="6">
                  <c:v>81.07978</c:v>
                </c:pt>
                <c:pt idx="7">
                  <c:v>82.511970000000005</c:v>
                </c:pt>
                <c:pt idx="8">
                  <c:v>84.208659999999995</c:v>
                </c:pt>
                <c:pt idx="9">
                  <c:v>86.176419999999993</c:v>
                </c:pt>
                <c:pt idx="10">
                  <c:v>88.214169999999996</c:v>
                </c:pt>
                <c:pt idx="11">
                  <c:v>90.254390000000001</c:v>
                </c:pt>
                <c:pt idx="12">
                  <c:v>92.187250000000006</c:v>
                </c:pt>
                <c:pt idx="13">
                  <c:v>93.794079999999994</c:v>
                </c:pt>
                <c:pt idx="14">
                  <c:v>95.179100000000005</c:v>
                </c:pt>
                <c:pt idx="15">
                  <c:v>96.171599999999998</c:v>
                </c:pt>
                <c:pt idx="16">
                  <c:v>96.989800000000002</c:v>
                </c:pt>
                <c:pt idx="17">
                  <c:v>97.659400000000005</c:v>
                </c:pt>
                <c:pt idx="18">
                  <c:v>98.180199999999999</c:v>
                </c:pt>
                <c:pt idx="19">
                  <c:v>98.599500000000006</c:v>
                </c:pt>
                <c:pt idx="20">
                  <c:v>98.943399999999997</c:v>
                </c:pt>
                <c:pt idx="21">
                  <c:v>99.238399999999999</c:v>
                </c:pt>
                <c:pt idx="22">
                  <c:v>99.570499999999996</c:v>
                </c:pt>
                <c:pt idx="23">
                  <c:v>99.854399999999998</c:v>
                </c:pt>
                <c:pt idx="24">
                  <c:v>100.15819999999999</c:v>
                </c:pt>
                <c:pt idx="25">
                  <c:v>100.4832</c:v>
                </c:pt>
                <c:pt idx="26">
                  <c:v>100.81480000000001</c:v>
                </c:pt>
                <c:pt idx="27">
                  <c:v>101.17919999999999</c:v>
                </c:pt>
                <c:pt idx="28">
                  <c:v>101.5963</c:v>
                </c:pt>
                <c:pt idx="29">
                  <c:v>102.0445</c:v>
                </c:pt>
                <c:pt idx="30">
                  <c:v>102.5115</c:v>
                </c:pt>
                <c:pt idx="31">
                  <c:v>103.10169999999999</c:v>
                </c:pt>
                <c:pt idx="32">
                  <c:v>103.6875</c:v>
                </c:pt>
                <c:pt idx="33">
                  <c:v>104.3604</c:v>
                </c:pt>
                <c:pt idx="34">
                  <c:v>105.11060000000001</c:v>
                </c:pt>
                <c:pt idx="35">
                  <c:v>105.9421</c:v>
                </c:pt>
                <c:pt idx="36">
                  <c:v>106.9372</c:v>
                </c:pt>
                <c:pt idx="37">
                  <c:v>108.2625</c:v>
                </c:pt>
                <c:pt idx="38">
                  <c:v>109.4297</c:v>
                </c:pt>
                <c:pt idx="39">
                  <c:v>110.8439</c:v>
                </c:pt>
                <c:pt idx="40">
                  <c:v>112.1968</c:v>
                </c:pt>
                <c:pt idx="41">
                  <c:v>113.8366</c:v>
                </c:pt>
                <c:pt idx="42">
                  <c:v>115.6499</c:v>
                </c:pt>
                <c:pt idx="43">
                  <c:v>117.7482</c:v>
                </c:pt>
                <c:pt idx="44">
                  <c:v>120.21429999999999</c:v>
                </c:pt>
                <c:pt idx="45">
                  <c:v>122.7578</c:v>
                </c:pt>
                <c:pt idx="46">
                  <c:v>125.6949</c:v>
                </c:pt>
                <c:pt idx="47">
                  <c:v>128.90860000000001</c:v>
                </c:pt>
                <c:pt idx="48">
                  <c:v>132.59559999999999</c:v>
                </c:pt>
                <c:pt idx="49">
                  <c:v>136.55350000000001</c:v>
                </c:pt>
                <c:pt idx="50">
                  <c:v>141.3562</c:v>
                </c:pt>
                <c:pt idx="51">
                  <c:v>146.49760000000001</c:v>
                </c:pt>
                <c:pt idx="52">
                  <c:v>151.95529999999999</c:v>
                </c:pt>
                <c:pt idx="53">
                  <c:v>158.36689999999999</c:v>
                </c:pt>
                <c:pt idx="54">
                  <c:v>165.56010000000001</c:v>
                </c:pt>
                <c:pt idx="55">
                  <c:v>173.86670000000001</c:v>
                </c:pt>
                <c:pt idx="56">
                  <c:v>182.85230000000001</c:v>
                </c:pt>
                <c:pt idx="57">
                  <c:v>192.97219999999999</c:v>
                </c:pt>
                <c:pt idx="58">
                  <c:v>204.476</c:v>
                </c:pt>
                <c:pt idx="59">
                  <c:v>217.73500000000001</c:v>
                </c:pt>
                <c:pt idx="60">
                  <c:v>232.55799999999999</c:v>
                </c:pt>
              </c:numCache>
            </c:numRef>
          </c:xVal>
          <c:yVal>
            <c:numRef>
              <c:f>[2]Sheet1!$L$2:$L$62</c:f>
              <c:numCache>
                <c:formatCode>General</c:formatCode>
                <c:ptCount val="61"/>
                <c:pt idx="0">
                  <c:v>4.1011009999999999</c:v>
                </c:pt>
                <c:pt idx="1">
                  <c:v>4.4494160000000003</c:v>
                </c:pt>
                <c:pt idx="2">
                  <c:v>4.903778</c:v>
                </c:pt>
                <c:pt idx="3">
                  <c:v>5.5101420000000001</c:v>
                </c:pt>
                <c:pt idx="4">
                  <c:v>6.2474340000000002</c:v>
                </c:pt>
                <c:pt idx="5">
                  <c:v>7.1055739999999998</c:v>
                </c:pt>
                <c:pt idx="6">
                  <c:v>7.9910449999999997</c:v>
                </c:pt>
                <c:pt idx="7">
                  <c:v>8.8919589999999999</c:v>
                </c:pt>
                <c:pt idx="8">
                  <c:v>9.5943699999999996</c:v>
                </c:pt>
                <c:pt idx="9">
                  <c:v>10.084860000000001</c:v>
                </c:pt>
                <c:pt idx="10">
                  <c:v>10.18614</c:v>
                </c:pt>
                <c:pt idx="11">
                  <c:v>9.9589999999999996</c:v>
                </c:pt>
                <c:pt idx="12">
                  <c:v>9.3724710000000009</c:v>
                </c:pt>
                <c:pt idx="13">
                  <c:v>8.5846110000000007</c:v>
                </c:pt>
                <c:pt idx="14">
                  <c:v>7.6680520000000003</c:v>
                </c:pt>
                <c:pt idx="15">
                  <c:v>6.7810839999999999</c:v>
                </c:pt>
                <c:pt idx="16">
                  <c:v>5.9734999999999996</c:v>
                </c:pt>
                <c:pt idx="17">
                  <c:v>5.2340150000000003</c:v>
                </c:pt>
                <c:pt idx="18">
                  <c:v>4.6238469999999996</c:v>
                </c:pt>
                <c:pt idx="19">
                  <c:v>4.2072750000000001</c:v>
                </c:pt>
                <c:pt idx="20">
                  <c:v>3.8435579999999998</c:v>
                </c:pt>
                <c:pt idx="21">
                  <c:v>3.5622929999999999</c:v>
                </c:pt>
                <c:pt idx="22">
                  <c:v>3.4239570000000001</c:v>
                </c:pt>
                <c:pt idx="23">
                  <c:v>3.3287529999999999</c:v>
                </c:pt>
                <c:pt idx="24">
                  <c:v>3.3353030000000001</c:v>
                </c:pt>
                <c:pt idx="25">
                  <c:v>3.3901720000000002</c:v>
                </c:pt>
                <c:pt idx="26">
                  <c:v>3.534618</c:v>
                </c:pt>
                <c:pt idx="27">
                  <c:v>3.742588</c:v>
                </c:pt>
                <c:pt idx="28">
                  <c:v>3.992632</c:v>
                </c:pt>
                <c:pt idx="29">
                  <c:v>4.319299</c:v>
                </c:pt>
                <c:pt idx="30">
                  <c:v>4.708329</c:v>
                </c:pt>
                <c:pt idx="31">
                  <c:v>5.1938079999999998</c:v>
                </c:pt>
                <c:pt idx="32">
                  <c:v>5.6990439999999998</c:v>
                </c:pt>
                <c:pt idx="33">
                  <c:v>6.3396039999999996</c:v>
                </c:pt>
                <c:pt idx="34">
                  <c:v>7.0251869999999998</c:v>
                </c:pt>
                <c:pt idx="35">
                  <c:v>7.7936480000000001</c:v>
                </c:pt>
                <c:pt idx="36">
                  <c:v>8.7494650000000007</c:v>
                </c:pt>
                <c:pt idx="37">
                  <c:v>9.7349399999999999</c:v>
                </c:pt>
                <c:pt idx="38">
                  <c:v>10.866</c:v>
                </c:pt>
                <c:pt idx="39">
                  <c:v>12.24099</c:v>
                </c:pt>
                <c:pt idx="40">
                  <c:v>13.64493</c:v>
                </c:pt>
                <c:pt idx="41">
                  <c:v>15.225070000000001</c:v>
                </c:pt>
                <c:pt idx="42">
                  <c:v>17.02637</c:v>
                </c:pt>
                <c:pt idx="43">
                  <c:v>19.063970000000001</c:v>
                </c:pt>
                <c:pt idx="44">
                  <c:v>21.438279999999999</c:v>
                </c:pt>
                <c:pt idx="45">
                  <c:v>23.920030000000001</c:v>
                </c:pt>
                <c:pt idx="46">
                  <c:v>26.60266</c:v>
                </c:pt>
                <c:pt idx="47">
                  <c:v>29.778690000000001</c:v>
                </c:pt>
                <c:pt idx="48">
                  <c:v>33.426769999999998</c:v>
                </c:pt>
                <c:pt idx="49">
                  <c:v>37.35521</c:v>
                </c:pt>
                <c:pt idx="50">
                  <c:v>41.992579999999997</c:v>
                </c:pt>
                <c:pt idx="51">
                  <c:v>47.088549999999998</c:v>
                </c:pt>
                <c:pt idx="52">
                  <c:v>52.539250000000003</c:v>
                </c:pt>
                <c:pt idx="53">
                  <c:v>58.812840000000001</c:v>
                </c:pt>
                <c:pt idx="54">
                  <c:v>65.828149999999994</c:v>
                </c:pt>
                <c:pt idx="55">
                  <c:v>73.845789999999994</c:v>
                </c:pt>
                <c:pt idx="56">
                  <c:v>82.584239999999994</c:v>
                </c:pt>
                <c:pt idx="57">
                  <c:v>92.345330000000004</c:v>
                </c:pt>
                <c:pt idx="58">
                  <c:v>103.3222</c:v>
                </c:pt>
                <c:pt idx="59">
                  <c:v>115.91030000000001</c:v>
                </c:pt>
                <c:pt idx="60">
                  <c:v>129.8963</c:v>
                </c:pt>
              </c:numCache>
            </c:numRef>
          </c:yVal>
          <c:smooth val="0"/>
          <c:extLst>
            <c:ext xmlns:c16="http://schemas.microsoft.com/office/drawing/2014/chart" uri="{C3380CC4-5D6E-409C-BE32-E72D297353CC}">
              <c16:uniqueId val="{00000003-A568-2849-9AF4-1E2D78B8EBCC}"/>
            </c:ext>
          </c:extLst>
        </c:ser>
        <c:ser>
          <c:idx val="4"/>
          <c:order val="4"/>
          <c:tx>
            <c:v>Run 5</c:v>
          </c:tx>
          <c:spPr>
            <a:ln w="25400" cap="rnd">
              <a:noFill/>
              <a:round/>
            </a:ln>
            <a:effectLst/>
          </c:spPr>
          <c:marker>
            <c:symbol val="circle"/>
            <c:size val="12"/>
            <c:spPr>
              <a:solidFill>
                <a:schemeClr val="accent2">
                  <a:shade val="70000"/>
                </a:schemeClr>
              </a:solidFill>
              <a:ln w="9525">
                <a:solidFill>
                  <a:schemeClr val="accent2">
                    <a:shade val="70000"/>
                  </a:schemeClr>
                </a:solidFill>
              </a:ln>
              <a:effectLst/>
            </c:spPr>
          </c:marker>
          <c:xVal>
            <c:numRef>
              <c:f>[2]Sheet1!$M$2:$M$62</c:f>
              <c:numCache>
                <c:formatCode>General</c:formatCode>
                <c:ptCount val="61"/>
                <c:pt idx="0">
                  <c:v>78.342380000000006</c:v>
                </c:pt>
                <c:pt idx="1">
                  <c:v>78.586010000000002</c:v>
                </c:pt>
                <c:pt idx="2">
                  <c:v>78.909649999999999</c:v>
                </c:pt>
                <c:pt idx="3">
                  <c:v>79.382639999999995</c:v>
                </c:pt>
                <c:pt idx="4">
                  <c:v>80.014229999999998</c:v>
                </c:pt>
                <c:pt idx="5">
                  <c:v>80.887749999999997</c:v>
                </c:pt>
                <c:pt idx="6">
                  <c:v>81.996480000000005</c:v>
                </c:pt>
                <c:pt idx="7">
                  <c:v>83.362430000000003</c:v>
                </c:pt>
                <c:pt idx="8">
                  <c:v>85.113259999999997</c:v>
                </c:pt>
                <c:pt idx="9">
                  <c:v>87.102549999999994</c:v>
                </c:pt>
                <c:pt idx="10">
                  <c:v>89.243399999999994</c:v>
                </c:pt>
                <c:pt idx="11">
                  <c:v>91.366259999999997</c:v>
                </c:pt>
                <c:pt idx="12">
                  <c:v>93.458209999999994</c:v>
                </c:pt>
                <c:pt idx="13">
                  <c:v>95.224400000000003</c:v>
                </c:pt>
                <c:pt idx="14">
                  <c:v>96.624099999999999</c:v>
                </c:pt>
                <c:pt idx="15">
                  <c:v>97.772499999999994</c:v>
                </c:pt>
                <c:pt idx="16">
                  <c:v>98.624700000000004</c:v>
                </c:pt>
                <c:pt idx="17">
                  <c:v>99.361400000000003</c:v>
                </c:pt>
                <c:pt idx="18">
                  <c:v>99.908199999999994</c:v>
                </c:pt>
                <c:pt idx="19">
                  <c:v>100.32859999999999</c:v>
                </c:pt>
                <c:pt idx="20">
                  <c:v>100.6876</c:v>
                </c:pt>
                <c:pt idx="21">
                  <c:v>101.0236</c:v>
                </c:pt>
                <c:pt idx="22">
                  <c:v>101.3796</c:v>
                </c:pt>
                <c:pt idx="23">
                  <c:v>101.6465</c:v>
                </c:pt>
                <c:pt idx="24">
                  <c:v>101.95399999999999</c:v>
                </c:pt>
                <c:pt idx="25">
                  <c:v>102.3009</c:v>
                </c:pt>
                <c:pt idx="26">
                  <c:v>102.6251</c:v>
                </c:pt>
                <c:pt idx="27">
                  <c:v>103.0077</c:v>
                </c:pt>
                <c:pt idx="28">
                  <c:v>103.39870000000001</c:v>
                </c:pt>
                <c:pt idx="29">
                  <c:v>103.86150000000001</c:v>
                </c:pt>
                <c:pt idx="30">
                  <c:v>104.3339</c:v>
                </c:pt>
                <c:pt idx="31">
                  <c:v>104.90009999999999</c:v>
                </c:pt>
                <c:pt idx="32">
                  <c:v>105.499</c:v>
                </c:pt>
                <c:pt idx="33">
                  <c:v>106.1835</c:v>
                </c:pt>
                <c:pt idx="34">
                  <c:v>106.9358</c:v>
                </c:pt>
                <c:pt idx="35">
                  <c:v>107.7274</c:v>
                </c:pt>
                <c:pt idx="36">
                  <c:v>108.71380000000001</c:v>
                </c:pt>
                <c:pt idx="37">
                  <c:v>110.09</c:v>
                </c:pt>
                <c:pt idx="38">
                  <c:v>111.23990000000001</c:v>
                </c:pt>
                <c:pt idx="39">
                  <c:v>112.66630000000001</c:v>
                </c:pt>
                <c:pt idx="40">
                  <c:v>114.0153</c:v>
                </c:pt>
                <c:pt idx="41">
                  <c:v>115.6391</c:v>
                </c:pt>
                <c:pt idx="42">
                  <c:v>117.44110000000001</c:v>
                </c:pt>
                <c:pt idx="43">
                  <c:v>119.60509999999999</c:v>
                </c:pt>
                <c:pt idx="44">
                  <c:v>122.0162</c:v>
                </c:pt>
                <c:pt idx="45">
                  <c:v>124.551</c:v>
                </c:pt>
                <c:pt idx="46">
                  <c:v>127.5127</c:v>
                </c:pt>
                <c:pt idx="47">
                  <c:v>130.7174</c:v>
                </c:pt>
                <c:pt idx="48">
                  <c:v>134.37819999999999</c:v>
                </c:pt>
                <c:pt idx="49">
                  <c:v>138.35560000000001</c:v>
                </c:pt>
                <c:pt idx="50">
                  <c:v>143.16679999999999</c:v>
                </c:pt>
                <c:pt idx="51">
                  <c:v>148.3167</c:v>
                </c:pt>
                <c:pt idx="52">
                  <c:v>153.8742</c:v>
                </c:pt>
                <c:pt idx="53">
                  <c:v>160.23740000000001</c:v>
                </c:pt>
                <c:pt idx="54">
                  <c:v>167.39779999999999</c:v>
                </c:pt>
                <c:pt idx="55">
                  <c:v>175.7312</c:v>
                </c:pt>
                <c:pt idx="56">
                  <c:v>184.76329999999999</c:v>
                </c:pt>
                <c:pt idx="57">
                  <c:v>194.91050000000001</c:v>
                </c:pt>
                <c:pt idx="58">
                  <c:v>206.38730000000001</c:v>
                </c:pt>
                <c:pt idx="59">
                  <c:v>219.6311</c:v>
                </c:pt>
                <c:pt idx="60">
                  <c:v>234.38550000000001</c:v>
                </c:pt>
              </c:numCache>
            </c:numRef>
          </c:xVal>
          <c:yVal>
            <c:numRef>
              <c:f>[2]Sheet1!$O$2:$O$62</c:f>
              <c:numCache>
                <c:formatCode>General</c:formatCode>
                <c:ptCount val="61"/>
                <c:pt idx="0">
                  <c:v>4.1511899999999997</c:v>
                </c:pt>
                <c:pt idx="1">
                  <c:v>4.4765189999999997</c:v>
                </c:pt>
                <c:pt idx="2">
                  <c:v>4.9591010000000004</c:v>
                </c:pt>
                <c:pt idx="3">
                  <c:v>5.5702040000000004</c:v>
                </c:pt>
                <c:pt idx="4">
                  <c:v>6.3115540000000001</c:v>
                </c:pt>
                <c:pt idx="5">
                  <c:v>7.2430079999999997</c:v>
                </c:pt>
                <c:pt idx="6">
                  <c:v>8.1324380000000005</c:v>
                </c:pt>
                <c:pt idx="7">
                  <c:v>9.0414949999999994</c:v>
                </c:pt>
                <c:pt idx="8">
                  <c:v>9.8823100000000004</c:v>
                </c:pt>
                <c:pt idx="9">
                  <c:v>10.423410000000001</c:v>
                </c:pt>
                <c:pt idx="10">
                  <c:v>10.63496</c:v>
                </c:pt>
                <c:pt idx="11">
                  <c:v>10.470140000000001</c:v>
                </c:pt>
                <c:pt idx="12">
                  <c:v>9.9267900000000004</c:v>
                </c:pt>
                <c:pt idx="13">
                  <c:v>9.1056640000000009</c:v>
                </c:pt>
                <c:pt idx="14">
                  <c:v>8.1744749999999993</c:v>
                </c:pt>
                <c:pt idx="15">
                  <c:v>7.2611980000000003</c:v>
                </c:pt>
                <c:pt idx="16">
                  <c:v>6.3927569999999996</c:v>
                </c:pt>
                <c:pt idx="17">
                  <c:v>5.5476549999999998</c:v>
                </c:pt>
                <c:pt idx="18">
                  <c:v>4.9407839999999998</c:v>
                </c:pt>
                <c:pt idx="19">
                  <c:v>4.4301349999999999</c:v>
                </c:pt>
                <c:pt idx="20">
                  <c:v>4.0497540000000001</c:v>
                </c:pt>
                <c:pt idx="21">
                  <c:v>3.7342599999999999</c:v>
                </c:pt>
                <c:pt idx="22">
                  <c:v>3.5766119999999999</c:v>
                </c:pt>
                <c:pt idx="23">
                  <c:v>3.4490530000000001</c:v>
                </c:pt>
                <c:pt idx="24">
                  <c:v>3.417659</c:v>
                </c:pt>
                <c:pt idx="25">
                  <c:v>3.4689800000000002</c:v>
                </c:pt>
                <c:pt idx="26">
                  <c:v>3.5899290000000001</c:v>
                </c:pt>
                <c:pt idx="27">
                  <c:v>3.7813240000000001</c:v>
                </c:pt>
                <c:pt idx="28">
                  <c:v>4.0320289999999996</c:v>
                </c:pt>
                <c:pt idx="29">
                  <c:v>4.3460590000000003</c:v>
                </c:pt>
                <c:pt idx="30">
                  <c:v>4.7386059999999999</c:v>
                </c:pt>
                <c:pt idx="31">
                  <c:v>5.2104119999999998</c:v>
                </c:pt>
                <c:pt idx="32">
                  <c:v>5.7214780000000003</c:v>
                </c:pt>
                <c:pt idx="33">
                  <c:v>6.3540640000000002</c:v>
                </c:pt>
                <c:pt idx="34">
                  <c:v>7.0363559999999996</c:v>
                </c:pt>
                <c:pt idx="35">
                  <c:v>7.8096439999999996</c:v>
                </c:pt>
                <c:pt idx="36">
                  <c:v>8.7242940000000004</c:v>
                </c:pt>
                <c:pt idx="37">
                  <c:v>9.7638499999999997</c:v>
                </c:pt>
                <c:pt idx="38">
                  <c:v>10.888109999999999</c:v>
                </c:pt>
                <c:pt idx="39">
                  <c:v>12.27506</c:v>
                </c:pt>
                <c:pt idx="40">
                  <c:v>13.66192</c:v>
                </c:pt>
                <c:pt idx="41">
                  <c:v>15.227270000000001</c:v>
                </c:pt>
                <c:pt idx="42">
                  <c:v>17.057030000000001</c:v>
                </c:pt>
                <c:pt idx="43">
                  <c:v>19.109570000000001</c:v>
                </c:pt>
                <c:pt idx="44">
                  <c:v>21.473790000000001</c:v>
                </c:pt>
                <c:pt idx="45">
                  <c:v>23.957450000000001</c:v>
                </c:pt>
                <c:pt idx="46">
                  <c:v>26.643730000000001</c:v>
                </c:pt>
                <c:pt idx="47">
                  <c:v>29.842369999999999</c:v>
                </c:pt>
                <c:pt idx="48">
                  <c:v>33.482030000000002</c:v>
                </c:pt>
                <c:pt idx="49">
                  <c:v>37.404670000000003</c:v>
                </c:pt>
                <c:pt idx="50">
                  <c:v>42.066650000000003</c:v>
                </c:pt>
                <c:pt idx="51">
                  <c:v>47.204099999999997</c:v>
                </c:pt>
                <c:pt idx="52">
                  <c:v>52.68871</c:v>
                </c:pt>
                <c:pt idx="53">
                  <c:v>58.9499</c:v>
                </c:pt>
                <c:pt idx="54">
                  <c:v>65.95778</c:v>
                </c:pt>
                <c:pt idx="55">
                  <c:v>74.019779999999997</c:v>
                </c:pt>
                <c:pt idx="56">
                  <c:v>82.761830000000003</c:v>
                </c:pt>
                <c:pt idx="57">
                  <c:v>92.542919999999995</c:v>
                </c:pt>
                <c:pt idx="58">
                  <c:v>103.5902</c:v>
                </c:pt>
                <c:pt idx="59">
                  <c:v>116.13639999999999</c:v>
                </c:pt>
                <c:pt idx="60">
                  <c:v>130.18219999999999</c:v>
                </c:pt>
              </c:numCache>
            </c:numRef>
          </c:yVal>
          <c:smooth val="0"/>
          <c:extLst>
            <c:ext xmlns:c16="http://schemas.microsoft.com/office/drawing/2014/chart" uri="{C3380CC4-5D6E-409C-BE32-E72D297353CC}">
              <c16:uniqueId val="{00000004-A568-2849-9AF4-1E2D78B8EBCC}"/>
            </c:ext>
          </c:extLst>
        </c:ser>
        <c:ser>
          <c:idx val="5"/>
          <c:order val="5"/>
          <c:tx>
            <c:v>Run 6</c:v>
          </c:tx>
          <c:spPr>
            <a:ln w="25400" cap="rnd">
              <a:noFill/>
              <a:round/>
            </a:ln>
            <a:effectLst/>
          </c:spPr>
          <c:marker>
            <c:symbol val="circle"/>
            <c:size val="12"/>
            <c:spPr>
              <a:solidFill>
                <a:schemeClr val="accent2">
                  <a:shade val="50000"/>
                </a:schemeClr>
              </a:solidFill>
              <a:ln w="9525">
                <a:solidFill>
                  <a:schemeClr val="accent2">
                    <a:shade val="50000"/>
                  </a:schemeClr>
                </a:solidFill>
              </a:ln>
              <a:effectLst/>
            </c:spPr>
          </c:marker>
          <c:xVal>
            <c:numRef>
              <c:f>[2]Sheet1!$P$2:$P$62</c:f>
              <c:numCache>
                <c:formatCode>General</c:formatCode>
                <c:ptCount val="61"/>
                <c:pt idx="0">
                  <c:v>77.906790000000001</c:v>
                </c:pt>
                <c:pt idx="1">
                  <c:v>78.143519999999995</c:v>
                </c:pt>
                <c:pt idx="2">
                  <c:v>78.485849999999999</c:v>
                </c:pt>
                <c:pt idx="3">
                  <c:v>78.952160000000006</c:v>
                </c:pt>
                <c:pt idx="4">
                  <c:v>79.554339999999996</c:v>
                </c:pt>
                <c:pt idx="5">
                  <c:v>80.369500000000002</c:v>
                </c:pt>
                <c:pt idx="6">
                  <c:v>81.4499</c:v>
                </c:pt>
                <c:pt idx="7">
                  <c:v>82.858540000000005</c:v>
                </c:pt>
                <c:pt idx="8">
                  <c:v>84.615560000000002</c:v>
                </c:pt>
                <c:pt idx="9">
                  <c:v>86.65401</c:v>
                </c:pt>
                <c:pt idx="10">
                  <c:v>88.824579999999997</c:v>
                </c:pt>
                <c:pt idx="11">
                  <c:v>91.118030000000005</c:v>
                </c:pt>
                <c:pt idx="12">
                  <c:v>93.332689999999999</c:v>
                </c:pt>
                <c:pt idx="13">
                  <c:v>95.253399999999999</c:v>
                </c:pt>
                <c:pt idx="14">
                  <c:v>96.802499999999995</c:v>
                </c:pt>
                <c:pt idx="15">
                  <c:v>98.019599999999997</c:v>
                </c:pt>
                <c:pt idx="16">
                  <c:v>98.987799999999993</c:v>
                </c:pt>
                <c:pt idx="17">
                  <c:v>99.812399999999997</c:v>
                </c:pt>
                <c:pt idx="18">
                  <c:v>100.36409999999999</c:v>
                </c:pt>
                <c:pt idx="19">
                  <c:v>100.8112</c:v>
                </c:pt>
                <c:pt idx="20">
                  <c:v>101.2163</c:v>
                </c:pt>
                <c:pt idx="21">
                  <c:v>101.5406</c:v>
                </c:pt>
                <c:pt idx="22">
                  <c:v>101.8866</c:v>
                </c:pt>
                <c:pt idx="23">
                  <c:v>102.1427</c:v>
                </c:pt>
                <c:pt idx="24">
                  <c:v>102.46129999999999</c:v>
                </c:pt>
                <c:pt idx="25">
                  <c:v>102.7714</c:v>
                </c:pt>
                <c:pt idx="26">
                  <c:v>103.10290000000001</c:v>
                </c:pt>
                <c:pt idx="27">
                  <c:v>103.5025</c:v>
                </c:pt>
                <c:pt idx="28">
                  <c:v>103.867</c:v>
                </c:pt>
                <c:pt idx="29">
                  <c:v>104.3533</c:v>
                </c:pt>
                <c:pt idx="30">
                  <c:v>104.80719999999999</c:v>
                </c:pt>
                <c:pt idx="31">
                  <c:v>105.3828</c:v>
                </c:pt>
                <c:pt idx="32">
                  <c:v>105.96550000000001</c:v>
                </c:pt>
                <c:pt idx="33">
                  <c:v>106.65860000000001</c:v>
                </c:pt>
                <c:pt idx="34">
                  <c:v>107.3904</c:v>
                </c:pt>
                <c:pt idx="35">
                  <c:v>108.2139</c:v>
                </c:pt>
                <c:pt idx="36">
                  <c:v>109.2086</c:v>
                </c:pt>
                <c:pt idx="37">
                  <c:v>110.5722</c:v>
                </c:pt>
                <c:pt idx="38">
                  <c:v>111.7085</c:v>
                </c:pt>
                <c:pt idx="39">
                  <c:v>113.1769</c:v>
                </c:pt>
                <c:pt idx="40">
                  <c:v>114.53100000000001</c:v>
                </c:pt>
                <c:pt idx="41">
                  <c:v>116.1827</c:v>
                </c:pt>
                <c:pt idx="42">
                  <c:v>117.9786</c:v>
                </c:pt>
                <c:pt idx="43">
                  <c:v>120.16589999999999</c:v>
                </c:pt>
                <c:pt idx="44">
                  <c:v>122.60080000000001</c:v>
                </c:pt>
                <c:pt idx="45">
                  <c:v>125.1414</c:v>
                </c:pt>
                <c:pt idx="46">
                  <c:v>128.10669999999999</c:v>
                </c:pt>
                <c:pt idx="47">
                  <c:v>131.28210000000001</c:v>
                </c:pt>
                <c:pt idx="48">
                  <c:v>135.01509999999999</c:v>
                </c:pt>
                <c:pt idx="49">
                  <c:v>139.00229999999999</c:v>
                </c:pt>
                <c:pt idx="50">
                  <c:v>143.8194</c:v>
                </c:pt>
                <c:pt idx="51">
                  <c:v>148.99109999999999</c:v>
                </c:pt>
                <c:pt idx="52">
                  <c:v>154.57640000000001</c:v>
                </c:pt>
                <c:pt idx="53">
                  <c:v>160.94990000000001</c:v>
                </c:pt>
                <c:pt idx="54">
                  <c:v>168.084</c:v>
                </c:pt>
                <c:pt idx="55">
                  <c:v>176.43289999999999</c:v>
                </c:pt>
                <c:pt idx="56">
                  <c:v>185.51179999999999</c:v>
                </c:pt>
                <c:pt idx="57">
                  <c:v>195.66560000000001</c:v>
                </c:pt>
                <c:pt idx="58">
                  <c:v>207.17080000000001</c:v>
                </c:pt>
                <c:pt idx="59">
                  <c:v>220.40950000000001</c:v>
                </c:pt>
                <c:pt idx="60">
                  <c:v>235.19710000000001</c:v>
                </c:pt>
              </c:numCache>
            </c:numRef>
          </c:xVal>
          <c:yVal>
            <c:numRef>
              <c:f>[2]Sheet1!$R$2:$R$62</c:f>
              <c:numCache>
                <c:formatCode>General</c:formatCode>
                <c:ptCount val="61"/>
                <c:pt idx="0">
                  <c:v>4.1716069999999998</c:v>
                </c:pt>
                <c:pt idx="1">
                  <c:v>4.5077579999999999</c:v>
                </c:pt>
                <c:pt idx="2">
                  <c:v>4.9954159999999996</c:v>
                </c:pt>
                <c:pt idx="3">
                  <c:v>5.6500709999999996</c:v>
                </c:pt>
                <c:pt idx="4">
                  <c:v>6.3890229999999999</c:v>
                </c:pt>
                <c:pt idx="5">
                  <c:v>7.3095610000000004</c:v>
                </c:pt>
                <c:pt idx="6">
                  <c:v>8.2882960000000008</c:v>
                </c:pt>
                <c:pt idx="7">
                  <c:v>9.3117249999999991</c:v>
                </c:pt>
                <c:pt idx="8">
                  <c:v>10.218170000000001</c:v>
                </c:pt>
                <c:pt idx="9">
                  <c:v>10.883290000000001</c:v>
                </c:pt>
                <c:pt idx="10">
                  <c:v>11.19434</c:v>
                </c:pt>
                <c:pt idx="11">
                  <c:v>11.050050000000001</c:v>
                </c:pt>
                <c:pt idx="12">
                  <c:v>10.52623</c:v>
                </c:pt>
                <c:pt idx="13">
                  <c:v>9.6955500000000008</c:v>
                </c:pt>
                <c:pt idx="14">
                  <c:v>8.7604959999999998</c:v>
                </c:pt>
                <c:pt idx="15">
                  <c:v>7.8090859999999997</c:v>
                </c:pt>
                <c:pt idx="16">
                  <c:v>6.8291110000000002</c:v>
                </c:pt>
                <c:pt idx="17">
                  <c:v>5.9397219999999997</c:v>
                </c:pt>
                <c:pt idx="18">
                  <c:v>5.2568380000000001</c:v>
                </c:pt>
                <c:pt idx="19">
                  <c:v>4.7171820000000002</c:v>
                </c:pt>
                <c:pt idx="20">
                  <c:v>4.253647</c:v>
                </c:pt>
                <c:pt idx="21">
                  <c:v>3.9150420000000001</c:v>
                </c:pt>
                <c:pt idx="22">
                  <c:v>3.7402700000000002</c:v>
                </c:pt>
                <c:pt idx="23">
                  <c:v>3.5817540000000001</c:v>
                </c:pt>
                <c:pt idx="24">
                  <c:v>3.5379130000000001</c:v>
                </c:pt>
                <c:pt idx="25">
                  <c:v>3.5747810000000002</c:v>
                </c:pt>
                <c:pt idx="26">
                  <c:v>3.6818819999999999</c:v>
                </c:pt>
                <c:pt idx="27">
                  <c:v>3.8644210000000001</c:v>
                </c:pt>
                <c:pt idx="28">
                  <c:v>4.0989659999999999</c:v>
                </c:pt>
                <c:pt idx="29">
                  <c:v>4.4308639999999997</c:v>
                </c:pt>
                <c:pt idx="30">
                  <c:v>4.7945589999999996</c:v>
                </c:pt>
                <c:pt idx="31">
                  <c:v>5.2784139999999997</c:v>
                </c:pt>
                <c:pt idx="32">
                  <c:v>5.7863170000000004</c:v>
                </c:pt>
                <c:pt idx="33">
                  <c:v>6.4127980000000004</c:v>
                </c:pt>
                <c:pt idx="34">
                  <c:v>7.1285550000000004</c:v>
                </c:pt>
                <c:pt idx="35">
                  <c:v>7.8859380000000003</c:v>
                </c:pt>
                <c:pt idx="36">
                  <c:v>8.8305100000000003</c:v>
                </c:pt>
                <c:pt idx="37">
                  <c:v>9.82484</c:v>
                </c:pt>
                <c:pt idx="38">
                  <c:v>10.94877</c:v>
                </c:pt>
                <c:pt idx="39">
                  <c:v>12.35496</c:v>
                </c:pt>
                <c:pt idx="40">
                  <c:v>13.78201</c:v>
                </c:pt>
                <c:pt idx="41">
                  <c:v>15.3544</c:v>
                </c:pt>
                <c:pt idx="42">
                  <c:v>17.187529999999999</c:v>
                </c:pt>
                <c:pt idx="43">
                  <c:v>19.26146</c:v>
                </c:pt>
                <c:pt idx="44">
                  <c:v>21.645679999999999</c:v>
                </c:pt>
                <c:pt idx="45">
                  <c:v>24.150649999999999</c:v>
                </c:pt>
                <c:pt idx="46">
                  <c:v>26.862020000000001</c:v>
                </c:pt>
                <c:pt idx="47">
                  <c:v>30.092870000000001</c:v>
                </c:pt>
                <c:pt idx="48">
                  <c:v>33.750320000000002</c:v>
                </c:pt>
                <c:pt idx="49">
                  <c:v>37.700969999999998</c:v>
                </c:pt>
                <c:pt idx="50">
                  <c:v>42.39602</c:v>
                </c:pt>
                <c:pt idx="51">
                  <c:v>47.526699999999998</c:v>
                </c:pt>
                <c:pt idx="52">
                  <c:v>53.055210000000002</c:v>
                </c:pt>
                <c:pt idx="53">
                  <c:v>59.35389</c:v>
                </c:pt>
                <c:pt idx="54">
                  <c:v>66.384900000000002</c:v>
                </c:pt>
                <c:pt idx="55">
                  <c:v>74.460070000000002</c:v>
                </c:pt>
                <c:pt idx="56">
                  <c:v>83.247749999999996</c:v>
                </c:pt>
                <c:pt idx="57">
                  <c:v>93.074219999999997</c:v>
                </c:pt>
                <c:pt idx="58">
                  <c:v>104.11490000000001</c:v>
                </c:pt>
                <c:pt idx="59">
                  <c:v>116.7281</c:v>
                </c:pt>
                <c:pt idx="60">
                  <c:v>130.7594</c:v>
                </c:pt>
              </c:numCache>
            </c:numRef>
          </c:yVal>
          <c:smooth val="0"/>
          <c:extLst>
            <c:ext xmlns:c16="http://schemas.microsoft.com/office/drawing/2014/chart" uri="{C3380CC4-5D6E-409C-BE32-E72D297353CC}">
              <c16:uniqueId val="{00000005-A568-2849-9AF4-1E2D78B8EBCC}"/>
            </c:ext>
          </c:extLst>
        </c:ser>
        <c:dLbls>
          <c:showLegendKey val="0"/>
          <c:showVal val="0"/>
          <c:showCatName val="0"/>
          <c:showSerName val="0"/>
          <c:showPercent val="0"/>
          <c:showBubbleSize val="0"/>
        </c:dLbls>
        <c:axId val="416839896"/>
        <c:axId val="416843176"/>
      </c:scatterChart>
      <c:valAx>
        <c:axId val="416839896"/>
        <c:scaling>
          <c:orientation val="minMax"/>
          <c:max val="200"/>
          <c:min val="5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real (Ohms)</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416843176"/>
        <c:crosses val="autoZero"/>
        <c:crossBetween val="midCat"/>
      </c:valAx>
      <c:valAx>
        <c:axId val="416843176"/>
        <c:scaling>
          <c:orientation val="minMax"/>
          <c:max val="140"/>
          <c:min val="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imag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416839896"/>
        <c:crosses val="autoZero"/>
        <c:crossBetween val="midCat"/>
        <c:majorUnit val="2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0"/>
          <c:order val="0"/>
          <c:spPr>
            <a:ln w="19050" cap="rnd">
              <a:noFill/>
              <a:round/>
            </a:ln>
            <a:effectLst/>
          </c:spPr>
          <c:marker>
            <c:symbol val="circle"/>
            <c:size val="13"/>
            <c:spPr>
              <a:solidFill>
                <a:schemeClr val="accent2"/>
              </a:solidFill>
              <a:ln w="9525">
                <a:solidFill>
                  <a:schemeClr val="accent2"/>
                </a:solidFill>
              </a:ln>
              <a:effectLst/>
            </c:spPr>
          </c:marker>
          <c:trendline>
            <c:spPr>
              <a:ln w="50800" cap="rnd">
                <a:solidFill>
                  <a:schemeClr val="accent2"/>
                </a:solidFill>
                <a:prstDash val="sysDot"/>
              </a:ln>
              <a:effectLst/>
            </c:spPr>
            <c:trendlineType val="linear"/>
            <c:dispRSqr val="1"/>
            <c:dispEq val="1"/>
            <c:trendlineLbl>
              <c:layout>
                <c:manualLayout>
                  <c:x val="-2.3935320312632926E-2"/>
                  <c:y val="-0.28891400946831813"/>
                </c:manualLayout>
              </c:layout>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rendlineLbl>
          </c:trendline>
          <c:errBars>
            <c:errDir val="y"/>
            <c:errBarType val="both"/>
            <c:errValType val="cust"/>
            <c:noEndCap val="0"/>
            <c:plus>
              <c:numRef>
                <c:f>Sheet1!$G$2:$G$7</c:f>
                <c:numCache>
                  <c:formatCode>General</c:formatCode>
                  <c:ptCount val="6"/>
                  <c:pt idx="0">
                    <c:v>0.41956326499508301</c:v>
                  </c:pt>
                  <c:pt idx="1">
                    <c:v>0.56606831154316795</c:v>
                  </c:pt>
                  <c:pt idx="2">
                    <c:v>0.67825757152672816</c:v>
                  </c:pt>
                  <c:pt idx="3">
                    <c:v>0.61849279165834692</c:v>
                  </c:pt>
                  <c:pt idx="4">
                    <c:v>0.46508063816933926</c:v>
                  </c:pt>
                  <c:pt idx="5">
                    <c:v>0.73527772530747348</c:v>
                  </c:pt>
                </c:numCache>
              </c:numRef>
            </c:plus>
            <c:minus>
              <c:numRef>
                <c:f>Sheet1!$G$2:$G$7</c:f>
                <c:numCache>
                  <c:formatCode>General</c:formatCode>
                  <c:ptCount val="6"/>
                  <c:pt idx="0">
                    <c:v>0.41956326499508301</c:v>
                  </c:pt>
                  <c:pt idx="1">
                    <c:v>0.56606831154316795</c:v>
                  </c:pt>
                  <c:pt idx="2">
                    <c:v>0.67825757152672816</c:v>
                  </c:pt>
                  <c:pt idx="3">
                    <c:v>0.61849279165834692</c:v>
                  </c:pt>
                  <c:pt idx="4">
                    <c:v>0.46508063816933926</c:v>
                  </c:pt>
                  <c:pt idx="5">
                    <c:v>0.73527772530747348</c:v>
                  </c:pt>
                </c:numCache>
              </c:numRef>
            </c:minus>
            <c:spPr>
              <a:noFill/>
              <a:ln w="9525" cap="flat" cmpd="sng" algn="ctr">
                <a:solidFill>
                  <a:schemeClr val="tx1">
                    <a:lumMod val="65000"/>
                    <a:lumOff val="35000"/>
                  </a:schemeClr>
                </a:solidFill>
                <a:round/>
              </a:ln>
              <a:effectLst/>
            </c:spPr>
          </c:errBars>
          <c:xVal>
            <c:numRef>
              <c:f>Sheet1!$A$2:$A$7</c:f>
              <c:numCache>
                <c:formatCode>General</c:formatCode>
                <c:ptCount val="6"/>
                <c:pt idx="0">
                  <c:v>1</c:v>
                </c:pt>
                <c:pt idx="1">
                  <c:v>2</c:v>
                </c:pt>
                <c:pt idx="2">
                  <c:v>3</c:v>
                </c:pt>
                <c:pt idx="3">
                  <c:v>4</c:v>
                </c:pt>
                <c:pt idx="4">
                  <c:v>5</c:v>
                </c:pt>
                <c:pt idx="5">
                  <c:v>6</c:v>
                </c:pt>
              </c:numCache>
            </c:numRef>
          </c:xVal>
          <c:yVal>
            <c:numRef>
              <c:f>Sheet1!$E$2:$E$7</c:f>
              <c:numCache>
                <c:formatCode>General</c:formatCode>
                <c:ptCount val="6"/>
                <c:pt idx="0">
                  <c:v>18.856666666666666</c:v>
                </c:pt>
                <c:pt idx="1">
                  <c:v>20.503333333333334</c:v>
                </c:pt>
                <c:pt idx="2">
                  <c:v>21.866666666666664</c:v>
                </c:pt>
                <c:pt idx="3">
                  <c:v>22.99666666666667</c:v>
                </c:pt>
                <c:pt idx="4">
                  <c:v>24</c:v>
                </c:pt>
                <c:pt idx="5">
                  <c:v>24.843333333333334</c:v>
                </c:pt>
              </c:numCache>
            </c:numRef>
          </c:yVal>
          <c:smooth val="0"/>
          <c:extLst>
            <c:ext xmlns:c16="http://schemas.microsoft.com/office/drawing/2014/chart" uri="{C3380CC4-5D6E-409C-BE32-E72D297353CC}">
              <c16:uniqueId val="{00000001-C569-D74E-88B2-294B063828E0}"/>
            </c:ext>
          </c:extLst>
        </c:ser>
        <c:dLbls>
          <c:showLegendKey val="0"/>
          <c:showVal val="0"/>
          <c:showCatName val="0"/>
          <c:showSerName val="0"/>
          <c:showPercent val="0"/>
          <c:showBubbleSize val="0"/>
        </c:dLbls>
        <c:axId val="511508832"/>
        <c:axId val="511510800"/>
      </c:scatterChart>
      <c:valAx>
        <c:axId val="51150883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Run</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10800"/>
        <c:crosses val="autoZero"/>
        <c:crossBetween val="midCat"/>
      </c:valAx>
      <c:valAx>
        <c:axId val="511510800"/>
        <c:scaling>
          <c:orientation val="minMax"/>
          <c:max val="43"/>
          <c:min val="18"/>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 ct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0883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0"/>
          <c:order val="0"/>
          <c:spPr>
            <a:ln w="19050" cap="rnd">
              <a:noFill/>
              <a:round/>
            </a:ln>
            <a:effectLst/>
          </c:spPr>
          <c:marker>
            <c:symbol val="circle"/>
            <c:size val="12"/>
            <c:spPr>
              <a:solidFill>
                <a:schemeClr val="accent2"/>
              </a:solidFill>
              <a:ln w="9525">
                <a:solidFill>
                  <a:schemeClr val="accent2"/>
                </a:solidFill>
              </a:ln>
              <a:effectLst/>
            </c:spPr>
          </c:marker>
          <c:trendline>
            <c:spPr>
              <a:ln w="50800" cap="rnd">
                <a:solidFill>
                  <a:schemeClr val="accent2"/>
                </a:solidFill>
                <a:prstDash val="sysDot"/>
              </a:ln>
              <a:effectLst/>
            </c:spPr>
            <c:trendlineType val="linear"/>
            <c:dispRSqr val="1"/>
            <c:dispEq val="1"/>
            <c:trendlineLbl>
              <c:layout>
                <c:manualLayout>
                  <c:x val="-6.3223249792346281E-2"/>
                  <c:y val="-2.1337745761732529E-2"/>
                </c:manualLayout>
              </c:layout>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rendlineLbl>
          </c:trendline>
          <c:errBars>
            <c:errDir val="y"/>
            <c:errBarType val="both"/>
            <c:errValType val="cust"/>
            <c:noEndCap val="0"/>
            <c:plus>
              <c:numRef>
                <c:f>Sheet1!$G$2:$G$7</c:f>
                <c:numCache>
                  <c:formatCode>General</c:formatCode>
                  <c:ptCount val="6"/>
                  <c:pt idx="0">
                    <c:v>0</c:v>
                  </c:pt>
                  <c:pt idx="1">
                    <c:v>0.3010299956639812</c:v>
                  </c:pt>
                  <c:pt idx="2">
                    <c:v>0.47712125471966244</c:v>
                  </c:pt>
                  <c:pt idx="3">
                    <c:v>0.6020599913279624</c:v>
                  </c:pt>
                  <c:pt idx="4">
                    <c:v>0.69897000433601886</c:v>
                  </c:pt>
                  <c:pt idx="5">
                    <c:v>0.77815125038364363</c:v>
                  </c:pt>
                </c:numCache>
              </c:numRef>
            </c:plus>
            <c:minus>
              <c:numRef>
                <c:f>Sheet1!$G$2:$G$7</c:f>
                <c:numCache>
                  <c:formatCode>General</c:formatCode>
                  <c:ptCount val="6"/>
                  <c:pt idx="0">
                    <c:v>0</c:v>
                  </c:pt>
                  <c:pt idx="1">
                    <c:v>0.3010299956639812</c:v>
                  </c:pt>
                  <c:pt idx="2">
                    <c:v>0.47712125471966244</c:v>
                  </c:pt>
                  <c:pt idx="3">
                    <c:v>0.6020599913279624</c:v>
                  </c:pt>
                  <c:pt idx="4">
                    <c:v>0.69897000433601886</c:v>
                  </c:pt>
                  <c:pt idx="5">
                    <c:v>0.77815125038364363</c:v>
                  </c:pt>
                </c:numCache>
              </c:numRef>
            </c:minus>
            <c:spPr>
              <a:noFill/>
              <a:ln w="9525" cap="flat" cmpd="sng" algn="ctr">
                <a:solidFill>
                  <a:schemeClr val="tx1">
                    <a:lumMod val="65000"/>
                    <a:lumOff val="35000"/>
                  </a:schemeClr>
                </a:solidFill>
                <a:round/>
              </a:ln>
              <a:effectLst/>
            </c:spPr>
          </c:errBars>
          <c:xVal>
            <c:numRef>
              <c:f>Sheet1!$A$2:$A$7</c:f>
              <c:numCache>
                <c:formatCode>General</c:formatCode>
                <c:ptCount val="6"/>
                <c:pt idx="0">
                  <c:v>1</c:v>
                </c:pt>
                <c:pt idx="1">
                  <c:v>2</c:v>
                </c:pt>
                <c:pt idx="2">
                  <c:v>3</c:v>
                </c:pt>
                <c:pt idx="3">
                  <c:v>4</c:v>
                </c:pt>
                <c:pt idx="4">
                  <c:v>5</c:v>
                </c:pt>
                <c:pt idx="5">
                  <c:v>6</c:v>
                </c:pt>
              </c:numCache>
            </c:numRef>
          </c:xVal>
          <c:yVal>
            <c:numRef>
              <c:f>Sheet1!$E$2:$E$7</c:f>
              <c:numCache>
                <c:formatCode>General</c:formatCode>
                <c:ptCount val="6"/>
                <c:pt idx="0">
                  <c:v>22.01</c:v>
                </c:pt>
                <c:pt idx="1">
                  <c:v>29.27</c:v>
                </c:pt>
                <c:pt idx="2">
                  <c:v>33.426666666666669</c:v>
                </c:pt>
                <c:pt idx="3">
                  <c:v>36.340000000000003</c:v>
                </c:pt>
                <c:pt idx="4">
                  <c:v>38.673333333333332</c:v>
                </c:pt>
                <c:pt idx="5">
                  <c:v>40.706666666666663</c:v>
                </c:pt>
              </c:numCache>
            </c:numRef>
          </c:yVal>
          <c:smooth val="0"/>
          <c:extLst>
            <c:ext xmlns:c16="http://schemas.microsoft.com/office/drawing/2014/chart" uri="{C3380CC4-5D6E-409C-BE32-E72D297353CC}">
              <c16:uniqueId val="{00000001-55B2-044A-A16C-F0B51B4D14F9}"/>
            </c:ext>
          </c:extLst>
        </c:ser>
        <c:dLbls>
          <c:showLegendKey val="0"/>
          <c:showVal val="0"/>
          <c:showCatName val="0"/>
          <c:showSerName val="0"/>
          <c:showPercent val="0"/>
          <c:showBubbleSize val="0"/>
        </c:dLbls>
        <c:axId val="511508832"/>
        <c:axId val="511510800"/>
      </c:scatterChart>
      <c:valAx>
        <c:axId val="51150883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Run</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10800"/>
        <c:crosses val="autoZero"/>
        <c:crossBetween val="midCat"/>
      </c:valAx>
      <c:valAx>
        <c:axId val="511510800"/>
        <c:scaling>
          <c:orientation val="minMax"/>
          <c:max val="44"/>
          <c:min val="18"/>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 ct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0883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0.20435446374296415"/>
          <c:y val="4.6709335622805853E-2"/>
          <c:w val="0.76009985939870905"/>
          <c:h val="0.75953095342087928"/>
        </c:manualLayout>
      </c:layout>
      <c:scatterChart>
        <c:scatterStyle val="lineMarker"/>
        <c:varyColors val="0"/>
        <c:ser>
          <c:idx val="0"/>
          <c:order val="0"/>
          <c:spPr>
            <a:ln w="19050" cap="rnd">
              <a:noFill/>
              <a:round/>
            </a:ln>
            <a:effectLst/>
          </c:spPr>
          <c:marker>
            <c:symbol val="circle"/>
            <c:size val="12"/>
            <c:spPr>
              <a:solidFill>
                <a:schemeClr val="accent2"/>
              </a:solidFill>
              <a:ln w="9525">
                <a:solidFill>
                  <a:schemeClr val="accent2"/>
                </a:solidFill>
              </a:ln>
              <a:effectLst/>
            </c:spPr>
          </c:marker>
          <c:trendline>
            <c:spPr>
              <a:ln w="50800" cap="rnd">
                <a:solidFill>
                  <a:schemeClr val="accent2"/>
                </a:solidFill>
                <a:prstDash val="sysDot"/>
              </a:ln>
              <a:effectLst/>
            </c:spPr>
            <c:trendlineType val="linear"/>
            <c:dispRSqr val="1"/>
            <c:dispEq val="1"/>
            <c:trendlineLbl>
              <c:layout>
                <c:manualLayout>
                  <c:x val="-6.9486116975943105E-2"/>
                  <c:y val="-0.12757442853244025"/>
                </c:manualLayout>
              </c:layout>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y = 1.831x + 18.098</a:t>
                    </a:r>
                    <a:br>
                      <a:rPr lang="en-US"/>
                    </a:br>
                    <a:r>
                      <a:rPr lang="en-US"/>
                      <a:t>R² = 0.9589</a:t>
                    </a:r>
                  </a:p>
                </c:rich>
              </c:tx>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rendlineLbl>
          </c:trendline>
          <c:errBars>
            <c:errDir val="y"/>
            <c:errBarType val="both"/>
            <c:errValType val="cust"/>
            <c:noEndCap val="0"/>
            <c:plus>
              <c:numRef>
                <c:f>Sheet1!$G$2:$G$7</c:f>
                <c:numCache>
                  <c:formatCode>General</c:formatCode>
                  <c:ptCount val="6"/>
                  <c:pt idx="0">
                    <c:v>0.35921210076128218</c:v>
                  </c:pt>
                  <c:pt idx="1">
                    <c:v>0.41064989143226788</c:v>
                  </c:pt>
                  <c:pt idx="2">
                    <c:v>0.53500778810530736</c:v>
                  </c:pt>
                  <c:pt idx="3">
                    <c:v>0.70528953865298005</c:v>
                  </c:pt>
                  <c:pt idx="4">
                    <c:v>0.81647616825804092</c:v>
                  </c:pt>
                  <c:pt idx="5">
                    <c:v>0.96521154848734225</c:v>
                  </c:pt>
                </c:numCache>
              </c:numRef>
            </c:plus>
            <c:minus>
              <c:numRef>
                <c:f>Sheet1!$G$2:$G$7</c:f>
                <c:numCache>
                  <c:formatCode>General</c:formatCode>
                  <c:ptCount val="6"/>
                  <c:pt idx="0">
                    <c:v>0.35921210076128218</c:v>
                  </c:pt>
                  <c:pt idx="1">
                    <c:v>0.41064989143226788</c:v>
                  </c:pt>
                  <c:pt idx="2">
                    <c:v>0.53500778810530736</c:v>
                  </c:pt>
                  <c:pt idx="3">
                    <c:v>0.70528953865298005</c:v>
                  </c:pt>
                  <c:pt idx="4">
                    <c:v>0.81647616825804092</c:v>
                  </c:pt>
                  <c:pt idx="5">
                    <c:v>0.96521154848734225</c:v>
                  </c:pt>
                </c:numCache>
              </c:numRef>
            </c:minus>
            <c:spPr>
              <a:noFill/>
              <a:ln w="9525" cap="flat" cmpd="sng" algn="ctr">
                <a:solidFill>
                  <a:schemeClr val="tx1">
                    <a:lumMod val="65000"/>
                    <a:lumOff val="35000"/>
                  </a:schemeClr>
                </a:solidFill>
                <a:round/>
              </a:ln>
              <a:effectLst/>
            </c:spPr>
          </c:errBars>
          <c:xVal>
            <c:numRef>
              <c:f>Sheet1!$A$2:$A$7</c:f>
              <c:numCache>
                <c:formatCode>General</c:formatCode>
                <c:ptCount val="6"/>
                <c:pt idx="0">
                  <c:v>1</c:v>
                </c:pt>
                <c:pt idx="1">
                  <c:v>2</c:v>
                </c:pt>
                <c:pt idx="2">
                  <c:v>3</c:v>
                </c:pt>
                <c:pt idx="3">
                  <c:v>4</c:v>
                </c:pt>
                <c:pt idx="4">
                  <c:v>5</c:v>
                </c:pt>
                <c:pt idx="5">
                  <c:v>6</c:v>
                </c:pt>
              </c:numCache>
            </c:numRef>
          </c:xVal>
          <c:yVal>
            <c:numRef>
              <c:f>Sheet1!$E$2:$E$7</c:f>
              <c:numCache>
                <c:formatCode>General</c:formatCode>
                <c:ptCount val="6"/>
                <c:pt idx="0">
                  <c:v>18.866666666666664</c:v>
                </c:pt>
                <c:pt idx="1">
                  <c:v>22.383333333333336</c:v>
                </c:pt>
                <c:pt idx="2">
                  <c:v>24.283333333333331</c:v>
                </c:pt>
                <c:pt idx="3">
                  <c:v>25.813333333333333</c:v>
                </c:pt>
                <c:pt idx="4">
                  <c:v>27.206666666666667</c:v>
                </c:pt>
                <c:pt idx="5">
                  <c:v>28.483333333333334</c:v>
                </c:pt>
              </c:numCache>
            </c:numRef>
          </c:yVal>
          <c:smooth val="0"/>
          <c:extLst>
            <c:ext xmlns:c16="http://schemas.microsoft.com/office/drawing/2014/chart" uri="{C3380CC4-5D6E-409C-BE32-E72D297353CC}">
              <c16:uniqueId val="{00000001-5DCE-C74F-A1E7-0D5F481984F5}"/>
            </c:ext>
          </c:extLst>
        </c:ser>
        <c:dLbls>
          <c:showLegendKey val="0"/>
          <c:showVal val="0"/>
          <c:showCatName val="0"/>
          <c:showSerName val="0"/>
          <c:showPercent val="0"/>
          <c:showBubbleSize val="0"/>
        </c:dLbls>
        <c:axId val="511508832"/>
        <c:axId val="511510800"/>
      </c:scatterChart>
      <c:valAx>
        <c:axId val="51150883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Run</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10800"/>
        <c:crosses val="autoZero"/>
        <c:crossBetween val="midCat"/>
      </c:valAx>
      <c:valAx>
        <c:axId val="511510800"/>
        <c:scaling>
          <c:orientation val="minMax"/>
          <c:max val="42"/>
          <c:min val="18"/>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 ct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0883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0"/>
          <c:order val="0"/>
          <c:spPr>
            <a:ln w="19050" cap="rnd">
              <a:noFill/>
              <a:round/>
            </a:ln>
            <a:effectLst/>
          </c:spPr>
          <c:marker>
            <c:symbol val="circle"/>
            <c:size val="12"/>
            <c:spPr>
              <a:solidFill>
                <a:schemeClr val="accent2"/>
              </a:solidFill>
              <a:ln w="9525">
                <a:solidFill>
                  <a:schemeClr val="accent2"/>
                </a:solidFill>
              </a:ln>
              <a:effectLst/>
            </c:spPr>
          </c:marker>
          <c:trendline>
            <c:spPr>
              <a:ln w="50800" cap="rnd">
                <a:solidFill>
                  <a:schemeClr val="accent2"/>
                </a:solidFill>
                <a:prstDash val="sysDot"/>
              </a:ln>
              <a:effectLst/>
            </c:spPr>
            <c:trendlineType val="linear"/>
            <c:dispRSqr val="1"/>
            <c:dispEq val="1"/>
            <c:trendlineLbl>
              <c:layout>
                <c:manualLayout>
                  <c:x val="-3.48329257597342E-2"/>
                  <c:y val="-3.5053637467553737E-2"/>
                </c:manualLayout>
              </c:layout>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rendlineLbl>
          </c:trendline>
          <c:errBars>
            <c:errDir val="y"/>
            <c:errBarType val="both"/>
            <c:errValType val="cust"/>
            <c:noEndCap val="0"/>
            <c:plus>
              <c:numRef>
                <c:f>Sheet1!$F$2:$F$7</c:f>
                <c:numCache>
                  <c:formatCode>General</c:formatCode>
                  <c:ptCount val="6"/>
                  <c:pt idx="0">
                    <c:v>13.155987230154938</c:v>
                  </c:pt>
                  <c:pt idx="1">
                    <c:v>60.295605146643965</c:v>
                  </c:pt>
                  <c:pt idx="2">
                    <c:v>72.562409919553687</c:v>
                  </c:pt>
                  <c:pt idx="3">
                    <c:v>82.704796313958553</c:v>
                  </c:pt>
                  <c:pt idx="4">
                    <c:v>91.758069581553528</c:v>
                  </c:pt>
                  <c:pt idx="5">
                    <c:v>99.201965706331364</c:v>
                  </c:pt>
                </c:numCache>
              </c:numRef>
            </c:plus>
            <c:minus>
              <c:numRef>
                <c:f>Sheet1!$F$2:$F$7</c:f>
                <c:numCache>
                  <c:formatCode>General</c:formatCode>
                  <c:ptCount val="6"/>
                  <c:pt idx="0">
                    <c:v>13.155987230154938</c:v>
                  </c:pt>
                  <c:pt idx="1">
                    <c:v>60.295605146643965</c:v>
                  </c:pt>
                  <c:pt idx="2">
                    <c:v>72.562409919553687</c:v>
                  </c:pt>
                  <c:pt idx="3">
                    <c:v>82.704796313958553</c:v>
                  </c:pt>
                  <c:pt idx="4">
                    <c:v>91.758069581553528</c:v>
                  </c:pt>
                  <c:pt idx="5">
                    <c:v>99.201965706331364</c:v>
                  </c:pt>
                </c:numCache>
              </c:numRef>
            </c:minus>
            <c:spPr>
              <a:noFill/>
              <a:ln w="9525" cap="flat" cmpd="sng" algn="ctr">
                <a:solidFill>
                  <a:schemeClr val="tx1">
                    <a:lumMod val="65000"/>
                    <a:lumOff val="35000"/>
                  </a:schemeClr>
                </a:solidFill>
                <a:round/>
              </a:ln>
              <a:effectLst/>
            </c:spPr>
          </c:errBars>
          <c:xVal>
            <c:numRef>
              <c:f>Sheet1!$A$2:$A$7</c:f>
              <c:numCache>
                <c:formatCode>General</c:formatCode>
                <c:ptCount val="6"/>
                <c:pt idx="0">
                  <c:v>1</c:v>
                </c:pt>
                <c:pt idx="1">
                  <c:v>2</c:v>
                </c:pt>
                <c:pt idx="2">
                  <c:v>3</c:v>
                </c:pt>
                <c:pt idx="3">
                  <c:v>4</c:v>
                </c:pt>
                <c:pt idx="4">
                  <c:v>5</c:v>
                </c:pt>
                <c:pt idx="5">
                  <c:v>6</c:v>
                </c:pt>
              </c:numCache>
            </c:numRef>
          </c:xVal>
          <c:yVal>
            <c:numRef>
              <c:f>Sheet1!$E$2:$E$7</c:f>
              <c:numCache>
                <c:formatCode>General</c:formatCode>
                <c:ptCount val="6"/>
                <c:pt idx="0">
                  <c:v>371.5</c:v>
                </c:pt>
                <c:pt idx="1">
                  <c:v>500.79999999999995</c:v>
                </c:pt>
                <c:pt idx="2">
                  <c:v>576.76666666666665</c:v>
                </c:pt>
                <c:pt idx="3">
                  <c:v>633.73333333333323</c:v>
                </c:pt>
                <c:pt idx="4">
                  <c:v>681.53333333333342</c:v>
                </c:pt>
                <c:pt idx="5">
                  <c:v>724.4</c:v>
                </c:pt>
              </c:numCache>
            </c:numRef>
          </c:yVal>
          <c:smooth val="0"/>
          <c:extLst>
            <c:ext xmlns:c16="http://schemas.microsoft.com/office/drawing/2014/chart" uri="{C3380CC4-5D6E-409C-BE32-E72D297353CC}">
              <c16:uniqueId val="{00000001-7C2B-2544-BF88-C31D6BDD4E1F}"/>
            </c:ext>
          </c:extLst>
        </c:ser>
        <c:dLbls>
          <c:showLegendKey val="0"/>
          <c:showVal val="0"/>
          <c:showCatName val="0"/>
          <c:showSerName val="0"/>
          <c:showPercent val="0"/>
          <c:showBubbleSize val="0"/>
        </c:dLbls>
        <c:axId val="511508832"/>
        <c:axId val="511510800"/>
      </c:scatterChart>
      <c:valAx>
        <c:axId val="51150883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Run</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10800"/>
        <c:crosses val="autoZero"/>
        <c:crossBetween val="midCat"/>
      </c:valAx>
      <c:valAx>
        <c:axId val="511510800"/>
        <c:scaling>
          <c:orientation val="minMax"/>
          <c:max val="850"/>
          <c:min val="30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 ct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0883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0"/>
          <c:order val="0"/>
          <c:spPr>
            <a:ln w="19050" cap="rnd">
              <a:noFill/>
              <a:round/>
            </a:ln>
            <a:effectLst/>
          </c:spPr>
          <c:marker>
            <c:symbol val="circle"/>
            <c:size val="12"/>
            <c:spPr>
              <a:solidFill>
                <a:schemeClr val="accent2"/>
              </a:solidFill>
              <a:ln w="9525">
                <a:solidFill>
                  <a:schemeClr val="accent2"/>
                </a:solidFill>
              </a:ln>
              <a:effectLst/>
            </c:spPr>
          </c:marker>
          <c:trendline>
            <c:spPr>
              <a:ln w="50800" cap="rnd">
                <a:solidFill>
                  <a:schemeClr val="accent2"/>
                </a:solidFill>
                <a:prstDash val="sysDot"/>
              </a:ln>
              <a:effectLst/>
            </c:spPr>
            <c:trendlineType val="linear"/>
            <c:dispRSqr val="1"/>
            <c:dispEq val="1"/>
            <c:trendlineLbl>
              <c:layout>
                <c:manualLayout>
                  <c:x val="-4.2913555727762493E-3"/>
                  <c:y val="-0.10262168209707868"/>
                </c:manualLayout>
              </c:layout>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rendlineLbl>
          </c:trendline>
          <c:errBars>
            <c:errDir val="y"/>
            <c:errBarType val="both"/>
            <c:errValType val="cust"/>
            <c:noEndCap val="0"/>
            <c:plus>
              <c:numRef>
                <c:f>Sheet1!$G$2:$G$7</c:f>
                <c:numCache>
                  <c:formatCode>General</c:formatCode>
                  <c:ptCount val="6"/>
                  <c:pt idx="0">
                    <c:v>0.2345918441321708</c:v>
                  </c:pt>
                  <c:pt idx="1">
                    <c:v>0.54616847217685416</c:v>
                  </c:pt>
                  <c:pt idx="2">
                    <c:v>0.66730802482811447</c:v>
                  </c:pt>
                  <c:pt idx="3">
                    <c:v>0.77116794539192379</c:v>
                  </c:pt>
                  <c:pt idx="4">
                    <c:v>1.2216791722870615</c:v>
                  </c:pt>
                  <c:pt idx="5">
                    <c:v>1.0592922165295098</c:v>
                  </c:pt>
                </c:numCache>
              </c:numRef>
            </c:plus>
            <c:minus>
              <c:numRef>
                <c:f>Sheet1!$G$2:$G$7</c:f>
                <c:numCache>
                  <c:formatCode>General</c:formatCode>
                  <c:ptCount val="6"/>
                  <c:pt idx="0">
                    <c:v>0.2345918441321708</c:v>
                  </c:pt>
                  <c:pt idx="1">
                    <c:v>0.54616847217685416</c:v>
                  </c:pt>
                  <c:pt idx="2">
                    <c:v>0.66730802482811447</c:v>
                  </c:pt>
                  <c:pt idx="3">
                    <c:v>0.77116794539192379</c:v>
                  </c:pt>
                  <c:pt idx="4">
                    <c:v>1.2216791722870615</c:v>
                  </c:pt>
                  <c:pt idx="5">
                    <c:v>1.0592922165295098</c:v>
                  </c:pt>
                </c:numCache>
              </c:numRef>
            </c:minus>
            <c:spPr>
              <a:noFill/>
              <a:ln w="9525" cap="flat" cmpd="sng" algn="ctr">
                <a:solidFill>
                  <a:schemeClr val="tx1">
                    <a:lumMod val="65000"/>
                    <a:lumOff val="35000"/>
                  </a:schemeClr>
                </a:solidFill>
                <a:round/>
              </a:ln>
              <a:effectLst/>
            </c:spPr>
          </c:errBars>
          <c:xVal>
            <c:numRef>
              <c:f>Sheet1!$A$2:$A$7</c:f>
              <c:numCache>
                <c:formatCode>General</c:formatCode>
                <c:ptCount val="6"/>
                <c:pt idx="0">
                  <c:v>1</c:v>
                </c:pt>
                <c:pt idx="1">
                  <c:v>2</c:v>
                </c:pt>
                <c:pt idx="2">
                  <c:v>3</c:v>
                </c:pt>
                <c:pt idx="3">
                  <c:v>4</c:v>
                </c:pt>
                <c:pt idx="4">
                  <c:v>5</c:v>
                </c:pt>
                <c:pt idx="5">
                  <c:v>6</c:v>
                </c:pt>
              </c:numCache>
            </c:numRef>
          </c:xVal>
          <c:yVal>
            <c:numRef>
              <c:f>Sheet1!$E$2:$E$7</c:f>
              <c:numCache>
                <c:formatCode>General</c:formatCode>
                <c:ptCount val="6"/>
                <c:pt idx="0">
                  <c:v>18.573333333333334</c:v>
                </c:pt>
                <c:pt idx="1">
                  <c:v>21.8</c:v>
                </c:pt>
                <c:pt idx="2">
                  <c:v>24.23</c:v>
                </c:pt>
                <c:pt idx="3">
                  <c:v>26.51</c:v>
                </c:pt>
                <c:pt idx="4">
                  <c:v>28.650000000000002</c:v>
                </c:pt>
                <c:pt idx="5">
                  <c:v>30.090000000000003</c:v>
                </c:pt>
              </c:numCache>
            </c:numRef>
          </c:yVal>
          <c:smooth val="0"/>
          <c:extLst>
            <c:ext xmlns:c16="http://schemas.microsoft.com/office/drawing/2014/chart" uri="{C3380CC4-5D6E-409C-BE32-E72D297353CC}">
              <c16:uniqueId val="{00000001-DB43-0F43-8909-066072857EEE}"/>
            </c:ext>
          </c:extLst>
        </c:ser>
        <c:dLbls>
          <c:showLegendKey val="0"/>
          <c:showVal val="0"/>
          <c:showCatName val="0"/>
          <c:showSerName val="0"/>
          <c:showPercent val="0"/>
          <c:showBubbleSize val="0"/>
        </c:dLbls>
        <c:axId val="511508832"/>
        <c:axId val="511510800"/>
      </c:scatterChart>
      <c:valAx>
        <c:axId val="511508832"/>
        <c:scaling>
          <c:orientation val="minMax"/>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Run</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10800"/>
        <c:crosses val="autoZero"/>
        <c:crossBetween val="midCat"/>
      </c:valAx>
      <c:valAx>
        <c:axId val="511510800"/>
        <c:scaling>
          <c:orientation val="minMax"/>
          <c:max val="43"/>
          <c:min val="18"/>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R ct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511508832"/>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1"/>
          <c:order val="0"/>
          <c:tx>
            <c:v>Run 1</c:v>
          </c:tx>
          <c:spPr>
            <a:ln w="25400" cap="rnd">
              <a:noFill/>
              <a:round/>
            </a:ln>
            <a:effectLst/>
          </c:spPr>
          <c:marker>
            <c:symbol val="circle"/>
            <c:size val="12"/>
            <c:spPr>
              <a:solidFill>
                <a:schemeClr val="accent2">
                  <a:tint val="52000"/>
                </a:schemeClr>
              </a:solidFill>
              <a:ln w="9525">
                <a:solidFill>
                  <a:schemeClr val="accent2">
                    <a:tint val="5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Sheet1!$B$3:$B$63</c:f>
              <c:numCache>
                <c:formatCode>General</c:formatCode>
                <c:ptCount val="61"/>
                <c:pt idx="0">
                  <c:v>134.3468</c:v>
                </c:pt>
                <c:pt idx="1">
                  <c:v>134.78440000000001</c:v>
                </c:pt>
                <c:pt idx="2">
                  <c:v>135.4109</c:v>
                </c:pt>
                <c:pt idx="3">
                  <c:v>136.1233</c:v>
                </c:pt>
                <c:pt idx="4">
                  <c:v>137.02719999999999</c:v>
                </c:pt>
                <c:pt idx="5">
                  <c:v>138.0891</c:v>
                </c:pt>
                <c:pt idx="6">
                  <c:v>139.26300000000001</c:v>
                </c:pt>
                <c:pt idx="7">
                  <c:v>140.6112</c:v>
                </c:pt>
                <c:pt idx="8">
                  <c:v>142.02080000000001</c:v>
                </c:pt>
                <c:pt idx="9">
                  <c:v>143.3271</c:v>
                </c:pt>
                <c:pt idx="10">
                  <c:v>144.48699999999999</c:v>
                </c:pt>
                <c:pt idx="11">
                  <c:v>145.3494</c:v>
                </c:pt>
                <c:pt idx="12">
                  <c:v>146.16550000000001</c:v>
                </c:pt>
                <c:pt idx="13">
                  <c:v>146.90360000000001</c:v>
                </c:pt>
                <c:pt idx="14">
                  <c:v>147.36150000000001</c:v>
                </c:pt>
                <c:pt idx="15">
                  <c:v>147.7115</c:v>
                </c:pt>
                <c:pt idx="16">
                  <c:v>147.9639</c:v>
                </c:pt>
                <c:pt idx="17">
                  <c:v>148.4091</c:v>
                </c:pt>
                <c:pt idx="18">
                  <c:v>148.65989999999999</c:v>
                </c:pt>
                <c:pt idx="19">
                  <c:v>148.98390000000001</c:v>
                </c:pt>
                <c:pt idx="20">
                  <c:v>149.25700000000001</c:v>
                </c:pt>
                <c:pt idx="21">
                  <c:v>149.45740000000001</c:v>
                </c:pt>
                <c:pt idx="22">
                  <c:v>149.726</c:v>
                </c:pt>
                <c:pt idx="23">
                  <c:v>150.0992</c:v>
                </c:pt>
                <c:pt idx="24">
                  <c:v>150.39769999999999</c:v>
                </c:pt>
                <c:pt idx="25">
                  <c:v>150.75839999999999</c:v>
                </c:pt>
                <c:pt idx="26">
                  <c:v>151.11449999999999</c:v>
                </c:pt>
                <c:pt idx="27">
                  <c:v>151.58029999999999</c:v>
                </c:pt>
                <c:pt idx="28">
                  <c:v>152.0513</c:v>
                </c:pt>
                <c:pt idx="29">
                  <c:v>152.58349999999999</c:v>
                </c:pt>
                <c:pt idx="30">
                  <c:v>153.0977</c:v>
                </c:pt>
                <c:pt idx="31">
                  <c:v>153.761</c:v>
                </c:pt>
                <c:pt idx="32">
                  <c:v>154.4359</c:v>
                </c:pt>
                <c:pt idx="33">
                  <c:v>155.23400000000001</c:v>
                </c:pt>
                <c:pt idx="34">
                  <c:v>156.0659</c:v>
                </c:pt>
                <c:pt idx="35">
                  <c:v>157.05340000000001</c:v>
                </c:pt>
                <c:pt idx="36">
                  <c:v>158.21129999999999</c:v>
                </c:pt>
                <c:pt idx="37">
                  <c:v>159.63650000000001</c:v>
                </c:pt>
                <c:pt idx="38">
                  <c:v>160.9606</c:v>
                </c:pt>
                <c:pt idx="39">
                  <c:v>162.58179999999999</c:v>
                </c:pt>
                <c:pt idx="40">
                  <c:v>164.15219999999999</c:v>
                </c:pt>
                <c:pt idx="41">
                  <c:v>165.9803</c:v>
                </c:pt>
                <c:pt idx="42">
                  <c:v>167.9787</c:v>
                </c:pt>
                <c:pt idx="43">
                  <c:v>170.3597</c:v>
                </c:pt>
                <c:pt idx="44">
                  <c:v>173.14599999999999</c:v>
                </c:pt>
                <c:pt idx="45">
                  <c:v>176.1139</c:v>
                </c:pt>
                <c:pt idx="46">
                  <c:v>179.5163</c:v>
                </c:pt>
                <c:pt idx="47">
                  <c:v>183.32749999999999</c:v>
                </c:pt>
                <c:pt idx="48">
                  <c:v>187.65459999999999</c:v>
                </c:pt>
                <c:pt idx="49">
                  <c:v>192.3449</c:v>
                </c:pt>
                <c:pt idx="50">
                  <c:v>198.167</c:v>
                </c:pt>
                <c:pt idx="51">
                  <c:v>204.4811</c:v>
                </c:pt>
                <c:pt idx="52">
                  <c:v>211.1832</c:v>
                </c:pt>
                <c:pt idx="53">
                  <c:v>219.00790000000001</c:v>
                </c:pt>
                <c:pt idx="54">
                  <c:v>227.89609999999999</c:v>
                </c:pt>
                <c:pt idx="55">
                  <c:v>238.18539999999999</c:v>
                </c:pt>
                <c:pt idx="56">
                  <c:v>249.47620000000001</c:v>
                </c:pt>
                <c:pt idx="57">
                  <c:v>262.39499999999998</c:v>
                </c:pt>
                <c:pt idx="58">
                  <c:v>277.04849999999999</c:v>
                </c:pt>
                <c:pt idx="59">
                  <c:v>294.22050000000002</c:v>
                </c:pt>
                <c:pt idx="60">
                  <c:v>313.56709999999998</c:v>
                </c:pt>
              </c:numCache>
            </c:numRef>
          </c:yVal>
          <c:smooth val="0"/>
          <c:extLst>
            <c:ext xmlns:c16="http://schemas.microsoft.com/office/drawing/2014/chart" uri="{C3380CC4-5D6E-409C-BE32-E72D297353CC}">
              <c16:uniqueId val="{00000000-BEFA-CC4A-8659-FCF68F8ED149}"/>
            </c:ext>
          </c:extLst>
        </c:ser>
        <c:ser>
          <c:idx val="3"/>
          <c:order val="1"/>
          <c:tx>
            <c:v>Run 2</c:v>
          </c:tx>
          <c:spPr>
            <a:ln w="25400" cap="rnd">
              <a:noFill/>
              <a:round/>
            </a:ln>
            <a:effectLst/>
          </c:spPr>
          <c:marker>
            <c:symbol val="circle"/>
            <c:size val="12"/>
            <c:spPr>
              <a:solidFill>
                <a:schemeClr val="accent2">
                  <a:tint val="74000"/>
                </a:schemeClr>
              </a:solidFill>
              <a:ln w="9525">
                <a:solidFill>
                  <a:schemeClr val="accent2">
                    <a:tint val="7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Sheet1!$D$3:$D$63</c:f>
              <c:numCache>
                <c:formatCode>General</c:formatCode>
                <c:ptCount val="61"/>
                <c:pt idx="0">
                  <c:v>133.26390000000001</c:v>
                </c:pt>
                <c:pt idx="1">
                  <c:v>133.5446</c:v>
                </c:pt>
                <c:pt idx="2">
                  <c:v>133.9409</c:v>
                </c:pt>
                <c:pt idx="3">
                  <c:v>134.44450000000001</c:v>
                </c:pt>
                <c:pt idx="4">
                  <c:v>135.15379999999999</c:v>
                </c:pt>
                <c:pt idx="5">
                  <c:v>136.09119999999999</c:v>
                </c:pt>
                <c:pt idx="6">
                  <c:v>137.31379999999999</c:v>
                </c:pt>
                <c:pt idx="7">
                  <c:v>138.93279999999999</c:v>
                </c:pt>
                <c:pt idx="8">
                  <c:v>140.95580000000001</c:v>
                </c:pt>
                <c:pt idx="9">
                  <c:v>143.3511</c:v>
                </c:pt>
                <c:pt idx="10">
                  <c:v>145.88910000000001</c:v>
                </c:pt>
                <c:pt idx="11">
                  <c:v>148.54259999999999</c:v>
                </c:pt>
                <c:pt idx="12">
                  <c:v>151.13820000000001</c:v>
                </c:pt>
                <c:pt idx="13">
                  <c:v>153.4118</c:v>
                </c:pt>
                <c:pt idx="14">
                  <c:v>155.22</c:v>
                </c:pt>
                <c:pt idx="15">
                  <c:v>156.68049999999999</c:v>
                </c:pt>
                <c:pt idx="16">
                  <c:v>157.7192</c:v>
                </c:pt>
                <c:pt idx="17">
                  <c:v>158.68690000000001</c:v>
                </c:pt>
                <c:pt idx="18">
                  <c:v>159.32939999999999</c:v>
                </c:pt>
                <c:pt idx="19">
                  <c:v>159.8306</c:v>
                </c:pt>
                <c:pt idx="20">
                  <c:v>160.2535</c:v>
                </c:pt>
                <c:pt idx="21">
                  <c:v>160.68960000000001</c:v>
                </c:pt>
                <c:pt idx="22">
                  <c:v>161.05760000000001</c:v>
                </c:pt>
                <c:pt idx="23">
                  <c:v>161.3612</c:v>
                </c:pt>
                <c:pt idx="24">
                  <c:v>161.70869999999999</c:v>
                </c:pt>
                <c:pt idx="25">
                  <c:v>162.07419999999999</c:v>
                </c:pt>
                <c:pt idx="26">
                  <c:v>162.4324</c:v>
                </c:pt>
                <c:pt idx="27">
                  <c:v>162.83369999999999</c:v>
                </c:pt>
                <c:pt idx="28">
                  <c:v>163.2484</c:v>
                </c:pt>
                <c:pt idx="29">
                  <c:v>163.7166</c:v>
                </c:pt>
                <c:pt idx="30">
                  <c:v>164.2139</c:v>
                </c:pt>
                <c:pt idx="31">
                  <c:v>164.80709999999999</c:v>
                </c:pt>
                <c:pt idx="32">
                  <c:v>165.4188</c:v>
                </c:pt>
                <c:pt idx="33">
                  <c:v>166.13380000000001</c:v>
                </c:pt>
                <c:pt idx="34">
                  <c:v>166.93899999999999</c:v>
                </c:pt>
                <c:pt idx="35">
                  <c:v>167.79429999999999</c:v>
                </c:pt>
                <c:pt idx="36">
                  <c:v>168.8109</c:v>
                </c:pt>
                <c:pt idx="37">
                  <c:v>170.19149999999999</c:v>
                </c:pt>
                <c:pt idx="38">
                  <c:v>171.42429999999999</c:v>
                </c:pt>
                <c:pt idx="39">
                  <c:v>172.93369999999999</c:v>
                </c:pt>
                <c:pt idx="40">
                  <c:v>174.35480000000001</c:v>
                </c:pt>
                <c:pt idx="41">
                  <c:v>176.0729</c:v>
                </c:pt>
                <c:pt idx="42">
                  <c:v>178.0676</c:v>
                </c:pt>
                <c:pt idx="43">
                  <c:v>180.31469999999999</c:v>
                </c:pt>
                <c:pt idx="44">
                  <c:v>182.98240000000001</c:v>
                </c:pt>
                <c:pt idx="45">
                  <c:v>185.76589999999999</c:v>
                </c:pt>
                <c:pt idx="46">
                  <c:v>188.97499999999999</c:v>
                </c:pt>
                <c:pt idx="47">
                  <c:v>192.56729999999999</c:v>
                </c:pt>
                <c:pt idx="48">
                  <c:v>196.73670000000001</c:v>
                </c:pt>
                <c:pt idx="49">
                  <c:v>201.21979999999999</c:v>
                </c:pt>
                <c:pt idx="50">
                  <c:v>206.79750000000001</c:v>
                </c:pt>
                <c:pt idx="51">
                  <c:v>212.83269999999999</c:v>
                </c:pt>
                <c:pt idx="52">
                  <c:v>219.381</c:v>
                </c:pt>
                <c:pt idx="53">
                  <c:v>226.9282</c:v>
                </c:pt>
                <c:pt idx="54">
                  <c:v>235.61680000000001</c:v>
                </c:pt>
                <c:pt idx="55">
                  <c:v>245.73500000000001</c:v>
                </c:pt>
                <c:pt idx="56">
                  <c:v>256.79000000000002</c:v>
                </c:pt>
                <c:pt idx="57">
                  <c:v>269.47340000000003</c:v>
                </c:pt>
                <c:pt idx="58">
                  <c:v>283.91070000000002</c:v>
                </c:pt>
                <c:pt idx="59">
                  <c:v>300.75259999999997</c:v>
                </c:pt>
                <c:pt idx="60">
                  <c:v>319.75209999999998</c:v>
                </c:pt>
              </c:numCache>
            </c:numRef>
          </c:yVal>
          <c:smooth val="0"/>
          <c:extLst xmlns:c15="http://schemas.microsoft.com/office/drawing/2012/chart">
            <c:ext xmlns:c16="http://schemas.microsoft.com/office/drawing/2014/chart" uri="{C3380CC4-5D6E-409C-BE32-E72D297353CC}">
              <c16:uniqueId val="{00000001-BEFA-CC4A-8659-FCF68F8ED149}"/>
            </c:ext>
          </c:extLst>
        </c:ser>
        <c:ser>
          <c:idx val="5"/>
          <c:order val="2"/>
          <c:tx>
            <c:v>Run 3</c:v>
          </c:tx>
          <c:spPr>
            <a:ln w="25400" cap="rnd">
              <a:noFill/>
              <a:round/>
            </a:ln>
            <a:effectLst/>
          </c:spPr>
          <c:marker>
            <c:symbol val="circle"/>
            <c:size val="12"/>
            <c:spPr>
              <a:solidFill>
                <a:schemeClr val="accent2">
                  <a:tint val="95000"/>
                </a:schemeClr>
              </a:solidFill>
              <a:ln w="9525">
                <a:solidFill>
                  <a:schemeClr val="accent2">
                    <a:tint val="95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Sheet1!$F$3:$F$63</c:f>
              <c:numCache>
                <c:formatCode>General</c:formatCode>
                <c:ptCount val="61"/>
                <c:pt idx="0">
                  <c:v>132.86279999999999</c:v>
                </c:pt>
                <c:pt idx="1">
                  <c:v>133.19460000000001</c:v>
                </c:pt>
                <c:pt idx="2">
                  <c:v>133.59870000000001</c:v>
                </c:pt>
                <c:pt idx="3">
                  <c:v>134.07740000000001</c:v>
                </c:pt>
                <c:pt idx="4">
                  <c:v>134.7165</c:v>
                </c:pt>
                <c:pt idx="5">
                  <c:v>135.61949999999999</c:v>
                </c:pt>
                <c:pt idx="6">
                  <c:v>136.77279999999999</c:v>
                </c:pt>
                <c:pt idx="7">
                  <c:v>138.3578</c:v>
                </c:pt>
                <c:pt idx="8">
                  <c:v>140.39150000000001</c:v>
                </c:pt>
                <c:pt idx="9">
                  <c:v>142.85419999999999</c:v>
                </c:pt>
                <c:pt idx="10">
                  <c:v>145.65780000000001</c:v>
                </c:pt>
                <c:pt idx="11">
                  <c:v>148.74610000000001</c:v>
                </c:pt>
                <c:pt idx="12">
                  <c:v>151.92439999999999</c:v>
                </c:pt>
                <c:pt idx="13">
                  <c:v>154.7501</c:v>
                </c:pt>
                <c:pt idx="14">
                  <c:v>157.26519999999999</c:v>
                </c:pt>
                <c:pt idx="15">
                  <c:v>159.18719999999999</c:v>
                </c:pt>
                <c:pt idx="16">
                  <c:v>160.70050000000001</c:v>
                </c:pt>
                <c:pt idx="17">
                  <c:v>162.01050000000001</c:v>
                </c:pt>
                <c:pt idx="18">
                  <c:v>162.89599999999999</c:v>
                </c:pt>
                <c:pt idx="19">
                  <c:v>163.4872</c:v>
                </c:pt>
                <c:pt idx="20">
                  <c:v>164.11349999999999</c:v>
                </c:pt>
                <c:pt idx="21">
                  <c:v>164.5804</c:v>
                </c:pt>
                <c:pt idx="22">
                  <c:v>164.9605</c:v>
                </c:pt>
                <c:pt idx="23">
                  <c:v>165.34350000000001</c:v>
                </c:pt>
                <c:pt idx="24">
                  <c:v>165.69810000000001</c:v>
                </c:pt>
                <c:pt idx="25">
                  <c:v>166.03630000000001</c:v>
                </c:pt>
                <c:pt idx="26">
                  <c:v>166.42439999999999</c:v>
                </c:pt>
                <c:pt idx="27">
                  <c:v>166.81880000000001</c:v>
                </c:pt>
                <c:pt idx="28">
                  <c:v>167.22839999999999</c:v>
                </c:pt>
                <c:pt idx="29">
                  <c:v>167.7022</c:v>
                </c:pt>
                <c:pt idx="30">
                  <c:v>168.1798</c:v>
                </c:pt>
                <c:pt idx="31">
                  <c:v>168.77799999999999</c:v>
                </c:pt>
                <c:pt idx="32">
                  <c:v>169.42760000000001</c:v>
                </c:pt>
                <c:pt idx="33">
                  <c:v>170.11779999999999</c:v>
                </c:pt>
                <c:pt idx="34">
                  <c:v>170.8664</c:v>
                </c:pt>
                <c:pt idx="35">
                  <c:v>171.7483</c:v>
                </c:pt>
                <c:pt idx="36">
                  <c:v>172.78749999999999</c:v>
                </c:pt>
                <c:pt idx="37">
                  <c:v>174.18379999999999</c:v>
                </c:pt>
                <c:pt idx="38">
                  <c:v>175.4059</c:v>
                </c:pt>
                <c:pt idx="39">
                  <c:v>176.8383</c:v>
                </c:pt>
                <c:pt idx="40">
                  <c:v>178.32769999999999</c:v>
                </c:pt>
                <c:pt idx="41">
                  <c:v>180.02869999999999</c:v>
                </c:pt>
                <c:pt idx="42">
                  <c:v>181.92959999999999</c:v>
                </c:pt>
                <c:pt idx="43">
                  <c:v>184.22219999999999</c:v>
                </c:pt>
                <c:pt idx="44">
                  <c:v>186.8374</c:v>
                </c:pt>
                <c:pt idx="45">
                  <c:v>189.6061</c:v>
                </c:pt>
                <c:pt idx="46">
                  <c:v>192.79320000000001</c:v>
                </c:pt>
                <c:pt idx="47">
                  <c:v>196.36189999999999</c:v>
                </c:pt>
                <c:pt idx="48">
                  <c:v>200.50319999999999</c:v>
                </c:pt>
                <c:pt idx="49">
                  <c:v>205.03890000000001</c:v>
                </c:pt>
                <c:pt idx="50">
                  <c:v>210.5513</c:v>
                </c:pt>
                <c:pt idx="51">
                  <c:v>216.53270000000001</c:v>
                </c:pt>
                <c:pt idx="52">
                  <c:v>223.05510000000001</c:v>
                </c:pt>
                <c:pt idx="53">
                  <c:v>230.59469999999999</c:v>
                </c:pt>
                <c:pt idx="54">
                  <c:v>239.197</c:v>
                </c:pt>
                <c:pt idx="55">
                  <c:v>249.16630000000001</c:v>
                </c:pt>
                <c:pt idx="56">
                  <c:v>260.20609999999999</c:v>
                </c:pt>
                <c:pt idx="57">
                  <c:v>272.7722</c:v>
                </c:pt>
                <c:pt idx="58">
                  <c:v>287.05900000000003</c:v>
                </c:pt>
                <c:pt idx="59">
                  <c:v>303.92649999999998</c:v>
                </c:pt>
                <c:pt idx="60">
                  <c:v>322.88819999999998</c:v>
                </c:pt>
              </c:numCache>
            </c:numRef>
          </c:yVal>
          <c:smooth val="0"/>
          <c:extLst>
            <c:ext xmlns:c16="http://schemas.microsoft.com/office/drawing/2014/chart" uri="{C3380CC4-5D6E-409C-BE32-E72D297353CC}">
              <c16:uniqueId val="{00000002-BEFA-CC4A-8659-FCF68F8ED149}"/>
            </c:ext>
          </c:extLst>
        </c:ser>
        <c:ser>
          <c:idx val="6"/>
          <c:order val="3"/>
          <c:tx>
            <c:v>Run 4</c:v>
          </c:tx>
          <c:spPr>
            <a:ln w="25400" cap="rnd">
              <a:noFill/>
              <a:round/>
            </a:ln>
            <a:effectLst/>
          </c:spPr>
          <c:marker>
            <c:symbol val="circle"/>
            <c:size val="12"/>
            <c:spPr>
              <a:solidFill>
                <a:schemeClr val="accent2">
                  <a:shade val="94000"/>
                </a:schemeClr>
              </a:solidFill>
              <a:ln w="9525">
                <a:solidFill>
                  <a:schemeClr val="accent2">
                    <a:shade val="9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Sheet1!$H$3:$H$63</c:f>
              <c:numCache>
                <c:formatCode>General</c:formatCode>
                <c:ptCount val="61"/>
                <c:pt idx="0">
                  <c:v>132.7748</c:v>
                </c:pt>
                <c:pt idx="1">
                  <c:v>133.05260000000001</c:v>
                </c:pt>
                <c:pt idx="2">
                  <c:v>133.39529999999999</c:v>
                </c:pt>
                <c:pt idx="3">
                  <c:v>133.85919999999999</c:v>
                </c:pt>
                <c:pt idx="4">
                  <c:v>134.47069999999999</c:v>
                </c:pt>
                <c:pt idx="5">
                  <c:v>135.3706</c:v>
                </c:pt>
                <c:pt idx="6">
                  <c:v>136.6087</c:v>
                </c:pt>
                <c:pt idx="7">
                  <c:v>138.14869999999999</c:v>
                </c:pt>
                <c:pt idx="8">
                  <c:v>140.0444</c:v>
                </c:pt>
                <c:pt idx="9">
                  <c:v>142.60429999999999</c:v>
                </c:pt>
                <c:pt idx="10">
                  <c:v>145.52369999999999</c:v>
                </c:pt>
                <c:pt idx="11">
                  <c:v>148.8441</c:v>
                </c:pt>
                <c:pt idx="12">
                  <c:v>152.2996</c:v>
                </c:pt>
                <c:pt idx="13">
                  <c:v>155.6079</c:v>
                </c:pt>
                <c:pt idx="14">
                  <c:v>158.4144</c:v>
                </c:pt>
                <c:pt idx="15">
                  <c:v>160.73140000000001</c:v>
                </c:pt>
                <c:pt idx="16">
                  <c:v>162.54060000000001</c:v>
                </c:pt>
                <c:pt idx="17">
                  <c:v>164.10990000000001</c:v>
                </c:pt>
                <c:pt idx="18">
                  <c:v>165.13990000000001</c:v>
                </c:pt>
                <c:pt idx="19">
                  <c:v>165.8723</c:v>
                </c:pt>
                <c:pt idx="20">
                  <c:v>166.54750000000001</c:v>
                </c:pt>
                <c:pt idx="21">
                  <c:v>167.071</c:v>
                </c:pt>
                <c:pt idx="22">
                  <c:v>167.4744</c:v>
                </c:pt>
                <c:pt idx="23">
                  <c:v>167.8835</c:v>
                </c:pt>
                <c:pt idx="24">
                  <c:v>168.29159999999999</c:v>
                </c:pt>
                <c:pt idx="25">
                  <c:v>168.64269999999999</c:v>
                </c:pt>
                <c:pt idx="26">
                  <c:v>169.0223</c:v>
                </c:pt>
                <c:pt idx="27">
                  <c:v>169.4341</c:v>
                </c:pt>
                <c:pt idx="28">
                  <c:v>169.8665</c:v>
                </c:pt>
                <c:pt idx="29">
                  <c:v>170.3399</c:v>
                </c:pt>
                <c:pt idx="30">
                  <c:v>170.8186</c:v>
                </c:pt>
                <c:pt idx="31">
                  <c:v>171.39830000000001</c:v>
                </c:pt>
                <c:pt idx="32">
                  <c:v>172.0239</c:v>
                </c:pt>
                <c:pt idx="33">
                  <c:v>172.71850000000001</c:v>
                </c:pt>
                <c:pt idx="34">
                  <c:v>173.4896</c:v>
                </c:pt>
                <c:pt idx="35">
                  <c:v>174.3458</c:v>
                </c:pt>
                <c:pt idx="36">
                  <c:v>175.37610000000001</c:v>
                </c:pt>
                <c:pt idx="37">
                  <c:v>176.77269999999999</c:v>
                </c:pt>
                <c:pt idx="38">
                  <c:v>177.89689999999999</c:v>
                </c:pt>
                <c:pt idx="39">
                  <c:v>179.44280000000001</c:v>
                </c:pt>
                <c:pt idx="40">
                  <c:v>180.85830000000001</c:v>
                </c:pt>
                <c:pt idx="41">
                  <c:v>182.58459999999999</c:v>
                </c:pt>
                <c:pt idx="42">
                  <c:v>184.48670000000001</c:v>
                </c:pt>
                <c:pt idx="43">
                  <c:v>186.7329</c:v>
                </c:pt>
                <c:pt idx="44">
                  <c:v>189.3355</c:v>
                </c:pt>
                <c:pt idx="45">
                  <c:v>192.0975</c:v>
                </c:pt>
                <c:pt idx="46">
                  <c:v>195.27500000000001</c:v>
                </c:pt>
                <c:pt idx="47">
                  <c:v>198.82239999999999</c:v>
                </c:pt>
                <c:pt idx="48">
                  <c:v>202.9675</c:v>
                </c:pt>
                <c:pt idx="49">
                  <c:v>207.4641</c:v>
                </c:pt>
                <c:pt idx="50">
                  <c:v>212.959</c:v>
                </c:pt>
                <c:pt idx="51">
                  <c:v>218.93940000000001</c:v>
                </c:pt>
                <c:pt idx="52">
                  <c:v>225.4324</c:v>
                </c:pt>
                <c:pt idx="53">
                  <c:v>232.94040000000001</c:v>
                </c:pt>
                <c:pt idx="54">
                  <c:v>241.54730000000001</c:v>
                </c:pt>
                <c:pt idx="55">
                  <c:v>251.49629999999999</c:v>
                </c:pt>
                <c:pt idx="56">
                  <c:v>262.54700000000003</c:v>
                </c:pt>
                <c:pt idx="57">
                  <c:v>275.05020000000002</c:v>
                </c:pt>
                <c:pt idx="58">
                  <c:v>289.38069999999999</c:v>
                </c:pt>
                <c:pt idx="59">
                  <c:v>306.012</c:v>
                </c:pt>
                <c:pt idx="60">
                  <c:v>324.92340000000002</c:v>
                </c:pt>
              </c:numCache>
            </c:numRef>
          </c:yVal>
          <c:smooth val="0"/>
          <c:extLst>
            <c:ext xmlns:c16="http://schemas.microsoft.com/office/drawing/2014/chart" uri="{C3380CC4-5D6E-409C-BE32-E72D297353CC}">
              <c16:uniqueId val="{00000003-BEFA-CC4A-8659-FCF68F8ED149}"/>
            </c:ext>
          </c:extLst>
        </c:ser>
        <c:ser>
          <c:idx val="9"/>
          <c:order val="4"/>
          <c:tx>
            <c:v>Run 5</c:v>
          </c:tx>
          <c:spPr>
            <a:ln w="25400" cap="rnd">
              <a:noFill/>
              <a:round/>
            </a:ln>
            <a:effectLst/>
          </c:spPr>
          <c:marker>
            <c:symbol val="circle"/>
            <c:size val="12"/>
            <c:spPr>
              <a:solidFill>
                <a:schemeClr val="accent2">
                  <a:shade val="62000"/>
                </a:schemeClr>
              </a:solidFill>
              <a:ln w="9525">
                <a:solidFill>
                  <a:schemeClr val="accent2">
                    <a:shade val="6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Sheet1!$J$3:$J$63</c:f>
              <c:numCache>
                <c:formatCode>General</c:formatCode>
                <c:ptCount val="61"/>
                <c:pt idx="0">
                  <c:v>132.73840000000001</c:v>
                </c:pt>
                <c:pt idx="1">
                  <c:v>133.02969999999999</c:v>
                </c:pt>
                <c:pt idx="2">
                  <c:v>133.4016</c:v>
                </c:pt>
                <c:pt idx="3">
                  <c:v>133.78739999999999</c:v>
                </c:pt>
                <c:pt idx="4">
                  <c:v>134.4872</c:v>
                </c:pt>
                <c:pt idx="5">
                  <c:v>135.35939999999999</c:v>
                </c:pt>
                <c:pt idx="6">
                  <c:v>136.5008</c:v>
                </c:pt>
                <c:pt idx="7">
                  <c:v>137.9846</c:v>
                </c:pt>
                <c:pt idx="8">
                  <c:v>139.9521</c:v>
                </c:pt>
                <c:pt idx="9">
                  <c:v>142.55799999999999</c:v>
                </c:pt>
                <c:pt idx="10">
                  <c:v>145.52199999999999</c:v>
                </c:pt>
                <c:pt idx="11">
                  <c:v>148.87139999999999</c:v>
                </c:pt>
                <c:pt idx="12">
                  <c:v>152.535</c:v>
                </c:pt>
                <c:pt idx="13">
                  <c:v>156.08369999999999</c:v>
                </c:pt>
                <c:pt idx="14">
                  <c:v>159.21250000000001</c:v>
                </c:pt>
                <c:pt idx="15">
                  <c:v>161.8151</c:v>
                </c:pt>
                <c:pt idx="16">
                  <c:v>163.8167</c:v>
                </c:pt>
                <c:pt idx="17">
                  <c:v>165.5711</c:v>
                </c:pt>
                <c:pt idx="18">
                  <c:v>166.69329999999999</c:v>
                </c:pt>
                <c:pt idx="19">
                  <c:v>167.5659</c:v>
                </c:pt>
                <c:pt idx="20">
                  <c:v>168.35820000000001</c:v>
                </c:pt>
                <c:pt idx="21">
                  <c:v>168.89179999999999</c:v>
                </c:pt>
                <c:pt idx="22">
                  <c:v>169.4016</c:v>
                </c:pt>
                <c:pt idx="23">
                  <c:v>169.77850000000001</c:v>
                </c:pt>
                <c:pt idx="24">
                  <c:v>170.1788</c:v>
                </c:pt>
                <c:pt idx="25">
                  <c:v>170.55840000000001</c:v>
                </c:pt>
                <c:pt idx="26">
                  <c:v>170.94730000000001</c:v>
                </c:pt>
                <c:pt idx="27">
                  <c:v>171.3929</c:v>
                </c:pt>
                <c:pt idx="28">
                  <c:v>171.79140000000001</c:v>
                </c:pt>
                <c:pt idx="29">
                  <c:v>172.29419999999999</c:v>
                </c:pt>
                <c:pt idx="30">
                  <c:v>172.76390000000001</c:v>
                </c:pt>
                <c:pt idx="31">
                  <c:v>173.37790000000001</c:v>
                </c:pt>
                <c:pt idx="32">
                  <c:v>173.95519999999999</c:v>
                </c:pt>
                <c:pt idx="33">
                  <c:v>174.66759999999999</c:v>
                </c:pt>
                <c:pt idx="34">
                  <c:v>175.43549999999999</c:v>
                </c:pt>
                <c:pt idx="35">
                  <c:v>176.36160000000001</c:v>
                </c:pt>
                <c:pt idx="36">
                  <c:v>177.31200000000001</c:v>
                </c:pt>
                <c:pt idx="37">
                  <c:v>178.6678</c:v>
                </c:pt>
                <c:pt idx="38">
                  <c:v>179.8288</c:v>
                </c:pt>
                <c:pt idx="39">
                  <c:v>181.36859999999999</c:v>
                </c:pt>
                <c:pt idx="40">
                  <c:v>182.78479999999999</c:v>
                </c:pt>
                <c:pt idx="41">
                  <c:v>184.49940000000001</c:v>
                </c:pt>
                <c:pt idx="42">
                  <c:v>186.3963</c:v>
                </c:pt>
                <c:pt idx="43">
                  <c:v>188.63589999999999</c:v>
                </c:pt>
                <c:pt idx="44">
                  <c:v>191.22739999999999</c:v>
                </c:pt>
                <c:pt idx="45">
                  <c:v>193.95660000000001</c:v>
                </c:pt>
                <c:pt idx="46">
                  <c:v>197.143</c:v>
                </c:pt>
                <c:pt idx="47">
                  <c:v>200.7116</c:v>
                </c:pt>
                <c:pt idx="48">
                  <c:v>204.82849999999999</c:v>
                </c:pt>
                <c:pt idx="49">
                  <c:v>209.3218</c:v>
                </c:pt>
                <c:pt idx="50">
                  <c:v>214.81139999999999</c:v>
                </c:pt>
                <c:pt idx="51">
                  <c:v>220.77340000000001</c:v>
                </c:pt>
                <c:pt idx="52">
                  <c:v>227.28450000000001</c:v>
                </c:pt>
                <c:pt idx="53">
                  <c:v>234.78809999999999</c:v>
                </c:pt>
                <c:pt idx="54">
                  <c:v>243.3595</c:v>
                </c:pt>
                <c:pt idx="55">
                  <c:v>253.29939999999999</c:v>
                </c:pt>
                <c:pt idx="56">
                  <c:v>264.17290000000003</c:v>
                </c:pt>
                <c:pt idx="57">
                  <c:v>276.77749999999997</c:v>
                </c:pt>
                <c:pt idx="58">
                  <c:v>291.0598</c:v>
                </c:pt>
                <c:pt idx="59">
                  <c:v>307.78089999999997</c:v>
                </c:pt>
                <c:pt idx="60">
                  <c:v>326.6397</c:v>
                </c:pt>
              </c:numCache>
            </c:numRef>
          </c:yVal>
          <c:smooth val="0"/>
          <c:extLst>
            <c:ext xmlns:c16="http://schemas.microsoft.com/office/drawing/2014/chart" uri="{C3380CC4-5D6E-409C-BE32-E72D297353CC}">
              <c16:uniqueId val="{00000004-BEFA-CC4A-8659-FCF68F8ED149}"/>
            </c:ext>
          </c:extLst>
        </c:ser>
        <c:ser>
          <c:idx val="11"/>
          <c:order val="5"/>
          <c:tx>
            <c:v>Run 6</c:v>
          </c:tx>
          <c:spPr>
            <a:ln w="25400" cap="rnd">
              <a:noFill/>
              <a:round/>
            </a:ln>
            <a:effectLst/>
          </c:spPr>
          <c:marker>
            <c:symbol val="circle"/>
            <c:size val="12"/>
            <c:spPr>
              <a:solidFill>
                <a:schemeClr val="accent2">
                  <a:shade val="40000"/>
                </a:schemeClr>
              </a:solidFill>
              <a:ln w="9525">
                <a:solidFill>
                  <a:schemeClr val="accent2">
                    <a:shade val="40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Sheet1!$L$3:$L$63</c:f>
              <c:numCache>
                <c:formatCode>General</c:formatCode>
                <c:ptCount val="61"/>
                <c:pt idx="0">
                  <c:v>132.68279999999999</c:v>
                </c:pt>
                <c:pt idx="1">
                  <c:v>132.93350000000001</c:v>
                </c:pt>
                <c:pt idx="2">
                  <c:v>133.27279999999999</c:v>
                </c:pt>
                <c:pt idx="3">
                  <c:v>133.7216</c:v>
                </c:pt>
                <c:pt idx="4">
                  <c:v>134.37899999999999</c:v>
                </c:pt>
                <c:pt idx="5">
                  <c:v>135.20930000000001</c:v>
                </c:pt>
                <c:pt idx="6">
                  <c:v>136.35579999999999</c:v>
                </c:pt>
                <c:pt idx="7">
                  <c:v>137.8211</c:v>
                </c:pt>
                <c:pt idx="8">
                  <c:v>139.83850000000001</c:v>
                </c:pt>
                <c:pt idx="9">
                  <c:v>142.3518</c:v>
                </c:pt>
                <c:pt idx="10">
                  <c:v>145.32749999999999</c:v>
                </c:pt>
                <c:pt idx="11">
                  <c:v>148.9023</c:v>
                </c:pt>
                <c:pt idx="12">
                  <c:v>152.79519999999999</c:v>
                </c:pt>
                <c:pt idx="13">
                  <c:v>156.50909999999999</c:v>
                </c:pt>
                <c:pt idx="14">
                  <c:v>159.8159</c:v>
                </c:pt>
                <c:pt idx="15">
                  <c:v>162.6925</c:v>
                </c:pt>
                <c:pt idx="16">
                  <c:v>164.92429999999999</c:v>
                </c:pt>
                <c:pt idx="17">
                  <c:v>166.7893</c:v>
                </c:pt>
                <c:pt idx="18">
                  <c:v>168.0881</c:v>
                </c:pt>
                <c:pt idx="19">
                  <c:v>169.05520000000001</c:v>
                </c:pt>
                <c:pt idx="20">
                  <c:v>169.83760000000001</c:v>
                </c:pt>
                <c:pt idx="21">
                  <c:v>170.4306</c:v>
                </c:pt>
                <c:pt idx="22">
                  <c:v>171.03720000000001</c:v>
                </c:pt>
                <c:pt idx="23">
                  <c:v>171.43969999999999</c:v>
                </c:pt>
                <c:pt idx="24">
                  <c:v>171.846</c:v>
                </c:pt>
                <c:pt idx="25">
                  <c:v>172.2448</c:v>
                </c:pt>
                <c:pt idx="26">
                  <c:v>172.5924</c:v>
                </c:pt>
                <c:pt idx="27">
                  <c:v>173.05019999999999</c:v>
                </c:pt>
                <c:pt idx="28">
                  <c:v>173.4529</c:v>
                </c:pt>
                <c:pt idx="29">
                  <c:v>173.94319999999999</c:v>
                </c:pt>
                <c:pt idx="30">
                  <c:v>174.42959999999999</c:v>
                </c:pt>
                <c:pt idx="31">
                  <c:v>175.05080000000001</c:v>
                </c:pt>
                <c:pt idx="32">
                  <c:v>175.68600000000001</c:v>
                </c:pt>
                <c:pt idx="33">
                  <c:v>176.36340000000001</c:v>
                </c:pt>
                <c:pt idx="34">
                  <c:v>177.13159999999999</c:v>
                </c:pt>
                <c:pt idx="35">
                  <c:v>178.01679999999999</c:v>
                </c:pt>
                <c:pt idx="36">
                  <c:v>179.0376</c:v>
                </c:pt>
                <c:pt idx="37">
                  <c:v>180.37780000000001</c:v>
                </c:pt>
                <c:pt idx="38">
                  <c:v>181.50739999999999</c:v>
                </c:pt>
                <c:pt idx="39">
                  <c:v>183.0318</c:v>
                </c:pt>
                <c:pt idx="40">
                  <c:v>184.44720000000001</c:v>
                </c:pt>
                <c:pt idx="41">
                  <c:v>186.148</c:v>
                </c:pt>
                <c:pt idx="42">
                  <c:v>188.0343</c:v>
                </c:pt>
                <c:pt idx="43">
                  <c:v>190.26490000000001</c:v>
                </c:pt>
                <c:pt idx="44">
                  <c:v>192.8502</c:v>
                </c:pt>
                <c:pt idx="45">
                  <c:v>195.5926</c:v>
                </c:pt>
                <c:pt idx="46">
                  <c:v>198.76609999999999</c:v>
                </c:pt>
                <c:pt idx="47">
                  <c:v>202.3192</c:v>
                </c:pt>
                <c:pt idx="48">
                  <c:v>206.4248</c:v>
                </c:pt>
                <c:pt idx="49">
                  <c:v>210.9315</c:v>
                </c:pt>
                <c:pt idx="50">
                  <c:v>216.41839999999999</c:v>
                </c:pt>
                <c:pt idx="51">
                  <c:v>222.33420000000001</c:v>
                </c:pt>
                <c:pt idx="52">
                  <c:v>228.8502</c:v>
                </c:pt>
                <c:pt idx="53">
                  <c:v>236.3246</c:v>
                </c:pt>
                <c:pt idx="54">
                  <c:v>244.88800000000001</c:v>
                </c:pt>
                <c:pt idx="55">
                  <c:v>254.81880000000001</c:v>
                </c:pt>
                <c:pt idx="56">
                  <c:v>265.83159999999998</c:v>
                </c:pt>
                <c:pt idx="57">
                  <c:v>278.30720000000002</c:v>
                </c:pt>
                <c:pt idx="58">
                  <c:v>292.6001</c:v>
                </c:pt>
                <c:pt idx="59">
                  <c:v>309.23610000000002</c:v>
                </c:pt>
                <c:pt idx="60">
                  <c:v>328.19409999999999</c:v>
                </c:pt>
              </c:numCache>
            </c:numRef>
          </c:yVal>
          <c:smooth val="0"/>
          <c:extLst>
            <c:ext xmlns:c16="http://schemas.microsoft.com/office/drawing/2014/chart" uri="{C3380CC4-5D6E-409C-BE32-E72D297353CC}">
              <c16:uniqueId val="{00000005-BEFA-CC4A-8659-FCF68F8ED149}"/>
            </c:ext>
          </c:extLst>
        </c:ser>
        <c:dLbls>
          <c:showLegendKey val="0"/>
          <c:showVal val="0"/>
          <c:showCatName val="0"/>
          <c:showSerName val="0"/>
          <c:showPercent val="0"/>
          <c:showBubbleSize val="0"/>
        </c:dLbls>
        <c:axId val="214989448"/>
        <c:axId val="214990104"/>
      </c:scatterChart>
      <c:scatterChart>
        <c:scatterStyle val="lineMarker"/>
        <c:varyColors val="0"/>
        <c:ser>
          <c:idx val="0"/>
          <c:order val="6"/>
          <c:tx>
            <c:v>Run 1</c:v>
          </c:tx>
          <c:spPr>
            <a:ln w="25400" cap="rnd">
              <a:noFill/>
              <a:round/>
            </a:ln>
            <a:effectLst/>
          </c:spPr>
          <c:marker>
            <c:symbol val="triangle"/>
            <c:size val="12"/>
            <c:spPr>
              <a:solidFill>
                <a:schemeClr val="accent2">
                  <a:tint val="41000"/>
                </a:schemeClr>
              </a:solidFill>
              <a:ln w="9525">
                <a:solidFill>
                  <a:schemeClr val="accent2">
                    <a:tint val="41000"/>
                  </a:schemeClr>
                </a:solidFill>
              </a:ln>
              <a:effectLst/>
            </c:spPr>
          </c:marker>
          <c:dPt>
            <c:idx val="54"/>
            <c:marker>
              <c:symbol val="triangle"/>
              <c:size val="12"/>
              <c:spPr>
                <a:solidFill>
                  <a:schemeClr val="accent2">
                    <a:tint val="41000"/>
                  </a:schemeClr>
                </a:solidFill>
                <a:ln w="9525">
                  <a:solidFill>
                    <a:schemeClr val="accent2">
                      <a:tint val="41000"/>
                    </a:schemeClr>
                  </a:solidFill>
                </a:ln>
                <a:effectLst/>
              </c:spPr>
            </c:marker>
            <c:bubble3D val="0"/>
            <c:extLst>
              <c:ext xmlns:c16="http://schemas.microsoft.com/office/drawing/2014/chart" uri="{C3380CC4-5D6E-409C-BE32-E72D297353CC}">
                <c16:uniqueId val="{00000006-BEFA-CC4A-8659-FCF68F8ED149}"/>
              </c:ext>
            </c:extLst>
          </c:dPt>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Sheet1!$C$3:$C$63</c:f>
              <c:numCache>
                <c:formatCode>General</c:formatCode>
                <c:ptCount val="61"/>
                <c:pt idx="0">
                  <c:v>-2.0870229999999999</c:v>
                </c:pt>
                <c:pt idx="1">
                  <c:v>-2.1378520000000001</c:v>
                </c:pt>
                <c:pt idx="2">
                  <c:v>-2.2433000000000001</c:v>
                </c:pt>
                <c:pt idx="3">
                  <c:v>-2.380932</c:v>
                </c:pt>
                <c:pt idx="4">
                  <c:v>-2.5370110000000001</c:v>
                </c:pt>
                <c:pt idx="5">
                  <c:v>-2.658817</c:v>
                </c:pt>
                <c:pt idx="6">
                  <c:v>-2.7351830000000001</c:v>
                </c:pt>
                <c:pt idx="7">
                  <c:v>-2.7278760000000002</c:v>
                </c:pt>
                <c:pt idx="8">
                  <c:v>-2.6292759999999999</c:v>
                </c:pt>
                <c:pt idx="9">
                  <c:v>-2.490335</c:v>
                </c:pt>
                <c:pt idx="10">
                  <c:v>-2.2716449999999999</c:v>
                </c:pt>
                <c:pt idx="11">
                  <c:v>-2.0859040000000002</c:v>
                </c:pt>
                <c:pt idx="12">
                  <c:v>-1.836384</c:v>
                </c:pt>
                <c:pt idx="13">
                  <c:v>-1.625713</c:v>
                </c:pt>
                <c:pt idx="14">
                  <c:v>-1.4389639999999999</c:v>
                </c:pt>
                <c:pt idx="15">
                  <c:v>-1.3008390000000001</c:v>
                </c:pt>
                <c:pt idx="16">
                  <c:v>-1.178723</c:v>
                </c:pt>
                <c:pt idx="17">
                  <c:v>-1.062729</c:v>
                </c:pt>
                <c:pt idx="18">
                  <c:v>-1.008257</c:v>
                </c:pt>
                <c:pt idx="19">
                  <c:v>-0.97651200000000005</c:v>
                </c:pt>
                <c:pt idx="20">
                  <c:v>-0.95509100000000002</c:v>
                </c:pt>
                <c:pt idx="21">
                  <c:v>-0.9169813</c:v>
                </c:pt>
                <c:pt idx="22">
                  <c:v>-0.95055000000000001</c:v>
                </c:pt>
                <c:pt idx="23">
                  <c:v>-1.0081770000000001</c:v>
                </c:pt>
                <c:pt idx="24">
                  <c:v>-1.05586</c:v>
                </c:pt>
                <c:pt idx="25">
                  <c:v>-1.125977</c:v>
                </c:pt>
                <c:pt idx="26">
                  <c:v>-1.2082379999999999</c:v>
                </c:pt>
                <c:pt idx="27">
                  <c:v>-1.323035</c:v>
                </c:pt>
                <c:pt idx="28">
                  <c:v>-1.4423550000000001</c:v>
                </c:pt>
                <c:pt idx="29">
                  <c:v>-1.5765439999999999</c:v>
                </c:pt>
                <c:pt idx="30">
                  <c:v>-1.7329829999999999</c:v>
                </c:pt>
                <c:pt idx="31">
                  <c:v>-1.9240790000000001</c:v>
                </c:pt>
                <c:pt idx="32">
                  <c:v>-2.1195029999999999</c:v>
                </c:pt>
                <c:pt idx="33">
                  <c:v>-2.3537330000000001</c:v>
                </c:pt>
                <c:pt idx="34">
                  <c:v>-2.61219</c:v>
                </c:pt>
                <c:pt idx="35">
                  <c:v>-2.8947310000000002</c:v>
                </c:pt>
                <c:pt idx="36">
                  <c:v>-3.2018789999999999</c:v>
                </c:pt>
                <c:pt idx="37">
                  <c:v>-3.5453109999999999</c:v>
                </c:pt>
                <c:pt idx="38">
                  <c:v>-3.916121</c:v>
                </c:pt>
                <c:pt idx="39">
                  <c:v>-4.3608979999999997</c:v>
                </c:pt>
                <c:pt idx="40">
                  <c:v>-4.8070209999999998</c:v>
                </c:pt>
                <c:pt idx="41">
                  <c:v>-5.2962720000000001</c:v>
                </c:pt>
                <c:pt idx="42">
                  <c:v>-5.8444089999999997</c:v>
                </c:pt>
                <c:pt idx="43">
                  <c:v>-6.4492019999999997</c:v>
                </c:pt>
                <c:pt idx="44">
                  <c:v>-7.1222890000000003</c:v>
                </c:pt>
                <c:pt idx="45">
                  <c:v>-7.806819</c:v>
                </c:pt>
                <c:pt idx="46">
                  <c:v>-8.5002030000000008</c:v>
                </c:pt>
                <c:pt idx="47">
                  <c:v>-9.3062729999999991</c:v>
                </c:pt>
                <c:pt idx="48">
                  <c:v>-10.197480000000001</c:v>
                </c:pt>
                <c:pt idx="49">
                  <c:v>-11.12143</c:v>
                </c:pt>
                <c:pt idx="50">
                  <c:v>-12.123089999999999</c:v>
                </c:pt>
                <c:pt idx="51">
                  <c:v>-13.185359999999999</c:v>
                </c:pt>
                <c:pt idx="52">
                  <c:v>-14.25896</c:v>
                </c:pt>
                <c:pt idx="53">
                  <c:v>-15.395630000000001</c:v>
                </c:pt>
                <c:pt idx="54">
                  <c:v>-16.574670000000001</c:v>
                </c:pt>
                <c:pt idx="55">
                  <c:v>-17.80696</c:v>
                </c:pt>
                <c:pt idx="56">
                  <c:v>-19.03096</c:v>
                </c:pt>
                <c:pt idx="57">
                  <c:v>-20.26755</c:v>
                </c:pt>
                <c:pt idx="58">
                  <c:v>-21.511970000000002</c:v>
                </c:pt>
                <c:pt idx="59">
                  <c:v>-22.76896</c:v>
                </c:pt>
                <c:pt idx="60">
                  <c:v>-24.00356</c:v>
                </c:pt>
              </c:numCache>
            </c:numRef>
          </c:yVal>
          <c:smooth val="0"/>
          <c:extLst>
            <c:ext xmlns:c16="http://schemas.microsoft.com/office/drawing/2014/chart" uri="{C3380CC4-5D6E-409C-BE32-E72D297353CC}">
              <c16:uniqueId val="{00000007-BEFA-CC4A-8659-FCF68F8ED149}"/>
            </c:ext>
          </c:extLst>
        </c:ser>
        <c:ser>
          <c:idx val="2"/>
          <c:order val="7"/>
          <c:tx>
            <c:v>Run 2</c:v>
          </c:tx>
          <c:spPr>
            <a:ln w="25400" cap="rnd">
              <a:noFill/>
              <a:round/>
            </a:ln>
            <a:effectLst/>
          </c:spPr>
          <c:marker>
            <c:symbol val="triangle"/>
            <c:size val="12"/>
            <c:spPr>
              <a:solidFill>
                <a:schemeClr val="accent2">
                  <a:tint val="63000"/>
                </a:schemeClr>
              </a:solidFill>
              <a:ln w="9525">
                <a:solidFill>
                  <a:schemeClr val="accent2">
                    <a:tint val="6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Sheet1!$E$3:$E$63</c:f>
              <c:numCache>
                <c:formatCode>General</c:formatCode>
                <c:ptCount val="61"/>
                <c:pt idx="0">
                  <c:v>-2.1891539999999998</c:v>
                </c:pt>
                <c:pt idx="1">
                  <c:v>-2.2762579999999999</c:v>
                </c:pt>
                <c:pt idx="2">
                  <c:v>-2.474523</c:v>
                </c:pt>
                <c:pt idx="3">
                  <c:v>-2.718855</c:v>
                </c:pt>
                <c:pt idx="4">
                  <c:v>-3.0584720000000001</c:v>
                </c:pt>
                <c:pt idx="5">
                  <c:v>-3.449017</c:v>
                </c:pt>
                <c:pt idx="6">
                  <c:v>-3.8790269999999998</c:v>
                </c:pt>
                <c:pt idx="7">
                  <c:v>-4.3106159999999996</c:v>
                </c:pt>
                <c:pt idx="8">
                  <c:v>-4.6845699999999999</c:v>
                </c:pt>
                <c:pt idx="9">
                  <c:v>-4.959568</c:v>
                </c:pt>
                <c:pt idx="10">
                  <c:v>-5.0439230000000004</c:v>
                </c:pt>
                <c:pt idx="11">
                  <c:v>-4.9491139999999998</c:v>
                </c:pt>
                <c:pt idx="12">
                  <c:v>-4.6494179999999998</c:v>
                </c:pt>
                <c:pt idx="13">
                  <c:v>-4.2788449999999996</c:v>
                </c:pt>
                <c:pt idx="14">
                  <c:v>-3.7793489999999998</c:v>
                </c:pt>
                <c:pt idx="15">
                  <c:v>-3.3208069999999998</c:v>
                </c:pt>
                <c:pt idx="16">
                  <c:v>-2.8931819999999999</c:v>
                </c:pt>
                <c:pt idx="17">
                  <c:v>-2.458142</c:v>
                </c:pt>
                <c:pt idx="18">
                  <c:v>-2.1505580000000002</c:v>
                </c:pt>
                <c:pt idx="19">
                  <c:v>-1.9019809999999999</c:v>
                </c:pt>
                <c:pt idx="20">
                  <c:v>-1.6776260000000001</c:v>
                </c:pt>
                <c:pt idx="21">
                  <c:v>-1.5305470000000001</c:v>
                </c:pt>
                <c:pt idx="22">
                  <c:v>-1.3824099999999999</c:v>
                </c:pt>
                <c:pt idx="23">
                  <c:v>-1.3440620000000001</c:v>
                </c:pt>
                <c:pt idx="24">
                  <c:v>-1.3018540000000001</c:v>
                </c:pt>
                <c:pt idx="25">
                  <c:v>-1.295706</c:v>
                </c:pt>
                <c:pt idx="26">
                  <c:v>-1.312932</c:v>
                </c:pt>
                <c:pt idx="27">
                  <c:v>-1.359666</c:v>
                </c:pt>
                <c:pt idx="28">
                  <c:v>-1.429791</c:v>
                </c:pt>
                <c:pt idx="29">
                  <c:v>-1.5193989999999999</c:v>
                </c:pt>
                <c:pt idx="30">
                  <c:v>-1.6424559999999999</c:v>
                </c:pt>
                <c:pt idx="31">
                  <c:v>-1.7885679999999999</c:v>
                </c:pt>
                <c:pt idx="32">
                  <c:v>-1.9497789999999999</c:v>
                </c:pt>
                <c:pt idx="33">
                  <c:v>-2.1514519999999999</c:v>
                </c:pt>
                <c:pt idx="34">
                  <c:v>-2.3684530000000001</c:v>
                </c:pt>
                <c:pt idx="35">
                  <c:v>-2.6142240000000001</c:v>
                </c:pt>
                <c:pt idx="36">
                  <c:v>-2.898056</c:v>
                </c:pt>
                <c:pt idx="37">
                  <c:v>-3.188237</c:v>
                </c:pt>
                <c:pt idx="38">
                  <c:v>-3.53769</c:v>
                </c:pt>
                <c:pt idx="39">
                  <c:v>-3.9519519999999999</c:v>
                </c:pt>
                <c:pt idx="40">
                  <c:v>-4.3673929999999999</c:v>
                </c:pt>
                <c:pt idx="41">
                  <c:v>-4.8142319999999996</c:v>
                </c:pt>
                <c:pt idx="42">
                  <c:v>-5.3298019999999999</c:v>
                </c:pt>
                <c:pt idx="43">
                  <c:v>-5.8976139999999999</c:v>
                </c:pt>
                <c:pt idx="44">
                  <c:v>-6.5387380000000004</c:v>
                </c:pt>
                <c:pt idx="45">
                  <c:v>-7.1881719999999998</c:v>
                </c:pt>
                <c:pt idx="46">
                  <c:v>-7.8350090000000003</c:v>
                </c:pt>
                <c:pt idx="47">
                  <c:v>-8.6180819999999994</c:v>
                </c:pt>
                <c:pt idx="48">
                  <c:v>-9.4835279999999997</c:v>
                </c:pt>
                <c:pt idx="49">
                  <c:v>-10.37767</c:v>
                </c:pt>
                <c:pt idx="50">
                  <c:v>-11.36942</c:v>
                </c:pt>
                <c:pt idx="51">
                  <c:v>-12.408189999999999</c:v>
                </c:pt>
                <c:pt idx="52">
                  <c:v>-13.46862</c:v>
                </c:pt>
                <c:pt idx="53">
                  <c:v>-14.597720000000001</c:v>
                </c:pt>
                <c:pt idx="54">
                  <c:v>-15.76986</c:v>
                </c:pt>
                <c:pt idx="55">
                  <c:v>-17.025259999999999</c:v>
                </c:pt>
                <c:pt idx="56">
                  <c:v>-18.27083</c:v>
                </c:pt>
                <c:pt idx="57">
                  <c:v>-19.535740000000001</c:v>
                </c:pt>
                <c:pt idx="58">
                  <c:v>-20.828209999999999</c:v>
                </c:pt>
                <c:pt idx="59">
                  <c:v>-22.124169999999999</c:v>
                </c:pt>
                <c:pt idx="60">
                  <c:v>-23.42041</c:v>
                </c:pt>
              </c:numCache>
            </c:numRef>
          </c:yVal>
          <c:smooth val="0"/>
          <c:extLst>
            <c:ext xmlns:c16="http://schemas.microsoft.com/office/drawing/2014/chart" uri="{C3380CC4-5D6E-409C-BE32-E72D297353CC}">
              <c16:uniqueId val="{00000008-BEFA-CC4A-8659-FCF68F8ED149}"/>
            </c:ext>
          </c:extLst>
        </c:ser>
        <c:ser>
          <c:idx val="4"/>
          <c:order val="8"/>
          <c:tx>
            <c:v>Run 3</c:v>
          </c:tx>
          <c:spPr>
            <a:ln w="25400" cap="rnd">
              <a:noFill/>
              <a:round/>
            </a:ln>
            <a:effectLst/>
          </c:spPr>
          <c:marker>
            <c:symbol val="triangle"/>
            <c:size val="12"/>
            <c:spPr>
              <a:solidFill>
                <a:schemeClr val="accent2">
                  <a:tint val="84000"/>
                </a:schemeClr>
              </a:solidFill>
              <a:ln w="9525">
                <a:solidFill>
                  <a:schemeClr val="accent2">
                    <a:tint val="8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Sheet1!$G$3:$G$63</c:f>
              <c:numCache>
                <c:formatCode>General</c:formatCode>
                <c:ptCount val="61"/>
                <c:pt idx="0">
                  <c:v>-2.2285849999999998</c:v>
                </c:pt>
                <c:pt idx="1">
                  <c:v>-2.2911130000000002</c:v>
                </c:pt>
                <c:pt idx="2">
                  <c:v>-2.4911300000000001</c:v>
                </c:pt>
                <c:pt idx="3">
                  <c:v>-2.7578130000000001</c:v>
                </c:pt>
                <c:pt idx="4">
                  <c:v>-3.1312120000000001</c:v>
                </c:pt>
                <c:pt idx="5">
                  <c:v>-3.5311360000000001</c:v>
                </c:pt>
                <c:pt idx="6">
                  <c:v>-4.0400140000000002</c:v>
                </c:pt>
                <c:pt idx="7">
                  <c:v>-4.5450730000000004</c:v>
                </c:pt>
                <c:pt idx="8">
                  <c:v>-5.0616770000000004</c:v>
                </c:pt>
                <c:pt idx="9">
                  <c:v>-5.4701769999999996</c:v>
                </c:pt>
                <c:pt idx="10">
                  <c:v>-5.6948699999999999</c:v>
                </c:pt>
                <c:pt idx="11">
                  <c:v>-5.7293589999999996</c:v>
                </c:pt>
                <c:pt idx="12">
                  <c:v>-5.5626030000000002</c:v>
                </c:pt>
                <c:pt idx="13">
                  <c:v>-5.1705389999999998</c:v>
                </c:pt>
                <c:pt idx="14">
                  <c:v>-4.6802400000000004</c:v>
                </c:pt>
                <c:pt idx="15">
                  <c:v>-4.1279810000000001</c:v>
                </c:pt>
                <c:pt idx="16">
                  <c:v>-3.6095619999999999</c:v>
                </c:pt>
                <c:pt idx="17">
                  <c:v>-3.0751029999999999</c:v>
                </c:pt>
                <c:pt idx="18">
                  <c:v>-2.6549649999999998</c:v>
                </c:pt>
                <c:pt idx="19">
                  <c:v>-2.3065150000000001</c:v>
                </c:pt>
                <c:pt idx="20">
                  <c:v>-2.0276550000000002</c:v>
                </c:pt>
                <c:pt idx="21">
                  <c:v>-1.796332</c:v>
                </c:pt>
                <c:pt idx="22">
                  <c:v>-1.6186179999999999</c:v>
                </c:pt>
                <c:pt idx="23">
                  <c:v>-1.5184899999999999</c:v>
                </c:pt>
                <c:pt idx="24">
                  <c:v>-1.4374070000000001</c:v>
                </c:pt>
                <c:pt idx="25">
                  <c:v>-1.3892869999999999</c:v>
                </c:pt>
                <c:pt idx="26">
                  <c:v>-1.387718</c:v>
                </c:pt>
                <c:pt idx="27">
                  <c:v>-1.4130320000000001</c:v>
                </c:pt>
                <c:pt idx="28">
                  <c:v>-1.466466</c:v>
                </c:pt>
                <c:pt idx="29">
                  <c:v>-1.5370010000000001</c:v>
                </c:pt>
                <c:pt idx="30">
                  <c:v>-1.6456390000000001</c:v>
                </c:pt>
                <c:pt idx="31">
                  <c:v>-1.7745150000000001</c:v>
                </c:pt>
                <c:pt idx="32">
                  <c:v>-1.9236839999999999</c:v>
                </c:pt>
                <c:pt idx="33">
                  <c:v>-2.1200519999999998</c:v>
                </c:pt>
                <c:pt idx="34">
                  <c:v>-2.3240460000000001</c:v>
                </c:pt>
                <c:pt idx="35">
                  <c:v>-2.554665</c:v>
                </c:pt>
                <c:pt idx="36">
                  <c:v>-2.8202539999999998</c:v>
                </c:pt>
                <c:pt idx="37">
                  <c:v>-3.1277469999999998</c:v>
                </c:pt>
                <c:pt idx="38">
                  <c:v>-3.4601459999999999</c:v>
                </c:pt>
                <c:pt idx="39">
                  <c:v>-3.8574869999999999</c:v>
                </c:pt>
                <c:pt idx="40">
                  <c:v>-4.2639579999999997</c:v>
                </c:pt>
                <c:pt idx="41">
                  <c:v>-4.7082309999999996</c:v>
                </c:pt>
                <c:pt idx="42">
                  <c:v>-5.2093740000000004</c:v>
                </c:pt>
                <c:pt idx="43">
                  <c:v>-5.7674510000000003</c:v>
                </c:pt>
                <c:pt idx="44">
                  <c:v>-6.3923019999999999</c:v>
                </c:pt>
                <c:pt idx="45">
                  <c:v>-7.02569</c:v>
                </c:pt>
                <c:pt idx="46">
                  <c:v>-7.6690579999999997</c:v>
                </c:pt>
                <c:pt idx="47">
                  <c:v>-8.4440030000000004</c:v>
                </c:pt>
                <c:pt idx="48">
                  <c:v>-9.291404</c:v>
                </c:pt>
                <c:pt idx="49">
                  <c:v>-10.1731</c:v>
                </c:pt>
                <c:pt idx="50">
                  <c:v>-11.15466</c:v>
                </c:pt>
                <c:pt idx="51">
                  <c:v>-12.18882</c:v>
                </c:pt>
                <c:pt idx="52">
                  <c:v>-13.232849999999999</c:v>
                </c:pt>
                <c:pt idx="53">
                  <c:v>-14.35919</c:v>
                </c:pt>
                <c:pt idx="54">
                  <c:v>-15.53218</c:v>
                </c:pt>
                <c:pt idx="55">
                  <c:v>-16.7761</c:v>
                </c:pt>
                <c:pt idx="56">
                  <c:v>-18.015609999999999</c:v>
                </c:pt>
                <c:pt idx="57">
                  <c:v>-19.2898</c:v>
                </c:pt>
                <c:pt idx="58">
                  <c:v>-20.575939999999999</c:v>
                </c:pt>
                <c:pt idx="59">
                  <c:v>-21.886710000000001</c:v>
                </c:pt>
                <c:pt idx="60">
                  <c:v>-23.181920000000002</c:v>
                </c:pt>
              </c:numCache>
            </c:numRef>
          </c:yVal>
          <c:smooth val="0"/>
          <c:extLst>
            <c:ext xmlns:c16="http://schemas.microsoft.com/office/drawing/2014/chart" uri="{C3380CC4-5D6E-409C-BE32-E72D297353CC}">
              <c16:uniqueId val="{00000009-BEFA-CC4A-8659-FCF68F8ED149}"/>
            </c:ext>
          </c:extLst>
        </c:ser>
        <c:ser>
          <c:idx val="7"/>
          <c:order val="9"/>
          <c:tx>
            <c:v>Run 4</c:v>
          </c:tx>
          <c:spPr>
            <a:ln w="25400" cap="rnd">
              <a:noFill/>
              <a:round/>
            </a:ln>
            <a:effectLst/>
          </c:spPr>
          <c:marker>
            <c:symbol val="triangle"/>
            <c:size val="12"/>
            <c:spPr>
              <a:solidFill>
                <a:schemeClr val="accent2">
                  <a:shade val="83000"/>
                </a:schemeClr>
              </a:solidFill>
              <a:ln w="9525">
                <a:solidFill>
                  <a:schemeClr val="accent2">
                    <a:shade val="8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Sheet1!$I$3:$I$63</c:f>
              <c:numCache>
                <c:formatCode>General</c:formatCode>
                <c:ptCount val="61"/>
                <c:pt idx="0">
                  <c:v>-2.241314</c:v>
                </c:pt>
                <c:pt idx="1">
                  <c:v>-2.3442980000000002</c:v>
                </c:pt>
                <c:pt idx="2">
                  <c:v>-2.530367</c:v>
                </c:pt>
                <c:pt idx="3">
                  <c:v>-2.7913519999999998</c:v>
                </c:pt>
                <c:pt idx="4">
                  <c:v>-3.1699079999999999</c:v>
                </c:pt>
                <c:pt idx="5">
                  <c:v>-3.614185</c:v>
                </c:pt>
                <c:pt idx="6">
                  <c:v>-4.1156920000000001</c:v>
                </c:pt>
                <c:pt idx="7">
                  <c:v>-4.682353</c:v>
                </c:pt>
                <c:pt idx="8">
                  <c:v>-5.2499830000000003</c:v>
                </c:pt>
                <c:pt idx="9">
                  <c:v>-5.7445079999999997</c:v>
                </c:pt>
                <c:pt idx="10">
                  <c:v>-6.0547969999999998</c:v>
                </c:pt>
                <c:pt idx="11">
                  <c:v>-6.1940730000000004</c:v>
                </c:pt>
                <c:pt idx="12">
                  <c:v>-6.0686260000000001</c:v>
                </c:pt>
                <c:pt idx="13">
                  <c:v>-5.720218</c:v>
                </c:pt>
                <c:pt idx="14">
                  <c:v>-5.2189560000000004</c:v>
                </c:pt>
                <c:pt idx="15">
                  <c:v>-4.6368770000000001</c:v>
                </c:pt>
                <c:pt idx="16">
                  <c:v>-4.0535550000000002</c:v>
                </c:pt>
                <c:pt idx="17">
                  <c:v>-3.4575290000000001</c:v>
                </c:pt>
                <c:pt idx="18">
                  <c:v>-2.9955850000000002</c:v>
                </c:pt>
                <c:pt idx="19">
                  <c:v>-2.6085739999999999</c:v>
                </c:pt>
                <c:pt idx="20">
                  <c:v>-2.2286160000000002</c:v>
                </c:pt>
                <c:pt idx="21">
                  <c:v>-1.9971559999999999</c:v>
                </c:pt>
                <c:pt idx="22">
                  <c:v>-1.7520819999999999</c:v>
                </c:pt>
                <c:pt idx="23">
                  <c:v>-1.633661</c:v>
                </c:pt>
                <c:pt idx="24">
                  <c:v>-1.520958</c:v>
                </c:pt>
                <c:pt idx="25">
                  <c:v>-1.464928</c:v>
                </c:pt>
                <c:pt idx="26">
                  <c:v>-1.438016</c:v>
                </c:pt>
                <c:pt idx="27">
                  <c:v>-1.449287</c:v>
                </c:pt>
                <c:pt idx="28">
                  <c:v>-1.483104</c:v>
                </c:pt>
                <c:pt idx="29">
                  <c:v>-1.5540719999999999</c:v>
                </c:pt>
                <c:pt idx="30">
                  <c:v>-1.643643</c:v>
                </c:pt>
                <c:pt idx="31">
                  <c:v>-1.7712810000000001</c:v>
                </c:pt>
                <c:pt idx="32">
                  <c:v>-1.90957</c:v>
                </c:pt>
                <c:pt idx="33">
                  <c:v>-2.0954969999999999</c:v>
                </c:pt>
                <c:pt idx="34">
                  <c:v>-2.2894860000000001</c:v>
                </c:pt>
                <c:pt idx="35">
                  <c:v>-2.526456</c:v>
                </c:pt>
                <c:pt idx="36">
                  <c:v>-2.8018779999999999</c:v>
                </c:pt>
                <c:pt idx="37">
                  <c:v>-3.0720329999999998</c:v>
                </c:pt>
                <c:pt idx="38">
                  <c:v>-3.4110119999999999</c:v>
                </c:pt>
                <c:pt idx="39">
                  <c:v>-3.8016040000000002</c:v>
                </c:pt>
                <c:pt idx="40">
                  <c:v>-4.1974850000000004</c:v>
                </c:pt>
                <c:pt idx="41">
                  <c:v>-4.6393610000000001</c:v>
                </c:pt>
                <c:pt idx="42">
                  <c:v>-5.1262220000000003</c:v>
                </c:pt>
                <c:pt idx="43">
                  <c:v>-5.6813260000000003</c:v>
                </c:pt>
                <c:pt idx="44">
                  <c:v>-6.3021479999999999</c:v>
                </c:pt>
                <c:pt idx="45">
                  <c:v>-6.935867</c:v>
                </c:pt>
                <c:pt idx="46">
                  <c:v>-7.5667049999999998</c:v>
                </c:pt>
                <c:pt idx="47">
                  <c:v>-8.3323180000000008</c:v>
                </c:pt>
                <c:pt idx="48">
                  <c:v>-9.1765589999999992</c:v>
                </c:pt>
                <c:pt idx="49">
                  <c:v>-10.050050000000001</c:v>
                </c:pt>
                <c:pt idx="50">
                  <c:v>-11.01864</c:v>
                </c:pt>
                <c:pt idx="51">
                  <c:v>-12.0486</c:v>
                </c:pt>
                <c:pt idx="52">
                  <c:v>-13.09524</c:v>
                </c:pt>
                <c:pt idx="53">
                  <c:v>-14.208920000000001</c:v>
                </c:pt>
                <c:pt idx="54">
                  <c:v>-15.38368</c:v>
                </c:pt>
                <c:pt idx="55">
                  <c:v>-16.618760000000002</c:v>
                </c:pt>
                <c:pt idx="56">
                  <c:v>-17.859079999999999</c:v>
                </c:pt>
                <c:pt idx="57">
                  <c:v>-19.123429999999999</c:v>
                </c:pt>
                <c:pt idx="58">
                  <c:v>-20.420909999999999</c:v>
                </c:pt>
                <c:pt idx="59">
                  <c:v>-21.73573</c:v>
                </c:pt>
                <c:pt idx="60">
                  <c:v>-23.034859999999998</c:v>
                </c:pt>
              </c:numCache>
            </c:numRef>
          </c:yVal>
          <c:smooth val="0"/>
          <c:extLst>
            <c:ext xmlns:c16="http://schemas.microsoft.com/office/drawing/2014/chart" uri="{C3380CC4-5D6E-409C-BE32-E72D297353CC}">
              <c16:uniqueId val="{0000000A-BEFA-CC4A-8659-FCF68F8ED149}"/>
            </c:ext>
          </c:extLst>
        </c:ser>
        <c:ser>
          <c:idx val="8"/>
          <c:order val="10"/>
          <c:tx>
            <c:v>Run 5</c:v>
          </c:tx>
          <c:spPr>
            <a:ln w="25400" cap="rnd">
              <a:noFill/>
              <a:round/>
            </a:ln>
            <a:effectLst/>
          </c:spPr>
          <c:marker>
            <c:symbol val="triangle"/>
            <c:size val="12"/>
            <c:spPr>
              <a:solidFill>
                <a:schemeClr val="accent2">
                  <a:shade val="73000"/>
                </a:schemeClr>
              </a:solidFill>
              <a:ln w="9525">
                <a:solidFill>
                  <a:schemeClr val="accent2">
                    <a:shade val="7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Sheet1!$K$3:$K$63</c:f>
              <c:numCache>
                <c:formatCode>General</c:formatCode>
                <c:ptCount val="61"/>
                <c:pt idx="0">
                  <c:v>-2.273463</c:v>
                </c:pt>
                <c:pt idx="1">
                  <c:v>-2.3546399999999998</c:v>
                </c:pt>
                <c:pt idx="2">
                  <c:v>-2.55904</c:v>
                </c:pt>
                <c:pt idx="3">
                  <c:v>-2.845434</c:v>
                </c:pt>
                <c:pt idx="4">
                  <c:v>-3.1943790000000001</c:v>
                </c:pt>
                <c:pt idx="5">
                  <c:v>-3.6591049999999998</c:v>
                </c:pt>
                <c:pt idx="6">
                  <c:v>-4.1984240000000002</c:v>
                </c:pt>
                <c:pt idx="7">
                  <c:v>-4.7737179999999997</c:v>
                </c:pt>
                <c:pt idx="8">
                  <c:v>-5.3560499999999998</c:v>
                </c:pt>
                <c:pt idx="9">
                  <c:v>-5.8846800000000004</c:v>
                </c:pt>
                <c:pt idx="10">
                  <c:v>-6.2961830000000001</c:v>
                </c:pt>
                <c:pt idx="11">
                  <c:v>-6.4890540000000003</c:v>
                </c:pt>
                <c:pt idx="12">
                  <c:v>-6.4002309999999998</c:v>
                </c:pt>
                <c:pt idx="13">
                  <c:v>-6.0977629999999996</c:v>
                </c:pt>
                <c:pt idx="14">
                  <c:v>-5.5969150000000001</c:v>
                </c:pt>
                <c:pt idx="15">
                  <c:v>-5.0147700000000004</c:v>
                </c:pt>
                <c:pt idx="16">
                  <c:v>-4.3852520000000004</c:v>
                </c:pt>
                <c:pt idx="17">
                  <c:v>-3.763423</c:v>
                </c:pt>
                <c:pt idx="18">
                  <c:v>-3.2446899999999999</c:v>
                </c:pt>
                <c:pt idx="19">
                  <c:v>-2.809196</c:v>
                </c:pt>
                <c:pt idx="20">
                  <c:v>-2.4193380000000002</c:v>
                </c:pt>
                <c:pt idx="21">
                  <c:v>-2.118026</c:v>
                </c:pt>
                <c:pt idx="22">
                  <c:v>-1.865</c:v>
                </c:pt>
                <c:pt idx="23">
                  <c:v>-1.725006</c:v>
                </c:pt>
                <c:pt idx="24">
                  <c:v>-1.5948180000000001</c:v>
                </c:pt>
                <c:pt idx="25">
                  <c:v>-1.5121450000000001</c:v>
                </c:pt>
                <c:pt idx="26">
                  <c:v>-1.4790840000000001</c:v>
                </c:pt>
                <c:pt idx="27">
                  <c:v>-1.477382</c:v>
                </c:pt>
                <c:pt idx="28">
                  <c:v>-1.5034749999999999</c:v>
                </c:pt>
                <c:pt idx="29">
                  <c:v>-1.5600510000000001</c:v>
                </c:pt>
                <c:pt idx="30">
                  <c:v>-1.6474740000000001</c:v>
                </c:pt>
                <c:pt idx="31">
                  <c:v>-1.769606</c:v>
                </c:pt>
                <c:pt idx="32">
                  <c:v>-1.9021030000000001</c:v>
                </c:pt>
                <c:pt idx="33">
                  <c:v>-2.085127</c:v>
                </c:pt>
                <c:pt idx="34">
                  <c:v>-2.2926069999999998</c:v>
                </c:pt>
                <c:pt idx="35">
                  <c:v>-2.5125259999999998</c:v>
                </c:pt>
                <c:pt idx="36">
                  <c:v>-2.7630949999999999</c:v>
                </c:pt>
                <c:pt idx="37">
                  <c:v>-3.0526170000000001</c:v>
                </c:pt>
                <c:pt idx="38">
                  <c:v>-3.3673600000000001</c:v>
                </c:pt>
                <c:pt idx="39">
                  <c:v>-3.7575959999999999</c:v>
                </c:pt>
                <c:pt idx="40">
                  <c:v>-4.1531149999999997</c:v>
                </c:pt>
                <c:pt idx="41">
                  <c:v>-4.5895239999999999</c:v>
                </c:pt>
                <c:pt idx="42">
                  <c:v>-5.0787469999999999</c:v>
                </c:pt>
                <c:pt idx="43">
                  <c:v>-5.6280349999999997</c:v>
                </c:pt>
                <c:pt idx="44">
                  <c:v>-6.2329600000000003</c:v>
                </c:pt>
                <c:pt idx="45">
                  <c:v>-6.8633579999999998</c:v>
                </c:pt>
                <c:pt idx="46">
                  <c:v>-7.4893929999999997</c:v>
                </c:pt>
                <c:pt idx="47">
                  <c:v>-8.2503519999999995</c:v>
                </c:pt>
                <c:pt idx="48">
                  <c:v>-9.0908379999999998</c:v>
                </c:pt>
                <c:pt idx="49">
                  <c:v>-9.9588300000000007</c:v>
                </c:pt>
                <c:pt idx="50">
                  <c:v>-10.92526</c:v>
                </c:pt>
                <c:pt idx="51">
                  <c:v>-11.951040000000001</c:v>
                </c:pt>
                <c:pt idx="52">
                  <c:v>-12.983890000000001</c:v>
                </c:pt>
                <c:pt idx="53">
                  <c:v>-14.09544</c:v>
                </c:pt>
                <c:pt idx="54">
                  <c:v>-15.261279999999999</c:v>
                </c:pt>
                <c:pt idx="55">
                  <c:v>-16.490459999999999</c:v>
                </c:pt>
                <c:pt idx="56">
                  <c:v>-17.735659999999999</c:v>
                </c:pt>
                <c:pt idx="57">
                  <c:v>-19.00112</c:v>
                </c:pt>
                <c:pt idx="58">
                  <c:v>-20.294119999999999</c:v>
                </c:pt>
                <c:pt idx="59">
                  <c:v>-21.613679999999999</c:v>
                </c:pt>
                <c:pt idx="60">
                  <c:v>-22.911010000000001</c:v>
                </c:pt>
              </c:numCache>
            </c:numRef>
          </c:yVal>
          <c:smooth val="0"/>
          <c:extLst>
            <c:ext xmlns:c16="http://schemas.microsoft.com/office/drawing/2014/chart" uri="{C3380CC4-5D6E-409C-BE32-E72D297353CC}">
              <c16:uniqueId val="{0000000B-BEFA-CC4A-8659-FCF68F8ED149}"/>
            </c:ext>
          </c:extLst>
        </c:ser>
        <c:ser>
          <c:idx val="10"/>
          <c:order val="11"/>
          <c:tx>
            <c:v>Run 6</c:v>
          </c:tx>
          <c:spPr>
            <a:ln w="25400" cap="rnd">
              <a:noFill/>
              <a:round/>
            </a:ln>
            <a:effectLst/>
          </c:spPr>
          <c:marker>
            <c:symbol val="triangle"/>
            <c:size val="12"/>
            <c:spPr>
              <a:solidFill>
                <a:schemeClr val="accent2">
                  <a:shade val="51000"/>
                </a:schemeClr>
              </a:solidFill>
              <a:ln w="9525">
                <a:solidFill>
                  <a:schemeClr val="accent2">
                    <a:shade val="51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Sheet1!$M$3:$M$63</c:f>
              <c:numCache>
                <c:formatCode>General</c:formatCode>
                <c:ptCount val="61"/>
                <c:pt idx="0">
                  <c:v>-2.281838</c:v>
                </c:pt>
                <c:pt idx="1">
                  <c:v>-2.3910429999999998</c:v>
                </c:pt>
                <c:pt idx="2">
                  <c:v>-2.5878589999999999</c:v>
                </c:pt>
                <c:pt idx="3">
                  <c:v>-2.8467950000000002</c:v>
                </c:pt>
                <c:pt idx="4">
                  <c:v>-3.2378939999999998</c:v>
                </c:pt>
                <c:pt idx="5">
                  <c:v>-3.7006540000000001</c:v>
                </c:pt>
                <c:pt idx="6">
                  <c:v>-4.2214960000000001</c:v>
                </c:pt>
                <c:pt idx="7">
                  <c:v>-4.846635</c:v>
                </c:pt>
                <c:pt idx="8">
                  <c:v>-5.4612720000000001</c:v>
                </c:pt>
                <c:pt idx="9">
                  <c:v>-6.0420639999999999</c:v>
                </c:pt>
                <c:pt idx="10">
                  <c:v>-6.4725979999999996</c:v>
                </c:pt>
                <c:pt idx="11">
                  <c:v>-6.7244320000000002</c:v>
                </c:pt>
                <c:pt idx="12">
                  <c:v>-6.6890289999999997</c:v>
                </c:pt>
                <c:pt idx="13">
                  <c:v>-6.4353499999999997</c:v>
                </c:pt>
                <c:pt idx="14">
                  <c:v>-5.9232230000000001</c:v>
                </c:pt>
                <c:pt idx="15">
                  <c:v>-5.3422729999999996</c:v>
                </c:pt>
                <c:pt idx="16">
                  <c:v>-4.6909239999999999</c:v>
                </c:pt>
                <c:pt idx="17">
                  <c:v>-4.0081309999999997</c:v>
                </c:pt>
                <c:pt idx="18">
                  <c:v>-3.447025</c:v>
                </c:pt>
                <c:pt idx="19">
                  <c:v>-2.9815800000000001</c:v>
                </c:pt>
                <c:pt idx="20">
                  <c:v>-2.5584760000000002</c:v>
                </c:pt>
                <c:pt idx="21">
                  <c:v>-2.2461899999999999</c:v>
                </c:pt>
                <c:pt idx="22">
                  <c:v>-1.9762040000000001</c:v>
                </c:pt>
                <c:pt idx="23">
                  <c:v>-1.8019609999999999</c:v>
                </c:pt>
                <c:pt idx="24">
                  <c:v>-1.6590640000000001</c:v>
                </c:pt>
                <c:pt idx="25">
                  <c:v>-1.565696</c:v>
                </c:pt>
                <c:pt idx="26">
                  <c:v>-1.514146</c:v>
                </c:pt>
                <c:pt idx="27">
                  <c:v>-1.4995259999999999</c:v>
                </c:pt>
                <c:pt idx="28">
                  <c:v>-1.520545</c:v>
                </c:pt>
                <c:pt idx="29">
                  <c:v>-1.5791740000000001</c:v>
                </c:pt>
                <c:pt idx="30">
                  <c:v>-1.6520699999999999</c:v>
                </c:pt>
                <c:pt idx="31">
                  <c:v>-1.768643</c:v>
                </c:pt>
                <c:pt idx="32">
                  <c:v>-1.9000250000000001</c:v>
                </c:pt>
                <c:pt idx="33">
                  <c:v>-2.0755110000000001</c:v>
                </c:pt>
                <c:pt idx="34">
                  <c:v>-2.2689710000000001</c:v>
                </c:pt>
                <c:pt idx="35">
                  <c:v>-2.4850620000000001</c:v>
                </c:pt>
                <c:pt idx="36">
                  <c:v>-2.7520560000000001</c:v>
                </c:pt>
                <c:pt idx="37">
                  <c:v>-3.0243199999999999</c:v>
                </c:pt>
                <c:pt idx="38">
                  <c:v>-3.3519580000000002</c:v>
                </c:pt>
                <c:pt idx="39">
                  <c:v>-3.723487</c:v>
                </c:pt>
                <c:pt idx="40">
                  <c:v>-4.1109090000000004</c:v>
                </c:pt>
                <c:pt idx="41">
                  <c:v>-4.5398769999999997</c:v>
                </c:pt>
                <c:pt idx="42">
                  <c:v>-5.0337339999999999</c:v>
                </c:pt>
                <c:pt idx="43">
                  <c:v>-5.5712000000000002</c:v>
                </c:pt>
                <c:pt idx="44">
                  <c:v>-6.1814030000000004</c:v>
                </c:pt>
                <c:pt idx="45">
                  <c:v>-6.8005230000000001</c:v>
                </c:pt>
                <c:pt idx="46">
                  <c:v>-7.4287239999999999</c:v>
                </c:pt>
                <c:pt idx="47">
                  <c:v>-8.1818080000000002</c:v>
                </c:pt>
                <c:pt idx="48">
                  <c:v>-9.0187639999999991</c:v>
                </c:pt>
                <c:pt idx="49">
                  <c:v>-9.8797300000000003</c:v>
                </c:pt>
                <c:pt idx="50">
                  <c:v>-10.84187</c:v>
                </c:pt>
                <c:pt idx="51">
                  <c:v>-11.85772</c:v>
                </c:pt>
                <c:pt idx="52">
                  <c:v>-12.89622</c:v>
                </c:pt>
                <c:pt idx="53">
                  <c:v>-14.001950000000001</c:v>
                </c:pt>
                <c:pt idx="54">
                  <c:v>-15.165979999999999</c:v>
                </c:pt>
                <c:pt idx="55">
                  <c:v>-16.3979</c:v>
                </c:pt>
                <c:pt idx="56">
                  <c:v>-17.63261</c:v>
                </c:pt>
                <c:pt idx="57">
                  <c:v>-18.89631</c:v>
                </c:pt>
                <c:pt idx="58">
                  <c:v>-20.19586</c:v>
                </c:pt>
                <c:pt idx="59">
                  <c:v>-21.50468</c:v>
                </c:pt>
                <c:pt idx="60">
                  <c:v>-22.801829999999999</c:v>
                </c:pt>
              </c:numCache>
            </c:numRef>
          </c:yVal>
          <c:smooth val="0"/>
          <c:extLst>
            <c:ext xmlns:c16="http://schemas.microsoft.com/office/drawing/2014/chart" uri="{C3380CC4-5D6E-409C-BE32-E72D297353CC}">
              <c16:uniqueId val="{0000000C-BEFA-CC4A-8659-FCF68F8ED149}"/>
            </c:ext>
          </c:extLst>
        </c:ser>
        <c:dLbls>
          <c:showLegendKey val="0"/>
          <c:showVal val="0"/>
          <c:showCatName val="0"/>
          <c:showSerName val="0"/>
          <c:showPercent val="0"/>
          <c:showBubbleSize val="0"/>
        </c:dLbls>
        <c:axId val="1081529359"/>
        <c:axId val="1099510223"/>
      </c:scatterChart>
      <c:valAx>
        <c:axId val="214989448"/>
        <c:scaling>
          <c:logBase val="10"/>
          <c:orientation val="minMax"/>
          <c:max val="10000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Frequency (Hz)</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90104"/>
        <c:crossesAt val="0.1"/>
        <c:crossBetween val="midCat"/>
      </c:valAx>
      <c:valAx>
        <c:axId val="214990104"/>
        <c:scaling>
          <c:logBase val="10"/>
          <c:orientation val="minMax"/>
          <c:max val="700"/>
          <c:min val="7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mod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89448"/>
        <c:crossesAt val="0.1"/>
        <c:crossBetween val="midCat"/>
      </c:valAx>
      <c:valAx>
        <c:axId val="1099510223"/>
        <c:scaling>
          <c:orientation val="minMax"/>
        </c:scaling>
        <c:delete val="0"/>
        <c:axPos val="r"/>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phz (°)</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081529359"/>
        <c:crosses val="max"/>
        <c:crossBetween val="midCat"/>
      </c:valAx>
      <c:valAx>
        <c:axId val="1081529359"/>
        <c:scaling>
          <c:logBase val="10"/>
          <c:orientation val="minMax"/>
        </c:scaling>
        <c:delete val="1"/>
        <c:axPos val="b"/>
        <c:numFmt formatCode="General" sourceLinked="1"/>
        <c:majorTickMark val="out"/>
        <c:minorTickMark val="none"/>
        <c:tickLblPos val="nextTo"/>
        <c:crossAx val="1099510223"/>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1"/>
          <c:order val="0"/>
          <c:tx>
            <c:v>Run 1</c:v>
          </c:tx>
          <c:spPr>
            <a:ln w="25400" cap="rnd">
              <a:noFill/>
              <a:round/>
            </a:ln>
            <a:effectLst/>
          </c:spPr>
          <c:marker>
            <c:symbol val="circle"/>
            <c:size val="12"/>
            <c:spPr>
              <a:solidFill>
                <a:schemeClr val="accent2">
                  <a:tint val="52000"/>
                </a:schemeClr>
              </a:solidFill>
              <a:ln w="9525">
                <a:solidFill>
                  <a:schemeClr val="accent2">
                    <a:tint val="52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Sheet1!$B$3:$B$63</c:f>
              <c:numCache>
                <c:formatCode>General</c:formatCode>
                <c:ptCount val="61"/>
                <c:pt idx="0">
                  <c:v>80.953999999999994</c:v>
                </c:pt>
                <c:pt idx="1">
                  <c:v>81.362459999999999</c:v>
                </c:pt>
                <c:pt idx="2">
                  <c:v>81.829599999999999</c:v>
                </c:pt>
                <c:pt idx="3">
                  <c:v>82.455020000000005</c:v>
                </c:pt>
                <c:pt idx="4">
                  <c:v>83.354669999999999</c:v>
                </c:pt>
                <c:pt idx="5">
                  <c:v>84.436539999999994</c:v>
                </c:pt>
                <c:pt idx="6">
                  <c:v>85.806049999999999</c:v>
                </c:pt>
                <c:pt idx="7">
                  <c:v>87.372219999999999</c:v>
                </c:pt>
                <c:pt idx="8">
                  <c:v>89.044110000000003</c:v>
                </c:pt>
                <c:pt idx="9">
                  <c:v>90.605900000000005</c:v>
                </c:pt>
                <c:pt idx="10">
                  <c:v>91.977379999999997</c:v>
                </c:pt>
                <c:pt idx="11">
                  <c:v>93.271559999999994</c:v>
                </c:pt>
                <c:pt idx="12">
                  <c:v>94.216419999999999</c:v>
                </c:pt>
                <c:pt idx="13">
                  <c:v>95.028800000000004</c:v>
                </c:pt>
                <c:pt idx="14">
                  <c:v>95.625600000000006</c:v>
                </c:pt>
                <c:pt idx="15">
                  <c:v>96.085099999999997</c:v>
                </c:pt>
                <c:pt idx="16">
                  <c:v>96.466899999999995</c:v>
                </c:pt>
                <c:pt idx="17">
                  <c:v>96.808099999999996</c:v>
                </c:pt>
                <c:pt idx="18">
                  <c:v>97.046700000000001</c:v>
                </c:pt>
                <c:pt idx="19">
                  <c:v>97.331199999999995</c:v>
                </c:pt>
                <c:pt idx="20">
                  <c:v>97.554299999999998</c:v>
                </c:pt>
                <c:pt idx="21">
                  <c:v>97.854900000000001</c:v>
                </c:pt>
                <c:pt idx="22">
                  <c:v>98.101399999999998</c:v>
                </c:pt>
                <c:pt idx="23">
                  <c:v>98.416300000000007</c:v>
                </c:pt>
                <c:pt idx="24">
                  <c:v>98.746899999999997</c:v>
                </c:pt>
                <c:pt idx="25">
                  <c:v>99.074700000000007</c:v>
                </c:pt>
                <c:pt idx="26">
                  <c:v>99.451599999999999</c:v>
                </c:pt>
                <c:pt idx="27">
                  <c:v>99.8673</c:v>
                </c:pt>
                <c:pt idx="28">
                  <c:v>100.33620000000001</c:v>
                </c:pt>
                <c:pt idx="29">
                  <c:v>100.84610000000001</c:v>
                </c:pt>
                <c:pt idx="30">
                  <c:v>101.47629999999999</c:v>
                </c:pt>
                <c:pt idx="31">
                  <c:v>102.0808</c:v>
                </c:pt>
                <c:pt idx="32">
                  <c:v>102.8706</c:v>
                </c:pt>
                <c:pt idx="33">
                  <c:v>103.696</c:v>
                </c:pt>
                <c:pt idx="34">
                  <c:v>104.60420000000001</c:v>
                </c:pt>
                <c:pt idx="35">
                  <c:v>105.7332</c:v>
                </c:pt>
                <c:pt idx="36">
                  <c:v>107.20480000000001</c:v>
                </c:pt>
                <c:pt idx="37">
                  <c:v>108.4907</c:v>
                </c:pt>
                <c:pt idx="38">
                  <c:v>110.1309</c:v>
                </c:pt>
                <c:pt idx="39">
                  <c:v>111.6909</c:v>
                </c:pt>
                <c:pt idx="40">
                  <c:v>113.5928</c:v>
                </c:pt>
                <c:pt idx="41">
                  <c:v>115.7246</c:v>
                </c:pt>
                <c:pt idx="42">
                  <c:v>118.2328</c:v>
                </c:pt>
                <c:pt idx="43">
                  <c:v>121.15470000000001</c:v>
                </c:pt>
                <c:pt idx="44">
                  <c:v>124.1932</c:v>
                </c:pt>
                <c:pt idx="45">
                  <c:v>127.7298</c:v>
                </c:pt>
                <c:pt idx="46">
                  <c:v>131.69659999999999</c:v>
                </c:pt>
                <c:pt idx="47">
                  <c:v>136.2698</c:v>
                </c:pt>
                <c:pt idx="48">
                  <c:v>141.21510000000001</c:v>
                </c:pt>
                <c:pt idx="49">
                  <c:v>147.30889999999999</c:v>
                </c:pt>
                <c:pt idx="50">
                  <c:v>153.95859999999999</c:v>
                </c:pt>
                <c:pt idx="51">
                  <c:v>161.15969999999999</c:v>
                </c:pt>
                <c:pt idx="52">
                  <c:v>169.51300000000001</c:v>
                </c:pt>
                <c:pt idx="53">
                  <c:v>178.99930000000001</c:v>
                </c:pt>
                <c:pt idx="54">
                  <c:v>189.93389999999999</c:v>
                </c:pt>
                <c:pt idx="55">
                  <c:v>202.08750000000001</c:v>
                </c:pt>
                <c:pt idx="56">
                  <c:v>215.7646</c:v>
                </c:pt>
                <c:pt idx="57">
                  <c:v>231.45</c:v>
                </c:pt>
                <c:pt idx="58">
                  <c:v>249.40780000000001</c:v>
                </c:pt>
                <c:pt idx="59">
                  <c:v>269.38220000000001</c:v>
                </c:pt>
              </c:numCache>
            </c:numRef>
          </c:yVal>
          <c:smooth val="0"/>
          <c:extLst>
            <c:ext xmlns:c16="http://schemas.microsoft.com/office/drawing/2014/chart" uri="{C3380CC4-5D6E-409C-BE32-E72D297353CC}">
              <c16:uniqueId val="{00000000-65CE-CC4C-83E4-72C2F62E0A16}"/>
            </c:ext>
          </c:extLst>
        </c:ser>
        <c:ser>
          <c:idx val="3"/>
          <c:order val="1"/>
          <c:tx>
            <c:v>Run 2</c:v>
          </c:tx>
          <c:spPr>
            <a:ln w="25400" cap="rnd">
              <a:noFill/>
              <a:round/>
            </a:ln>
            <a:effectLst/>
          </c:spPr>
          <c:marker>
            <c:symbol val="circle"/>
            <c:size val="12"/>
            <c:spPr>
              <a:solidFill>
                <a:schemeClr val="accent2">
                  <a:tint val="74000"/>
                </a:schemeClr>
              </a:solidFill>
              <a:ln w="9525">
                <a:solidFill>
                  <a:schemeClr val="accent2">
                    <a:tint val="74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Sheet1!$D$3:$D$63</c:f>
              <c:numCache>
                <c:formatCode>General</c:formatCode>
                <c:ptCount val="61"/>
                <c:pt idx="0">
                  <c:v>79.826729999999998</c:v>
                </c:pt>
                <c:pt idx="1">
                  <c:v>80.2393</c:v>
                </c:pt>
                <c:pt idx="2">
                  <c:v>80.80592</c:v>
                </c:pt>
                <c:pt idx="3">
                  <c:v>81.516720000000007</c:v>
                </c:pt>
                <c:pt idx="4">
                  <c:v>82.516689999999997</c:v>
                </c:pt>
                <c:pt idx="5">
                  <c:v>83.700500000000005</c:v>
                </c:pt>
                <c:pt idx="6">
                  <c:v>85.245249999999999</c:v>
                </c:pt>
                <c:pt idx="7">
                  <c:v>87.004450000000006</c:v>
                </c:pt>
                <c:pt idx="8">
                  <c:v>88.899569999999997</c:v>
                </c:pt>
                <c:pt idx="9">
                  <c:v>90.827420000000004</c:v>
                </c:pt>
                <c:pt idx="10">
                  <c:v>92.645290000000003</c:v>
                </c:pt>
                <c:pt idx="11">
                  <c:v>94.342799999999997</c:v>
                </c:pt>
                <c:pt idx="12">
                  <c:v>95.668499999999995</c:v>
                </c:pt>
                <c:pt idx="13">
                  <c:v>96.767300000000006</c:v>
                </c:pt>
                <c:pt idx="14">
                  <c:v>97.603700000000003</c:v>
                </c:pt>
                <c:pt idx="15">
                  <c:v>98.317099999999996</c:v>
                </c:pt>
                <c:pt idx="16">
                  <c:v>98.864999999999995</c:v>
                </c:pt>
                <c:pt idx="17">
                  <c:v>99.325199999999995</c:v>
                </c:pt>
                <c:pt idx="18">
                  <c:v>99.601500000000001</c:v>
                </c:pt>
                <c:pt idx="19">
                  <c:v>99.957499999999996</c:v>
                </c:pt>
                <c:pt idx="20">
                  <c:v>100.2346</c:v>
                </c:pt>
                <c:pt idx="21">
                  <c:v>100.5887</c:v>
                </c:pt>
                <c:pt idx="22">
                  <c:v>100.87130000000001</c:v>
                </c:pt>
                <c:pt idx="23">
                  <c:v>101.1801</c:v>
                </c:pt>
                <c:pt idx="24">
                  <c:v>101.5189</c:v>
                </c:pt>
                <c:pt idx="25">
                  <c:v>101.8497</c:v>
                </c:pt>
                <c:pt idx="26">
                  <c:v>102.2414</c:v>
                </c:pt>
                <c:pt idx="27">
                  <c:v>102.651</c:v>
                </c:pt>
                <c:pt idx="28">
                  <c:v>103.12609999999999</c:v>
                </c:pt>
                <c:pt idx="29">
                  <c:v>103.6266</c:v>
                </c:pt>
                <c:pt idx="30">
                  <c:v>104.2329</c:v>
                </c:pt>
                <c:pt idx="31">
                  <c:v>104.82810000000001</c:v>
                </c:pt>
                <c:pt idx="32">
                  <c:v>105.59229999999999</c:v>
                </c:pt>
                <c:pt idx="33">
                  <c:v>106.3963</c:v>
                </c:pt>
                <c:pt idx="34">
                  <c:v>107.289</c:v>
                </c:pt>
                <c:pt idx="35">
                  <c:v>108.3509</c:v>
                </c:pt>
                <c:pt idx="36">
                  <c:v>109.81319999999999</c:v>
                </c:pt>
                <c:pt idx="37">
                  <c:v>111.0642</c:v>
                </c:pt>
                <c:pt idx="38">
                  <c:v>112.65479999999999</c:v>
                </c:pt>
                <c:pt idx="39">
                  <c:v>114.15349999999999</c:v>
                </c:pt>
                <c:pt idx="40">
                  <c:v>116.00530000000001</c:v>
                </c:pt>
                <c:pt idx="41">
                  <c:v>118.057</c:v>
                </c:pt>
                <c:pt idx="42">
                  <c:v>120.51779999999999</c:v>
                </c:pt>
                <c:pt idx="43">
                  <c:v>123.34269999999999</c:v>
                </c:pt>
                <c:pt idx="44">
                  <c:v>126.3287</c:v>
                </c:pt>
                <c:pt idx="45">
                  <c:v>129.7937</c:v>
                </c:pt>
                <c:pt idx="46">
                  <c:v>133.69229999999999</c:v>
                </c:pt>
                <c:pt idx="47">
                  <c:v>138.19919999999999</c:v>
                </c:pt>
                <c:pt idx="48">
                  <c:v>143.09</c:v>
                </c:pt>
                <c:pt idx="49">
                  <c:v>149.12690000000001</c:v>
                </c:pt>
                <c:pt idx="50">
                  <c:v>155.70070000000001</c:v>
                </c:pt>
                <c:pt idx="51">
                  <c:v>162.87309999999999</c:v>
                </c:pt>
                <c:pt idx="52">
                  <c:v>171.15430000000001</c:v>
                </c:pt>
                <c:pt idx="53">
                  <c:v>180.6095</c:v>
                </c:pt>
                <c:pt idx="54">
                  <c:v>191.6318</c:v>
                </c:pt>
                <c:pt idx="55">
                  <c:v>203.69499999999999</c:v>
                </c:pt>
                <c:pt idx="56">
                  <c:v>217.44739999999999</c:v>
                </c:pt>
                <c:pt idx="57">
                  <c:v>233.078</c:v>
                </c:pt>
                <c:pt idx="58">
                  <c:v>251.10149999999999</c:v>
                </c:pt>
                <c:pt idx="59">
                  <c:v>271.38740000000001</c:v>
                </c:pt>
              </c:numCache>
            </c:numRef>
          </c:yVal>
          <c:smooth val="0"/>
          <c:extLst xmlns:c15="http://schemas.microsoft.com/office/drawing/2012/chart">
            <c:ext xmlns:c16="http://schemas.microsoft.com/office/drawing/2014/chart" uri="{C3380CC4-5D6E-409C-BE32-E72D297353CC}">
              <c16:uniqueId val="{00000001-65CE-CC4C-83E4-72C2F62E0A16}"/>
            </c:ext>
          </c:extLst>
        </c:ser>
        <c:ser>
          <c:idx val="5"/>
          <c:order val="2"/>
          <c:tx>
            <c:v>Run 3</c:v>
          </c:tx>
          <c:spPr>
            <a:ln w="25400" cap="rnd">
              <a:noFill/>
              <a:round/>
            </a:ln>
            <a:effectLst/>
          </c:spPr>
          <c:marker>
            <c:symbol val="circle"/>
            <c:size val="12"/>
            <c:spPr>
              <a:solidFill>
                <a:schemeClr val="accent2">
                  <a:tint val="95000"/>
                </a:schemeClr>
              </a:solidFill>
              <a:ln w="9525">
                <a:solidFill>
                  <a:schemeClr val="accent2">
                    <a:tint val="95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Sheet1!$F$3:$F$63</c:f>
              <c:numCache>
                <c:formatCode>General</c:formatCode>
                <c:ptCount val="61"/>
                <c:pt idx="0">
                  <c:v>79.767179999999996</c:v>
                </c:pt>
                <c:pt idx="1">
                  <c:v>80.174480000000003</c:v>
                </c:pt>
                <c:pt idx="2">
                  <c:v>80.684190000000001</c:v>
                </c:pt>
                <c:pt idx="3">
                  <c:v>81.397840000000002</c:v>
                </c:pt>
                <c:pt idx="4">
                  <c:v>82.381680000000003</c:v>
                </c:pt>
                <c:pt idx="5">
                  <c:v>83.601939999999999</c:v>
                </c:pt>
                <c:pt idx="6">
                  <c:v>85.101010000000002</c:v>
                </c:pt>
                <c:pt idx="7">
                  <c:v>86.938919999999996</c:v>
                </c:pt>
                <c:pt idx="8">
                  <c:v>88.977549999999994</c:v>
                </c:pt>
                <c:pt idx="9">
                  <c:v>91.081109999999995</c:v>
                </c:pt>
                <c:pt idx="10">
                  <c:v>93.086740000000006</c:v>
                </c:pt>
                <c:pt idx="11">
                  <c:v>95.033600000000007</c:v>
                </c:pt>
                <c:pt idx="12">
                  <c:v>96.667199999999994</c:v>
                </c:pt>
                <c:pt idx="13">
                  <c:v>97.972700000000003</c:v>
                </c:pt>
                <c:pt idx="14">
                  <c:v>98.964399999999998</c:v>
                </c:pt>
                <c:pt idx="15">
                  <c:v>99.78</c:v>
                </c:pt>
                <c:pt idx="16">
                  <c:v>100.3954</c:v>
                </c:pt>
                <c:pt idx="17">
                  <c:v>100.9012</c:v>
                </c:pt>
                <c:pt idx="18">
                  <c:v>101.30670000000001</c:v>
                </c:pt>
                <c:pt idx="19">
                  <c:v>101.6865</c:v>
                </c:pt>
                <c:pt idx="20">
                  <c:v>102.0213</c:v>
                </c:pt>
                <c:pt idx="21">
                  <c:v>102.3373</c:v>
                </c:pt>
                <c:pt idx="22">
                  <c:v>102.6461</c:v>
                </c:pt>
                <c:pt idx="23">
                  <c:v>102.9714</c:v>
                </c:pt>
                <c:pt idx="24">
                  <c:v>103.298</c:v>
                </c:pt>
                <c:pt idx="25">
                  <c:v>103.6326</c:v>
                </c:pt>
                <c:pt idx="26">
                  <c:v>104.0612</c:v>
                </c:pt>
                <c:pt idx="27">
                  <c:v>104.4892</c:v>
                </c:pt>
                <c:pt idx="28">
                  <c:v>104.95399999999999</c:v>
                </c:pt>
                <c:pt idx="29">
                  <c:v>105.441</c:v>
                </c:pt>
                <c:pt idx="30">
                  <c:v>106.0461</c:v>
                </c:pt>
                <c:pt idx="31">
                  <c:v>106.667</c:v>
                </c:pt>
                <c:pt idx="32">
                  <c:v>107.4055</c:v>
                </c:pt>
                <c:pt idx="33">
                  <c:v>108.1986</c:v>
                </c:pt>
                <c:pt idx="34">
                  <c:v>109.0873</c:v>
                </c:pt>
                <c:pt idx="35">
                  <c:v>110.157</c:v>
                </c:pt>
                <c:pt idx="36">
                  <c:v>111.54900000000001</c:v>
                </c:pt>
                <c:pt idx="37">
                  <c:v>112.8382</c:v>
                </c:pt>
                <c:pt idx="38">
                  <c:v>114.3897</c:v>
                </c:pt>
                <c:pt idx="39">
                  <c:v>115.9387</c:v>
                </c:pt>
                <c:pt idx="40">
                  <c:v>117.76739999999999</c:v>
                </c:pt>
                <c:pt idx="41">
                  <c:v>119.82080000000001</c:v>
                </c:pt>
                <c:pt idx="42">
                  <c:v>122.2944</c:v>
                </c:pt>
                <c:pt idx="43">
                  <c:v>125.0933</c:v>
                </c:pt>
                <c:pt idx="44">
                  <c:v>128.06190000000001</c:v>
                </c:pt>
                <c:pt idx="45">
                  <c:v>131.52080000000001</c:v>
                </c:pt>
                <c:pt idx="46">
                  <c:v>135.39080000000001</c:v>
                </c:pt>
                <c:pt idx="47">
                  <c:v>139.88480000000001</c:v>
                </c:pt>
                <c:pt idx="48">
                  <c:v>144.79820000000001</c:v>
                </c:pt>
                <c:pt idx="49">
                  <c:v>150.7996</c:v>
                </c:pt>
                <c:pt idx="50">
                  <c:v>157.3295</c:v>
                </c:pt>
                <c:pt idx="51">
                  <c:v>164.4973</c:v>
                </c:pt>
                <c:pt idx="52">
                  <c:v>172.76410000000001</c:v>
                </c:pt>
                <c:pt idx="53">
                  <c:v>182.23929999999999</c:v>
                </c:pt>
                <c:pt idx="54">
                  <c:v>193.23830000000001</c:v>
                </c:pt>
                <c:pt idx="55">
                  <c:v>205.26320000000001</c:v>
                </c:pt>
                <c:pt idx="56">
                  <c:v>218.94159999999999</c:v>
                </c:pt>
                <c:pt idx="57">
                  <c:v>234.58109999999999</c:v>
                </c:pt>
                <c:pt idx="58">
                  <c:v>252.55199999999999</c:v>
                </c:pt>
                <c:pt idx="59">
                  <c:v>272.82209999999998</c:v>
                </c:pt>
              </c:numCache>
            </c:numRef>
          </c:yVal>
          <c:smooth val="0"/>
          <c:extLst>
            <c:ext xmlns:c16="http://schemas.microsoft.com/office/drawing/2014/chart" uri="{C3380CC4-5D6E-409C-BE32-E72D297353CC}">
              <c16:uniqueId val="{00000002-65CE-CC4C-83E4-72C2F62E0A16}"/>
            </c:ext>
          </c:extLst>
        </c:ser>
        <c:ser>
          <c:idx val="6"/>
          <c:order val="3"/>
          <c:tx>
            <c:v>Run 4</c:v>
          </c:tx>
          <c:spPr>
            <a:ln w="25400" cap="rnd">
              <a:noFill/>
              <a:round/>
            </a:ln>
            <a:effectLst/>
          </c:spPr>
          <c:marker>
            <c:symbol val="circle"/>
            <c:size val="12"/>
            <c:spPr>
              <a:solidFill>
                <a:schemeClr val="accent2">
                  <a:shade val="94000"/>
                </a:schemeClr>
              </a:solidFill>
              <a:ln w="9525">
                <a:solidFill>
                  <a:schemeClr val="accent2">
                    <a:shade val="94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Sheet1!$H$3:$H$63</c:f>
              <c:numCache>
                <c:formatCode>General</c:formatCode>
                <c:ptCount val="61"/>
                <c:pt idx="0">
                  <c:v>79.818579999999997</c:v>
                </c:pt>
                <c:pt idx="1">
                  <c:v>80.197299999999998</c:v>
                </c:pt>
                <c:pt idx="2">
                  <c:v>80.712280000000007</c:v>
                </c:pt>
                <c:pt idx="3">
                  <c:v>81.432400000000001</c:v>
                </c:pt>
                <c:pt idx="4">
                  <c:v>82.363919999999993</c:v>
                </c:pt>
                <c:pt idx="5">
                  <c:v>83.572230000000005</c:v>
                </c:pt>
                <c:pt idx="6">
                  <c:v>85.126410000000007</c:v>
                </c:pt>
                <c:pt idx="7">
                  <c:v>86.996579999999994</c:v>
                </c:pt>
                <c:pt idx="8">
                  <c:v>89.109409999999997</c:v>
                </c:pt>
                <c:pt idx="9">
                  <c:v>91.346530000000001</c:v>
                </c:pt>
                <c:pt idx="10">
                  <c:v>93.56165</c:v>
                </c:pt>
                <c:pt idx="11">
                  <c:v>95.692700000000002</c:v>
                </c:pt>
                <c:pt idx="12">
                  <c:v>97.465400000000002</c:v>
                </c:pt>
                <c:pt idx="13">
                  <c:v>98.931100000000001</c:v>
                </c:pt>
                <c:pt idx="14">
                  <c:v>100.07769999999999</c:v>
                </c:pt>
                <c:pt idx="15">
                  <c:v>101.01309999999999</c:v>
                </c:pt>
                <c:pt idx="16">
                  <c:v>101.74160000000001</c:v>
                </c:pt>
                <c:pt idx="17">
                  <c:v>102.285</c:v>
                </c:pt>
                <c:pt idx="18">
                  <c:v>102.75449999999999</c:v>
                </c:pt>
                <c:pt idx="19">
                  <c:v>103.0954</c:v>
                </c:pt>
                <c:pt idx="20">
                  <c:v>103.47750000000001</c:v>
                </c:pt>
                <c:pt idx="21">
                  <c:v>103.8078</c:v>
                </c:pt>
                <c:pt idx="22">
                  <c:v>104.11150000000001</c:v>
                </c:pt>
                <c:pt idx="23">
                  <c:v>104.4451</c:v>
                </c:pt>
                <c:pt idx="24">
                  <c:v>104.77500000000001</c:v>
                </c:pt>
                <c:pt idx="25">
                  <c:v>105.11669999999999</c:v>
                </c:pt>
                <c:pt idx="26">
                  <c:v>105.5261</c:v>
                </c:pt>
                <c:pt idx="27">
                  <c:v>105.9318</c:v>
                </c:pt>
                <c:pt idx="28">
                  <c:v>106.4225</c:v>
                </c:pt>
                <c:pt idx="29">
                  <c:v>106.92010000000001</c:v>
                </c:pt>
                <c:pt idx="30">
                  <c:v>107.5123</c:v>
                </c:pt>
                <c:pt idx="31">
                  <c:v>108.11969999999999</c:v>
                </c:pt>
                <c:pt idx="32">
                  <c:v>108.8827</c:v>
                </c:pt>
                <c:pt idx="33">
                  <c:v>109.6574</c:v>
                </c:pt>
                <c:pt idx="34">
                  <c:v>110.59229999999999</c:v>
                </c:pt>
                <c:pt idx="35">
                  <c:v>111.5877</c:v>
                </c:pt>
                <c:pt idx="36">
                  <c:v>113.021</c:v>
                </c:pt>
                <c:pt idx="37">
                  <c:v>114.20269999999999</c:v>
                </c:pt>
                <c:pt idx="38">
                  <c:v>115.773</c:v>
                </c:pt>
                <c:pt idx="39">
                  <c:v>117.3113</c:v>
                </c:pt>
                <c:pt idx="40">
                  <c:v>119.20180000000001</c:v>
                </c:pt>
                <c:pt idx="41">
                  <c:v>121.30800000000001</c:v>
                </c:pt>
                <c:pt idx="42">
                  <c:v>123.7098</c:v>
                </c:pt>
                <c:pt idx="43">
                  <c:v>126.5051</c:v>
                </c:pt>
                <c:pt idx="44">
                  <c:v>129.48920000000001</c:v>
                </c:pt>
                <c:pt idx="45">
                  <c:v>132.93530000000001</c:v>
                </c:pt>
                <c:pt idx="46">
                  <c:v>136.8107</c:v>
                </c:pt>
                <c:pt idx="47">
                  <c:v>141.29249999999999</c:v>
                </c:pt>
                <c:pt idx="48">
                  <c:v>146.1859</c:v>
                </c:pt>
                <c:pt idx="49">
                  <c:v>152.08250000000001</c:v>
                </c:pt>
                <c:pt idx="50">
                  <c:v>158.70249999999999</c:v>
                </c:pt>
                <c:pt idx="51">
                  <c:v>165.8708</c:v>
                </c:pt>
                <c:pt idx="52">
                  <c:v>174.09180000000001</c:v>
                </c:pt>
                <c:pt idx="53">
                  <c:v>183.5204</c:v>
                </c:pt>
                <c:pt idx="54">
                  <c:v>194.42740000000001</c:v>
                </c:pt>
                <c:pt idx="55">
                  <c:v>206.4795</c:v>
                </c:pt>
                <c:pt idx="56">
                  <c:v>220.14869999999999</c:v>
                </c:pt>
                <c:pt idx="57">
                  <c:v>235.73500000000001</c:v>
                </c:pt>
                <c:pt idx="58">
                  <c:v>253.703</c:v>
                </c:pt>
                <c:pt idx="59">
                  <c:v>273.91230000000002</c:v>
                </c:pt>
              </c:numCache>
            </c:numRef>
          </c:yVal>
          <c:smooth val="0"/>
          <c:extLst>
            <c:ext xmlns:c16="http://schemas.microsoft.com/office/drawing/2014/chart" uri="{C3380CC4-5D6E-409C-BE32-E72D297353CC}">
              <c16:uniqueId val="{00000003-65CE-CC4C-83E4-72C2F62E0A16}"/>
            </c:ext>
          </c:extLst>
        </c:ser>
        <c:ser>
          <c:idx val="9"/>
          <c:order val="4"/>
          <c:tx>
            <c:v>Run 5</c:v>
          </c:tx>
          <c:spPr>
            <a:ln w="25400" cap="rnd">
              <a:noFill/>
              <a:round/>
            </a:ln>
            <a:effectLst/>
          </c:spPr>
          <c:marker>
            <c:symbol val="circle"/>
            <c:size val="12"/>
            <c:spPr>
              <a:solidFill>
                <a:schemeClr val="accent2">
                  <a:shade val="62000"/>
                </a:schemeClr>
              </a:solidFill>
              <a:ln w="9525">
                <a:solidFill>
                  <a:schemeClr val="accent2">
                    <a:shade val="62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Sheet1!$J$3:$J$63</c:f>
              <c:numCache>
                <c:formatCode>General</c:formatCode>
                <c:ptCount val="61"/>
                <c:pt idx="0">
                  <c:v>79.753600000000006</c:v>
                </c:pt>
                <c:pt idx="1">
                  <c:v>80.142309999999995</c:v>
                </c:pt>
                <c:pt idx="2">
                  <c:v>80.65437</c:v>
                </c:pt>
                <c:pt idx="3">
                  <c:v>81.374849999999995</c:v>
                </c:pt>
                <c:pt idx="4">
                  <c:v>82.309560000000005</c:v>
                </c:pt>
                <c:pt idx="5">
                  <c:v>83.486660000000001</c:v>
                </c:pt>
                <c:pt idx="6">
                  <c:v>85.028649999999999</c:v>
                </c:pt>
                <c:pt idx="7">
                  <c:v>86.929419999999993</c:v>
                </c:pt>
                <c:pt idx="8">
                  <c:v>89.124619999999993</c:v>
                </c:pt>
                <c:pt idx="9">
                  <c:v>91.427880000000002</c:v>
                </c:pt>
                <c:pt idx="10">
                  <c:v>93.811459999999997</c:v>
                </c:pt>
                <c:pt idx="11">
                  <c:v>96.100800000000007</c:v>
                </c:pt>
                <c:pt idx="12">
                  <c:v>98.073400000000007</c:v>
                </c:pt>
                <c:pt idx="13">
                  <c:v>99.651799999999994</c:v>
                </c:pt>
                <c:pt idx="14">
                  <c:v>100.934</c:v>
                </c:pt>
                <c:pt idx="15">
                  <c:v>101.9937</c:v>
                </c:pt>
                <c:pt idx="16">
                  <c:v>102.7516</c:v>
                </c:pt>
                <c:pt idx="17">
                  <c:v>103.3451</c:v>
                </c:pt>
                <c:pt idx="18">
                  <c:v>103.8788</c:v>
                </c:pt>
                <c:pt idx="19">
                  <c:v>104.31529999999999</c:v>
                </c:pt>
                <c:pt idx="20">
                  <c:v>104.63339999999999</c:v>
                </c:pt>
                <c:pt idx="21">
                  <c:v>105.0158</c:v>
                </c:pt>
                <c:pt idx="22">
                  <c:v>105.3484</c:v>
                </c:pt>
                <c:pt idx="23">
                  <c:v>105.6996</c:v>
                </c:pt>
                <c:pt idx="24">
                  <c:v>106.0314</c:v>
                </c:pt>
                <c:pt idx="25">
                  <c:v>106.37479999999999</c:v>
                </c:pt>
                <c:pt idx="26">
                  <c:v>106.77549999999999</c:v>
                </c:pt>
                <c:pt idx="27">
                  <c:v>107.1934</c:v>
                </c:pt>
                <c:pt idx="28">
                  <c:v>107.68129999999999</c:v>
                </c:pt>
                <c:pt idx="29">
                  <c:v>108.1769</c:v>
                </c:pt>
                <c:pt idx="30">
                  <c:v>108.7702</c:v>
                </c:pt>
                <c:pt idx="31">
                  <c:v>109.38930000000001</c:v>
                </c:pt>
                <c:pt idx="32">
                  <c:v>110.1311</c:v>
                </c:pt>
                <c:pt idx="33">
                  <c:v>110.9216</c:v>
                </c:pt>
                <c:pt idx="34">
                  <c:v>111.7884</c:v>
                </c:pt>
                <c:pt idx="35">
                  <c:v>112.8609</c:v>
                </c:pt>
                <c:pt idx="36">
                  <c:v>114.3169</c:v>
                </c:pt>
                <c:pt idx="37">
                  <c:v>115.5401</c:v>
                </c:pt>
                <c:pt idx="38">
                  <c:v>117.1066</c:v>
                </c:pt>
                <c:pt idx="39">
                  <c:v>118.61669999999999</c:v>
                </c:pt>
                <c:pt idx="40">
                  <c:v>120.50060000000001</c:v>
                </c:pt>
                <c:pt idx="41">
                  <c:v>122.5735</c:v>
                </c:pt>
                <c:pt idx="42">
                  <c:v>124.96120000000001</c:v>
                </c:pt>
                <c:pt idx="43">
                  <c:v>127.7508</c:v>
                </c:pt>
                <c:pt idx="44">
                  <c:v>130.69800000000001</c:v>
                </c:pt>
                <c:pt idx="45">
                  <c:v>134.1481</c:v>
                </c:pt>
                <c:pt idx="46">
                  <c:v>138.0059</c:v>
                </c:pt>
                <c:pt idx="47">
                  <c:v>142.5043</c:v>
                </c:pt>
                <c:pt idx="48">
                  <c:v>147.36179999999999</c:v>
                </c:pt>
                <c:pt idx="49">
                  <c:v>153.3492</c:v>
                </c:pt>
                <c:pt idx="50">
                  <c:v>159.86240000000001</c:v>
                </c:pt>
                <c:pt idx="51">
                  <c:v>166.9777</c:v>
                </c:pt>
                <c:pt idx="52">
                  <c:v>175.1995</c:v>
                </c:pt>
                <c:pt idx="53">
                  <c:v>184.6344</c:v>
                </c:pt>
                <c:pt idx="54">
                  <c:v>195.55959999999999</c:v>
                </c:pt>
                <c:pt idx="55">
                  <c:v>207.5335</c:v>
                </c:pt>
                <c:pt idx="56">
                  <c:v>221.19640000000001</c:v>
                </c:pt>
                <c:pt idx="57">
                  <c:v>236.75810000000001</c:v>
                </c:pt>
                <c:pt idx="58">
                  <c:v>254.6353</c:v>
                </c:pt>
                <c:pt idx="59">
                  <c:v>274.53559999999999</c:v>
                </c:pt>
              </c:numCache>
            </c:numRef>
          </c:yVal>
          <c:smooth val="0"/>
          <c:extLst>
            <c:ext xmlns:c16="http://schemas.microsoft.com/office/drawing/2014/chart" uri="{C3380CC4-5D6E-409C-BE32-E72D297353CC}">
              <c16:uniqueId val="{00000004-65CE-CC4C-83E4-72C2F62E0A16}"/>
            </c:ext>
          </c:extLst>
        </c:ser>
        <c:ser>
          <c:idx val="11"/>
          <c:order val="5"/>
          <c:tx>
            <c:v>Run 6</c:v>
          </c:tx>
          <c:spPr>
            <a:ln w="25400" cap="rnd">
              <a:noFill/>
              <a:round/>
            </a:ln>
            <a:effectLst/>
          </c:spPr>
          <c:marker>
            <c:symbol val="circle"/>
            <c:size val="12"/>
            <c:spPr>
              <a:solidFill>
                <a:schemeClr val="accent2">
                  <a:shade val="40000"/>
                </a:schemeClr>
              </a:solidFill>
              <a:ln w="9525">
                <a:solidFill>
                  <a:schemeClr val="accent2">
                    <a:shade val="40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Sheet1!$L$3:$L$63</c:f>
              <c:numCache>
                <c:formatCode>General</c:formatCode>
                <c:ptCount val="61"/>
                <c:pt idx="0">
                  <c:v>79.770889999999994</c:v>
                </c:pt>
                <c:pt idx="1">
                  <c:v>80.166399999999996</c:v>
                </c:pt>
                <c:pt idx="2">
                  <c:v>80.684460000000001</c:v>
                </c:pt>
                <c:pt idx="3">
                  <c:v>81.368430000000004</c:v>
                </c:pt>
                <c:pt idx="4">
                  <c:v>82.309389999999993</c:v>
                </c:pt>
                <c:pt idx="5">
                  <c:v>83.471760000000003</c:v>
                </c:pt>
                <c:pt idx="6">
                  <c:v>85.01388</c:v>
                </c:pt>
                <c:pt idx="7">
                  <c:v>86.940600000000003</c:v>
                </c:pt>
                <c:pt idx="8">
                  <c:v>89.183189999999996</c:v>
                </c:pt>
                <c:pt idx="9">
                  <c:v>91.560469999999995</c:v>
                </c:pt>
                <c:pt idx="10">
                  <c:v>94.077510000000004</c:v>
                </c:pt>
                <c:pt idx="11">
                  <c:v>96.479500000000002</c:v>
                </c:pt>
                <c:pt idx="12">
                  <c:v>98.635900000000007</c:v>
                </c:pt>
                <c:pt idx="13">
                  <c:v>100.38249999999999</c:v>
                </c:pt>
                <c:pt idx="14">
                  <c:v>101.78360000000001</c:v>
                </c:pt>
                <c:pt idx="15">
                  <c:v>102.869</c:v>
                </c:pt>
                <c:pt idx="16">
                  <c:v>103.80589999999999</c:v>
                </c:pt>
                <c:pt idx="17">
                  <c:v>104.43389999999999</c:v>
                </c:pt>
                <c:pt idx="18">
                  <c:v>104.9449</c:v>
                </c:pt>
                <c:pt idx="19">
                  <c:v>105.4194</c:v>
                </c:pt>
                <c:pt idx="20">
                  <c:v>105.80970000000001</c:v>
                </c:pt>
                <c:pt idx="21">
                  <c:v>106.1734</c:v>
                </c:pt>
                <c:pt idx="22">
                  <c:v>106.48309999999999</c:v>
                </c:pt>
                <c:pt idx="23">
                  <c:v>106.8389</c:v>
                </c:pt>
                <c:pt idx="24">
                  <c:v>107.1934</c:v>
                </c:pt>
                <c:pt idx="25">
                  <c:v>107.5303</c:v>
                </c:pt>
                <c:pt idx="26">
                  <c:v>107.9384</c:v>
                </c:pt>
                <c:pt idx="27">
                  <c:v>108.37390000000001</c:v>
                </c:pt>
                <c:pt idx="28">
                  <c:v>108.8361</c:v>
                </c:pt>
                <c:pt idx="29">
                  <c:v>109.33320000000001</c:v>
                </c:pt>
                <c:pt idx="30">
                  <c:v>109.9496</c:v>
                </c:pt>
                <c:pt idx="31">
                  <c:v>110.56950000000001</c:v>
                </c:pt>
                <c:pt idx="32">
                  <c:v>111.3064</c:v>
                </c:pt>
                <c:pt idx="33">
                  <c:v>112.11490000000001</c:v>
                </c:pt>
                <c:pt idx="34">
                  <c:v>112.9794</c:v>
                </c:pt>
                <c:pt idx="35">
                  <c:v>114.0351</c:v>
                </c:pt>
                <c:pt idx="36">
                  <c:v>115.41970000000001</c:v>
                </c:pt>
                <c:pt idx="37">
                  <c:v>116.7088</c:v>
                </c:pt>
                <c:pt idx="38">
                  <c:v>118.2377</c:v>
                </c:pt>
                <c:pt idx="39">
                  <c:v>119.8201</c:v>
                </c:pt>
                <c:pt idx="40">
                  <c:v>121.6499</c:v>
                </c:pt>
                <c:pt idx="41">
                  <c:v>123.6729</c:v>
                </c:pt>
                <c:pt idx="42">
                  <c:v>126.0909</c:v>
                </c:pt>
                <c:pt idx="43">
                  <c:v>128.8879</c:v>
                </c:pt>
                <c:pt idx="44">
                  <c:v>131.834</c:v>
                </c:pt>
                <c:pt idx="45">
                  <c:v>135.25659999999999</c:v>
                </c:pt>
                <c:pt idx="46">
                  <c:v>139.1326</c:v>
                </c:pt>
                <c:pt idx="47">
                  <c:v>143.58279999999999</c:v>
                </c:pt>
                <c:pt idx="48">
                  <c:v>148.4599</c:v>
                </c:pt>
                <c:pt idx="49">
                  <c:v>154.41630000000001</c:v>
                </c:pt>
                <c:pt idx="50">
                  <c:v>160.94</c:v>
                </c:pt>
                <c:pt idx="51">
                  <c:v>168.06100000000001</c:v>
                </c:pt>
                <c:pt idx="52">
                  <c:v>176.2842</c:v>
                </c:pt>
                <c:pt idx="53">
                  <c:v>185.696</c:v>
                </c:pt>
                <c:pt idx="54">
                  <c:v>196.57550000000001</c:v>
                </c:pt>
                <c:pt idx="55">
                  <c:v>208.5643</c:v>
                </c:pt>
                <c:pt idx="56">
                  <c:v>222.0615</c:v>
                </c:pt>
                <c:pt idx="57">
                  <c:v>237.65799999999999</c:v>
                </c:pt>
                <c:pt idx="58">
                  <c:v>255.55510000000001</c:v>
                </c:pt>
                <c:pt idx="59">
                  <c:v>275.73250000000002</c:v>
                </c:pt>
              </c:numCache>
            </c:numRef>
          </c:yVal>
          <c:smooth val="0"/>
          <c:extLst>
            <c:ext xmlns:c16="http://schemas.microsoft.com/office/drawing/2014/chart" uri="{C3380CC4-5D6E-409C-BE32-E72D297353CC}">
              <c16:uniqueId val="{00000005-65CE-CC4C-83E4-72C2F62E0A16}"/>
            </c:ext>
          </c:extLst>
        </c:ser>
        <c:dLbls>
          <c:showLegendKey val="0"/>
          <c:showVal val="0"/>
          <c:showCatName val="0"/>
          <c:showSerName val="0"/>
          <c:showPercent val="0"/>
          <c:showBubbleSize val="0"/>
        </c:dLbls>
        <c:axId val="214989448"/>
        <c:axId val="214990104"/>
      </c:scatterChart>
      <c:scatterChart>
        <c:scatterStyle val="lineMarker"/>
        <c:varyColors val="0"/>
        <c:ser>
          <c:idx val="0"/>
          <c:order val="6"/>
          <c:tx>
            <c:v>Run 1</c:v>
          </c:tx>
          <c:spPr>
            <a:ln w="25400" cap="rnd">
              <a:noFill/>
              <a:round/>
            </a:ln>
            <a:effectLst/>
          </c:spPr>
          <c:marker>
            <c:symbol val="triangle"/>
            <c:size val="12"/>
            <c:spPr>
              <a:solidFill>
                <a:schemeClr val="accent2">
                  <a:tint val="41000"/>
                </a:schemeClr>
              </a:solidFill>
              <a:ln w="9525">
                <a:solidFill>
                  <a:schemeClr val="accent2">
                    <a:tint val="41000"/>
                  </a:schemeClr>
                </a:solidFill>
              </a:ln>
              <a:effectLst/>
            </c:spPr>
          </c:marker>
          <c:dPt>
            <c:idx val="54"/>
            <c:marker>
              <c:symbol val="triangle"/>
              <c:size val="12"/>
              <c:spPr>
                <a:solidFill>
                  <a:schemeClr val="accent2">
                    <a:tint val="41000"/>
                  </a:schemeClr>
                </a:solidFill>
                <a:ln w="9525">
                  <a:solidFill>
                    <a:schemeClr val="accent2">
                      <a:tint val="41000"/>
                    </a:schemeClr>
                  </a:solidFill>
                </a:ln>
                <a:effectLst/>
              </c:spPr>
            </c:marker>
            <c:bubble3D val="0"/>
            <c:extLst>
              <c:ext xmlns:c16="http://schemas.microsoft.com/office/drawing/2014/chart" uri="{C3380CC4-5D6E-409C-BE32-E72D297353CC}">
                <c16:uniqueId val="{00000006-65CE-CC4C-83E4-72C2F62E0A16}"/>
              </c:ext>
            </c:extLst>
          </c:dPt>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Sheet1!$C$3:$C$63</c:f>
              <c:numCache>
                <c:formatCode>General</c:formatCode>
                <c:ptCount val="61"/>
                <c:pt idx="0">
                  <c:v>-2.932598</c:v>
                </c:pt>
                <c:pt idx="1">
                  <c:v>-3.2474989999999999</c:v>
                </c:pt>
                <c:pt idx="2">
                  <c:v>-3.5998510000000001</c:v>
                </c:pt>
                <c:pt idx="3">
                  <c:v>-4.0438700000000001</c:v>
                </c:pt>
                <c:pt idx="4">
                  <c:v>-4.4969210000000004</c:v>
                </c:pt>
                <c:pt idx="5">
                  <c:v>-4.8816699999999997</c:v>
                </c:pt>
                <c:pt idx="6">
                  <c:v>-5.179888</c:v>
                </c:pt>
                <c:pt idx="7">
                  <c:v>-5.3266159999999996</c:v>
                </c:pt>
                <c:pt idx="8">
                  <c:v>-5.3172069999999998</c:v>
                </c:pt>
                <c:pt idx="9">
                  <c:v>-5.0892109999999997</c:v>
                </c:pt>
                <c:pt idx="10">
                  <c:v>-4.7459420000000003</c:v>
                </c:pt>
                <c:pt idx="11">
                  <c:v>-4.2767790000000003</c:v>
                </c:pt>
                <c:pt idx="12">
                  <c:v>-3.8136990000000002</c:v>
                </c:pt>
                <c:pt idx="13">
                  <c:v>-3.3691599999999999</c:v>
                </c:pt>
                <c:pt idx="14">
                  <c:v>-2.958612</c:v>
                </c:pt>
                <c:pt idx="15">
                  <c:v>-2.639313</c:v>
                </c:pt>
                <c:pt idx="16">
                  <c:v>-2.3390059999999999</c:v>
                </c:pt>
                <c:pt idx="17">
                  <c:v>-2.1066009999999999</c:v>
                </c:pt>
                <c:pt idx="18">
                  <c:v>-1.9670780000000001</c:v>
                </c:pt>
                <c:pt idx="19">
                  <c:v>-1.8475170000000001</c:v>
                </c:pt>
                <c:pt idx="20">
                  <c:v>-1.7864949999999999</c:v>
                </c:pt>
                <c:pt idx="21">
                  <c:v>-1.753039</c:v>
                </c:pt>
                <c:pt idx="22">
                  <c:v>-1.7535769999999999</c:v>
                </c:pt>
                <c:pt idx="23">
                  <c:v>-1.8076700000000001</c:v>
                </c:pt>
                <c:pt idx="24">
                  <c:v>-1.888366</c:v>
                </c:pt>
                <c:pt idx="25">
                  <c:v>-1.9967539999999999</c:v>
                </c:pt>
                <c:pt idx="26">
                  <c:v>-2.134312</c:v>
                </c:pt>
                <c:pt idx="27">
                  <c:v>-2.3067880000000001</c:v>
                </c:pt>
                <c:pt idx="28">
                  <c:v>-2.5044420000000001</c:v>
                </c:pt>
                <c:pt idx="29">
                  <c:v>-2.7318099999999998</c:v>
                </c:pt>
                <c:pt idx="30">
                  <c:v>-3.006764</c:v>
                </c:pt>
                <c:pt idx="31">
                  <c:v>-3.2992330000000001</c:v>
                </c:pt>
                <c:pt idx="32">
                  <c:v>-3.6505239999999999</c:v>
                </c:pt>
                <c:pt idx="33">
                  <c:v>-4.0284990000000001</c:v>
                </c:pt>
                <c:pt idx="34">
                  <c:v>-4.4313320000000003</c:v>
                </c:pt>
                <c:pt idx="35">
                  <c:v>-4.9180140000000003</c:v>
                </c:pt>
                <c:pt idx="36">
                  <c:v>-5.415146</c:v>
                </c:pt>
                <c:pt idx="37">
                  <c:v>-5.9643470000000001</c:v>
                </c:pt>
                <c:pt idx="38">
                  <c:v>-6.6137090000000001</c:v>
                </c:pt>
                <c:pt idx="39">
                  <c:v>-7.2831840000000003</c:v>
                </c:pt>
                <c:pt idx="40">
                  <c:v>-7.980251</c:v>
                </c:pt>
                <c:pt idx="41">
                  <c:v>-8.7631990000000002</c:v>
                </c:pt>
                <c:pt idx="42">
                  <c:v>-9.6140399999999993</c:v>
                </c:pt>
                <c:pt idx="43">
                  <c:v>-10.55555</c:v>
                </c:pt>
                <c:pt idx="44">
                  <c:v>-11.48837</c:v>
                </c:pt>
                <c:pt idx="45">
                  <c:v>-12.43469</c:v>
                </c:pt>
                <c:pt idx="46">
                  <c:v>-13.50813</c:v>
                </c:pt>
                <c:pt idx="47">
                  <c:v>-14.667960000000001</c:v>
                </c:pt>
                <c:pt idx="48">
                  <c:v>-15.82602</c:v>
                </c:pt>
                <c:pt idx="49">
                  <c:v>-17.088930000000001</c:v>
                </c:pt>
                <c:pt idx="50">
                  <c:v>-18.3626</c:v>
                </c:pt>
                <c:pt idx="51">
                  <c:v>-19.620560000000001</c:v>
                </c:pt>
                <c:pt idx="52">
                  <c:v>-20.909040000000001</c:v>
                </c:pt>
                <c:pt idx="53">
                  <c:v>-22.215959999999999</c:v>
                </c:pt>
                <c:pt idx="54">
                  <c:v>-23.533049999999999</c:v>
                </c:pt>
                <c:pt idx="55">
                  <c:v>-24.799330000000001</c:v>
                </c:pt>
                <c:pt idx="56">
                  <c:v>-26.059629999999999</c:v>
                </c:pt>
                <c:pt idx="57">
                  <c:v>-27.28349</c:v>
                </c:pt>
                <c:pt idx="58">
                  <c:v>-28.485980000000001</c:v>
                </c:pt>
                <c:pt idx="59">
                  <c:v>-29.619309999999999</c:v>
                </c:pt>
              </c:numCache>
            </c:numRef>
          </c:yVal>
          <c:smooth val="0"/>
          <c:extLst>
            <c:ext xmlns:c16="http://schemas.microsoft.com/office/drawing/2014/chart" uri="{C3380CC4-5D6E-409C-BE32-E72D297353CC}">
              <c16:uniqueId val="{00000007-65CE-CC4C-83E4-72C2F62E0A16}"/>
            </c:ext>
          </c:extLst>
        </c:ser>
        <c:ser>
          <c:idx val="2"/>
          <c:order val="7"/>
          <c:tx>
            <c:v>Run 2</c:v>
          </c:tx>
          <c:spPr>
            <a:ln w="25400" cap="rnd">
              <a:noFill/>
              <a:round/>
            </a:ln>
            <a:effectLst/>
          </c:spPr>
          <c:marker>
            <c:symbol val="triangle"/>
            <c:size val="12"/>
            <c:spPr>
              <a:solidFill>
                <a:schemeClr val="accent2">
                  <a:tint val="63000"/>
                </a:schemeClr>
              </a:solidFill>
              <a:ln w="9525">
                <a:solidFill>
                  <a:schemeClr val="accent2">
                    <a:tint val="63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Sheet1!$E$3:$E$63</c:f>
              <c:numCache>
                <c:formatCode>General</c:formatCode>
                <c:ptCount val="61"/>
                <c:pt idx="0">
                  <c:v>-3.1222810000000001</c:v>
                </c:pt>
                <c:pt idx="1">
                  <c:v>-3.4569299999999998</c:v>
                </c:pt>
                <c:pt idx="2">
                  <c:v>-3.8491840000000002</c:v>
                </c:pt>
                <c:pt idx="3">
                  <c:v>-4.3334169999999999</c:v>
                </c:pt>
                <c:pt idx="4">
                  <c:v>-4.8525970000000003</c:v>
                </c:pt>
                <c:pt idx="5">
                  <c:v>-5.3481620000000003</c:v>
                </c:pt>
                <c:pt idx="6">
                  <c:v>-5.7689909999999998</c:v>
                </c:pt>
                <c:pt idx="7">
                  <c:v>-6.0421110000000002</c:v>
                </c:pt>
                <c:pt idx="8">
                  <c:v>-6.124949</c:v>
                </c:pt>
                <c:pt idx="9">
                  <c:v>-6.0008540000000004</c:v>
                </c:pt>
                <c:pt idx="10">
                  <c:v>-5.6538310000000003</c:v>
                </c:pt>
                <c:pt idx="11">
                  <c:v>-5.1640160000000002</c:v>
                </c:pt>
                <c:pt idx="12">
                  <c:v>-4.6227799999999997</c:v>
                </c:pt>
                <c:pt idx="13">
                  <c:v>-4.05504</c:v>
                </c:pt>
                <c:pt idx="14">
                  <c:v>-3.5717059999999998</c:v>
                </c:pt>
                <c:pt idx="15">
                  <c:v>-3.122849</c:v>
                </c:pt>
                <c:pt idx="16">
                  <c:v>-2.736675</c:v>
                </c:pt>
                <c:pt idx="17">
                  <c:v>-2.4598819999999999</c:v>
                </c:pt>
                <c:pt idx="18">
                  <c:v>-2.2093950000000002</c:v>
                </c:pt>
                <c:pt idx="19">
                  <c:v>-2.0211299999999999</c:v>
                </c:pt>
                <c:pt idx="20">
                  <c:v>-1.8934489999999999</c:v>
                </c:pt>
                <c:pt idx="21">
                  <c:v>-1.8300339999999999</c:v>
                </c:pt>
                <c:pt idx="22">
                  <c:v>-1.802657</c:v>
                </c:pt>
                <c:pt idx="23">
                  <c:v>-1.809312</c:v>
                </c:pt>
                <c:pt idx="24">
                  <c:v>-1.853172</c:v>
                </c:pt>
                <c:pt idx="25">
                  <c:v>-1.9356720000000001</c:v>
                </c:pt>
                <c:pt idx="26">
                  <c:v>-2.053553</c:v>
                </c:pt>
                <c:pt idx="27">
                  <c:v>-2.19448</c:v>
                </c:pt>
                <c:pt idx="28">
                  <c:v>-2.3734829999999998</c:v>
                </c:pt>
                <c:pt idx="29">
                  <c:v>-2.5733760000000001</c:v>
                </c:pt>
                <c:pt idx="30">
                  <c:v>-2.8268900000000001</c:v>
                </c:pt>
                <c:pt idx="31">
                  <c:v>-3.1029390000000001</c:v>
                </c:pt>
                <c:pt idx="32">
                  <c:v>-3.4259789999999999</c:v>
                </c:pt>
                <c:pt idx="33">
                  <c:v>-3.7774969999999999</c:v>
                </c:pt>
                <c:pt idx="34">
                  <c:v>-4.1764080000000003</c:v>
                </c:pt>
                <c:pt idx="35">
                  <c:v>-4.6203519999999996</c:v>
                </c:pt>
                <c:pt idx="36">
                  <c:v>-5.0844319999999996</c:v>
                </c:pt>
                <c:pt idx="37">
                  <c:v>-5.6106199999999999</c:v>
                </c:pt>
                <c:pt idx="38">
                  <c:v>-6.2574180000000004</c:v>
                </c:pt>
                <c:pt idx="39">
                  <c:v>-6.876938</c:v>
                </c:pt>
                <c:pt idx="40">
                  <c:v>-7.5625739999999997</c:v>
                </c:pt>
                <c:pt idx="41">
                  <c:v>-8.3246669999999998</c:v>
                </c:pt>
                <c:pt idx="42">
                  <c:v>-9.1535379999999993</c:v>
                </c:pt>
                <c:pt idx="43">
                  <c:v>-10.069570000000001</c:v>
                </c:pt>
                <c:pt idx="44">
                  <c:v>-10.987690000000001</c:v>
                </c:pt>
                <c:pt idx="45">
                  <c:v>-11.91432</c:v>
                </c:pt>
                <c:pt idx="46">
                  <c:v>-12.97861</c:v>
                </c:pt>
                <c:pt idx="47">
                  <c:v>-14.13655</c:v>
                </c:pt>
                <c:pt idx="48">
                  <c:v>-15.291399999999999</c:v>
                </c:pt>
                <c:pt idx="49">
                  <c:v>-16.556460000000001</c:v>
                </c:pt>
                <c:pt idx="50">
                  <c:v>-17.8415</c:v>
                </c:pt>
                <c:pt idx="51">
                  <c:v>-19.110610000000001</c:v>
                </c:pt>
                <c:pt idx="52">
                  <c:v>-20.421189999999999</c:v>
                </c:pt>
                <c:pt idx="53">
                  <c:v>-21.74832</c:v>
                </c:pt>
                <c:pt idx="54">
                  <c:v>-23.101310000000002</c:v>
                </c:pt>
                <c:pt idx="55">
                  <c:v>-24.40587</c:v>
                </c:pt>
                <c:pt idx="56">
                  <c:v>-25.697690000000001</c:v>
                </c:pt>
                <c:pt idx="57">
                  <c:v>-26.955929999999999</c:v>
                </c:pt>
                <c:pt idx="58">
                  <c:v>-28.187999999999999</c:v>
                </c:pt>
                <c:pt idx="59">
                  <c:v>-29.359780000000001</c:v>
                </c:pt>
              </c:numCache>
            </c:numRef>
          </c:yVal>
          <c:smooth val="0"/>
          <c:extLst>
            <c:ext xmlns:c16="http://schemas.microsoft.com/office/drawing/2014/chart" uri="{C3380CC4-5D6E-409C-BE32-E72D297353CC}">
              <c16:uniqueId val="{00000008-65CE-CC4C-83E4-72C2F62E0A16}"/>
            </c:ext>
          </c:extLst>
        </c:ser>
        <c:ser>
          <c:idx val="4"/>
          <c:order val="8"/>
          <c:tx>
            <c:v>Run 3</c:v>
          </c:tx>
          <c:spPr>
            <a:ln w="25400" cap="rnd">
              <a:noFill/>
              <a:round/>
            </a:ln>
            <a:effectLst/>
          </c:spPr>
          <c:marker>
            <c:symbol val="triangle"/>
            <c:size val="12"/>
            <c:spPr>
              <a:solidFill>
                <a:schemeClr val="accent2">
                  <a:tint val="84000"/>
                </a:schemeClr>
              </a:solidFill>
              <a:ln w="9525">
                <a:solidFill>
                  <a:schemeClr val="accent2">
                    <a:tint val="84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Sheet1!$G$3:$G$63</c:f>
              <c:numCache>
                <c:formatCode>General</c:formatCode>
                <c:ptCount val="61"/>
                <c:pt idx="0">
                  <c:v>-3.195262</c:v>
                </c:pt>
                <c:pt idx="1">
                  <c:v>-3.498202</c:v>
                </c:pt>
                <c:pt idx="2">
                  <c:v>-3.9394079999999998</c:v>
                </c:pt>
                <c:pt idx="3">
                  <c:v>-4.4349360000000004</c:v>
                </c:pt>
                <c:pt idx="4">
                  <c:v>-4.9982069999999998</c:v>
                </c:pt>
                <c:pt idx="5">
                  <c:v>-5.552155</c:v>
                </c:pt>
                <c:pt idx="6">
                  <c:v>-6.0584689999999997</c:v>
                </c:pt>
                <c:pt idx="7">
                  <c:v>-6.4302140000000003</c:v>
                </c:pt>
                <c:pt idx="8">
                  <c:v>-6.5962959999999997</c:v>
                </c:pt>
                <c:pt idx="9">
                  <c:v>-6.5486300000000002</c:v>
                </c:pt>
                <c:pt idx="10">
                  <c:v>-6.2654189999999996</c:v>
                </c:pt>
                <c:pt idx="11">
                  <c:v>-5.7741389999999999</c:v>
                </c:pt>
                <c:pt idx="12">
                  <c:v>-5.1954719999999996</c:v>
                </c:pt>
                <c:pt idx="13">
                  <c:v>-4.5783269999999998</c:v>
                </c:pt>
                <c:pt idx="14">
                  <c:v>-4.0209380000000001</c:v>
                </c:pt>
                <c:pt idx="15">
                  <c:v>-3.525871</c:v>
                </c:pt>
                <c:pt idx="16">
                  <c:v>-3.0422509999999998</c:v>
                </c:pt>
                <c:pt idx="17">
                  <c:v>-2.7006100000000002</c:v>
                </c:pt>
                <c:pt idx="18">
                  <c:v>-2.411054</c:v>
                </c:pt>
                <c:pt idx="19">
                  <c:v>-2.1961900000000001</c:v>
                </c:pt>
                <c:pt idx="20">
                  <c:v>-2.022316</c:v>
                </c:pt>
                <c:pt idx="21">
                  <c:v>-1.9332640000000001</c:v>
                </c:pt>
                <c:pt idx="22">
                  <c:v>-1.8780859999999999</c:v>
                </c:pt>
                <c:pt idx="23">
                  <c:v>-1.8594189999999999</c:v>
                </c:pt>
                <c:pt idx="24">
                  <c:v>-1.8958710000000001</c:v>
                </c:pt>
                <c:pt idx="25">
                  <c:v>-1.9498709999999999</c:v>
                </c:pt>
                <c:pt idx="26">
                  <c:v>-2.056165</c:v>
                </c:pt>
                <c:pt idx="27">
                  <c:v>-2.187281</c:v>
                </c:pt>
                <c:pt idx="28">
                  <c:v>-2.3506179999999999</c:v>
                </c:pt>
                <c:pt idx="29">
                  <c:v>-2.5514890000000001</c:v>
                </c:pt>
                <c:pt idx="30">
                  <c:v>-2.800789</c:v>
                </c:pt>
                <c:pt idx="31">
                  <c:v>-3.0585680000000002</c:v>
                </c:pt>
                <c:pt idx="32">
                  <c:v>-3.3725499999999999</c:v>
                </c:pt>
                <c:pt idx="33">
                  <c:v>-3.7124259999999998</c:v>
                </c:pt>
                <c:pt idx="34">
                  <c:v>-4.1102829999999999</c:v>
                </c:pt>
                <c:pt idx="35">
                  <c:v>-4.5388460000000004</c:v>
                </c:pt>
                <c:pt idx="36">
                  <c:v>-5.004829</c:v>
                </c:pt>
                <c:pt idx="37">
                  <c:v>-5.5339700000000001</c:v>
                </c:pt>
                <c:pt idx="38">
                  <c:v>-6.1494140000000002</c:v>
                </c:pt>
                <c:pt idx="39">
                  <c:v>-6.7661949999999997</c:v>
                </c:pt>
                <c:pt idx="40">
                  <c:v>-7.442348</c:v>
                </c:pt>
                <c:pt idx="41">
                  <c:v>-8.1890540000000005</c:v>
                </c:pt>
                <c:pt idx="42">
                  <c:v>-9.0136579999999995</c:v>
                </c:pt>
                <c:pt idx="43">
                  <c:v>-9.9166100000000004</c:v>
                </c:pt>
                <c:pt idx="44">
                  <c:v>-10.83023</c:v>
                </c:pt>
                <c:pt idx="45">
                  <c:v>-11.74921</c:v>
                </c:pt>
                <c:pt idx="46">
                  <c:v>-12.81012</c:v>
                </c:pt>
                <c:pt idx="47">
                  <c:v>-13.94866</c:v>
                </c:pt>
                <c:pt idx="48">
                  <c:v>-15.10262</c:v>
                </c:pt>
                <c:pt idx="49">
                  <c:v>-16.366040000000002</c:v>
                </c:pt>
                <c:pt idx="50">
                  <c:v>-17.648479999999999</c:v>
                </c:pt>
                <c:pt idx="51">
                  <c:v>-18.90455</c:v>
                </c:pt>
                <c:pt idx="52">
                  <c:v>-20.22278</c:v>
                </c:pt>
                <c:pt idx="53">
                  <c:v>-21.552029999999998</c:v>
                </c:pt>
                <c:pt idx="54">
                  <c:v>-22.903739999999999</c:v>
                </c:pt>
                <c:pt idx="55">
                  <c:v>-24.210090000000001</c:v>
                </c:pt>
                <c:pt idx="56">
                  <c:v>-25.502790000000001</c:v>
                </c:pt>
                <c:pt idx="57">
                  <c:v>-26.76397</c:v>
                </c:pt>
                <c:pt idx="58">
                  <c:v>-28.008759999999999</c:v>
                </c:pt>
                <c:pt idx="59">
                  <c:v>-29.191330000000001</c:v>
                </c:pt>
              </c:numCache>
            </c:numRef>
          </c:yVal>
          <c:smooth val="0"/>
          <c:extLst>
            <c:ext xmlns:c16="http://schemas.microsoft.com/office/drawing/2014/chart" uri="{C3380CC4-5D6E-409C-BE32-E72D297353CC}">
              <c16:uniqueId val="{00000009-65CE-CC4C-83E4-72C2F62E0A16}"/>
            </c:ext>
          </c:extLst>
        </c:ser>
        <c:ser>
          <c:idx val="7"/>
          <c:order val="9"/>
          <c:tx>
            <c:v>Run 4</c:v>
          </c:tx>
          <c:spPr>
            <a:ln w="25400" cap="rnd">
              <a:noFill/>
              <a:round/>
            </a:ln>
            <a:effectLst/>
          </c:spPr>
          <c:marker>
            <c:symbol val="triangle"/>
            <c:size val="12"/>
            <c:spPr>
              <a:solidFill>
                <a:schemeClr val="accent2">
                  <a:shade val="83000"/>
                </a:schemeClr>
              </a:solidFill>
              <a:ln w="9525">
                <a:solidFill>
                  <a:schemeClr val="accent2">
                    <a:shade val="83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Sheet1!$I$3:$I$63</c:f>
              <c:numCache>
                <c:formatCode>General</c:formatCode>
                <c:ptCount val="61"/>
                <c:pt idx="0">
                  <c:v>-3.2130700000000001</c:v>
                </c:pt>
                <c:pt idx="1">
                  <c:v>-3.5572970000000002</c:v>
                </c:pt>
                <c:pt idx="2">
                  <c:v>-4.0000229999999997</c:v>
                </c:pt>
                <c:pt idx="3">
                  <c:v>-4.4965120000000001</c:v>
                </c:pt>
                <c:pt idx="4">
                  <c:v>-5.0776820000000003</c:v>
                </c:pt>
                <c:pt idx="5">
                  <c:v>-5.6983899999999998</c:v>
                </c:pt>
                <c:pt idx="6">
                  <c:v>-6.240119</c:v>
                </c:pt>
                <c:pt idx="7">
                  <c:v>-6.6844640000000002</c:v>
                </c:pt>
                <c:pt idx="8">
                  <c:v>-6.9246160000000003</c:v>
                </c:pt>
                <c:pt idx="9">
                  <c:v>-6.9223869999999996</c:v>
                </c:pt>
                <c:pt idx="10">
                  <c:v>-6.6808620000000003</c:v>
                </c:pt>
                <c:pt idx="11">
                  <c:v>-6.2079009999999997</c:v>
                </c:pt>
                <c:pt idx="12">
                  <c:v>-5.6274350000000002</c:v>
                </c:pt>
                <c:pt idx="13">
                  <c:v>-4.9880329999999997</c:v>
                </c:pt>
                <c:pt idx="14">
                  <c:v>-4.3958339999999998</c:v>
                </c:pt>
                <c:pt idx="15">
                  <c:v>-3.8127179999999998</c:v>
                </c:pt>
                <c:pt idx="16">
                  <c:v>-3.2986789999999999</c:v>
                </c:pt>
                <c:pt idx="17">
                  <c:v>-2.9068999999999998</c:v>
                </c:pt>
                <c:pt idx="18">
                  <c:v>-2.5934279999999998</c:v>
                </c:pt>
                <c:pt idx="19">
                  <c:v>-2.334746</c:v>
                </c:pt>
                <c:pt idx="20">
                  <c:v>-2.1375570000000002</c:v>
                </c:pt>
                <c:pt idx="21">
                  <c:v>-2.0097589999999999</c:v>
                </c:pt>
                <c:pt idx="22">
                  <c:v>-1.943255</c:v>
                </c:pt>
                <c:pt idx="23">
                  <c:v>-1.914377</c:v>
                </c:pt>
                <c:pt idx="24">
                  <c:v>-1.9219470000000001</c:v>
                </c:pt>
                <c:pt idx="25">
                  <c:v>-1.974486</c:v>
                </c:pt>
                <c:pt idx="26">
                  <c:v>-2.0652569999999999</c:v>
                </c:pt>
                <c:pt idx="27">
                  <c:v>-2.187157</c:v>
                </c:pt>
                <c:pt idx="28">
                  <c:v>-2.3440029999999998</c:v>
                </c:pt>
                <c:pt idx="29">
                  <c:v>-2.5353180000000002</c:v>
                </c:pt>
                <c:pt idx="30">
                  <c:v>-2.7720669999999998</c:v>
                </c:pt>
                <c:pt idx="31">
                  <c:v>-3.0199959999999999</c:v>
                </c:pt>
                <c:pt idx="32">
                  <c:v>-3.3453780000000002</c:v>
                </c:pt>
                <c:pt idx="33">
                  <c:v>-3.6685949999999998</c:v>
                </c:pt>
                <c:pt idx="34">
                  <c:v>-4.0461220000000004</c:v>
                </c:pt>
                <c:pt idx="35">
                  <c:v>-4.4791530000000002</c:v>
                </c:pt>
                <c:pt idx="36">
                  <c:v>-4.9477349999999998</c:v>
                </c:pt>
                <c:pt idx="37">
                  <c:v>-5.4550109999999998</c:v>
                </c:pt>
                <c:pt idx="38">
                  <c:v>-6.0710369999999996</c:v>
                </c:pt>
                <c:pt idx="39">
                  <c:v>-6.6856489999999997</c:v>
                </c:pt>
                <c:pt idx="40">
                  <c:v>-7.351083</c:v>
                </c:pt>
                <c:pt idx="41">
                  <c:v>-8.0905749999999994</c:v>
                </c:pt>
                <c:pt idx="42">
                  <c:v>-8.9032300000000006</c:v>
                </c:pt>
                <c:pt idx="43">
                  <c:v>-9.8046399999999991</c:v>
                </c:pt>
                <c:pt idx="44">
                  <c:v>-10.70538</c:v>
                </c:pt>
                <c:pt idx="45">
                  <c:v>-11.61154</c:v>
                </c:pt>
                <c:pt idx="46">
                  <c:v>-12.66891</c:v>
                </c:pt>
                <c:pt idx="47">
                  <c:v>-13.80278</c:v>
                </c:pt>
                <c:pt idx="48">
                  <c:v>-14.94567</c:v>
                </c:pt>
                <c:pt idx="49">
                  <c:v>-16.20767</c:v>
                </c:pt>
                <c:pt idx="50">
                  <c:v>-17.47383</c:v>
                </c:pt>
                <c:pt idx="51">
                  <c:v>-18.739350000000002</c:v>
                </c:pt>
                <c:pt idx="52">
                  <c:v>-20.049530000000001</c:v>
                </c:pt>
                <c:pt idx="53">
                  <c:v>-21.375969999999999</c:v>
                </c:pt>
                <c:pt idx="54">
                  <c:v>-22.732859999999999</c:v>
                </c:pt>
                <c:pt idx="55">
                  <c:v>-24.040420000000001</c:v>
                </c:pt>
                <c:pt idx="56">
                  <c:v>-25.34074</c:v>
                </c:pt>
                <c:pt idx="57">
                  <c:v>-26.609120000000001</c:v>
                </c:pt>
                <c:pt idx="58">
                  <c:v>-27.850750000000001</c:v>
                </c:pt>
                <c:pt idx="59">
                  <c:v>-29.046189999999999</c:v>
                </c:pt>
              </c:numCache>
            </c:numRef>
          </c:yVal>
          <c:smooth val="0"/>
          <c:extLst>
            <c:ext xmlns:c16="http://schemas.microsoft.com/office/drawing/2014/chart" uri="{C3380CC4-5D6E-409C-BE32-E72D297353CC}">
              <c16:uniqueId val="{0000000A-65CE-CC4C-83E4-72C2F62E0A16}"/>
            </c:ext>
          </c:extLst>
        </c:ser>
        <c:ser>
          <c:idx val="8"/>
          <c:order val="10"/>
          <c:tx>
            <c:v>Run 5</c:v>
          </c:tx>
          <c:spPr>
            <a:ln w="25400" cap="rnd">
              <a:noFill/>
              <a:round/>
            </a:ln>
            <a:effectLst/>
          </c:spPr>
          <c:marker>
            <c:symbol val="triangle"/>
            <c:size val="12"/>
            <c:spPr>
              <a:solidFill>
                <a:schemeClr val="accent2">
                  <a:shade val="73000"/>
                </a:schemeClr>
              </a:solidFill>
              <a:ln w="9525">
                <a:solidFill>
                  <a:schemeClr val="accent2">
                    <a:shade val="73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Sheet1!$K$3:$K$63</c:f>
              <c:numCache>
                <c:formatCode>General</c:formatCode>
                <c:ptCount val="61"/>
                <c:pt idx="0">
                  <c:v>-3.2483499999999998</c:v>
                </c:pt>
                <c:pt idx="1">
                  <c:v>-3.5872709999999999</c:v>
                </c:pt>
                <c:pt idx="2">
                  <c:v>-4.0188280000000001</c:v>
                </c:pt>
                <c:pt idx="3">
                  <c:v>-4.5812020000000002</c:v>
                </c:pt>
                <c:pt idx="4">
                  <c:v>-5.1684409999999996</c:v>
                </c:pt>
                <c:pt idx="5">
                  <c:v>-5.8115969999999999</c:v>
                </c:pt>
                <c:pt idx="6">
                  <c:v>-6.4133250000000004</c:v>
                </c:pt>
                <c:pt idx="7">
                  <c:v>-6.9003540000000001</c:v>
                </c:pt>
                <c:pt idx="8">
                  <c:v>-7.2155339999999999</c:v>
                </c:pt>
                <c:pt idx="9">
                  <c:v>-7.2512020000000001</c:v>
                </c:pt>
                <c:pt idx="10">
                  <c:v>-7.0737079999999999</c:v>
                </c:pt>
                <c:pt idx="11">
                  <c:v>-6.615297</c:v>
                </c:pt>
                <c:pt idx="12">
                  <c:v>-6.0125380000000002</c:v>
                </c:pt>
                <c:pt idx="13">
                  <c:v>-5.3588100000000001</c:v>
                </c:pt>
                <c:pt idx="14">
                  <c:v>-4.6972860000000001</c:v>
                </c:pt>
                <c:pt idx="15">
                  <c:v>-4.0987770000000001</c:v>
                </c:pt>
                <c:pt idx="16">
                  <c:v>-3.5298780000000001</c:v>
                </c:pt>
                <c:pt idx="17">
                  <c:v>-3.0902189999999998</c:v>
                </c:pt>
                <c:pt idx="18">
                  <c:v>-2.7591510000000001</c:v>
                </c:pt>
                <c:pt idx="19">
                  <c:v>-2.4630010000000002</c:v>
                </c:pt>
                <c:pt idx="20">
                  <c:v>-2.2530760000000001</c:v>
                </c:pt>
                <c:pt idx="21">
                  <c:v>-2.091977</c:v>
                </c:pt>
                <c:pt idx="22">
                  <c:v>-2.011196</c:v>
                </c:pt>
                <c:pt idx="23">
                  <c:v>-1.9535579999999999</c:v>
                </c:pt>
                <c:pt idx="24">
                  <c:v>-1.954018</c:v>
                </c:pt>
                <c:pt idx="25">
                  <c:v>-1.9959150000000001</c:v>
                </c:pt>
                <c:pt idx="26">
                  <c:v>-2.0771809999999999</c:v>
                </c:pt>
                <c:pt idx="27">
                  <c:v>-2.1894</c:v>
                </c:pt>
                <c:pt idx="28">
                  <c:v>-2.3417279999999998</c:v>
                </c:pt>
                <c:pt idx="29">
                  <c:v>-2.523091</c:v>
                </c:pt>
                <c:pt idx="30">
                  <c:v>-2.746931</c:v>
                </c:pt>
                <c:pt idx="31">
                  <c:v>-2.994615</c:v>
                </c:pt>
                <c:pt idx="32">
                  <c:v>-3.3082539999999998</c:v>
                </c:pt>
                <c:pt idx="33">
                  <c:v>-3.6328839999999998</c:v>
                </c:pt>
                <c:pt idx="34">
                  <c:v>-4.0048370000000002</c:v>
                </c:pt>
                <c:pt idx="35">
                  <c:v>-4.4193110000000004</c:v>
                </c:pt>
                <c:pt idx="36">
                  <c:v>-4.8747420000000004</c:v>
                </c:pt>
                <c:pt idx="37">
                  <c:v>-5.3824920000000001</c:v>
                </c:pt>
                <c:pt idx="38">
                  <c:v>-5.9909290000000004</c:v>
                </c:pt>
                <c:pt idx="39">
                  <c:v>-6.6075739999999996</c:v>
                </c:pt>
                <c:pt idx="40">
                  <c:v>-7.2563950000000004</c:v>
                </c:pt>
                <c:pt idx="41">
                  <c:v>-7.9982519999999999</c:v>
                </c:pt>
                <c:pt idx="42">
                  <c:v>-8.8019189999999998</c:v>
                </c:pt>
                <c:pt idx="43">
                  <c:v>-9.6955600000000004</c:v>
                </c:pt>
                <c:pt idx="44">
                  <c:v>-10.593</c:v>
                </c:pt>
                <c:pt idx="45">
                  <c:v>-11.49649</c:v>
                </c:pt>
                <c:pt idx="46">
                  <c:v>-12.539899999999999</c:v>
                </c:pt>
                <c:pt idx="47">
                  <c:v>-13.66503</c:v>
                </c:pt>
                <c:pt idx="48">
                  <c:v>-14.807180000000001</c:v>
                </c:pt>
                <c:pt idx="49">
                  <c:v>-16.058810000000001</c:v>
                </c:pt>
                <c:pt idx="50">
                  <c:v>-17.329090000000001</c:v>
                </c:pt>
                <c:pt idx="51">
                  <c:v>-18.58793</c:v>
                </c:pt>
                <c:pt idx="52">
                  <c:v>-19.898569999999999</c:v>
                </c:pt>
                <c:pt idx="53">
                  <c:v>-21.218879999999999</c:v>
                </c:pt>
                <c:pt idx="54">
                  <c:v>-22.57742</c:v>
                </c:pt>
                <c:pt idx="55">
                  <c:v>-23.892099999999999</c:v>
                </c:pt>
                <c:pt idx="56">
                  <c:v>-25.192119999999999</c:v>
                </c:pt>
                <c:pt idx="57">
                  <c:v>-26.460529999999999</c:v>
                </c:pt>
                <c:pt idx="58">
                  <c:v>-27.71715</c:v>
                </c:pt>
                <c:pt idx="59">
                  <c:v>-28.887640000000001</c:v>
                </c:pt>
              </c:numCache>
            </c:numRef>
          </c:yVal>
          <c:smooth val="0"/>
          <c:extLst>
            <c:ext xmlns:c16="http://schemas.microsoft.com/office/drawing/2014/chart" uri="{C3380CC4-5D6E-409C-BE32-E72D297353CC}">
              <c16:uniqueId val="{0000000B-65CE-CC4C-83E4-72C2F62E0A16}"/>
            </c:ext>
          </c:extLst>
        </c:ser>
        <c:ser>
          <c:idx val="10"/>
          <c:order val="11"/>
          <c:tx>
            <c:v>Run 6</c:v>
          </c:tx>
          <c:spPr>
            <a:ln w="25400" cap="rnd">
              <a:noFill/>
              <a:round/>
            </a:ln>
            <a:effectLst/>
          </c:spPr>
          <c:marker>
            <c:symbol val="triangle"/>
            <c:size val="12"/>
            <c:spPr>
              <a:solidFill>
                <a:schemeClr val="accent2">
                  <a:shade val="51000"/>
                </a:schemeClr>
              </a:solidFill>
              <a:ln w="9525">
                <a:solidFill>
                  <a:schemeClr val="accent2">
                    <a:shade val="51000"/>
                  </a:schemeClr>
                </a:solidFill>
              </a:ln>
              <a:effectLst/>
            </c:spPr>
          </c:marker>
          <c:xVal>
            <c:numRef>
              <c:f>Sheet1!$A$3:$A$63</c:f>
              <c:numCache>
                <c:formatCode>General</c:formatCode>
                <c:ptCount val="61"/>
                <c:pt idx="0">
                  <c:v>79453.13</c:v>
                </c:pt>
                <c:pt idx="1">
                  <c:v>63140.62</c:v>
                </c:pt>
                <c:pt idx="2">
                  <c:v>50203.12</c:v>
                </c:pt>
                <c:pt idx="3">
                  <c:v>39890.620000000003</c:v>
                </c:pt>
                <c:pt idx="4">
                  <c:v>31640.63</c:v>
                </c:pt>
                <c:pt idx="5">
                  <c:v>25171.88</c:v>
                </c:pt>
                <c:pt idx="6">
                  <c:v>20015.62</c:v>
                </c:pt>
                <c:pt idx="7">
                  <c:v>15890.62</c:v>
                </c:pt>
                <c:pt idx="8">
                  <c:v>12609.37</c:v>
                </c:pt>
                <c:pt idx="9">
                  <c:v>10078.129999999999</c:v>
                </c:pt>
                <c:pt idx="10">
                  <c:v>8015.625</c:v>
                </c:pt>
                <c:pt idx="11">
                  <c:v>6328.125</c:v>
                </c:pt>
                <c:pt idx="12">
                  <c:v>5015.625</c:v>
                </c:pt>
                <c:pt idx="13">
                  <c:v>3984.375</c:v>
                </c:pt>
                <c:pt idx="14">
                  <c:v>3170.9560000000001</c:v>
                </c:pt>
                <c:pt idx="15">
                  <c:v>2527.5729999999999</c:v>
                </c:pt>
                <c:pt idx="16">
                  <c:v>1976.1030000000001</c:v>
                </c:pt>
                <c:pt idx="17">
                  <c:v>1577.5239999999999</c:v>
                </c:pt>
                <c:pt idx="18">
                  <c:v>1265.625</c:v>
                </c:pt>
                <c:pt idx="19">
                  <c:v>998.26400000000001</c:v>
                </c:pt>
                <c:pt idx="20">
                  <c:v>796.875</c:v>
                </c:pt>
                <c:pt idx="21">
                  <c:v>627.79020000000003</c:v>
                </c:pt>
                <c:pt idx="22">
                  <c:v>505.5147</c:v>
                </c:pt>
                <c:pt idx="23">
                  <c:v>397.99529999999999</c:v>
                </c:pt>
                <c:pt idx="24">
                  <c:v>315.50479999999999</c:v>
                </c:pt>
                <c:pt idx="25">
                  <c:v>252.40379999999999</c:v>
                </c:pt>
                <c:pt idx="26">
                  <c:v>198.62289999999999</c:v>
                </c:pt>
                <c:pt idx="27">
                  <c:v>158.36150000000001</c:v>
                </c:pt>
                <c:pt idx="28">
                  <c:v>125.55800000000001</c:v>
                </c:pt>
                <c:pt idx="29">
                  <c:v>100.4464</c:v>
                </c:pt>
                <c:pt idx="30">
                  <c:v>79.002809999999997</c:v>
                </c:pt>
                <c:pt idx="31">
                  <c:v>63.3446</c:v>
                </c:pt>
                <c:pt idx="32">
                  <c:v>49.867019999999997</c:v>
                </c:pt>
                <c:pt idx="33">
                  <c:v>39.724580000000003</c:v>
                </c:pt>
                <c:pt idx="34">
                  <c:v>31.6723</c:v>
                </c:pt>
                <c:pt idx="35">
                  <c:v>24.933509999999998</c:v>
                </c:pt>
                <c:pt idx="36">
                  <c:v>19.862290000000002</c:v>
                </c:pt>
                <c:pt idx="37">
                  <c:v>15.83615</c:v>
                </c:pt>
                <c:pt idx="38">
                  <c:v>12.400790000000001</c:v>
                </c:pt>
                <c:pt idx="39">
                  <c:v>9.9311399999999992</c:v>
                </c:pt>
                <c:pt idx="40">
                  <c:v>7.9449149999999999</c:v>
                </c:pt>
                <c:pt idx="41">
                  <c:v>6.3173849999999998</c:v>
                </c:pt>
                <c:pt idx="42">
                  <c:v>5.008013</c:v>
                </c:pt>
                <c:pt idx="43">
                  <c:v>3.9457070000000001</c:v>
                </c:pt>
                <c:pt idx="44">
                  <c:v>3.158693</c:v>
                </c:pt>
                <c:pt idx="45">
                  <c:v>2.504006</c:v>
                </c:pt>
                <c:pt idx="46">
                  <c:v>1.9980819999999999</c:v>
                </c:pt>
                <c:pt idx="47">
                  <c:v>1.584686</c:v>
                </c:pt>
                <c:pt idx="48">
                  <c:v>1.2668919999999999</c:v>
                </c:pt>
                <c:pt idx="49">
                  <c:v>0.99904099999999996</c:v>
                </c:pt>
                <c:pt idx="50">
                  <c:v>0.79234280000000001</c:v>
                </c:pt>
                <c:pt idx="51">
                  <c:v>0.63344599999999995</c:v>
                </c:pt>
                <c:pt idx="52">
                  <c:v>0.50403229999999999</c:v>
                </c:pt>
                <c:pt idx="53">
                  <c:v>0.40064100000000002</c:v>
                </c:pt>
                <c:pt idx="54">
                  <c:v>0.31672299999999998</c:v>
                </c:pt>
                <c:pt idx="55">
                  <c:v>0.25201610000000002</c:v>
                </c:pt>
                <c:pt idx="56">
                  <c:v>0.20032050000000001</c:v>
                </c:pt>
                <c:pt idx="57">
                  <c:v>0.15889829999999999</c:v>
                </c:pt>
                <c:pt idx="58">
                  <c:v>0.12600810000000001</c:v>
                </c:pt>
                <c:pt idx="59">
                  <c:v>0.10016029999999999</c:v>
                </c:pt>
              </c:numCache>
            </c:numRef>
          </c:xVal>
          <c:yVal>
            <c:numRef>
              <c:f>Sheet1!$M$3:$M$63</c:f>
              <c:numCache>
                <c:formatCode>General</c:formatCode>
                <c:ptCount val="61"/>
                <c:pt idx="0">
                  <c:v>-3.2765960000000001</c:v>
                </c:pt>
                <c:pt idx="1">
                  <c:v>-3.616517</c:v>
                </c:pt>
                <c:pt idx="2">
                  <c:v>-4.0767920000000002</c:v>
                </c:pt>
                <c:pt idx="3">
                  <c:v>-4.5969119999999997</c:v>
                </c:pt>
                <c:pt idx="4">
                  <c:v>-5.2502490000000002</c:v>
                </c:pt>
                <c:pt idx="5">
                  <c:v>-5.8895499999999998</c:v>
                </c:pt>
                <c:pt idx="6">
                  <c:v>-6.5231320000000004</c:v>
                </c:pt>
                <c:pt idx="7">
                  <c:v>-7.0963849999999997</c:v>
                </c:pt>
                <c:pt idx="8">
                  <c:v>-7.4552250000000004</c:v>
                </c:pt>
                <c:pt idx="9">
                  <c:v>-7.5715310000000002</c:v>
                </c:pt>
                <c:pt idx="10">
                  <c:v>-7.3885860000000001</c:v>
                </c:pt>
                <c:pt idx="11">
                  <c:v>-6.9768080000000001</c:v>
                </c:pt>
                <c:pt idx="12">
                  <c:v>-6.3673999999999999</c:v>
                </c:pt>
                <c:pt idx="13">
                  <c:v>-5.6831870000000002</c:v>
                </c:pt>
                <c:pt idx="14">
                  <c:v>-5.0053380000000001</c:v>
                </c:pt>
                <c:pt idx="15">
                  <c:v>-4.3824610000000002</c:v>
                </c:pt>
                <c:pt idx="16">
                  <c:v>-3.748996</c:v>
                </c:pt>
                <c:pt idx="17">
                  <c:v>-3.282203</c:v>
                </c:pt>
                <c:pt idx="18">
                  <c:v>-2.923797</c:v>
                </c:pt>
                <c:pt idx="19">
                  <c:v>-2.5810219999999999</c:v>
                </c:pt>
                <c:pt idx="20">
                  <c:v>-2.3374899999999998</c:v>
                </c:pt>
                <c:pt idx="21">
                  <c:v>-2.179236</c:v>
                </c:pt>
                <c:pt idx="22">
                  <c:v>-2.0692400000000002</c:v>
                </c:pt>
                <c:pt idx="23">
                  <c:v>-2.0005120000000001</c:v>
                </c:pt>
                <c:pt idx="24">
                  <c:v>-1.987285</c:v>
                </c:pt>
                <c:pt idx="25">
                  <c:v>-2.0125090000000001</c:v>
                </c:pt>
                <c:pt idx="26">
                  <c:v>-2.087726</c:v>
                </c:pt>
                <c:pt idx="27">
                  <c:v>-2.19306</c:v>
                </c:pt>
                <c:pt idx="28">
                  <c:v>-2.3318590000000001</c:v>
                </c:pt>
                <c:pt idx="29">
                  <c:v>-2.5015079999999998</c:v>
                </c:pt>
                <c:pt idx="30">
                  <c:v>-2.732758</c:v>
                </c:pt>
                <c:pt idx="31">
                  <c:v>-2.9730240000000001</c:v>
                </c:pt>
                <c:pt idx="32">
                  <c:v>-3.2703129999999998</c:v>
                </c:pt>
                <c:pt idx="33">
                  <c:v>-3.5972930000000001</c:v>
                </c:pt>
                <c:pt idx="34">
                  <c:v>-3.951165</c:v>
                </c:pt>
                <c:pt idx="35">
                  <c:v>-4.4039999999999999</c:v>
                </c:pt>
                <c:pt idx="36">
                  <c:v>-4.835045</c:v>
                </c:pt>
                <c:pt idx="37">
                  <c:v>-5.321415</c:v>
                </c:pt>
                <c:pt idx="38">
                  <c:v>-5.9352609999999997</c:v>
                </c:pt>
                <c:pt idx="39">
                  <c:v>-6.5370369999999998</c:v>
                </c:pt>
                <c:pt idx="40">
                  <c:v>-7.1895319999999998</c:v>
                </c:pt>
                <c:pt idx="41">
                  <c:v>-7.9186459999999999</c:v>
                </c:pt>
                <c:pt idx="42">
                  <c:v>-8.7103769999999994</c:v>
                </c:pt>
                <c:pt idx="43">
                  <c:v>-9.6022300000000005</c:v>
                </c:pt>
                <c:pt idx="44">
                  <c:v>-10.48798</c:v>
                </c:pt>
                <c:pt idx="45">
                  <c:v>-11.3872</c:v>
                </c:pt>
                <c:pt idx="46">
                  <c:v>-12.42929</c:v>
                </c:pt>
                <c:pt idx="47">
                  <c:v>-13.551460000000001</c:v>
                </c:pt>
                <c:pt idx="48">
                  <c:v>-14.685790000000001</c:v>
                </c:pt>
                <c:pt idx="49">
                  <c:v>-15.930580000000001</c:v>
                </c:pt>
                <c:pt idx="50">
                  <c:v>-17.20279</c:v>
                </c:pt>
                <c:pt idx="51">
                  <c:v>-18.45701</c:v>
                </c:pt>
                <c:pt idx="52">
                  <c:v>-19.75544</c:v>
                </c:pt>
                <c:pt idx="53">
                  <c:v>-21.075610000000001</c:v>
                </c:pt>
                <c:pt idx="54">
                  <c:v>-22.437249999999999</c:v>
                </c:pt>
                <c:pt idx="55">
                  <c:v>-23.752269999999999</c:v>
                </c:pt>
                <c:pt idx="56">
                  <c:v>-25.058</c:v>
                </c:pt>
                <c:pt idx="57">
                  <c:v>-26.33333</c:v>
                </c:pt>
                <c:pt idx="58">
                  <c:v>-27.589739999999999</c:v>
                </c:pt>
                <c:pt idx="59">
                  <c:v>-28.78135</c:v>
                </c:pt>
              </c:numCache>
            </c:numRef>
          </c:yVal>
          <c:smooth val="0"/>
          <c:extLst>
            <c:ext xmlns:c16="http://schemas.microsoft.com/office/drawing/2014/chart" uri="{C3380CC4-5D6E-409C-BE32-E72D297353CC}">
              <c16:uniqueId val="{0000000C-65CE-CC4C-83E4-72C2F62E0A16}"/>
            </c:ext>
          </c:extLst>
        </c:ser>
        <c:dLbls>
          <c:showLegendKey val="0"/>
          <c:showVal val="0"/>
          <c:showCatName val="0"/>
          <c:showSerName val="0"/>
          <c:showPercent val="0"/>
          <c:showBubbleSize val="0"/>
        </c:dLbls>
        <c:axId val="1081529359"/>
        <c:axId val="1099510223"/>
      </c:scatterChart>
      <c:valAx>
        <c:axId val="214989448"/>
        <c:scaling>
          <c:logBase val="10"/>
          <c:orientation val="minMax"/>
          <c:max val="10000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Frequency (Hz)</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90104"/>
        <c:crossesAt val="0.1"/>
        <c:crossBetween val="midCat"/>
      </c:valAx>
      <c:valAx>
        <c:axId val="214990104"/>
        <c:scaling>
          <c:logBase val="10"/>
          <c:orientation val="minMax"/>
          <c:max val="700"/>
          <c:min val="7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mod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89448"/>
        <c:crossesAt val="0.1"/>
        <c:crossBetween val="midCat"/>
      </c:valAx>
      <c:valAx>
        <c:axId val="1099510223"/>
        <c:scaling>
          <c:orientation val="minMax"/>
        </c:scaling>
        <c:delete val="0"/>
        <c:axPos val="r"/>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phz (°)</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081529359"/>
        <c:crosses val="max"/>
        <c:crossBetween val="midCat"/>
      </c:valAx>
      <c:valAx>
        <c:axId val="1081529359"/>
        <c:scaling>
          <c:logBase val="10"/>
          <c:orientation val="minMax"/>
        </c:scaling>
        <c:delete val="1"/>
        <c:axPos val="b"/>
        <c:numFmt formatCode="General" sourceLinked="1"/>
        <c:majorTickMark val="out"/>
        <c:minorTickMark val="none"/>
        <c:tickLblPos val="nextTo"/>
        <c:crossAx val="1099510223"/>
        <c:crosses val="autoZero"/>
        <c:crossBetween val="midCat"/>
      </c:valAx>
      <c:spPr>
        <a:noFill/>
        <a:ln>
          <a:noFill/>
        </a:ln>
        <a:effectLst/>
      </c:spPr>
    </c:plotArea>
    <c:legend>
      <c:legendPos val="t"/>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userShapes r:id="rId4"/>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1"/>
          <c:order val="0"/>
          <c:tx>
            <c:v>Run 1</c:v>
          </c:tx>
          <c:spPr>
            <a:ln w="25400" cap="rnd">
              <a:noFill/>
              <a:round/>
            </a:ln>
            <a:effectLst/>
          </c:spPr>
          <c:marker>
            <c:symbol val="circle"/>
            <c:size val="12"/>
            <c:spPr>
              <a:solidFill>
                <a:schemeClr val="accent2">
                  <a:tint val="52000"/>
                </a:schemeClr>
              </a:solidFill>
              <a:ln w="9525">
                <a:solidFill>
                  <a:schemeClr val="accent2">
                    <a:tint val="5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Sheet1!$B$3:$B$63</c:f>
              <c:numCache>
                <c:formatCode>General</c:formatCode>
                <c:ptCount val="61"/>
                <c:pt idx="0">
                  <c:v>77.735500000000002</c:v>
                </c:pt>
                <c:pt idx="1">
                  <c:v>77.995230000000006</c:v>
                </c:pt>
                <c:pt idx="2">
                  <c:v>78.391109999999998</c:v>
                </c:pt>
                <c:pt idx="3">
                  <c:v>78.90719</c:v>
                </c:pt>
                <c:pt idx="4">
                  <c:v>79.610730000000004</c:v>
                </c:pt>
                <c:pt idx="5">
                  <c:v>80.542720000000003</c:v>
                </c:pt>
                <c:pt idx="6">
                  <c:v>81.660399999999996</c:v>
                </c:pt>
                <c:pt idx="7">
                  <c:v>83.015870000000007</c:v>
                </c:pt>
                <c:pt idx="8">
                  <c:v>84.562479999999994</c:v>
                </c:pt>
                <c:pt idx="9">
                  <c:v>86.19068</c:v>
                </c:pt>
                <c:pt idx="10">
                  <c:v>87.742750000000001</c:v>
                </c:pt>
                <c:pt idx="11">
                  <c:v>89.190820000000002</c:v>
                </c:pt>
                <c:pt idx="12">
                  <c:v>90.485569999999996</c:v>
                </c:pt>
                <c:pt idx="13">
                  <c:v>91.503010000000003</c:v>
                </c:pt>
                <c:pt idx="14">
                  <c:v>92.324250000000006</c:v>
                </c:pt>
                <c:pt idx="15">
                  <c:v>92.975110000000001</c:v>
                </c:pt>
                <c:pt idx="16">
                  <c:v>93.507900000000006</c:v>
                </c:pt>
                <c:pt idx="17">
                  <c:v>93.964420000000004</c:v>
                </c:pt>
                <c:pt idx="18">
                  <c:v>94.288820000000001</c:v>
                </c:pt>
                <c:pt idx="19">
                  <c:v>94.587239999999994</c:v>
                </c:pt>
                <c:pt idx="20">
                  <c:v>94.905559999999994</c:v>
                </c:pt>
                <c:pt idx="21">
                  <c:v>95.186999999999998</c:v>
                </c:pt>
                <c:pt idx="22">
                  <c:v>95.474400000000003</c:v>
                </c:pt>
                <c:pt idx="23">
                  <c:v>95.733400000000003</c:v>
                </c:pt>
                <c:pt idx="24">
                  <c:v>96.0351</c:v>
                </c:pt>
                <c:pt idx="25">
                  <c:v>96.371799999999993</c:v>
                </c:pt>
                <c:pt idx="26">
                  <c:v>96.7179</c:v>
                </c:pt>
                <c:pt idx="27">
                  <c:v>97.111900000000006</c:v>
                </c:pt>
                <c:pt idx="28">
                  <c:v>97.511899999999997</c:v>
                </c:pt>
                <c:pt idx="29">
                  <c:v>97.996600000000001</c:v>
                </c:pt>
                <c:pt idx="30">
                  <c:v>98.513400000000004</c:v>
                </c:pt>
                <c:pt idx="31">
                  <c:v>99.132400000000004</c:v>
                </c:pt>
                <c:pt idx="32">
                  <c:v>99.736599999999996</c:v>
                </c:pt>
                <c:pt idx="33">
                  <c:v>100.4978</c:v>
                </c:pt>
                <c:pt idx="34">
                  <c:v>101.2893</c:v>
                </c:pt>
                <c:pt idx="35">
                  <c:v>102.22</c:v>
                </c:pt>
                <c:pt idx="36">
                  <c:v>103.2799</c:v>
                </c:pt>
                <c:pt idx="37">
                  <c:v>104.7517</c:v>
                </c:pt>
                <c:pt idx="38">
                  <c:v>106.0286</c:v>
                </c:pt>
                <c:pt idx="39">
                  <c:v>107.6185</c:v>
                </c:pt>
                <c:pt idx="40">
                  <c:v>109.1713</c:v>
                </c:pt>
                <c:pt idx="41">
                  <c:v>111.0193</c:v>
                </c:pt>
                <c:pt idx="42">
                  <c:v>113.0915</c:v>
                </c:pt>
                <c:pt idx="43">
                  <c:v>115.53</c:v>
                </c:pt>
                <c:pt idx="44">
                  <c:v>118.3884</c:v>
                </c:pt>
                <c:pt idx="45">
                  <c:v>121.44110000000001</c:v>
                </c:pt>
                <c:pt idx="46">
                  <c:v>124.9162</c:v>
                </c:pt>
                <c:pt idx="47">
                  <c:v>128.79820000000001</c:v>
                </c:pt>
                <c:pt idx="48">
                  <c:v>133.30449999999999</c:v>
                </c:pt>
                <c:pt idx="49">
                  <c:v>138.18350000000001</c:v>
                </c:pt>
                <c:pt idx="50">
                  <c:v>144.173</c:v>
                </c:pt>
                <c:pt idx="51">
                  <c:v>150.63820000000001</c:v>
                </c:pt>
                <c:pt idx="52">
                  <c:v>157.64699999999999</c:v>
                </c:pt>
                <c:pt idx="53">
                  <c:v>165.8922</c:v>
                </c:pt>
                <c:pt idx="54">
                  <c:v>175.1601</c:v>
                </c:pt>
                <c:pt idx="55">
                  <c:v>185.9194</c:v>
                </c:pt>
                <c:pt idx="56">
                  <c:v>197.73589999999999</c:v>
                </c:pt>
                <c:pt idx="57">
                  <c:v>211.13460000000001</c:v>
                </c:pt>
                <c:pt idx="58">
                  <c:v>226.35820000000001</c:v>
                </c:pt>
                <c:pt idx="59">
                  <c:v>243.89400000000001</c:v>
                </c:pt>
                <c:pt idx="60">
                  <c:v>263.58300000000003</c:v>
                </c:pt>
              </c:numCache>
            </c:numRef>
          </c:yVal>
          <c:smooth val="0"/>
          <c:extLst>
            <c:ext xmlns:c16="http://schemas.microsoft.com/office/drawing/2014/chart" uri="{C3380CC4-5D6E-409C-BE32-E72D297353CC}">
              <c16:uniqueId val="{00000000-8A23-514C-9FFB-2134FA430775}"/>
            </c:ext>
          </c:extLst>
        </c:ser>
        <c:ser>
          <c:idx val="3"/>
          <c:order val="1"/>
          <c:tx>
            <c:v>Run 2</c:v>
          </c:tx>
          <c:spPr>
            <a:ln w="25400" cap="rnd">
              <a:noFill/>
              <a:round/>
            </a:ln>
            <a:effectLst/>
          </c:spPr>
          <c:marker>
            <c:symbol val="circle"/>
            <c:size val="12"/>
            <c:spPr>
              <a:solidFill>
                <a:schemeClr val="accent2">
                  <a:tint val="74000"/>
                </a:schemeClr>
              </a:solidFill>
              <a:ln w="9525">
                <a:solidFill>
                  <a:schemeClr val="accent2">
                    <a:tint val="7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Sheet1!$D$3:$D$63</c:f>
              <c:numCache>
                <c:formatCode>General</c:formatCode>
                <c:ptCount val="61"/>
                <c:pt idx="0">
                  <c:v>78.328729999999993</c:v>
                </c:pt>
                <c:pt idx="1">
                  <c:v>78.574169999999995</c:v>
                </c:pt>
                <c:pt idx="2">
                  <c:v>78.953540000000004</c:v>
                </c:pt>
                <c:pt idx="3">
                  <c:v>79.460880000000003</c:v>
                </c:pt>
                <c:pt idx="4">
                  <c:v>80.149100000000004</c:v>
                </c:pt>
                <c:pt idx="5">
                  <c:v>81.049130000000005</c:v>
                </c:pt>
                <c:pt idx="6">
                  <c:v>82.222459999999998</c:v>
                </c:pt>
                <c:pt idx="7">
                  <c:v>83.623469999999998</c:v>
                </c:pt>
                <c:pt idx="8">
                  <c:v>85.302099999999996</c:v>
                </c:pt>
                <c:pt idx="9">
                  <c:v>87.137600000000006</c:v>
                </c:pt>
                <c:pt idx="10">
                  <c:v>88.909899999999993</c:v>
                </c:pt>
                <c:pt idx="11">
                  <c:v>90.630449999999996</c:v>
                </c:pt>
                <c:pt idx="12">
                  <c:v>92.155690000000007</c:v>
                </c:pt>
                <c:pt idx="13">
                  <c:v>93.409549999999996</c:v>
                </c:pt>
                <c:pt idx="14">
                  <c:v>94.356139999999996</c:v>
                </c:pt>
                <c:pt idx="15">
                  <c:v>95.144900000000007</c:v>
                </c:pt>
                <c:pt idx="16">
                  <c:v>95.743399999999994</c:v>
                </c:pt>
                <c:pt idx="17">
                  <c:v>96.214500000000001</c:v>
                </c:pt>
                <c:pt idx="18">
                  <c:v>96.621700000000004</c:v>
                </c:pt>
                <c:pt idx="19">
                  <c:v>96.935000000000002</c:v>
                </c:pt>
                <c:pt idx="20">
                  <c:v>97.263900000000007</c:v>
                </c:pt>
                <c:pt idx="21">
                  <c:v>97.533900000000003</c:v>
                </c:pt>
                <c:pt idx="22">
                  <c:v>97.821100000000001</c:v>
                </c:pt>
                <c:pt idx="23">
                  <c:v>98.087400000000002</c:v>
                </c:pt>
                <c:pt idx="24">
                  <c:v>98.399199999999993</c:v>
                </c:pt>
                <c:pt idx="25">
                  <c:v>98.709500000000006</c:v>
                </c:pt>
                <c:pt idx="26">
                  <c:v>99.040999999999997</c:v>
                </c:pt>
                <c:pt idx="27">
                  <c:v>99.418300000000002</c:v>
                </c:pt>
                <c:pt idx="28">
                  <c:v>99.842100000000002</c:v>
                </c:pt>
                <c:pt idx="29">
                  <c:v>100.29040000000001</c:v>
                </c:pt>
                <c:pt idx="30">
                  <c:v>100.7724</c:v>
                </c:pt>
                <c:pt idx="31">
                  <c:v>101.373</c:v>
                </c:pt>
                <c:pt idx="32">
                  <c:v>101.9863</c:v>
                </c:pt>
                <c:pt idx="33">
                  <c:v>102.71680000000001</c:v>
                </c:pt>
                <c:pt idx="34">
                  <c:v>103.515</c:v>
                </c:pt>
                <c:pt idx="35">
                  <c:v>104.4378</c:v>
                </c:pt>
                <c:pt idx="36">
                  <c:v>105.4671</c:v>
                </c:pt>
                <c:pt idx="37">
                  <c:v>106.9241</c:v>
                </c:pt>
                <c:pt idx="38">
                  <c:v>108.14709999999999</c:v>
                </c:pt>
                <c:pt idx="39">
                  <c:v>109.777</c:v>
                </c:pt>
                <c:pt idx="40">
                  <c:v>111.26739999999999</c:v>
                </c:pt>
                <c:pt idx="41">
                  <c:v>113.10129999999999</c:v>
                </c:pt>
                <c:pt idx="42">
                  <c:v>115.1178</c:v>
                </c:pt>
                <c:pt idx="43">
                  <c:v>117.5232</c:v>
                </c:pt>
                <c:pt idx="44">
                  <c:v>120.32170000000001</c:v>
                </c:pt>
                <c:pt idx="45">
                  <c:v>123.3454</c:v>
                </c:pt>
                <c:pt idx="46">
                  <c:v>126.76439999999999</c:v>
                </c:pt>
                <c:pt idx="47">
                  <c:v>130.6183</c:v>
                </c:pt>
                <c:pt idx="48">
                  <c:v>135.05340000000001</c:v>
                </c:pt>
                <c:pt idx="49">
                  <c:v>139.90020000000001</c:v>
                </c:pt>
                <c:pt idx="50">
                  <c:v>145.83240000000001</c:v>
                </c:pt>
                <c:pt idx="51">
                  <c:v>152.17580000000001</c:v>
                </c:pt>
                <c:pt idx="52">
                  <c:v>159.3006</c:v>
                </c:pt>
                <c:pt idx="53">
                  <c:v>167.40029999999999</c:v>
                </c:pt>
                <c:pt idx="54">
                  <c:v>176.66929999999999</c:v>
                </c:pt>
                <c:pt idx="55">
                  <c:v>187.37970000000001</c:v>
                </c:pt>
                <c:pt idx="56">
                  <c:v>199.12200000000001</c:v>
                </c:pt>
                <c:pt idx="57">
                  <c:v>212.52099999999999</c:v>
                </c:pt>
                <c:pt idx="58">
                  <c:v>227.7474</c:v>
                </c:pt>
                <c:pt idx="59">
                  <c:v>245.27019999999999</c:v>
                </c:pt>
                <c:pt idx="60">
                  <c:v>264.97030000000001</c:v>
                </c:pt>
              </c:numCache>
            </c:numRef>
          </c:yVal>
          <c:smooth val="0"/>
          <c:extLst xmlns:c15="http://schemas.microsoft.com/office/drawing/2012/chart">
            <c:ext xmlns:c16="http://schemas.microsoft.com/office/drawing/2014/chart" uri="{C3380CC4-5D6E-409C-BE32-E72D297353CC}">
              <c16:uniqueId val="{00000001-8A23-514C-9FFB-2134FA430775}"/>
            </c:ext>
          </c:extLst>
        </c:ser>
        <c:ser>
          <c:idx val="5"/>
          <c:order val="2"/>
          <c:tx>
            <c:v>Run 3</c:v>
          </c:tx>
          <c:spPr>
            <a:ln w="25400" cap="rnd">
              <a:noFill/>
              <a:round/>
            </a:ln>
            <a:effectLst/>
          </c:spPr>
          <c:marker>
            <c:symbol val="circle"/>
            <c:size val="12"/>
            <c:spPr>
              <a:solidFill>
                <a:schemeClr val="accent2">
                  <a:tint val="95000"/>
                </a:schemeClr>
              </a:solidFill>
              <a:ln w="9525">
                <a:solidFill>
                  <a:schemeClr val="accent2">
                    <a:tint val="95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Sheet1!$F$3:$F$63</c:f>
              <c:numCache>
                <c:formatCode>General</c:formatCode>
                <c:ptCount val="61"/>
                <c:pt idx="0">
                  <c:v>78.312759999999997</c:v>
                </c:pt>
                <c:pt idx="1">
                  <c:v>78.557670000000002</c:v>
                </c:pt>
                <c:pt idx="2">
                  <c:v>78.927279999999996</c:v>
                </c:pt>
                <c:pt idx="3">
                  <c:v>79.434569999999994</c:v>
                </c:pt>
                <c:pt idx="4">
                  <c:v>80.123769999999993</c:v>
                </c:pt>
                <c:pt idx="5">
                  <c:v>81.046469999999999</c:v>
                </c:pt>
                <c:pt idx="6">
                  <c:v>82.247029999999995</c:v>
                </c:pt>
                <c:pt idx="7">
                  <c:v>83.717870000000005</c:v>
                </c:pt>
                <c:pt idx="8">
                  <c:v>85.444310000000002</c:v>
                </c:pt>
                <c:pt idx="9">
                  <c:v>87.379350000000002</c:v>
                </c:pt>
                <c:pt idx="10">
                  <c:v>89.257999999999996</c:v>
                </c:pt>
                <c:pt idx="11">
                  <c:v>91.204840000000004</c:v>
                </c:pt>
                <c:pt idx="12">
                  <c:v>92.914420000000007</c:v>
                </c:pt>
                <c:pt idx="13">
                  <c:v>94.335629999999995</c:v>
                </c:pt>
                <c:pt idx="14">
                  <c:v>95.442800000000005</c:v>
                </c:pt>
                <c:pt idx="15">
                  <c:v>96.334999999999994</c:v>
                </c:pt>
                <c:pt idx="16">
                  <c:v>96.992500000000007</c:v>
                </c:pt>
                <c:pt idx="17">
                  <c:v>97.6327</c:v>
                </c:pt>
                <c:pt idx="18">
                  <c:v>98.005499999999998</c:v>
                </c:pt>
                <c:pt idx="19">
                  <c:v>98.335999999999999</c:v>
                </c:pt>
                <c:pt idx="20">
                  <c:v>98.668700000000001</c:v>
                </c:pt>
                <c:pt idx="21">
                  <c:v>98.974599999999995</c:v>
                </c:pt>
                <c:pt idx="22">
                  <c:v>99.305099999999996</c:v>
                </c:pt>
                <c:pt idx="23">
                  <c:v>99.557500000000005</c:v>
                </c:pt>
                <c:pt idx="24">
                  <c:v>99.872100000000003</c:v>
                </c:pt>
                <c:pt idx="25">
                  <c:v>100.1996</c:v>
                </c:pt>
                <c:pt idx="26">
                  <c:v>100.5321</c:v>
                </c:pt>
                <c:pt idx="27">
                  <c:v>100.9466</c:v>
                </c:pt>
                <c:pt idx="28">
                  <c:v>101.3347</c:v>
                </c:pt>
                <c:pt idx="29">
                  <c:v>101.7932</c:v>
                </c:pt>
                <c:pt idx="30">
                  <c:v>102.2944</c:v>
                </c:pt>
                <c:pt idx="31">
                  <c:v>102.8878</c:v>
                </c:pt>
                <c:pt idx="32">
                  <c:v>103.4935</c:v>
                </c:pt>
                <c:pt idx="33">
                  <c:v>104.2484</c:v>
                </c:pt>
                <c:pt idx="34">
                  <c:v>105.0033</c:v>
                </c:pt>
                <c:pt idx="35">
                  <c:v>105.9294</c:v>
                </c:pt>
                <c:pt idx="36">
                  <c:v>106.9421</c:v>
                </c:pt>
                <c:pt idx="37">
                  <c:v>108.40770000000001</c:v>
                </c:pt>
                <c:pt idx="38">
                  <c:v>109.6374</c:v>
                </c:pt>
                <c:pt idx="39">
                  <c:v>111.1348</c:v>
                </c:pt>
                <c:pt idx="40">
                  <c:v>112.75060000000001</c:v>
                </c:pt>
                <c:pt idx="41">
                  <c:v>114.5548</c:v>
                </c:pt>
                <c:pt idx="42">
                  <c:v>116.595</c:v>
                </c:pt>
                <c:pt idx="43">
                  <c:v>119.0047</c:v>
                </c:pt>
                <c:pt idx="44">
                  <c:v>121.831</c:v>
                </c:pt>
                <c:pt idx="45">
                  <c:v>124.76179999999999</c:v>
                </c:pt>
                <c:pt idx="46">
                  <c:v>128.20160000000001</c:v>
                </c:pt>
                <c:pt idx="47">
                  <c:v>132.04750000000001</c:v>
                </c:pt>
                <c:pt idx="48">
                  <c:v>136.48869999999999</c:v>
                </c:pt>
                <c:pt idx="49">
                  <c:v>141.3108</c:v>
                </c:pt>
                <c:pt idx="50">
                  <c:v>147.2225</c:v>
                </c:pt>
                <c:pt idx="51">
                  <c:v>153.68369999999999</c:v>
                </c:pt>
                <c:pt idx="52">
                  <c:v>160.69110000000001</c:v>
                </c:pt>
                <c:pt idx="53">
                  <c:v>168.8185</c:v>
                </c:pt>
                <c:pt idx="54">
                  <c:v>178.0188</c:v>
                </c:pt>
                <c:pt idx="55">
                  <c:v>188.68510000000001</c:v>
                </c:pt>
                <c:pt idx="56">
                  <c:v>200.55889999999999</c:v>
                </c:pt>
                <c:pt idx="57">
                  <c:v>213.85069999999999</c:v>
                </c:pt>
                <c:pt idx="58">
                  <c:v>229.05840000000001</c:v>
                </c:pt>
                <c:pt idx="59">
                  <c:v>246.51349999999999</c:v>
                </c:pt>
                <c:pt idx="60">
                  <c:v>266.23610000000002</c:v>
                </c:pt>
              </c:numCache>
            </c:numRef>
          </c:yVal>
          <c:smooth val="0"/>
          <c:extLst>
            <c:ext xmlns:c16="http://schemas.microsoft.com/office/drawing/2014/chart" uri="{C3380CC4-5D6E-409C-BE32-E72D297353CC}">
              <c16:uniqueId val="{00000002-8A23-514C-9FFB-2134FA430775}"/>
            </c:ext>
          </c:extLst>
        </c:ser>
        <c:ser>
          <c:idx val="6"/>
          <c:order val="3"/>
          <c:tx>
            <c:v>Run 4</c:v>
          </c:tx>
          <c:spPr>
            <a:ln w="25400" cap="rnd">
              <a:noFill/>
              <a:round/>
            </a:ln>
            <a:effectLst/>
          </c:spPr>
          <c:marker>
            <c:symbol val="circle"/>
            <c:size val="12"/>
            <c:spPr>
              <a:solidFill>
                <a:schemeClr val="accent2">
                  <a:shade val="94000"/>
                </a:schemeClr>
              </a:solidFill>
              <a:ln w="9525">
                <a:solidFill>
                  <a:schemeClr val="accent2">
                    <a:shade val="9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Sheet1!$H$3:$H$63</c:f>
              <c:numCache>
                <c:formatCode>General</c:formatCode>
                <c:ptCount val="61"/>
                <c:pt idx="0">
                  <c:v>77.48348</c:v>
                </c:pt>
                <c:pt idx="1">
                  <c:v>77.764740000000003</c:v>
                </c:pt>
                <c:pt idx="2">
                  <c:v>78.127459999999999</c:v>
                </c:pt>
                <c:pt idx="3">
                  <c:v>78.666970000000006</c:v>
                </c:pt>
                <c:pt idx="4">
                  <c:v>79.359499999999997</c:v>
                </c:pt>
                <c:pt idx="5">
                  <c:v>80.300079999999994</c:v>
                </c:pt>
                <c:pt idx="6">
                  <c:v>81.472620000000006</c:v>
                </c:pt>
                <c:pt idx="7">
                  <c:v>82.989710000000002</c:v>
                </c:pt>
                <c:pt idx="8">
                  <c:v>84.753460000000004</c:v>
                </c:pt>
                <c:pt idx="9">
                  <c:v>86.764510000000001</c:v>
                </c:pt>
                <c:pt idx="10">
                  <c:v>88.800319999999999</c:v>
                </c:pt>
                <c:pt idx="11">
                  <c:v>90.802180000000007</c:v>
                </c:pt>
                <c:pt idx="12">
                  <c:v>92.662459999999996</c:v>
                </c:pt>
                <c:pt idx="13">
                  <c:v>94.186120000000003</c:v>
                </c:pt>
                <c:pt idx="14">
                  <c:v>95.487499999999997</c:v>
                </c:pt>
                <c:pt idx="15">
                  <c:v>96.410399999999996</c:v>
                </c:pt>
                <c:pt idx="16">
                  <c:v>97.173599999999993</c:v>
                </c:pt>
                <c:pt idx="17">
                  <c:v>97.799499999999995</c:v>
                </c:pt>
                <c:pt idx="18">
                  <c:v>98.289100000000005</c:v>
                </c:pt>
                <c:pt idx="19">
                  <c:v>98.6892</c:v>
                </c:pt>
                <c:pt idx="20">
                  <c:v>99.018000000000001</c:v>
                </c:pt>
                <c:pt idx="21">
                  <c:v>99.302300000000002</c:v>
                </c:pt>
                <c:pt idx="22">
                  <c:v>99.629400000000004</c:v>
                </c:pt>
                <c:pt idx="23">
                  <c:v>99.909800000000004</c:v>
                </c:pt>
                <c:pt idx="24">
                  <c:v>100.2137</c:v>
                </c:pt>
                <c:pt idx="25">
                  <c:v>100.54040000000001</c:v>
                </c:pt>
                <c:pt idx="26">
                  <c:v>100.8768</c:v>
                </c:pt>
                <c:pt idx="27">
                  <c:v>101.2484</c:v>
                </c:pt>
                <c:pt idx="28">
                  <c:v>101.6747</c:v>
                </c:pt>
                <c:pt idx="29">
                  <c:v>102.13590000000001</c:v>
                </c:pt>
                <c:pt idx="30">
                  <c:v>102.61960000000001</c:v>
                </c:pt>
                <c:pt idx="31">
                  <c:v>103.2325</c:v>
                </c:pt>
                <c:pt idx="32">
                  <c:v>103.84399999999999</c:v>
                </c:pt>
                <c:pt idx="33">
                  <c:v>104.5527</c:v>
                </c:pt>
                <c:pt idx="34">
                  <c:v>105.3451</c:v>
                </c:pt>
                <c:pt idx="35">
                  <c:v>106.22839999999999</c:v>
                </c:pt>
                <c:pt idx="36">
                  <c:v>107.2946</c:v>
                </c:pt>
                <c:pt idx="37">
                  <c:v>108.6992</c:v>
                </c:pt>
                <c:pt idx="38">
                  <c:v>109.9679</c:v>
                </c:pt>
                <c:pt idx="39">
                  <c:v>111.5177</c:v>
                </c:pt>
                <c:pt idx="40">
                  <c:v>113.0235</c:v>
                </c:pt>
                <c:pt idx="41">
                  <c:v>114.8503</c:v>
                </c:pt>
                <c:pt idx="42">
                  <c:v>116.89660000000001</c:v>
                </c:pt>
                <c:pt idx="43">
                  <c:v>119.28149999999999</c:v>
                </c:pt>
                <c:pt idx="44">
                  <c:v>122.1109</c:v>
                </c:pt>
                <c:pt idx="45">
                  <c:v>125.06659999999999</c:v>
                </c:pt>
                <c:pt idx="46">
                  <c:v>128.47919999999999</c:v>
                </c:pt>
                <c:pt idx="47">
                  <c:v>132.30350000000001</c:v>
                </c:pt>
                <c:pt idx="48">
                  <c:v>136.7441</c:v>
                </c:pt>
                <c:pt idx="49">
                  <c:v>141.57069999999999</c:v>
                </c:pt>
                <c:pt idx="50">
                  <c:v>147.46170000000001</c:v>
                </c:pt>
                <c:pt idx="51">
                  <c:v>153.8794</c:v>
                </c:pt>
                <c:pt idx="52">
                  <c:v>160.7818</c:v>
                </c:pt>
                <c:pt idx="53">
                  <c:v>168.935</c:v>
                </c:pt>
                <c:pt idx="54">
                  <c:v>178.1671</c:v>
                </c:pt>
                <c:pt idx="55">
                  <c:v>188.899</c:v>
                </c:pt>
                <c:pt idx="56">
                  <c:v>200.63679999999999</c:v>
                </c:pt>
                <c:pt idx="57">
                  <c:v>213.9297</c:v>
                </c:pt>
                <c:pt idx="58">
                  <c:v>229.09800000000001</c:v>
                </c:pt>
                <c:pt idx="59">
                  <c:v>246.6653</c:v>
                </c:pt>
                <c:pt idx="60">
                  <c:v>266.37630000000001</c:v>
                </c:pt>
              </c:numCache>
            </c:numRef>
          </c:yVal>
          <c:smooth val="0"/>
          <c:extLst>
            <c:ext xmlns:c16="http://schemas.microsoft.com/office/drawing/2014/chart" uri="{C3380CC4-5D6E-409C-BE32-E72D297353CC}">
              <c16:uniqueId val="{00000003-8A23-514C-9FFB-2134FA430775}"/>
            </c:ext>
          </c:extLst>
        </c:ser>
        <c:ser>
          <c:idx val="9"/>
          <c:order val="4"/>
          <c:tx>
            <c:v>Run 5</c:v>
          </c:tx>
          <c:spPr>
            <a:ln w="25400" cap="rnd">
              <a:noFill/>
              <a:round/>
            </a:ln>
            <a:effectLst/>
          </c:spPr>
          <c:marker>
            <c:symbol val="circle"/>
            <c:size val="12"/>
            <c:spPr>
              <a:solidFill>
                <a:schemeClr val="accent2">
                  <a:shade val="62000"/>
                </a:schemeClr>
              </a:solidFill>
              <a:ln w="9525">
                <a:solidFill>
                  <a:schemeClr val="accent2">
                    <a:shade val="6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Sheet1!$J$3:$J$63</c:f>
              <c:numCache>
                <c:formatCode>General</c:formatCode>
                <c:ptCount val="61"/>
                <c:pt idx="0">
                  <c:v>78.452280000000002</c:v>
                </c:pt>
                <c:pt idx="1">
                  <c:v>78.713409999999996</c:v>
                </c:pt>
                <c:pt idx="2">
                  <c:v>79.06532</c:v>
                </c:pt>
                <c:pt idx="3">
                  <c:v>79.577839999999995</c:v>
                </c:pt>
                <c:pt idx="4">
                  <c:v>80.262770000000003</c:v>
                </c:pt>
                <c:pt idx="5">
                  <c:v>81.211389999999994</c:v>
                </c:pt>
                <c:pt idx="6">
                  <c:v>82.398780000000002</c:v>
                </c:pt>
                <c:pt idx="7">
                  <c:v>83.851320000000001</c:v>
                </c:pt>
                <c:pt idx="8">
                  <c:v>85.685040000000001</c:v>
                </c:pt>
                <c:pt idx="9">
                  <c:v>87.724010000000007</c:v>
                </c:pt>
                <c:pt idx="10">
                  <c:v>89.874840000000006</c:v>
                </c:pt>
                <c:pt idx="11">
                  <c:v>91.964219999999997</c:v>
                </c:pt>
                <c:pt idx="12">
                  <c:v>93.983919999999998</c:v>
                </c:pt>
                <c:pt idx="13">
                  <c:v>95.658799999999999</c:v>
                </c:pt>
                <c:pt idx="14">
                  <c:v>96.969200000000001</c:v>
                </c:pt>
                <c:pt idx="15">
                  <c:v>98.041799999999995</c:v>
                </c:pt>
                <c:pt idx="16">
                  <c:v>98.831699999999998</c:v>
                </c:pt>
                <c:pt idx="17">
                  <c:v>99.516199999999998</c:v>
                </c:pt>
                <c:pt idx="18">
                  <c:v>100.0303</c:v>
                </c:pt>
                <c:pt idx="19">
                  <c:v>100.4264</c:v>
                </c:pt>
                <c:pt idx="20">
                  <c:v>100.76900000000001</c:v>
                </c:pt>
                <c:pt idx="21">
                  <c:v>101.0926</c:v>
                </c:pt>
                <c:pt idx="22">
                  <c:v>101.4427</c:v>
                </c:pt>
                <c:pt idx="23">
                  <c:v>101.705</c:v>
                </c:pt>
                <c:pt idx="24">
                  <c:v>102.01130000000001</c:v>
                </c:pt>
                <c:pt idx="25">
                  <c:v>102.3597</c:v>
                </c:pt>
                <c:pt idx="26">
                  <c:v>102.6879</c:v>
                </c:pt>
                <c:pt idx="27">
                  <c:v>103.0771</c:v>
                </c:pt>
                <c:pt idx="28">
                  <c:v>103.4772</c:v>
                </c:pt>
                <c:pt idx="29">
                  <c:v>103.9524</c:v>
                </c:pt>
                <c:pt idx="30">
                  <c:v>104.4415</c:v>
                </c:pt>
                <c:pt idx="31">
                  <c:v>105.0294</c:v>
                </c:pt>
                <c:pt idx="32">
                  <c:v>105.6541</c:v>
                </c:pt>
                <c:pt idx="33">
                  <c:v>106.37350000000001</c:v>
                </c:pt>
                <c:pt idx="34">
                  <c:v>107.1671</c:v>
                </c:pt>
                <c:pt idx="35">
                  <c:v>108.01009999999999</c:v>
                </c:pt>
                <c:pt idx="36">
                  <c:v>109.0633</c:v>
                </c:pt>
                <c:pt idx="37">
                  <c:v>110.5222</c:v>
                </c:pt>
                <c:pt idx="38">
                  <c:v>111.7715</c:v>
                </c:pt>
                <c:pt idx="39">
                  <c:v>113.333</c:v>
                </c:pt>
                <c:pt idx="40">
                  <c:v>114.8309</c:v>
                </c:pt>
                <c:pt idx="41">
                  <c:v>116.6374</c:v>
                </c:pt>
                <c:pt idx="42">
                  <c:v>118.6733</c:v>
                </c:pt>
                <c:pt idx="43">
                  <c:v>121.1221</c:v>
                </c:pt>
                <c:pt idx="44">
                  <c:v>123.8913</c:v>
                </c:pt>
                <c:pt idx="45">
                  <c:v>126.8342</c:v>
                </c:pt>
                <c:pt idx="46">
                  <c:v>130.26660000000001</c:v>
                </c:pt>
                <c:pt idx="47">
                  <c:v>134.0806</c:v>
                </c:pt>
                <c:pt idx="48">
                  <c:v>138.48660000000001</c:v>
                </c:pt>
                <c:pt idx="49">
                  <c:v>143.32259999999999</c:v>
                </c:pt>
                <c:pt idx="50">
                  <c:v>149.2191</c:v>
                </c:pt>
                <c:pt idx="51">
                  <c:v>155.6472</c:v>
                </c:pt>
                <c:pt idx="52">
                  <c:v>162.64490000000001</c:v>
                </c:pt>
                <c:pt idx="53">
                  <c:v>170.73689999999999</c:v>
                </c:pt>
                <c:pt idx="54">
                  <c:v>179.92339999999999</c:v>
                </c:pt>
                <c:pt idx="55">
                  <c:v>190.684</c:v>
                </c:pt>
                <c:pt idx="56">
                  <c:v>202.45249999999999</c:v>
                </c:pt>
                <c:pt idx="57">
                  <c:v>215.7645</c:v>
                </c:pt>
                <c:pt idx="58">
                  <c:v>230.9256</c:v>
                </c:pt>
                <c:pt idx="59">
                  <c:v>248.4462</c:v>
                </c:pt>
                <c:pt idx="60">
                  <c:v>268.11180000000002</c:v>
                </c:pt>
              </c:numCache>
            </c:numRef>
          </c:yVal>
          <c:smooth val="0"/>
          <c:extLst>
            <c:ext xmlns:c16="http://schemas.microsoft.com/office/drawing/2014/chart" uri="{C3380CC4-5D6E-409C-BE32-E72D297353CC}">
              <c16:uniqueId val="{00000004-8A23-514C-9FFB-2134FA430775}"/>
            </c:ext>
          </c:extLst>
        </c:ser>
        <c:ser>
          <c:idx val="11"/>
          <c:order val="5"/>
          <c:tx>
            <c:v>Run 6</c:v>
          </c:tx>
          <c:spPr>
            <a:ln w="25400" cap="rnd">
              <a:noFill/>
              <a:round/>
            </a:ln>
            <a:effectLst/>
          </c:spPr>
          <c:marker>
            <c:symbol val="circle"/>
            <c:size val="12"/>
            <c:spPr>
              <a:solidFill>
                <a:schemeClr val="accent2">
                  <a:shade val="40000"/>
                </a:schemeClr>
              </a:solidFill>
              <a:ln w="9525">
                <a:solidFill>
                  <a:schemeClr val="accent2">
                    <a:shade val="40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Sheet1!$L$3:$L$63</c:f>
              <c:numCache>
                <c:formatCode>General</c:formatCode>
                <c:ptCount val="61"/>
                <c:pt idx="0">
                  <c:v>78.0184</c:v>
                </c:pt>
                <c:pt idx="1">
                  <c:v>78.273430000000005</c:v>
                </c:pt>
                <c:pt idx="2">
                  <c:v>78.644660000000002</c:v>
                </c:pt>
                <c:pt idx="3">
                  <c:v>79.154079999999993</c:v>
                </c:pt>
                <c:pt idx="4">
                  <c:v>79.810490000000001</c:v>
                </c:pt>
                <c:pt idx="5">
                  <c:v>80.701220000000006</c:v>
                </c:pt>
                <c:pt idx="6">
                  <c:v>81.870519999999999</c:v>
                </c:pt>
                <c:pt idx="7">
                  <c:v>83.380129999999994</c:v>
                </c:pt>
                <c:pt idx="8">
                  <c:v>85.2303</c:v>
                </c:pt>
                <c:pt idx="9">
                  <c:v>87.334789999999998</c:v>
                </c:pt>
                <c:pt idx="10">
                  <c:v>89.527199999999993</c:v>
                </c:pt>
                <c:pt idx="11">
                  <c:v>91.785610000000005</c:v>
                </c:pt>
                <c:pt idx="12">
                  <c:v>93.924390000000002</c:v>
                </c:pt>
                <c:pt idx="13">
                  <c:v>95.745599999999996</c:v>
                </c:pt>
                <c:pt idx="14">
                  <c:v>97.198099999999997</c:v>
                </c:pt>
                <c:pt idx="15">
                  <c:v>98.330200000000005</c:v>
                </c:pt>
                <c:pt idx="16">
                  <c:v>99.223100000000002</c:v>
                </c:pt>
                <c:pt idx="17">
                  <c:v>99.989000000000004</c:v>
                </c:pt>
                <c:pt idx="18">
                  <c:v>100.5017</c:v>
                </c:pt>
                <c:pt idx="19">
                  <c:v>100.92149999999999</c:v>
                </c:pt>
                <c:pt idx="20">
                  <c:v>101.3056</c:v>
                </c:pt>
                <c:pt idx="21">
                  <c:v>101.616</c:v>
                </c:pt>
                <c:pt idx="22">
                  <c:v>101.9552</c:v>
                </c:pt>
                <c:pt idx="23">
                  <c:v>102.2055</c:v>
                </c:pt>
                <c:pt idx="24">
                  <c:v>102.5224</c:v>
                </c:pt>
                <c:pt idx="25">
                  <c:v>102.8336</c:v>
                </c:pt>
                <c:pt idx="26">
                  <c:v>103.1686</c:v>
                </c:pt>
                <c:pt idx="27">
                  <c:v>103.5746</c:v>
                </c:pt>
                <c:pt idx="28">
                  <c:v>103.9478</c:v>
                </c:pt>
                <c:pt idx="29">
                  <c:v>104.4474</c:v>
                </c:pt>
                <c:pt idx="30">
                  <c:v>104.91679999999999</c:v>
                </c:pt>
                <c:pt idx="31">
                  <c:v>105.5149</c:v>
                </c:pt>
                <c:pt idx="32">
                  <c:v>106.1233</c:v>
                </c:pt>
                <c:pt idx="33">
                  <c:v>106.85120000000001</c:v>
                </c:pt>
                <c:pt idx="34">
                  <c:v>107.6268</c:v>
                </c:pt>
                <c:pt idx="35">
                  <c:v>108.5009</c:v>
                </c:pt>
                <c:pt idx="36">
                  <c:v>109.5651</c:v>
                </c:pt>
                <c:pt idx="37">
                  <c:v>111.00790000000001</c:v>
                </c:pt>
                <c:pt idx="38">
                  <c:v>112.24379999999999</c:v>
                </c:pt>
                <c:pt idx="39">
                  <c:v>113.8493</c:v>
                </c:pt>
                <c:pt idx="40">
                  <c:v>115.3573</c:v>
                </c:pt>
                <c:pt idx="41">
                  <c:v>117.19289999999999</c:v>
                </c:pt>
                <c:pt idx="42">
                  <c:v>119.224</c:v>
                </c:pt>
                <c:pt idx="43">
                  <c:v>121.6998</c:v>
                </c:pt>
                <c:pt idx="44">
                  <c:v>124.4969</c:v>
                </c:pt>
                <c:pt idx="45">
                  <c:v>127.45050000000001</c:v>
                </c:pt>
                <c:pt idx="46">
                  <c:v>130.89259999999999</c:v>
                </c:pt>
                <c:pt idx="47">
                  <c:v>134.68700000000001</c:v>
                </c:pt>
                <c:pt idx="48">
                  <c:v>139.1696</c:v>
                </c:pt>
                <c:pt idx="49">
                  <c:v>144.02430000000001</c:v>
                </c:pt>
                <c:pt idx="50">
                  <c:v>149.93819999999999</c:v>
                </c:pt>
                <c:pt idx="51">
                  <c:v>156.3878</c:v>
                </c:pt>
                <c:pt idx="52">
                  <c:v>163.4281</c:v>
                </c:pt>
                <c:pt idx="53">
                  <c:v>171.54519999999999</c:v>
                </c:pt>
                <c:pt idx="54">
                  <c:v>180.71850000000001</c:v>
                </c:pt>
                <c:pt idx="55">
                  <c:v>191.5016</c:v>
                </c:pt>
                <c:pt idx="56">
                  <c:v>203.33420000000001</c:v>
                </c:pt>
                <c:pt idx="57">
                  <c:v>216.67449999999999</c:v>
                </c:pt>
                <c:pt idx="58">
                  <c:v>231.8613</c:v>
                </c:pt>
                <c:pt idx="59">
                  <c:v>249.4109</c:v>
                </c:pt>
                <c:pt idx="60">
                  <c:v>269.10160000000002</c:v>
                </c:pt>
              </c:numCache>
            </c:numRef>
          </c:yVal>
          <c:smooth val="0"/>
          <c:extLst>
            <c:ext xmlns:c16="http://schemas.microsoft.com/office/drawing/2014/chart" uri="{C3380CC4-5D6E-409C-BE32-E72D297353CC}">
              <c16:uniqueId val="{00000005-8A23-514C-9FFB-2134FA430775}"/>
            </c:ext>
          </c:extLst>
        </c:ser>
        <c:dLbls>
          <c:showLegendKey val="0"/>
          <c:showVal val="0"/>
          <c:showCatName val="0"/>
          <c:showSerName val="0"/>
          <c:showPercent val="0"/>
          <c:showBubbleSize val="0"/>
        </c:dLbls>
        <c:axId val="214989448"/>
        <c:axId val="214990104"/>
      </c:scatterChart>
      <c:scatterChart>
        <c:scatterStyle val="lineMarker"/>
        <c:varyColors val="0"/>
        <c:ser>
          <c:idx val="0"/>
          <c:order val="6"/>
          <c:tx>
            <c:v>Run 1</c:v>
          </c:tx>
          <c:spPr>
            <a:ln w="25400" cap="rnd">
              <a:noFill/>
              <a:round/>
            </a:ln>
            <a:effectLst/>
          </c:spPr>
          <c:marker>
            <c:symbol val="triangle"/>
            <c:size val="12"/>
            <c:spPr>
              <a:solidFill>
                <a:schemeClr val="accent2">
                  <a:tint val="41000"/>
                </a:schemeClr>
              </a:solidFill>
              <a:ln w="9525">
                <a:solidFill>
                  <a:schemeClr val="accent2">
                    <a:tint val="41000"/>
                  </a:schemeClr>
                </a:solidFill>
              </a:ln>
              <a:effectLst/>
            </c:spPr>
          </c:marker>
          <c:dPt>
            <c:idx val="54"/>
            <c:marker>
              <c:symbol val="triangle"/>
              <c:size val="12"/>
              <c:spPr>
                <a:solidFill>
                  <a:schemeClr val="accent2">
                    <a:tint val="41000"/>
                  </a:schemeClr>
                </a:solidFill>
                <a:ln w="9525">
                  <a:solidFill>
                    <a:schemeClr val="accent2">
                      <a:tint val="41000"/>
                    </a:schemeClr>
                  </a:solidFill>
                </a:ln>
                <a:effectLst/>
              </c:spPr>
            </c:marker>
            <c:bubble3D val="0"/>
            <c:extLst>
              <c:ext xmlns:c16="http://schemas.microsoft.com/office/drawing/2014/chart" uri="{C3380CC4-5D6E-409C-BE32-E72D297353CC}">
                <c16:uniqueId val="{00000006-8A23-514C-9FFB-2134FA430775}"/>
              </c:ext>
            </c:extLst>
          </c:dPt>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Sheet1!$C$3:$C$63</c:f>
              <c:numCache>
                <c:formatCode>General</c:formatCode>
                <c:ptCount val="61"/>
                <c:pt idx="0">
                  <c:v>-2.8250320000000002</c:v>
                </c:pt>
                <c:pt idx="1">
                  <c:v>-3.0282680000000002</c:v>
                </c:pt>
                <c:pt idx="2">
                  <c:v>-3.3305319999999998</c:v>
                </c:pt>
                <c:pt idx="3">
                  <c:v>-3.677365</c:v>
                </c:pt>
                <c:pt idx="4">
                  <c:v>-4.1181939999999999</c:v>
                </c:pt>
                <c:pt idx="5">
                  <c:v>-4.5211959999999998</c:v>
                </c:pt>
                <c:pt idx="6">
                  <c:v>-4.9202750000000002</c:v>
                </c:pt>
                <c:pt idx="7">
                  <c:v>-5.2262399999999998</c:v>
                </c:pt>
                <c:pt idx="8">
                  <c:v>-5.3809389999999997</c:v>
                </c:pt>
                <c:pt idx="9">
                  <c:v>-5.3508329999999997</c:v>
                </c:pt>
                <c:pt idx="10">
                  <c:v>-5.1465740000000002</c:v>
                </c:pt>
                <c:pt idx="11">
                  <c:v>-4.8265330000000004</c:v>
                </c:pt>
                <c:pt idx="12">
                  <c:v>-4.3767639999999997</c:v>
                </c:pt>
                <c:pt idx="13">
                  <c:v>-3.91214</c:v>
                </c:pt>
                <c:pt idx="14">
                  <c:v>-3.4506730000000001</c:v>
                </c:pt>
                <c:pt idx="15">
                  <c:v>-3.0478000000000001</c:v>
                </c:pt>
                <c:pt idx="16">
                  <c:v>-2.6968329999999998</c:v>
                </c:pt>
                <c:pt idx="17">
                  <c:v>-2.3787159999999998</c:v>
                </c:pt>
                <c:pt idx="18">
                  <c:v>-2.1655530000000001</c:v>
                </c:pt>
                <c:pt idx="19">
                  <c:v>-2.00299</c:v>
                </c:pt>
                <c:pt idx="20">
                  <c:v>-1.8879969999999999</c:v>
                </c:pt>
                <c:pt idx="21">
                  <c:v>-1.790686</c:v>
                </c:pt>
                <c:pt idx="22">
                  <c:v>-1.7667889999999999</c:v>
                </c:pt>
                <c:pt idx="23">
                  <c:v>-1.7742389999999999</c:v>
                </c:pt>
                <c:pt idx="24">
                  <c:v>-1.813456</c:v>
                </c:pt>
                <c:pt idx="25">
                  <c:v>-1.8858870000000001</c:v>
                </c:pt>
                <c:pt idx="26">
                  <c:v>-1.993765</c:v>
                </c:pt>
                <c:pt idx="27">
                  <c:v>-2.1404909999999999</c:v>
                </c:pt>
                <c:pt idx="28">
                  <c:v>-2.302136</c:v>
                </c:pt>
                <c:pt idx="29">
                  <c:v>-2.5021140000000002</c:v>
                </c:pt>
                <c:pt idx="30">
                  <c:v>-2.7285400000000002</c:v>
                </c:pt>
                <c:pt idx="31">
                  <c:v>-3.0026609999999998</c:v>
                </c:pt>
                <c:pt idx="32">
                  <c:v>-3.2951609999999998</c:v>
                </c:pt>
                <c:pt idx="33">
                  <c:v>-3.6422620000000001</c:v>
                </c:pt>
                <c:pt idx="34">
                  <c:v>-4.0066620000000004</c:v>
                </c:pt>
                <c:pt idx="35">
                  <c:v>-4.4283900000000003</c:v>
                </c:pt>
                <c:pt idx="36">
                  <c:v>-4.8880509999999999</c:v>
                </c:pt>
                <c:pt idx="37">
                  <c:v>-5.4003350000000001</c:v>
                </c:pt>
                <c:pt idx="38">
                  <c:v>-5.9462299999999999</c:v>
                </c:pt>
                <c:pt idx="39">
                  <c:v>-6.6153620000000002</c:v>
                </c:pt>
                <c:pt idx="40">
                  <c:v>-7.2705970000000004</c:v>
                </c:pt>
                <c:pt idx="41">
                  <c:v>-7.9781110000000002</c:v>
                </c:pt>
                <c:pt idx="42">
                  <c:v>-8.7524259999999998</c:v>
                </c:pt>
                <c:pt idx="43">
                  <c:v>-9.6073599999999999</c:v>
                </c:pt>
                <c:pt idx="44">
                  <c:v>-10.542149999999999</c:v>
                </c:pt>
                <c:pt idx="45">
                  <c:v>-11.4832</c:v>
                </c:pt>
                <c:pt idx="46">
                  <c:v>-12.41944</c:v>
                </c:pt>
                <c:pt idx="47">
                  <c:v>-13.498900000000001</c:v>
                </c:pt>
                <c:pt idx="48">
                  <c:v>-14.657260000000001</c:v>
                </c:pt>
                <c:pt idx="49">
                  <c:v>-15.8096</c:v>
                </c:pt>
                <c:pt idx="50">
                  <c:v>-17.073170000000001</c:v>
                </c:pt>
                <c:pt idx="51">
                  <c:v>-18.353649999999998</c:v>
                </c:pt>
                <c:pt idx="52">
                  <c:v>-19.605530000000002</c:v>
                </c:pt>
                <c:pt idx="53">
                  <c:v>-20.8965</c:v>
                </c:pt>
                <c:pt idx="54">
                  <c:v>-22.19586</c:v>
                </c:pt>
                <c:pt idx="55">
                  <c:v>-23.51726</c:v>
                </c:pt>
                <c:pt idx="56">
                  <c:v>-24.790019999999998</c:v>
                </c:pt>
                <c:pt idx="57">
                  <c:v>-26.02617</c:v>
                </c:pt>
                <c:pt idx="58">
                  <c:v>-27.239409999999999</c:v>
                </c:pt>
                <c:pt idx="59">
                  <c:v>-28.438420000000001</c:v>
                </c:pt>
                <c:pt idx="60">
                  <c:v>-29.573399999999999</c:v>
                </c:pt>
              </c:numCache>
            </c:numRef>
          </c:yVal>
          <c:smooth val="0"/>
          <c:extLst>
            <c:ext xmlns:c16="http://schemas.microsoft.com/office/drawing/2014/chart" uri="{C3380CC4-5D6E-409C-BE32-E72D297353CC}">
              <c16:uniqueId val="{00000007-8A23-514C-9FFB-2134FA430775}"/>
            </c:ext>
          </c:extLst>
        </c:ser>
        <c:ser>
          <c:idx val="2"/>
          <c:order val="7"/>
          <c:tx>
            <c:v>Run 2</c:v>
          </c:tx>
          <c:spPr>
            <a:ln w="25400" cap="rnd">
              <a:noFill/>
              <a:round/>
            </a:ln>
            <a:effectLst/>
          </c:spPr>
          <c:marker>
            <c:symbol val="triangle"/>
            <c:size val="12"/>
            <c:spPr>
              <a:solidFill>
                <a:schemeClr val="accent2">
                  <a:tint val="63000"/>
                </a:schemeClr>
              </a:solidFill>
              <a:ln w="9525">
                <a:solidFill>
                  <a:schemeClr val="accent2">
                    <a:tint val="6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Sheet1!$E$3:$E$63</c:f>
              <c:numCache>
                <c:formatCode>General</c:formatCode>
                <c:ptCount val="61"/>
                <c:pt idx="0">
                  <c:v>-2.917395</c:v>
                </c:pt>
                <c:pt idx="1">
                  <c:v>-3.1151979999999999</c:v>
                </c:pt>
                <c:pt idx="2">
                  <c:v>-3.4468800000000002</c:v>
                </c:pt>
                <c:pt idx="3">
                  <c:v>-3.852509</c:v>
                </c:pt>
                <c:pt idx="4">
                  <c:v>-4.2993300000000003</c:v>
                </c:pt>
                <c:pt idx="5">
                  <c:v>-4.779979</c:v>
                </c:pt>
                <c:pt idx="6">
                  <c:v>-5.2574009999999998</c:v>
                </c:pt>
                <c:pt idx="7">
                  <c:v>-5.6548619999999996</c:v>
                </c:pt>
                <c:pt idx="8">
                  <c:v>-5.9182639999999997</c:v>
                </c:pt>
                <c:pt idx="9">
                  <c:v>-5.9572060000000002</c:v>
                </c:pt>
                <c:pt idx="10">
                  <c:v>-5.8041650000000002</c:v>
                </c:pt>
                <c:pt idx="11">
                  <c:v>-5.4860990000000003</c:v>
                </c:pt>
                <c:pt idx="12">
                  <c:v>-4.9954879999999999</c:v>
                </c:pt>
                <c:pt idx="13">
                  <c:v>-4.4598269999999998</c:v>
                </c:pt>
                <c:pt idx="14">
                  <c:v>-3.9369679999999998</c:v>
                </c:pt>
                <c:pt idx="15">
                  <c:v>-3.4648699999999999</c:v>
                </c:pt>
                <c:pt idx="16">
                  <c:v>-3.0383900000000001</c:v>
                </c:pt>
                <c:pt idx="17">
                  <c:v>-2.6640959999999998</c:v>
                </c:pt>
                <c:pt idx="18">
                  <c:v>-2.3873310000000001</c:v>
                </c:pt>
                <c:pt idx="19">
                  <c:v>-2.1634470000000001</c:v>
                </c:pt>
                <c:pt idx="20">
                  <c:v>-1.979678</c:v>
                </c:pt>
                <c:pt idx="21">
                  <c:v>-1.8986909999999999</c:v>
                </c:pt>
                <c:pt idx="22">
                  <c:v>-1.826411</c:v>
                </c:pt>
                <c:pt idx="23">
                  <c:v>-1.814559</c:v>
                </c:pt>
                <c:pt idx="24">
                  <c:v>-1.8310500000000001</c:v>
                </c:pt>
                <c:pt idx="25">
                  <c:v>-1.883564</c:v>
                </c:pt>
                <c:pt idx="26">
                  <c:v>-1.971641</c:v>
                </c:pt>
                <c:pt idx="27">
                  <c:v>-2.0909070000000001</c:v>
                </c:pt>
                <c:pt idx="28">
                  <c:v>-2.2511160000000001</c:v>
                </c:pt>
                <c:pt idx="29">
                  <c:v>-2.4386049999999999</c:v>
                </c:pt>
                <c:pt idx="30">
                  <c:v>-2.6463410000000001</c:v>
                </c:pt>
                <c:pt idx="31">
                  <c:v>-2.910155</c:v>
                </c:pt>
                <c:pt idx="32">
                  <c:v>-3.19435</c:v>
                </c:pt>
                <c:pt idx="33">
                  <c:v>-3.5278849999999999</c:v>
                </c:pt>
                <c:pt idx="34">
                  <c:v>-3.892754</c:v>
                </c:pt>
                <c:pt idx="35">
                  <c:v>-4.2929630000000003</c:v>
                </c:pt>
                <c:pt idx="36">
                  <c:v>-4.7467290000000002</c:v>
                </c:pt>
                <c:pt idx="37">
                  <c:v>-5.2224170000000001</c:v>
                </c:pt>
                <c:pt idx="38">
                  <c:v>-5.7817740000000004</c:v>
                </c:pt>
                <c:pt idx="39">
                  <c:v>-6.4041540000000001</c:v>
                </c:pt>
                <c:pt idx="40">
                  <c:v>-7.0484210000000003</c:v>
                </c:pt>
                <c:pt idx="41">
                  <c:v>-7.7330969999999999</c:v>
                </c:pt>
                <c:pt idx="42">
                  <c:v>-8.5072709999999994</c:v>
                </c:pt>
                <c:pt idx="43">
                  <c:v>-9.3509989999999998</c:v>
                </c:pt>
                <c:pt idx="44">
                  <c:v>-10.265319999999999</c:v>
                </c:pt>
                <c:pt idx="45">
                  <c:v>-11.18994</c:v>
                </c:pt>
                <c:pt idx="46">
                  <c:v>-12.120039999999999</c:v>
                </c:pt>
                <c:pt idx="47">
                  <c:v>-13.18723</c:v>
                </c:pt>
                <c:pt idx="48">
                  <c:v>-14.338469999999999</c:v>
                </c:pt>
                <c:pt idx="49">
                  <c:v>-15.489000000000001</c:v>
                </c:pt>
                <c:pt idx="50">
                  <c:v>-16.745979999999999</c:v>
                </c:pt>
                <c:pt idx="51">
                  <c:v>-18.022079999999999</c:v>
                </c:pt>
                <c:pt idx="52">
                  <c:v>-19.269539999999999</c:v>
                </c:pt>
                <c:pt idx="53">
                  <c:v>-20.57161</c:v>
                </c:pt>
                <c:pt idx="54">
                  <c:v>-21.8828</c:v>
                </c:pt>
                <c:pt idx="55">
                  <c:v>-23.209119999999999</c:v>
                </c:pt>
                <c:pt idx="56">
                  <c:v>-24.503440000000001</c:v>
                </c:pt>
                <c:pt idx="57">
                  <c:v>-25.75817</c:v>
                </c:pt>
                <c:pt idx="58">
                  <c:v>-26.997990000000001</c:v>
                </c:pt>
                <c:pt idx="59">
                  <c:v>-28.209150000000001</c:v>
                </c:pt>
                <c:pt idx="60">
                  <c:v>-29.36956</c:v>
                </c:pt>
              </c:numCache>
            </c:numRef>
          </c:yVal>
          <c:smooth val="0"/>
          <c:extLst>
            <c:ext xmlns:c16="http://schemas.microsoft.com/office/drawing/2014/chart" uri="{C3380CC4-5D6E-409C-BE32-E72D297353CC}">
              <c16:uniqueId val="{00000008-8A23-514C-9FFB-2134FA430775}"/>
            </c:ext>
          </c:extLst>
        </c:ser>
        <c:ser>
          <c:idx val="4"/>
          <c:order val="8"/>
          <c:tx>
            <c:v>Run 3</c:v>
          </c:tx>
          <c:spPr>
            <a:ln w="25400" cap="rnd">
              <a:noFill/>
              <a:round/>
            </a:ln>
            <a:effectLst/>
          </c:spPr>
          <c:marker>
            <c:symbol val="triangle"/>
            <c:size val="12"/>
            <c:spPr>
              <a:solidFill>
                <a:schemeClr val="accent2">
                  <a:tint val="84000"/>
                </a:schemeClr>
              </a:solidFill>
              <a:ln w="9525">
                <a:solidFill>
                  <a:schemeClr val="accent2">
                    <a:tint val="8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Sheet1!$G$3:$G$63</c:f>
              <c:numCache>
                <c:formatCode>General</c:formatCode>
                <c:ptCount val="61"/>
                <c:pt idx="0">
                  <c:v>-2.9510459999999998</c:v>
                </c:pt>
                <c:pt idx="1">
                  <c:v>-3.193794</c:v>
                </c:pt>
                <c:pt idx="2">
                  <c:v>-3.5108380000000001</c:v>
                </c:pt>
                <c:pt idx="3">
                  <c:v>-3.904487</c:v>
                </c:pt>
                <c:pt idx="4">
                  <c:v>-4.3916950000000003</c:v>
                </c:pt>
                <c:pt idx="5">
                  <c:v>-4.9210690000000001</c:v>
                </c:pt>
                <c:pt idx="6">
                  <c:v>-5.4234850000000003</c:v>
                </c:pt>
                <c:pt idx="7">
                  <c:v>-5.8889389999999997</c:v>
                </c:pt>
                <c:pt idx="8">
                  <c:v>-6.2070119999999998</c:v>
                </c:pt>
                <c:pt idx="9">
                  <c:v>-6.3118600000000002</c:v>
                </c:pt>
                <c:pt idx="10">
                  <c:v>-6.215973</c:v>
                </c:pt>
                <c:pt idx="11">
                  <c:v>-5.8828149999999999</c:v>
                </c:pt>
                <c:pt idx="12">
                  <c:v>-5.4170809999999996</c:v>
                </c:pt>
                <c:pt idx="13">
                  <c:v>-4.8477290000000002</c:v>
                </c:pt>
                <c:pt idx="14">
                  <c:v>-4.2699689999999997</c:v>
                </c:pt>
                <c:pt idx="15">
                  <c:v>-3.750429</c:v>
                </c:pt>
                <c:pt idx="16">
                  <c:v>-3.2734610000000002</c:v>
                </c:pt>
                <c:pt idx="17">
                  <c:v>-2.8525680000000002</c:v>
                </c:pt>
                <c:pt idx="18">
                  <c:v>-2.5295390000000002</c:v>
                </c:pt>
                <c:pt idx="19">
                  <c:v>-2.2994020000000002</c:v>
                </c:pt>
                <c:pt idx="20">
                  <c:v>-2.1026020000000001</c:v>
                </c:pt>
                <c:pt idx="21">
                  <c:v>-1.967927</c:v>
                </c:pt>
                <c:pt idx="22">
                  <c:v>-1.895715</c:v>
                </c:pt>
                <c:pt idx="23">
                  <c:v>-1.8597649999999999</c:v>
                </c:pt>
                <c:pt idx="24">
                  <c:v>-1.862614</c:v>
                </c:pt>
                <c:pt idx="25">
                  <c:v>-1.900307</c:v>
                </c:pt>
                <c:pt idx="26">
                  <c:v>-1.9742850000000001</c:v>
                </c:pt>
                <c:pt idx="27">
                  <c:v>-2.08866</c:v>
                </c:pt>
                <c:pt idx="28">
                  <c:v>-2.2383639999999998</c:v>
                </c:pt>
                <c:pt idx="29">
                  <c:v>-2.4165649999999999</c:v>
                </c:pt>
                <c:pt idx="30">
                  <c:v>-2.6277900000000001</c:v>
                </c:pt>
                <c:pt idx="31">
                  <c:v>-2.8749289999999998</c:v>
                </c:pt>
                <c:pt idx="32">
                  <c:v>-3.1472470000000001</c:v>
                </c:pt>
                <c:pt idx="33">
                  <c:v>-3.4795940000000001</c:v>
                </c:pt>
                <c:pt idx="34">
                  <c:v>-3.8201269999999998</c:v>
                </c:pt>
                <c:pt idx="35">
                  <c:v>-4.2295889999999998</c:v>
                </c:pt>
                <c:pt idx="36">
                  <c:v>-4.6716369999999996</c:v>
                </c:pt>
                <c:pt idx="37">
                  <c:v>-5.1560160000000002</c:v>
                </c:pt>
                <c:pt idx="38">
                  <c:v>-5.6762449999999998</c:v>
                </c:pt>
                <c:pt idx="39">
                  <c:v>-6.3228239999999998</c:v>
                </c:pt>
                <c:pt idx="40">
                  <c:v>-6.943676</c:v>
                </c:pt>
                <c:pt idx="41">
                  <c:v>-7.6343750000000004</c:v>
                </c:pt>
                <c:pt idx="42">
                  <c:v>-8.3946020000000008</c:v>
                </c:pt>
                <c:pt idx="43">
                  <c:v>-9.2295090000000002</c:v>
                </c:pt>
                <c:pt idx="44">
                  <c:v>-10.14517</c:v>
                </c:pt>
                <c:pt idx="45">
                  <c:v>-11.05692</c:v>
                </c:pt>
                <c:pt idx="46">
                  <c:v>-11.989179999999999</c:v>
                </c:pt>
                <c:pt idx="47">
                  <c:v>-13.04637</c:v>
                </c:pt>
                <c:pt idx="48">
                  <c:v>-14.193720000000001</c:v>
                </c:pt>
                <c:pt idx="49">
                  <c:v>-15.337910000000001</c:v>
                </c:pt>
                <c:pt idx="50">
                  <c:v>-16.586770000000001</c:v>
                </c:pt>
                <c:pt idx="51">
                  <c:v>-17.86026</c:v>
                </c:pt>
                <c:pt idx="52">
                  <c:v>-19.112829999999999</c:v>
                </c:pt>
                <c:pt idx="53">
                  <c:v>-20.41366</c:v>
                </c:pt>
                <c:pt idx="54">
                  <c:v>-21.722079999999998</c:v>
                </c:pt>
                <c:pt idx="55">
                  <c:v>-23.05424</c:v>
                </c:pt>
                <c:pt idx="56">
                  <c:v>-24.33616</c:v>
                </c:pt>
                <c:pt idx="57">
                  <c:v>-25.607030000000002</c:v>
                </c:pt>
                <c:pt idx="58">
                  <c:v>-26.839829999999999</c:v>
                </c:pt>
                <c:pt idx="59">
                  <c:v>-28.069109999999998</c:v>
                </c:pt>
                <c:pt idx="60">
                  <c:v>-29.224599999999999</c:v>
                </c:pt>
              </c:numCache>
            </c:numRef>
          </c:yVal>
          <c:smooth val="0"/>
          <c:extLst>
            <c:ext xmlns:c16="http://schemas.microsoft.com/office/drawing/2014/chart" uri="{C3380CC4-5D6E-409C-BE32-E72D297353CC}">
              <c16:uniqueId val="{00000009-8A23-514C-9FFB-2134FA430775}"/>
            </c:ext>
          </c:extLst>
        </c:ser>
        <c:ser>
          <c:idx val="7"/>
          <c:order val="9"/>
          <c:tx>
            <c:v>Run 4</c:v>
          </c:tx>
          <c:spPr>
            <a:ln w="25400" cap="rnd">
              <a:noFill/>
              <a:round/>
            </a:ln>
            <a:effectLst/>
          </c:spPr>
          <c:marker>
            <c:symbol val="triangle"/>
            <c:size val="12"/>
            <c:spPr>
              <a:solidFill>
                <a:schemeClr val="accent2">
                  <a:shade val="83000"/>
                </a:schemeClr>
              </a:solidFill>
              <a:ln w="9525">
                <a:solidFill>
                  <a:schemeClr val="accent2">
                    <a:shade val="8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Sheet1!$I$3:$I$63</c:f>
              <c:numCache>
                <c:formatCode>General</c:formatCode>
                <c:ptCount val="61"/>
                <c:pt idx="0">
                  <c:v>-3.0340099999999999</c:v>
                </c:pt>
                <c:pt idx="1">
                  <c:v>-3.2800479999999999</c:v>
                </c:pt>
                <c:pt idx="2">
                  <c:v>-3.598614</c:v>
                </c:pt>
                <c:pt idx="3">
                  <c:v>-4.0165090000000001</c:v>
                </c:pt>
                <c:pt idx="4">
                  <c:v>-4.51518</c:v>
                </c:pt>
                <c:pt idx="5">
                  <c:v>-5.0766140000000002</c:v>
                </c:pt>
                <c:pt idx="6">
                  <c:v>-5.6287669999999999</c:v>
                </c:pt>
                <c:pt idx="7">
                  <c:v>-6.1507820000000004</c:v>
                </c:pt>
                <c:pt idx="8">
                  <c:v>-6.5000070000000001</c:v>
                </c:pt>
                <c:pt idx="9">
                  <c:v>-6.6747230000000002</c:v>
                </c:pt>
                <c:pt idx="10">
                  <c:v>-6.586805</c:v>
                </c:pt>
                <c:pt idx="11">
                  <c:v>-6.2967529999999998</c:v>
                </c:pt>
                <c:pt idx="12">
                  <c:v>-5.8051870000000001</c:v>
                </c:pt>
                <c:pt idx="13">
                  <c:v>-5.2294919999999996</c:v>
                </c:pt>
                <c:pt idx="14">
                  <c:v>-4.6060549999999996</c:v>
                </c:pt>
                <c:pt idx="15">
                  <c:v>-4.033264</c:v>
                </c:pt>
                <c:pt idx="16">
                  <c:v>-3.5243340000000001</c:v>
                </c:pt>
                <c:pt idx="17">
                  <c:v>-3.067809</c:v>
                </c:pt>
                <c:pt idx="18">
                  <c:v>-2.6963810000000001</c:v>
                </c:pt>
                <c:pt idx="19">
                  <c:v>-2.443349</c:v>
                </c:pt>
                <c:pt idx="20">
                  <c:v>-2.224596</c:v>
                </c:pt>
                <c:pt idx="21">
                  <c:v>-2.055825</c:v>
                </c:pt>
                <c:pt idx="22">
                  <c:v>-1.9694689999999999</c:v>
                </c:pt>
                <c:pt idx="23">
                  <c:v>-1.9093100000000001</c:v>
                </c:pt>
                <c:pt idx="24">
                  <c:v>-1.907265</c:v>
                </c:pt>
                <c:pt idx="25">
                  <c:v>-1.9323509999999999</c:v>
                </c:pt>
                <c:pt idx="26">
                  <c:v>-2.007997</c:v>
                </c:pt>
                <c:pt idx="27">
                  <c:v>-2.1183879999999999</c:v>
                </c:pt>
                <c:pt idx="28">
                  <c:v>-2.250508</c:v>
                </c:pt>
                <c:pt idx="29">
                  <c:v>-2.423746</c:v>
                </c:pt>
                <c:pt idx="30">
                  <c:v>-2.629734</c:v>
                </c:pt>
                <c:pt idx="31">
                  <c:v>-2.8838689999999998</c:v>
                </c:pt>
                <c:pt idx="32">
                  <c:v>-3.1460189999999999</c:v>
                </c:pt>
                <c:pt idx="33">
                  <c:v>-3.476289</c:v>
                </c:pt>
                <c:pt idx="34">
                  <c:v>-3.8237410000000001</c:v>
                </c:pt>
                <c:pt idx="35">
                  <c:v>-4.2073960000000001</c:v>
                </c:pt>
                <c:pt idx="36">
                  <c:v>-4.6774469999999999</c:v>
                </c:pt>
                <c:pt idx="37">
                  <c:v>-5.1382070000000004</c:v>
                </c:pt>
                <c:pt idx="38">
                  <c:v>-5.6706859999999999</c:v>
                </c:pt>
                <c:pt idx="39">
                  <c:v>-6.3018960000000002</c:v>
                </c:pt>
                <c:pt idx="40">
                  <c:v>-6.9340330000000003</c:v>
                </c:pt>
                <c:pt idx="41">
                  <c:v>-7.6178119999999998</c:v>
                </c:pt>
                <c:pt idx="42">
                  <c:v>-8.3751110000000004</c:v>
                </c:pt>
                <c:pt idx="43">
                  <c:v>-9.1966450000000002</c:v>
                </c:pt>
                <c:pt idx="44">
                  <c:v>-10.11148</c:v>
                </c:pt>
                <c:pt idx="45">
                  <c:v>-11.02623</c:v>
                </c:pt>
                <c:pt idx="46">
                  <c:v>-11.95</c:v>
                </c:pt>
                <c:pt idx="47">
                  <c:v>-13.0075</c:v>
                </c:pt>
                <c:pt idx="48">
                  <c:v>-14.149190000000001</c:v>
                </c:pt>
                <c:pt idx="49">
                  <c:v>-15.299379999999999</c:v>
                </c:pt>
                <c:pt idx="50">
                  <c:v>-16.545059999999999</c:v>
                </c:pt>
                <c:pt idx="51">
                  <c:v>-17.818899999999999</c:v>
                </c:pt>
                <c:pt idx="52">
                  <c:v>-19.073060000000002</c:v>
                </c:pt>
                <c:pt idx="53">
                  <c:v>-20.373529999999999</c:v>
                </c:pt>
                <c:pt idx="54">
                  <c:v>-21.683199999999999</c:v>
                </c:pt>
                <c:pt idx="55">
                  <c:v>-23.012219999999999</c:v>
                </c:pt>
                <c:pt idx="56">
                  <c:v>-24.306059999999999</c:v>
                </c:pt>
                <c:pt idx="57">
                  <c:v>-25.573080000000001</c:v>
                </c:pt>
                <c:pt idx="58">
                  <c:v>-26.807580000000002</c:v>
                </c:pt>
                <c:pt idx="59">
                  <c:v>-28.028420000000001</c:v>
                </c:pt>
                <c:pt idx="60">
                  <c:v>-29.185739999999999</c:v>
                </c:pt>
              </c:numCache>
            </c:numRef>
          </c:yVal>
          <c:smooth val="0"/>
          <c:extLst>
            <c:ext xmlns:c16="http://schemas.microsoft.com/office/drawing/2014/chart" uri="{C3380CC4-5D6E-409C-BE32-E72D297353CC}">
              <c16:uniqueId val="{0000000A-8A23-514C-9FFB-2134FA430775}"/>
            </c:ext>
          </c:extLst>
        </c:ser>
        <c:ser>
          <c:idx val="8"/>
          <c:order val="10"/>
          <c:tx>
            <c:v>Run 5</c:v>
          </c:tx>
          <c:spPr>
            <a:ln w="25400" cap="rnd">
              <a:noFill/>
              <a:round/>
            </a:ln>
            <a:effectLst/>
          </c:spPr>
          <c:marker>
            <c:symbol val="triangle"/>
            <c:size val="12"/>
            <c:spPr>
              <a:solidFill>
                <a:schemeClr val="accent2">
                  <a:shade val="73000"/>
                </a:schemeClr>
              </a:solidFill>
              <a:ln w="9525">
                <a:solidFill>
                  <a:schemeClr val="accent2">
                    <a:shade val="7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Sheet1!$K$3:$K$63</c:f>
              <c:numCache>
                <c:formatCode>General</c:formatCode>
                <c:ptCount val="61"/>
                <c:pt idx="0">
                  <c:v>-3.0331410000000001</c:v>
                </c:pt>
                <c:pt idx="1">
                  <c:v>-3.2602329999999999</c:v>
                </c:pt>
                <c:pt idx="2">
                  <c:v>-3.5960420000000002</c:v>
                </c:pt>
                <c:pt idx="3">
                  <c:v>-4.0138109999999996</c:v>
                </c:pt>
                <c:pt idx="4">
                  <c:v>-4.5101750000000003</c:v>
                </c:pt>
                <c:pt idx="5">
                  <c:v>-5.1168430000000003</c:v>
                </c:pt>
                <c:pt idx="6">
                  <c:v>-5.664091</c:v>
                </c:pt>
                <c:pt idx="7">
                  <c:v>-6.1901070000000002</c:v>
                </c:pt>
                <c:pt idx="8">
                  <c:v>-6.622833</c:v>
                </c:pt>
                <c:pt idx="9">
                  <c:v>-6.8240350000000003</c:v>
                </c:pt>
                <c:pt idx="10">
                  <c:v>-6.7957749999999999</c:v>
                </c:pt>
                <c:pt idx="11">
                  <c:v>-6.5373080000000003</c:v>
                </c:pt>
                <c:pt idx="12">
                  <c:v>-6.0630160000000002</c:v>
                </c:pt>
                <c:pt idx="13">
                  <c:v>-5.4622000000000002</c:v>
                </c:pt>
                <c:pt idx="14">
                  <c:v>-4.8357549999999998</c:v>
                </c:pt>
                <c:pt idx="15">
                  <c:v>-4.2473450000000001</c:v>
                </c:pt>
                <c:pt idx="16">
                  <c:v>-3.7086679999999999</c:v>
                </c:pt>
                <c:pt idx="17">
                  <c:v>-3.1956820000000001</c:v>
                </c:pt>
                <c:pt idx="18">
                  <c:v>-2.831156</c:v>
                </c:pt>
                <c:pt idx="19">
                  <c:v>-2.528324</c:v>
                </c:pt>
                <c:pt idx="20">
                  <c:v>-2.3032509999999999</c:v>
                </c:pt>
                <c:pt idx="21">
                  <c:v>-2.1169310000000001</c:v>
                </c:pt>
                <c:pt idx="22">
                  <c:v>-2.0205220000000002</c:v>
                </c:pt>
                <c:pt idx="23">
                  <c:v>-1.943405</c:v>
                </c:pt>
                <c:pt idx="24">
                  <c:v>-1.9199250000000001</c:v>
                </c:pt>
                <c:pt idx="25">
                  <c:v>-1.942132</c:v>
                </c:pt>
                <c:pt idx="26">
                  <c:v>-2.0034459999999998</c:v>
                </c:pt>
                <c:pt idx="27">
                  <c:v>-2.1023350000000001</c:v>
                </c:pt>
                <c:pt idx="28">
                  <c:v>-2.2331159999999999</c:v>
                </c:pt>
                <c:pt idx="29">
                  <c:v>-2.396131</c:v>
                </c:pt>
                <c:pt idx="30">
                  <c:v>-2.6004550000000002</c:v>
                </c:pt>
                <c:pt idx="31">
                  <c:v>-2.8435579999999998</c:v>
                </c:pt>
                <c:pt idx="32">
                  <c:v>-3.1042529999999999</c:v>
                </c:pt>
                <c:pt idx="33">
                  <c:v>-3.4245190000000001</c:v>
                </c:pt>
                <c:pt idx="34">
                  <c:v>-3.764624</c:v>
                </c:pt>
                <c:pt idx="35">
                  <c:v>-4.1463749999999999</c:v>
                </c:pt>
                <c:pt idx="36">
                  <c:v>-4.5881590000000001</c:v>
                </c:pt>
                <c:pt idx="37">
                  <c:v>-5.0682850000000004</c:v>
                </c:pt>
                <c:pt idx="38">
                  <c:v>-5.5902789999999998</c:v>
                </c:pt>
                <c:pt idx="39">
                  <c:v>-6.2178880000000003</c:v>
                </c:pt>
                <c:pt idx="40">
                  <c:v>-6.8329060000000004</c:v>
                </c:pt>
                <c:pt idx="41">
                  <c:v>-7.5015039999999997</c:v>
                </c:pt>
                <c:pt idx="42">
                  <c:v>-8.2638029999999993</c:v>
                </c:pt>
                <c:pt idx="43">
                  <c:v>-9.0775489999999994</c:v>
                </c:pt>
                <c:pt idx="44">
                  <c:v>-9.9813500000000008</c:v>
                </c:pt>
                <c:pt idx="45">
                  <c:v>-10.887890000000001</c:v>
                </c:pt>
                <c:pt idx="46">
                  <c:v>-11.80213</c:v>
                </c:pt>
                <c:pt idx="47">
                  <c:v>-12.860049999999999</c:v>
                </c:pt>
                <c:pt idx="48">
                  <c:v>-13.99108</c:v>
                </c:pt>
                <c:pt idx="49">
                  <c:v>-15.128360000000001</c:v>
                </c:pt>
                <c:pt idx="50">
                  <c:v>-16.37435</c:v>
                </c:pt>
                <c:pt idx="51">
                  <c:v>-17.654489999999999</c:v>
                </c:pt>
                <c:pt idx="52">
                  <c:v>-18.90193</c:v>
                </c:pt>
                <c:pt idx="53">
                  <c:v>-20.198119999999999</c:v>
                </c:pt>
                <c:pt idx="54">
                  <c:v>-21.50534</c:v>
                </c:pt>
                <c:pt idx="55">
                  <c:v>-22.84132</c:v>
                </c:pt>
                <c:pt idx="56">
                  <c:v>-24.129239999999999</c:v>
                </c:pt>
                <c:pt idx="57">
                  <c:v>-25.398230000000002</c:v>
                </c:pt>
                <c:pt idx="58">
                  <c:v>-26.65306</c:v>
                </c:pt>
                <c:pt idx="59">
                  <c:v>-27.868960000000001</c:v>
                </c:pt>
                <c:pt idx="60">
                  <c:v>-29.048629999999999</c:v>
                </c:pt>
              </c:numCache>
            </c:numRef>
          </c:yVal>
          <c:smooth val="0"/>
          <c:extLst>
            <c:ext xmlns:c16="http://schemas.microsoft.com/office/drawing/2014/chart" uri="{C3380CC4-5D6E-409C-BE32-E72D297353CC}">
              <c16:uniqueId val="{0000000B-8A23-514C-9FFB-2134FA430775}"/>
            </c:ext>
          </c:extLst>
        </c:ser>
        <c:ser>
          <c:idx val="10"/>
          <c:order val="11"/>
          <c:tx>
            <c:v>Run 6</c:v>
          </c:tx>
          <c:spPr>
            <a:ln w="25400" cap="rnd">
              <a:noFill/>
              <a:round/>
            </a:ln>
            <a:effectLst/>
          </c:spPr>
          <c:marker>
            <c:symbol val="triangle"/>
            <c:size val="12"/>
            <c:spPr>
              <a:solidFill>
                <a:schemeClr val="accent2">
                  <a:shade val="51000"/>
                </a:schemeClr>
              </a:solidFill>
              <a:ln w="9525">
                <a:solidFill>
                  <a:schemeClr val="accent2">
                    <a:shade val="51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Sheet1!$M$3:$M$63</c:f>
              <c:numCache>
                <c:formatCode>General</c:formatCode>
                <c:ptCount val="61"/>
                <c:pt idx="0">
                  <c:v>-3.0650400000000002</c:v>
                </c:pt>
                <c:pt idx="1">
                  <c:v>-3.3014839999999999</c:v>
                </c:pt>
                <c:pt idx="2">
                  <c:v>-3.6418119999999998</c:v>
                </c:pt>
                <c:pt idx="3">
                  <c:v>-4.0932919999999999</c:v>
                </c:pt>
                <c:pt idx="4">
                  <c:v>-4.5915790000000003</c:v>
                </c:pt>
                <c:pt idx="5">
                  <c:v>-5.1967220000000003</c:v>
                </c:pt>
                <c:pt idx="6">
                  <c:v>-5.8103860000000003</c:v>
                </c:pt>
                <c:pt idx="7">
                  <c:v>-6.4120540000000004</c:v>
                </c:pt>
                <c:pt idx="8">
                  <c:v>-6.8856950000000001</c:v>
                </c:pt>
                <c:pt idx="9">
                  <c:v>-7.1585660000000004</c:v>
                </c:pt>
                <c:pt idx="10">
                  <c:v>-7.1829770000000002</c:v>
                </c:pt>
                <c:pt idx="11">
                  <c:v>-6.9145960000000004</c:v>
                </c:pt>
                <c:pt idx="12">
                  <c:v>-6.4347320000000003</c:v>
                </c:pt>
                <c:pt idx="13">
                  <c:v>-5.8119440000000004</c:v>
                </c:pt>
                <c:pt idx="14">
                  <c:v>-5.1711049999999998</c:v>
                </c:pt>
                <c:pt idx="15">
                  <c:v>-4.555053</c:v>
                </c:pt>
                <c:pt idx="16">
                  <c:v>-3.9465479999999999</c:v>
                </c:pt>
                <c:pt idx="17">
                  <c:v>-3.4055909999999998</c:v>
                </c:pt>
                <c:pt idx="18">
                  <c:v>-2.9982790000000001</c:v>
                </c:pt>
                <c:pt idx="19">
                  <c:v>-2.6790440000000002</c:v>
                </c:pt>
                <c:pt idx="20">
                  <c:v>-2.4064580000000002</c:v>
                </c:pt>
                <c:pt idx="21">
                  <c:v>-2.2080280000000001</c:v>
                </c:pt>
                <c:pt idx="22">
                  <c:v>-2.1023909999999999</c:v>
                </c:pt>
                <c:pt idx="23">
                  <c:v>-2.0083220000000002</c:v>
                </c:pt>
                <c:pt idx="24">
                  <c:v>-1.977595</c:v>
                </c:pt>
                <c:pt idx="25">
                  <c:v>-1.992162</c:v>
                </c:pt>
                <c:pt idx="26">
                  <c:v>-2.0452059999999999</c:v>
                </c:pt>
                <c:pt idx="27">
                  <c:v>-2.1382300000000001</c:v>
                </c:pt>
                <c:pt idx="28">
                  <c:v>-2.2599260000000001</c:v>
                </c:pt>
                <c:pt idx="29">
                  <c:v>-2.43133</c:v>
                </c:pt>
                <c:pt idx="30">
                  <c:v>-2.6192540000000002</c:v>
                </c:pt>
                <c:pt idx="31">
                  <c:v>-2.8674339999999998</c:v>
                </c:pt>
                <c:pt idx="32">
                  <c:v>-3.1255709999999999</c:v>
                </c:pt>
                <c:pt idx="33">
                  <c:v>-3.440741</c:v>
                </c:pt>
                <c:pt idx="34">
                  <c:v>-3.7977110000000001</c:v>
                </c:pt>
                <c:pt idx="35">
                  <c:v>-4.1679820000000003</c:v>
                </c:pt>
                <c:pt idx="36">
                  <c:v>-4.6228259999999999</c:v>
                </c:pt>
                <c:pt idx="37">
                  <c:v>-5.0776529999999998</c:v>
                </c:pt>
                <c:pt idx="38">
                  <c:v>-5.597791</c:v>
                </c:pt>
                <c:pt idx="39">
                  <c:v>-6.2300240000000002</c:v>
                </c:pt>
                <c:pt idx="40">
                  <c:v>-6.8616580000000003</c:v>
                </c:pt>
                <c:pt idx="41">
                  <c:v>-7.5284329999999997</c:v>
                </c:pt>
                <c:pt idx="42">
                  <c:v>-8.2887330000000006</c:v>
                </c:pt>
                <c:pt idx="43">
                  <c:v>-9.1065140000000007</c:v>
                </c:pt>
                <c:pt idx="44">
                  <c:v>-10.01263</c:v>
                </c:pt>
                <c:pt idx="45">
                  <c:v>-10.92305</c:v>
                </c:pt>
                <c:pt idx="46">
                  <c:v>-11.84248</c:v>
                </c:pt>
                <c:pt idx="47">
                  <c:v>-12.91047</c:v>
                </c:pt>
                <c:pt idx="48">
                  <c:v>-14.03486</c:v>
                </c:pt>
                <c:pt idx="49">
                  <c:v>-15.175000000000001</c:v>
                </c:pt>
                <c:pt idx="50">
                  <c:v>-16.424800000000001</c:v>
                </c:pt>
                <c:pt idx="51">
                  <c:v>-17.692170000000001</c:v>
                </c:pt>
                <c:pt idx="52">
                  <c:v>-18.943739999999998</c:v>
                </c:pt>
                <c:pt idx="53">
                  <c:v>-20.24259</c:v>
                </c:pt>
                <c:pt idx="54">
                  <c:v>-21.551580000000001</c:v>
                </c:pt>
                <c:pt idx="55">
                  <c:v>-22.881229999999999</c:v>
                </c:pt>
                <c:pt idx="56">
                  <c:v>-24.16799</c:v>
                </c:pt>
                <c:pt idx="57">
                  <c:v>-25.439499999999999</c:v>
                </c:pt>
                <c:pt idx="58">
                  <c:v>-26.682089999999999</c:v>
                </c:pt>
                <c:pt idx="59">
                  <c:v>-27.905539999999998</c:v>
                </c:pt>
                <c:pt idx="60">
                  <c:v>-29.07216</c:v>
                </c:pt>
              </c:numCache>
            </c:numRef>
          </c:yVal>
          <c:smooth val="0"/>
          <c:extLst>
            <c:ext xmlns:c16="http://schemas.microsoft.com/office/drawing/2014/chart" uri="{C3380CC4-5D6E-409C-BE32-E72D297353CC}">
              <c16:uniqueId val="{0000000C-8A23-514C-9FFB-2134FA430775}"/>
            </c:ext>
          </c:extLst>
        </c:ser>
        <c:dLbls>
          <c:showLegendKey val="0"/>
          <c:showVal val="0"/>
          <c:showCatName val="0"/>
          <c:showSerName val="0"/>
          <c:showPercent val="0"/>
          <c:showBubbleSize val="0"/>
        </c:dLbls>
        <c:axId val="1081529359"/>
        <c:axId val="1099510223"/>
      </c:scatterChart>
      <c:valAx>
        <c:axId val="214989448"/>
        <c:scaling>
          <c:logBase val="10"/>
          <c:orientation val="minMax"/>
          <c:max val="10000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Frequency (Hz)</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90104"/>
        <c:crossesAt val="0.1"/>
        <c:crossBetween val="midCat"/>
      </c:valAx>
      <c:valAx>
        <c:axId val="214990104"/>
        <c:scaling>
          <c:logBase val="10"/>
          <c:orientation val="minMax"/>
          <c:max val="700"/>
          <c:min val="7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mod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89448"/>
        <c:crossesAt val="0.1"/>
        <c:crossBetween val="midCat"/>
      </c:valAx>
      <c:valAx>
        <c:axId val="1099510223"/>
        <c:scaling>
          <c:orientation val="minMax"/>
        </c:scaling>
        <c:delete val="0"/>
        <c:axPos val="r"/>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phz (°)</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081529359"/>
        <c:crosses val="max"/>
        <c:crossBetween val="midCat"/>
      </c:valAx>
      <c:valAx>
        <c:axId val="1081529359"/>
        <c:scaling>
          <c:logBase val="10"/>
          <c:orientation val="minMax"/>
        </c:scaling>
        <c:delete val="1"/>
        <c:axPos val="b"/>
        <c:numFmt formatCode="General" sourceLinked="1"/>
        <c:majorTickMark val="out"/>
        <c:minorTickMark val="none"/>
        <c:tickLblPos val="nextTo"/>
        <c:crossAx val="1099510223"/>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1"/>
          <c:order val="0"/>
          <c:tx>
            <c:v>Run 1</c:v>
          </c:tx>
          <c:spPr>
            <a:ln w="25400" cap="rnd">
              <a:noFill/>
              <a:round/>
            </a:ln>
            <a:effectLst/>
          </c:spPr>
          <c:marker>
            <c:symbol val="circle"/>
            <c:size val="12"/>
            <c:spPr>
              <a:solidFill>
                <a:schemeClr val="accent2">
                  <a:tint val="52000"/>
                </a:schemeClr>
              </a:solidFill>
              <a:ln w="9525">
                <a:solidFill>
                  <a:schemeClr val="accent2">
                    <a:tint val="5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Sheet1!$B$3:$B$63</c:f>
              <c:numCache>
                <c:formatCode>General</c:formatCode>
                <c:ptCount val="61"/>
                <c:pt idx="0">
                  <c:v>78.561260000000004</c:v>
                </c:pt>
                <c:pt idx="1">
                  <c:v>78.863039999999998</c:v>
                </c:pt>
                <c:pt idx="2">
                  <c:v>79.262060000000005</c:v>
                </c:pt>
                <c:pt idx="3">
                  <c:v>79.842200000000005</c:v>
                </c:pt>
                <c:pt idx="4">
                  <c:v>80.636880000000005</c:v>
                </c:pt>
                <c:pt idx="5">
                  <c:v>81.711640000000003</c:v>
                </c:pt>
                <c:pt idx="6">
                  <c:v>82.988330000000005</c:v>
                </c:pt>
                <c:pt idx="7">
                  <c:v>84.351190000000003</c:v>
                </c:pt>
                <c:pt idx="8">
                  <c:v>85.826800000000006</c:v>
                </c:pt>
                <c:pt idx="9">
                  <c:v>87.307090000000002</c:v>
                </c:pt>
                <c:pt idx="10">
                  <c:v>88.671199999999999</c:v>
                </c:pt>
                <c:pt idx="11">
                  <c:v>89.854179999999999</c:v>
                </c:pt>
                <c:pt idx="12">
                  <c:v>90.938839999999999</c:v>
                </c:pt>
                <c:pt idx="13">
                  <c:v>91.737210000000005</c:v>
                </c:pt>
                <c:pt idx="14">
                  <c:v>92.417339999999996</c:v>
                </c:pt>
                <c:pt idx="15">
                  <c:v>92.922740000000005</c:v>
                </c:pt>
                <c:pt idx="16">
                  <c:v>93.316760000000002</c:v>
                </c:pt>
                <c:pt idx="17">
                  <c:v>93.657359999999997</c:v>
                </c:pt>
                <c:pt idx="18">
                  <c:v>93.982060000000004</c:v>
                </c:pt>
                <c:pt idx="19">
                  <c:v>94.259810000000002</c:v>
                </c:pt>
                <c:pt idx="20">
                  <c:v>94.573660000000004</c:v>
                </c:pt>
                <c:pt idx="21">
                  <c:v>94.906139999999994</c:v>
                </c:pt>
                <c:pt idx="22">
                  <c:v>95.187299999999993</c:v>
                </c:pt>
                <c:pt idx="23">
                  <c:v>95.460899999999995</c:v>
                </c:pt>
                <c:pt idx="24">
                  <c:v>95.777100000000004</c:v>
                </c:pt>
                <c:pt idx="25">
                  <c:v>96.164599999999993</c:v>
                </c:pt>
                <c:pt idx="26">
                  <c:v>96.463800000000006</c:v>
                </c:pt>
                <c:pt idx="27">
                  <c:v>96.903199999999998</c:v>
                </c:pt>
                <c:pt idx="28">
                  <c:v>97.322599999999994</c:v>
                </c:pt>
                <c:pt idx="29">
                  <c:v>97.794300000000007</c:v>
                </c:pt>
                <c:pt idx="30">
                  <c:v>98.303899999999999</c:v>
                </c:pt>
                <c:pt idx="31">
                  <c:v>98.925399999999996</c:v>
                </c:pt>
                <c:pt idx="32">
                  <c:v>99.595200000000006</c:v>
                </c:pt>
                <c:pt idx="33">
                  <c:v>100.31010000000001</c:v>
                </c:pt>
                <c:pt idx="34">
                  <c:v>101.133</c:v>
                </c:pt>
                <c:pt idx="35">
                  <c:v>102.0123</c:v>
                </c:pt>
                <c:pt idx="36">
                  <c:v>103.03360000000001</c:v>
                </c:pt>
                <c:pt idx="37">
                  <c:v>104.4576</c:v>
                </c:pt>
                <c:pt idx="38">
                  <c:v>105.7533</c:v>
                </c:pt>
                <c:pt idx="39">
                  <c:v>107.3535</c:v>
                </c:pt>
                <c:pt idx="40">
                  <c:v>108.7743</c:v>
                </c:pt>
                <c:pt idx="41">
                  <c:v>110.7034</c:v>
                </c:pt>
                <c:pt idx="42">
                  <c:v>112.7749</c:v>
                </c:pt>
                <c:pt idx="43">
                  <c:v>115.1407</c:v>
                </c:pt>
                <c:pt idx="44">
                  <c:v>117.8933</c:v>
                </c:pt>
                <c:pt idx="45">
                  <c:v>120.8686</c:v>
                </c:pt>
                <c:pt idx="46">
                  <c:v>124.2777</c:v>
                </c:pt>
                <c:pt idx="47">
                  <c:v>128.12479999999999</c:v>
                </c:pt>
                <c:pt idx="48">
                  <c:v>132.56100000000001</c:v>
                </c:pt>
                <c:pt idx="49">
                  <c:v>137.38409999999999</c:v>
                </c:pt>
                <c:pt idx="50">
                  <c:v>143.25049999999999</c:v>
                </c:pt>
                <c:pt idx="51">
                  <c:v>149.68379999999999</c:v>
                </c:pt>
                <c:pt idx="52">
                  <c:v>156.6943</c:v>
                </c:pt>
                <c:pt idx="53">
                  <c:v>164.8535</c:v>
                </c:pt>
                <c:pt idx="54">
                  <c:v>174.09139999999999</c:v>
                </c:pt>
                <c:pt idx="55">
                  <c:v>184.73310000000001</c:v>
                </c:pt>
                <c:pt idx="56">
                  <c:v>196.58449999999999</c:v>
                </c:pt>
                <c:pt idx="57">
                  <c:v>209.9444</c:v>
                </c:pt>
                <c:pt idx="58">
                  <c:v>225.05590000000001</c:v>
                </c:pt>
                <c:pt idx="59">
                  <c:v>242.5129</c:v>
                </c:pt>
                <c:pt idx="60">
                  <c:v>262.10860000000002</c:v>
                </c:pt>
              </c:numCache>
            </c:numRef>
          </c:yVal>
          <c:smooth val="0"/>
          <c:extLst>
            <c:ext xmlns:c16="http://schemas.microsoft.com/office/drawing/2014/chart" uri="{C3380CC4-5D6E-409C-BE32-E72D297353CC}">
              <c16:uniqueId val="{00000000-81EF-7A4D-9546-EA5E47A9A6B4}"/>
            </c:ext>
          </c:extLst>
        </c:ser>
        <c:ser>
          <c:idx val="3"/>
          <c:order val="1"/>
          <c:tx>
            <c:v>Run 2</c:v>
          </c:tx>
          <c:spPr>
            <a:ln w="25400" cap="rnd">
              <a:noFill/>
              <a:round/>
            </a:ln>
            <a:effectLst/>
          </c:spPr>
          <c:marker>
            <c:symbol val="circle"/>
            <c:size val="12"/>
            <c:spPr>
              <a:solidFill>
                <a:schemeClr val="accent2">
                  <a:tint val="74000"/>
                </a:schemeClr>
              </a:solidFill>
              <a:ln w="9525">
                <a:solidFill>
                  <a:schemeClr val="accent2">
                    <a:tint val="7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Sheet1!$D$3:$D$63</c:f>
              <c:numCache>
                <c:formatCode>General</c:formatCode>
                <c:ptCount val="61"/>
                <c:pt idx="0">
                  <c:v>79.202969999999993</c:v>
                </c:pt>
                <c:pt idx="1">
                  <c:v>79.57441</c:v>
                </c:pt>
                <c:pt idx="2">
                  <c:v>80.004779999999997</c:v>
                </c:pt>
                <c:pt idx="3">
                  <c:v>80.560649999999995</c:v>
                </c:pt>
                <c:pt idx="4">
                  <c:v>81.318150000000003</c:v>
                </c:pt>
                <c:pt idx="5">
                  <c:v>82.362830000000002</c:v>
                </c:pt>
                <c:pt idx="6">
                  <c:v>83.641109999999998</c:v>
                </c:pt>
                <c:pt idx="7">
                  <c:v>85.141869999999997</c:v>
                </c:pt>
                <c:pt idx="8">
                  <c:v>86.883669999999995</c:v>
                </c:pt>
                <c:pt idx="9">
                  <c:v>88.841610000000003</c:v>
                </c:pt>
                <c:pt idx="10">
                  <c:v>90.680999999999997</c:v>
                </c:pt>
                <c:pt idx="11">
                  <c:v>92.428229999999999</c:v>
                </c:pt>
                <c:pt idx="12">
                  <c:v>93.979110000000006</c:v>
                </c:pt>
                <c:pt idx="13">
                  <c:v>95.283199999999994</c:v>
                </c:pt>
                <c:pt idx="14">
                  <c:v>96.260900000000007</c:v>
                </c:pt>
                <c:pt idx="15">
                  <c:v>97.078500000000005</c:v>
                </c:pt>
                <c:pt idx="16">
                  <c:v>97.647199999999998</c:v>
                </c:pt>
                <c:pt idx="17">
                  <c:v>98.175799999999995</c:v>
                </c:pt>
                <c:pt idx="18">
                  <c:v>98.553799999999995</c:v>
                </c:pt>
                <c:pt idx="19">
                  <c:v>98.899100000000004</c:v>
                </c:pt>
                <c:pt idx="20">
                  <c:v>99.219200000000001</c:v>
                </c:pt>
                <c:pt idx="21">
                  <c:v>99.5077</c:v>
                </c:pt>
                <c:pt idx="22">
                  <c:v>99.784499999999994</c:v>
                </c:pt>
                <c:pt idx="23">
                  <c:v>100.05710000000001</c:v>
                </c:pt>
                <c:pt idx="24">
                  <c:v>100.38330000000001</c:v>
                </c:pt>
                <c:pt idx="25">
                  <c:v>100.691</c:v>
                </c:pt>
                <c:pt idx="26">
                  <c:v>101.0234</c:v>
                </c:pt>
                <c:pt idx="27">
                  <c:v>101.4092</c:v>
                </c:pt>
                <c:pt idx="28">
                  <c:v>101.79510000000001</c:v>
                </c:pt>
                <c:pt idx="29">
                  <c:v>102.2593</c:v>
                </c:pt>
                <c:pt idx="30">
                  <c:v>102.7413</c:v>
                </c:pt>
                <c:pt idx="31">
                  <c:v>103.32559999999999</c:v>
                </c:pt>
                <c:pt idx="32">
                  <c:v>103.9156</c:v>
                </c:pt>
                <c:pt idx="33">
                  <c:v>104.6459</c:v>
                </c:pt>
                <c:pt idx="34">
                  <c:v>105.4234</c:v>
                </c:pt>
                <c:pt idx="35">
                  <c:v>106.3099</c:v>
                </c:pt>
                <c:pt idx="36">
                  <c:v>107.3158</c:v>
                </c:pt>
                <c:pt idx="37">
                  <c:v>108.6938</c:v>
                </c:pt>
                <c:pt idx="38">
                  <c:v>109.9796</c:v>
                </c:pt>
                <c:pt idx="39">
                  <c:v>111.47239999999999</c:v>
                </c:pt>
                <c:pt idx="40">
                  <c:v>112.9179</c:v>
                </c:pt>
                <c:pt idx="41">
                  <c:v>114.6246</c:v>
                </c:pt>
                <c:pt idx="42">
                  <c:v>116.6669</c:v>
                </c:pt>
                <c:pt idx="43">
                  <c:v>119.012</c:v>
                </c:pt>
                <c:pt idx="44">
                  <c:v>121.77160000000001</c:v>
                </c:pt>
                <c:pt idx="45">
                  <c:v>124.6369</c:v>
                </c:pt>
                <c:pt idx="46">
                  <c:v>127.998</c:v>
                </c:pt>
                <c:pt idx="47">
                  <c:v>131.72239999999999</c:v>
                </c:pt>
                <c:pt idx="48">
                  <c:v>136.05889999999999</c:v>
                </c:pt>
                <c:pt idx="49">
                  <c:v>140.78829999999999</c:v>
                </c:pt>
                <c:pt idx="50">
                  <c:v>146.5592</c:v>
                </c:pt>
                <c:pt idx="51">
                  <c:v>152.81610000000001</c:v>
                </c:pt>
                <c:pt idx="52">
                  <c:v>159.81389999999999</c:v>
                </c:pt>
                <c:pt idx="53">
                  <c:v>167.78649999999999</c:v>
                </c:pt>
                <c:pt idx="54">
                  <c:v>176.8896</c:v>
                </c:pt>
                <c:pt idx="55">
                  <c:v>187.41</c:v>
                </c:pt>
                <c:pt idx="56">
                  <c:v>199.12119999999999</c:v>
                </c:pt>
                <c:pt idx="57">
                  <c:v>212.2697</c:v>
                </c:pt>
                <c:pt idx="58">
                  <c:v>227.3605</c:v>
                </c:pt>
                <c:pt idx="59">
                  <c:v>244.7054</c:v>
                </c:pt>
                <c:pt idx="60">
                  <c:v>264.29379999999998</c:v>
                </c:pt>
              </c:numCache>
            </c:numRef>
          </c:yVal>
          <c:smooth val="0"/>
          <c:extLst xmlns:c15="http://schemas.microsoft.com/office/drawing/2012/chart">
            <c:ext xmlns:c16="http://schemas.microsoft.com/office/drawing/2014/chart" uri="{C3380CC4-5D6E-409C-BE32-E72D297353CC}">
              <c16:uniqueId val="{00000001-81EF-7A4D-9546-EA5E47A9A6B4}"/>
            </c:ext>
          </c:extLst>
        </c:ser>
        <c:ser>
          <c:idx val="5"/>
          <c:order val="2"/>
          <c:tx>
            <c:v>Run 3</c:v>
          </c:tx>
          <c:spPr>
            <a:ln w="25400" cap="rnd">
              <a:noFill/>
              <a:round/>
            </a:ln>
            <a:effectLst/>
          </c:spPr>
          <c:marker>
            <c:symbol val="circle"/>
            <c:size val="12"/>
            <c:spPr>
              <a:solidFill>
                <a:schemeClr val="accent2">
                  <a:tint val="95000"/>
                </a:schemeClr>
              </a:solidFill>
              <a:ln w="9525">
                <a:solidFill>
                  <a:schemeClr val="accent2">
                    <a:tint val="95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Sheet1!$F$3:$F$63</c:f>
              <c:numCache>
                <c:formatCode>General</c:formatCode>
                <c:ptCount val="61"/>
                <c:pt idx="0">
                  <c:v>79.229920000000007</c:v>
                </c:pt>
                <c:pt idx="1">
                  <c:v>79.571209999999994</c:v>
                </c:pt>
                <c:pt idx="2">
                  <c:v>79.969070000000002</c:v>
                </c:pt>
                <c:pt idx="3">
                  <c:v>80.538759999999996</c:v>
                </c:pt>
                <c:pt idx="4">
                  <c:v>81.328149999999994</c:v>
                </c:pt>
                <c:pt idx="5">
                  <c:v>82.311449999999994</c:v>
                </c:pt>
                <c:pt idx="6">
                  <c:v>83.602630000000005</c:v>
                </c:pt>
                <c:pt idx="7">
                  <c:v>85.13888</c:v>
                </c:pt>
                <c:pt idx="8">
                  <c:v>87.003129999999999</c:v>
                </c:pt>
                <c:pt idx="9">
                  <c:v>89.130049999999997</c:v>
                </c:pt>
                <c:pt idx="10">
                  <c:v>91.251429999999999</c:v>
                </c:pt>
                <c:pt idx="11">
                  <c:v>93.323999999999998</c:v>
                </c:pt>
                <c:pt idx="12">
                  <c:v>95.177599999999998</c:v>
                </c:pt>
                <c:pt idx="13">
                  <c:v>96.742199999999997</c:v>
                </c:pt>
                <c:pt idx="14">
                  <c:v>97.989699999999999</c:v>
                </c:pt>
                <c:pt idx="15">
                  <c:v>98.897099999999995</c:v>
                </c:pt>
                <c:pt idx="16">
                  <c:v>99.688400000000001</c:v>
                </c:pt>
                <c:pt idx="17">
                  <c:v>100.3473</c:v>
                </c:pt>
                <c:pt idx="18">
                  <c:v>100.82640000000001</c:v>
                </c:pt>
                <c:pt idx="19">
                  <c:v>101.2236</c:v>
                </c:pt>
                <c:pt idx="20">
                  <c:v>101.54940000000001</c:v>
                </c:pt>
                <c:pt idx="21">
                  <c:v>101.85980000000001</c:v>
                </c:pt>
                <c:pt idx="22">
                  <c:v>102.1592</c:v>
                </c:pt>
                <c:pt idx="23">
                  <c:v>102.47020000000001</c:v>
                </c:pt>
                <c:pt idx="24">
                  <c:v>102.7859</c:v>
                </c:pt>
                <c:pt idx="25">
                  <c:v>103.0976</c:v>
                </c:pt>
                <c:pt idx="26">
                  <c:v>103.4092</c:v>
                </c:pt>
                <c:pt idx="27">
                  <c:v>103.7944</c:v>
                </c:pt>
                <c:pt idx="28">
                  <c:v>104.211</c:v>
                </c:pt>
                <c:pt idx="29">
                  <c:v>104.6563</c:v>
                </c:pt>
                <c:pt idx="30">
                  <c:v>105.1446</c:v>
                </c:pt>
                <c:pt idx="31">
                  <c:v>105.7038</c:v>
                </c:pt>
                <c:pt idx="32">
                  <c:v>106.298</c:v>
                </c:pt>
                <c:pt idx="33">
                  <c:v>107.0098</c:v>
                </c:pt>
                <c:pt idx="34">
                  <c:v>107.77930000000001</c:v>
                </c:pt>
                <c:pt idx="35">
                  <c:v>108.6288</c:v>
                </c:pt>
                <c:pt idx="36">
                  <c:v>109.6463</c:v>
                </c:pt>
                <c:pt idx="37">
                  <c:v>111.04300000000001</c:v>
                </c:pt>
                <c:pt idx="38">
                  <c:v>112.2388</c:v>
                </c:pt>
                <c:pt idx="39">
                  <c:v>113.7876</c:v>
                </c:pt>
                <c:pt idx="40">
                  <c:v>115.2688</c:v>
                </c:pt>
                <c:pt idx="41">
                  <c:v>117.02500000000001</c:v>
                </c:pt>
                <c:pt idx="42">
                  <c:v>118.97839999999999</c:v>
                </c:pt>
                <c:pt idx="43">
                  <c:v>121.3758</c:v>
                </c:pt>
                <c:pt idx="44">
                  <c:v>124.07729999999999</c:v>
                </c:pt>
                <c:pt idx="45">
                  <c:v>126.93389999999999</c:v>
                </c:pt>
                <c:pt idx="46">
                  <c:v>130.2929</c:v>
                </c:pt>
                <c:pt idx="47">
                  <c:v>134.02799999999999</c:v>
                </c:pt>
                <c:pt idx="48">
                  <c:v>138.34530000000001</c:v>
                </c:pt>
                <c:pt idx="49">
                  <c:v>143.00200000000001</c:v>
                </c:pt>
                <c:pt idx="50">
                  <c:v>148.86670000000001</c:v>
                </c:pt>
                <c:pt idx="51">
                  <c:v>155.18</c:v>
                </c:pt>
                <c:pt idx="52">
                  <c:v>161.9496</c:v>
                </c:pt>
                <c:pt idx="53">
                  <c:v>169.97489999999999</c:v>
                </c:pt>
                <c:pt idx="54">
                  <c:v>179.0009</c:v>
                </c:pt>
                <c:pt idx="55">
                  <c:v>189.51730000000001</c:v>
                </c:pt>
                <c:pt idx="56">
                  <c:v>201.1902</c:v>
                </c:pt>
                <c:pt idx="57">
                  <c:v>214.4134</c:v>
                </c:pt>
                <c:pt idx="58">
                  <c:v>229.3972</c:v>
                </c:pt>
                <c:pt idx="59">
                  <c:v>246.79220000000001</c:v>
                </c:pt>
                <c:pt idx="60">
                  <c:v>266.32150000000001</c:v>
                </c:pt>
              </c:numCache>
            </c:numRef>
          </c:yVal>
          <c:smooth val="0"/>
          <c:extLst>
            <c:ext xmlns:c16="http://schemas.microsoft.com/office/drawing/2014/chart" uri="{C3380CC4-5D6E-409C-BE32-E72D297353CC}">
              <c16:uniqueId val="{00000002-81EF-7A4D-9546-EA5E47A9A6B4}"/>
            </c:ext>
          </c:extLst>
        </c:ser>
        <c:ser>
          <c:idx val="6"/>
          <c:order val="3"/>
          <c:tx>
            <c:v>Run 4</c:v>
          </c:tx>
          <c:spPr>
            <a:ln w="25400" cap="rnd">
              <a:noFill/>
              <a:round/>
            </a:ln>
            <a:effectLst/>
          </c:spPr>
          <c:marker>
            <c:symbol val="circle"/>
            <c:size val="12"/>
            <c:spPr>
              <a:solidFill>
                <a:schemeClr val="accent2">
                  <a:shade val="94000"/>
                </a:schemeClr>
              </a:solidFill>
              <a:ln w="9525">
                <a:solidFill>
                  <a:schemeClr val="accent2">
                    <a:shade val="9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Sheet1!$H$3:$H$63</c:f>
              <c:numCache>
                <c:formatCode>General</c:formatCode>
                <c:ptCount val="61"/>
                <c:pt idx="0">
                  <c:v>78.853390000000005</c:v>
                </c:pt>
                <c:pt idx="1">
                  <c:v>79.148740000000004</c:v>
                </c:pt>
                <c:pt idx="2">
                  <c:v>79.58466</c:v>
                </c:pt>
                <c:pt idx="3">
                  <c:v>80.120059999999995</c:v>
                </c:pt>
                <c:pt idx="4">
                  <c:v>80.826819999999998</c:v>
                </c:pt>
                <c:pt idx="5">
                  <c:v>81.828159999999997</c:v>
                </c:pt>
                <c:pt idx="6">
                  <c:v>83.079269999999994</c:v>
                </c:pt>
                <c:pt idx="7">
                  <c:v>84.67604</c:v>
                </c:pt>
                <c:pt idx="8">
                  <c:v>86.638959999999997</c:v>
                </c:pt>
                <c:pt idx="9">
                  <c:v>88.798389999999998</c:v>
                </c:pt>
                <c:pt idx="10">
                  <c:v>91.087590000000006</c:v>
                </c:pt>
                <c:pt idx="11">
                  <c:v>93.405069999999995</c:v>
                </c:pt>
                <c:pt idx="12">
                  <c:v>95.614400000000003</c:v>
                </c:pt>
                <c:pt idx="13">
                  <c:v>97.468999999999994</c:v>
                </c:pt>
                <c:pt idx="14">
                  <c:v>98.910499999999999</c:v>
                </c:pt>
                <c:pt idx="15">
                  <c:v>100.12520000000001</c:v>
                </c:pt>
                <c:pt idx="16">
                  <c:v>101.00279999999999</c:v>
                </c:pt>
                <c:pt idx="17">
                  <c:v>101.7324</c:v>
                </c:pt>
                <c:pt idx="18">
                  <c:v>102.331</c:v>
                </c:pt>
                <c:pt idx="19">
                  <c:v>102.7771</c:v>
                </c:pt>
                <c:pt idx="20">
                  <c:v>103.1767</c:v>
                </c:pt>
                <c:pt idx="21">
                  <c:v>103.5271</c:v>
                </c:pt>
                <c:pt idx="22">
                  <c:v>103.8426</c:v>
                </c:pt>
                <c:pt idx="23">
                  <c:v>104.1782</c:v>
                </c:pt>
                <c:pt idx="24">
                  <c:v>104.4978</c:v>
                </c:pt>
                <c:pt idx="25">
                  <c:v>104.8292</c:v>
                </c:pt>
                <c:pt idx="26">
                  <c:v>105.17489999999999</c:v>
                </c:pt>
                <c:pt idx="27">
                  <c:v>105.5641</c:v>
                </c:pt>
                <c:pt idx="28">
                  <c:v>105.98699999999999</c:v>
                </c:pt>
                <c:pt idx="29">
                  <c:v>106.441</c:v>
                </c:pt>
                <c:pt idx="30">
                  <c:v>106.9028</c:v>
                </c:pt>
                <c:pt idx="31">
                  <c:v>107.5121</c:v>
                </c:pt>
                <c:pt idx="32">
                  <c:v>108.0852</c:v>
                </c:pt>
                <c:pt idx="33">
                  <c:v>108.837</c:v>
                </c:pt>
                <c:pt idx="34">
                  <c:v>109.5928</c:v>
                </c:pt>
                <c:pt idx="35">
                  <c:v>110.47199999999999</c:v>
                </c:pt>
                <c:pt idx="36">
                  <c:v>111.4712</c:v>
                </c:pt>
                <c:pt idx="37">
                  <c:v>112.8424</c:v>
                </c:pt>
                <c:pt idx="38">
                  <c:v>114.0294</c:v>
                </c:pt>
                <c:pt idx="39">
                  <c:v>115.62949999999999</c:v>
                </c:pt>
                <c:pt idx="40">
                  <c:v>117.0913</c:v>
                </c:pt>
                <c:pt idx="41">
                  <c:v>118.8496</c:v>
                </c:pt>
                <c:pt idx="42">
                  <c:v>120.9006</c:v>
                </c:pt>
                <c:pt idx="43">
                  <c:v>123.22790000000001</c:v>
                </c:pt>
                <c:pt idx="44">
                  <c:v>125.932</c:v>
                </c:pt>
                <c:pt idx="45">
                  <c:v>128.80840000000001</c:v>
                </c:pt>
                <c:pt idx="46">
                  <c:v>132.13740000000001</c:v>
                </c:pt>
                <c:pt idx="47">
                  <c:v>135.85820000000001</c:v>
                </c:pt>
                <c:pt idx="48">
                  <c:v>140.19239999999999</c:v>
                </c:pt>
                <c:pt idx="49">
                  <c:v>144.9076</c:v>
                </c:pt>
                <c:pt idx="50">
                  <c:v>150.69399999999999</c:v>
                </c:pt>
                <c:pt idx="51">
                  <c:v>156.9727</c:v>
                </c:pt>
                <c:pt idx="52">
                  <c:v>163.84370000000001</c:v>
                </c:pt>
                <c:pt idx="53">
                  <c:v>171.79560000000001</c:v>
                </c:pt>
                <c:pt idx="54">
                  <c:v>180.8408</c:v>
                </c:pt>
                <c:pt idx="55">
                  <c:v>191.43469999999999</c:v>
                </c:pt>
                <c:pt idx="56">
                  <c:v>203.06989999999999</c:v>
                </c:pt>
                <c:pt idx="57">
                  <c:v>216.19280000000001</c:v>
                </c:pt>
                <c:pt idx="58">
                  <c:v>231.16470000000001</c:v>
                </c:pt>
                <c:pt idx="59">
                  <c:v>248.45830000000001</c:v>
                </c:pt>
                <c:pt idx="60">
                  <c:v>267.92219999999998</c:v>
                </c:pt>
              </c:numCache>
            </c:numRef>
          </c:yVal>
          <c:smooth val="0"/>
          <c:extLst>
            <c:ext xmlns:c16="http://schemas.microsoft.com/office/drawing/2014/chart" uri="{C3380CC4-5D6E-409C-BE32-E72D297353CC}">
              <c16:uniqueId val="{00000003-81EF-7A4D-9546-EA5E47A9A6B4}"/>
            </c:ext>
          </c:extLst>
        </c:ser>
        <c:ser>
          <c:idx val="9"/>
          <c:order val="4"/>
          <c:tx>
            <c:v>Run 5</c:v>
          </c:tx>
          <c:spPr>
            <a:ln w="25400" cap="rnd">
              <a:noFill/>
              <a:round/>
            </a:ln>
            <a:effectLst/>
          </c:spPr>
          <c:marker>
            <c:symbol val="circle"/>
            <c:size val="12"/>
            <c:spPr>
              <a:solidFill>
                <a:schemeClr val="accent2">
                  <a:shade val="62000"/>
                </a:schemeClr>
              </a:solidFill>
              <a:ln w="9525">
                <a:solidFill>
                  <a:schemeClr val="accent2">
                    <a:shade val="6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Sheet1!$J$3:$J$63</c:f>
              <c:numCache>
                <c:formatCode>General</c:formatCode>
                <c:ptCount val="61"/>
                <c:pt idx="0">
                  <c:v>80.074560000000005</c:v>
                </c:pt>
                <c:pt idx="1">
                  <c:v>80.404719999999998</c:v>
                </c:pt>
                <c:pt idx="2">
                  <c:v>80.806629999999998</c:v>
                </c:pt>
                <c:pt idx="3">
                  <c:v>81.359660000000005</c:v>
                </c:pt>
                <c:pt idx="4">
                  <c:v>82.058899999999994</c:v>
                </c:pt>
                <c:pt idx="5">
                  <c:v>83.041960000000003</c:v>
                </c:pt>
                <c:pt idx="6">
                  <c:v>84.273330000000001</c:v>
                </c:pt>
                <c:pt idx="7">
                  <c:v>85.88776</c:v>
                </c:pt>
                <c:pt idx="8">
                  <c:v>87.839110000000005</c:v>
                </c:pt>
                <c:pt idx="9">
                  <c:v>90.121409999999997</c:v>
                </c:pt>
                <c:pt idx="10">
                  <c:v>92.533810000000003</c:v>
                </c:pt>
                <c:pt idx="11">
                  <c:v>94.981179999999995</c:v>
                </c:pt>
                <c:pt idx="12">
                  <c:v>97.354399999999998</c:v>
                </c:pt>
                <c:pt idx="13">
                  <c:v>99.376999999999995</c:v>
                </c:pt>
                <c:pt idx="14">
                  <c:v>101.0389</c:v>
                </c:pt>
                <c:pt idx="15">
                  <c:v>102.3899</c:v>
                </c:pt>
                <c:pt idx="16">
                  <c:v>103.4045</c:v>
                </c:pt>
                <c:pt idx="17">
                  <c:v>104.2452</c:v>
                </c:pt>
                <c:pt idx="18">
                  <c:v>104.8682</c:v>
                </c:pt>
                <c:pt idx="19">
                  <c:v>105.3758</c:v>
                </c:pt>
                <c:pt idx="20">
                  <c:v>105.807</c:v>
                </c:pt>
                <c:pt idx="21">
                  <c:v>106.1161</c:v>
                </c:pt>
                <c:pt idx="22">
                  <c:v>106.4829</c:v>
                </c:pt>
                <c:pt idx="23">
                  <c:v>106.8143</c:v>
                </c:pt>
                <c:pt idx="24">
                  <c:v>107.1527</c:v>
                </c:pt>
                <c:pt idx="25">
                  <c:v>107.48220000000001</c:v>
                </c:pt>
                <c:pt idx="26">
                  <c:v>107.8272</c:v>
                </c:pt>
                <c:pt idx="27">
                  <c:v>108.2379</c:v>
                </c:pt>
                <c:pt idx="28">
                  <c:v>108.6439</c:v>
                </c:pt>
                <c:pt idx="29">
                  <c:v>109.0765</c:v>
                </c:pt>
                <c:pt idx="30">
                  <c:v>109.5998</c:v>
                </c:pt>
                <c:pt idx="31">
                  <c:v>110.17449999999999</c:v>
                </c:pt>
                <c:pt idx="32">
                  <c:v>110.7645</c:v>
                </c:pt>
                <c:pt idx="33">
                  <c:v>111.4905</c:v>
                </c:pt>
                <c:pt idx="34">
                  <c:v>112.2522</c:v>
                </c:pt>
                <c:pt idx="35">
                  <c:v>113.0879</c:v>
                </c:pt>
                <c:pt idx="36">
                  <c:v>114.0958</c:v>
                </c:pt>
                <c:pt idx="37">
                  <c:v>115.4396</c:v>
                </c:pt>
                <c:pt idx="38">
                  <c:v>116.6782</c:v>
                </c:pt>
                <c:pt idx="39">
                  <c:v>118.2192</c:v>
                </c:pt>
                <c:pt idx="40">
                  <c:v>119.6957</c:v>
                </c:pt>
                <c:pt idx="41">
                  <c:v>121.4632</c:v>
                </c:pt>
                <c:pt idx="42">
                  <c:v>123.4149</c:v>
                </c:pt>
                <c:pt idx="43">
                  <c:v>125.7223</c:v>
                </c:pt>
                <c:pt idx="44">
                  <c:v>128.40799999999999</c:v>
                </c:pt>
                <c:pt idx="45">
                  <c:v>131.23699999999999</c:v>
                </c:pt>
                <c:pt idx="46">
                  <c:v>134.5463</c:v>
                </c:pt>
                <c:pt idx="47">
                  <c:v>138.2533</c:v>
                </c:pt>
                <c:pt idx="48">
                  <c:v>142.542</c:v>
                </c:pt>
                <c:pt idx="49">
                  <c:v>147.19669999999999</c:v>
                </c:pt>
                <c:pt idx="50">
                  <c:v>152.9699</c:v>
                </c:pt>
                <c:pt idx="51">
                  <c:v>159.2302</c:v>
                </c:pt>
                <c:pt idx="52">
                  <c:v>166.08070000000001</c:v>
                </c:pt>
                <c:pt idx="53">
                  <c:v>174.05119999999999</c:v>
                </c:pt>
                <c:pt idx="54">
                  <c:v>183.0669</c:v>
                </c:pt>
                <c:pt idx="55">
                  <c:v>193.56290000000001</c:v>
                </c:pt>
                <c:pt idx="56">
                  <c:v>205.14789999999999</c:v>
                </c:pt>
                <c:pt idx="57">
                  <c:v>218.30510000000001</c:v>
                </c:pt>
                <c:pt idx="58">
                  <c:v>233.2884</c:v>
                </c:pt>
                <c:pt idx="59">
                  <c:v>250.4598</c:v>
                </c:pt>
                <c:pt idx="60">
                  <c:v>270.13119999999998</c:v>
                </c:pt>
              </c:numCache>
            </c:numRef>
          </c:yVal>
          <c:smooth val="0"/>
          <c:extLst>
            <c:ext xmlns:c16="http://schemas.microsoft.com/office/drawing/2014/chart" uri="{C3380CC4-5D6E-409C-BE32-E72D297353CC}">
              <c16:uniqueId val="{00000004-81EF-7A4D-9546-EA5E47A9A6B4}"/>
            </c:ext>
          </c:extLst>
        </c:ser>
        <c:ser>
          <c:idx val="11"/>
          <c:order val="5"/>
          <c:tx>
            <c:v>Run 6</c:v>
          </c:tx>
          <c:spPr>
            <a:ln w="25400" cap="rnd">
              <a:noFill/>
              <a:round/>
            </a:ln>
            <a:effectLst/>
          </c:spPr>
          <c:marker>
            <c:symbol val="circle"/>
            <c:size val="12"/>
            <c:spPr>
              <a:solidFill>
                <a:schemeClr val="accent2">
                  <a:shade val="40000"/>
                </a:schemeClr>
              </a:solidFill>
              <a:ln w="9525">
                <a:solidFill>
                  <a:schemeClr val="accent2">
                    <a:shade val="40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Sheet1!$L$3:$L$63</c:f>
              <c:numCache>
                <c:formatCode>General</c:formatCode>
                <c:ptCount val="61"/>
                <c:pt idx="0">
                  <c:v>79.790180000000007</c:v>
                </c:pt>
                <c:pt idx="1">
                  <c:v>80.110699999999994</c:v>
                </c:pt>
                <c:pt idx="2">
                  <c:v>80.509739999999994</c:v>
                </c:pt>
                <c:pt idx="3">
                  <c:v>81.046760000000006</c:v>
                </c:pt>
                <c:pt idx="4">
                  <c:v>81.780559999999994</c:v>
                </c:pt>
                <c:pt idx="5">
                  <c:v>82.729900000000001</c:v>
                </c:pt>
                <c:pt idx="6">
                  <c:v>83.949399999999997</c:v>
                </c:pt>
                <c:pt idx="7">
                  <c:v>85.523899999999998</c:v>
                </c:pt>
                <c:pt idx="8">
                  <c:v>87.549260000000004</c:v>
                </c:pt>
                <c:pt idx="9">
                  <c:v>89.845230000000001</c:v>
                </c:pt>
                <c:pt idx="10">
                  <c:v>92.360789999999994</c:v>
                </c:pt>
                <c:pt idx="11">
                  <c:v>95.034800000000004</c:v>
                </c:pt>
                <c:pt idx="12">
                  <c:v>97.589200000000005</c:v>
                </c:pt>
                <c:pt idx="13">
                  <c:v>99.911900000000003</c:v>
                </c:pt>
                <c:pt idx="14">
                  <c:v>101.8087</c:v>
                </c:pt>
                <c:pt idx="15">
                  <c:v>103.25069999999999</c:v>
                </c:pt>
                <c:pt idx="16">
                  <c:v>104.4199</c:v>
                </c:pt>
                <c:pt idx="17">
                  <c:v>105.4198</c:v>
                </c:pt>
                <c:pt idx="18">
                  <c:v>106.03060000000001</c:v>
                </c:pt>
                <c:pt idx="19">
                  <c:v>106.6263</c:v>
                </c:pt>
                <c:pt idx="20">
                  <c:v>107.07859999999999</c:v>
                </c:pt>
                <c:pt idx="21">
                  <c:v>107.49890000000001</c:v>
                </c:pt>
                <c:pt idx="22">
                  <c:v>107.8507</c:v>
                </c:pt>
                <c:pt idx="23">
                  <c:v>108.16759999999999</c:v>
                </c:pt>
                <c:pt idx="24">
                  <c:v>108.5335</c:v>
                </c:pt>
                <c:pt idx="25">
                  <c:v>108.877</c:v>
                </c:pt>
                <c:pt idx="26">
                  <c:v>109.2131</c:v>
                </c:pt>
                <c:pt idx="27">
                  <c:v>109.6319</c:v>
                </c:pt>
                <c:pt idx="28">
                  <c:v>110.0227</c:v>
                </c:pt>
                <c:pt idx="29">
                  <c:v>110.4769</c:v>
                </c:pt>
                <c:pt idx="30">
                  <c:v>110.977</c:v>
                </c:pt>
                <c:pt idx="31">
                  <c:v>111.5534</c:v>
                </c:pt>
                <c:pt idx="32">
                  <c:v>112.1311</c:v>
                </c:pt>
                <c:pt idx="33">
                  <c:v>112.85939999999999</c:v>
                </c:pt>
                <c:pt idx="34">
                  <c:v>113.6317</c:v>
                </c:pt>
                <c:pt idx="35">
                  <c:v>114.4847</c:v>
                </c:pt>
                <c:pt idx="36">
                  <c:v>115.51220000000001</c:v>
                </c:pt>
                <c:pt idx="37">
                  <c:v>116.87130000000001</c:v>
                </c:pt>
                <c:pt idx="38">
                  <c:v>118.071</c:v>
                </c:pt>
                <c:pt idx="39">
                  <c:v>119.6896</c:v>
                </c:pt>
                <c:pt idx="40">
                  <c:v>121.1125</c:v>
                </c:pt>
                <c:pt idx="41">
                  <c:v>122.8798</c:v>
                </c:pt>
                <c:pt idx="42">
                  <c:v>124.8057</c:v>
                </c:pt>
                <c:pt idx="43">
                  <c:v>127.0968</c:v>
                </c:pt>
                <c:pt idx="44">
                  <c:v>129.7938</c:v>
                </c:pt>
                <c:pt idx="45">
                  <c:v>132.62299999999999</c:v>
                </c:pt>
                <c:pt idx="46">
                  <c:v>135.95089999999999</c:v>
                </c:pt>
                <c:pt idx="47">
                  <c:v>139.6045</c:v>
                </c:pt>
                <c:pt idx="48">
                  <c:v>143.8878</c:v>
                </c:pt>
                <c:pt idx="49">
                  <c:v>148.51</c:v>
                </c:pt>
                <c:pt idx="50">
                  <c:v>154.31039999999999</c:v>
                </c:pt>
                <c:pt idx="51">
                  <c:v>160.59309999999999</c:v>
                </c:pt>
                <c:pt idx="52">
                  <c:v>167.40010000000001</c:v>
                </c:pt>
                <c:pt idx="53">
                  <c:v>175.31989999999999</c:v>
                </c:pt>
                <c:pt idx="54">
                  <c:v>184.32759999999999</c:v>
                </c:pt>
                <c:pt idx="55">
                  <c:v>194.78</c:v>
                </c:pt>
                <c:pt idx="56">
                  <c:v>206.37899999999999</c:v>
                </c:pt>
                <c:pt idx="57">
                  <c:v>219.50890000000001</c:v>
                </c:pt>
                <c:pt idx="58">
                  <c:v>234.38929999999999</c:v>
                </c:pt>
                <c:pt idx="59">
                  <c:v>251.72839999999999</c:v>
                </c:pt>
                <c:pt idx="60">
                  <c:v>271.15339999999998</c:v>
                </c:pt>
              </c:numCache>
            </c:numRef>
          </c:yVal>
          <c:smooth val="0"/>
          <c:extLst>
            <c:ext xmlns:c16="http://schemas.microsoft.com/office/drawing/2014/chart" uri="{C3380CC4-5D6E-409C-BE32-E72D297353CC}">
              <c16:uniqueId val="{00000005-81EF-7A4D-9546-EA5E47A9A6B4}"/>
            </c:ext>
          </c:extLst>
        </c:ser>
        <c:dLbls>
          <c:showLegendKey val="0"/>
          <c:showVal val="0"/>
          <c:showCatName val="0"/>
          <c:showSerName val="0"/>
          <c:showPercent val="0"/>
          <c:showBubbleSize val="0"/>
        </c:dLbls>
        <c:axId val="214989448"/>
        <c:axId val="214990104"/>
      </c:scatterChart>
      <c:scatterChart>
        <c:scatterStyle val="lineMarker"/>
        <c:varyColors val="0"/>
        <c:ser>
          <c:idx val="0"/>
          <c:order val="6"/>
          <c:tx>
            <c:v>Run 1</c:v>
          </c:tx>
          <c:spPr>
            <a:ln w="25400" cap="rnd">
              <a:noFill/>
              <a:round/>
            </a:ln>
            <a:effectLst/>
          </c:spPr>
          <c:marker>
            <c:symbol val="triangle"/>
            <c:size val="12"/>
            <c:spPr>
              <a:solidFill>
                <a:schemeClr val="accent2">
                  <a:tint val="41000"/>
                </a:schemeClr>
              </a:solidFill>
              <a:ln w="9525">
                <a:solidFill>
                  <a:schemeClr val="accent2">
                    <a:tint val="41000"/>
                  </a:schemeClr>
                </a:solidFill>
              </a:ln>
              <a:effectLst/>
            </c:spPr>
          </c:marker>
          <c:dPt>
            <c:idx val="54"/>
            <c:marker>
              <c:symbol val="triangle"/>
              <c:size val="12"/>
              <c:spPr>
                <a:solidFill>
                  <a:schemeClr val="accent2">
                    <a:tint val="41000"/>
                  </a:schemeClr>
                </a:solidFill>
                <a:ln w="9525">
                  <a:solidFill>
                    <a:schemeClr val="accent2">
                      <a:tint val="41000"/>
                    </a:schemeClr>
                  </a:solidFill>
                </a:ln>
                <a:effectLst/>
              </c:spPr>
            </c:marker>
            <c:bubble3D val="0"/>
            <c:extLst>
              <c:ext xmlns:c16="http://schemas.microsoft.com/office/drawing/2014/chart" uri="{C3380CC4-5D6E-409C-BE32-E72D297353CC}">
                <c16:uniqueId val="{00000006-81EF-7A4D-9546-EA5E47A9A6B4}"/>
              </c:ext>
            </c:extLst>
          </c:dPt>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Sheet1!$C$3:$C$63</c:f>
              <c:numCache>
                <c:formatCode>General</c:formatCode>
                <c:ptCount val="61"/>
                <c:pt idx="0">
                  <c:v>-2.7792159999999999</c:v>
                </c:pt>
                <c:pt idx="1">
                  <c:v>-2.9868250000000001</c:v>
                </c:pt>
                <c:pt idx="2">
                  <c:v>-3.302632</c:v>
                </c:pt>
                <c:pt idx="3">
                  <c:v>-3.6754920000000002</c:v>
                </c:pt>
                <c:pt idx="4">
                  <c:v>-4.050935</c:v>
                </c:pt>
                <c:pt idx="5">
                  <c:v>-4.4235680000000004</c:v>
                </c:pt>
                <c:pt idx="6">
                  <c:v>-4.7197110000000002</c:v>
                </c:pt>
                <c:pt idx="7">
                  <c:v>-4.9147699999999999</c:v>
                </c:pt>
                <c:pt idx="8">
                  <c:v>-4.9189990000000003</c:v>
                </c:pt>
                <c:pt idx="9">
                  <c:v>-4.7757680000000002</c:v>
                </c:pt>
                <c:pt idx="10">
                  <c:v>-4.5058579999999999</c:v>
                </c:pt>
                <c:pt idx="11">
                  <c:v>-4.1356349999999997</c:v>
                </c:pt>
                <c:pt idx="12">
                  <c:v>-3.6736040000000001</c:v>
                </c:pt>
                <c:pt idx="13">
                  <c:v>-3.274143</c:v>
                </c:pt>
                <c:pt idx="14">
                  <c:v>-2.894212</c:v>
                </c:pt>
                <c:pt idx="15">
                  <c:v>-2.5362610000000001</c:v>
                </c:pt>
                <c:pt idx="16">
                  <c:v>-2.2717299999999998</c:v>
                </c:pt>
                <c:pt idx="17">
                  <c:v>-2.0202909999999998</c:v>
                </c:pt>
                <c:pt idx="18">
                  <c:v>-1.862195</c:v>
                </c:pt>
                <c:pt idx="19">
                  <c:v>-1.76214</c:v>
                </c:pt>
                <c:pt idx="20">
                  <c:v>-1.6532709999999999</c:v>
                </c:pt>
                <c:pt idx="21">
                  <c:v>-1.6309</c:v>
                </c:pt>
                <c:pt idx="22">
                  <c:v>-1.612576</c:v>
                </c:pt>
                <c:pt idx="23">
                  <c:v>-1.635154</c:v>
                </c:pt>
                <c:pt idx="24">
                  <c:v>-1.6924760000000001</c:v>
                </c:pt>
                <c:pt idx="25">
                  <c:v>-1.7744960000000001</c:v>
                </c:pt>
                <c:pt idx="26">
                  <c:v>-1.8846830000000001</c:v>
                </c:pt>
                <c:pt idx="27">
                  <c:v>-2.0357919999999998</c:v>
                </c:pt>
                <c:pt idx="28">
                  <c:v>-2.2062089999999999</c:v>
                </c:pt>
                <c:pt idx="29">
                  <c:v>-2.4086979999999998</c:v>
                </c:pt>
                <c:pt idx="30">
                  <c:v>-2.6307870000000002</c:v>
                </c:pt>
                <c:pt idx="31">
                  <c:v>-2.9010060000000002</c:v>
                </c:pt>
                <c:pt idx="32">
                  <c:v>-3.1927660000000002</c:v>
                </c:pt>
                <c:pt idx="33">
                  <c:v>-3.5255179999999999</c:v>
                </c:pt>
                <c:pt idx="34">
                  <c:v>-3.8970449999999999</c:v>
                </c:pt>
                <c:pt idx="35">
                  <c:v>-4.312627</c:v>
                </c:pt>
                <c:pt idx="36">
                  <c:v>-4.7881859999999996</c:v>
                </c:pt>
                <c:pt idx="37">
                  <c:v>-5.2600990000000003</c:v>
                </c:pt>
                <c:pt idx="38">
                  <c:v>-5.80396</c:v>
                </c:pt>
                <c:pt idx="39">
                  <c:v>-6.4455869999999997</c:v>
                </c:pt>
                <c:pt idx="40">
                  <c:v>-7.102843</c:v>
                </c:pt>
                <c:pt idx="41">
                  <c:v>-7.7860509999999996</c:v>
                </c:pt>
                <c:pt idx="42">
                  <c:v>-8.5571059999999992</c:v>
                </c:pt>
                <c:pt idx="43">
                  <c:v>-9.4012720000000005</c:v>
                </c:pt>
                <c:pt idx="44">
                  <c:v>-10.33347</c:v>
                </c:pt>
                <c:pt idx="45">
                  <c:v>-11.267200000000001</c:v>
                </c:pt>
                <c:pt idx="46">
                  <c:v>-12.198270000000001</c:v>
                </c:pt>
                <c:pt idx="47">
                  <c:v>-13.27491</c:v>
                </c:pt>
                <c:pt idx="48">
                  <c:v>-14.42418</c:v>
                </c:pt>
                <c:pt idx="49">
                  <c:v>-15.59121</c:v>
                </c:pt>
                <c:pt idx="50">
                  <c:v>-16.85361</c:v>
                </c:pt>
                <c:pt idx="51">
                  <c:v>-18.141169999999999</c:v>
                </c:pt>
                <c:pt idx="52">
                  <c:v>-19.397220000000001</c:v>
                </c:pt>
                <c:pt idx="53">
                  <c:v>-20.678049999999999</c:v>
                </c:pt>
                <c:pt idx="54">
                  <c:v>-21.993939999999998</c:v>
                </c:pt>
                <c:pt idx="55">
                  <c:v>-23.328209999999999</c:v>
                </c:pt>
                <c:pt idx="56">
                  <c:v>-24.595800000000001</c:v>
                </c:pt>
                <c:pt idx="57">
                  <c:v>-25.857520000000001</c:v>
                </c:pt>
                <c:pt idx="58">
                  <c:v>-27.083490000000001</c:v>
                </c:pt>
                <c:pt idx="59">
                  <c:v>-28.287140000000001</c:v>
                </c:pt>
                <c:pt idx="60">
                  <c:v>-29.430150000000001</c:v>
                </c:pt>
              </c:numCache>
            </c:numRef>
          </c:yVal>
          <c:smooth val="0"/>
          <c:extLst>
            <c:ext xmlns:c16="http://schemas.microsoft.com/office/drawing/2014/chart" uri="{C3380CC4-5D6E-409C-BE32-E72D297353CC}">
              <c16:uniqueId val="{00000007-81EF-7A4D-9546-EA5E47A9A6B4}"/>
            </c:ext>
          </c:extLst>
        </c:ser>
        <c:ser>
          <c:idx val="2"/>
          <c:order val="7"/>
          <c:tx>
            <c:v>Run 2</c:v>
          </c:tx>
          <c:spPr>
            <a:ln w="25400" cap="rnd">
              <a:noFill/>
              <a:round/>
            </a:ln>
            <a:effectLst/>
          </c:spPr>
          <c:marker>
            <c:symbol val="triangle"/>
            <c:size val="12"/>
            <c:spPr>
              <a:solidFill>
                <a:schemeClr val="accent2">
                  <a:tint val="63000"/>
                </a:schemeClr>
              </a:solidFill>
              <a:ln w="9525">
                <a:solidFill>
                  <a:schemeClr val="accent2">
                    <a:tint val="6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Sheet1!$E$3:$E$63</c:f>
              <c:numCache>
                <c:formatCode>General</c:formatCode>
                <c:ptCount val="61"/>
                <c:pt idx="0">
                  <c:v>-2.8569339999999999</c:v>
                </c:pt>
                <c:pt idx="1">
                  <c:v>-3.1029390000000001</c:v>
                </c:pt>
                <c:pt idx="2">
                  <c:v>-3.465322</c:v>
                </c:pt>
                <c:pt idx="3">
                  <c:v>-3.8880919999999999</c:v>
                </c:pt>
                <c:pt idx="4">
                  <c:v>-4.3791330000000004</c:v>
                </c:pt>
                <c:pt idx="5">
                  <c:v>-4.8940109999999999</c:v>
                </c:pt>
                <c:pt idx="6">
                  <c:v>-5.3807499999999999</c:v>
                </c:pt>
                <c:pt idx="7">
                  <c:v>-5.775601</c:v>
                </c:pt>
                <c:pt idx="8">
                  <c:v>-5.9930409999999998</c:v>
                </c:pt>
                <c:pt idx="9">
                  <c:v>-6.0263619999999998</c:v>
                </c:pt>
                <c:pt idx="10">
                  <c:v>-5.8405680000000002</c:v>
                </c:pt>
                <c:pt idx="11">
                  <c:v>-5.4810759999999998</c:v>
                </c:pt>
                <c:pt idx="12">
                  <c:v>-4.9766130000000004</c:v>
                </c:pt>
                <c:pt idx="13">
                  <c:v>-4.4054450000000003</c:v>
                </c:pt>
                <c:pt idx="14">
                  <c:v>-3.884449</c:v>
                </c:pt>
                <c:pt idx="15">
                  <c:v>-3.396029</c:v>
                </c:pt>
                <c:pt idx="16">
                  <c:v>-2.9798439999999999</c:v>
                </c:pt>
                <c:pt idx="17">
                  <c:v>-2.5888800000000001</c:v>
                </c:pt>
                <c:pt idx="18">
                  <c:v>-2.303804</c:v>
                </c:pt>
                <c:pt idx="19">
                  <c:v>-2.095189</c:v>
                </c:pt>
                <c:pt idx="20">
                  <c:v>-1.9233709999999999</c:v>
                </c:pt>
                <c:pt idx="21">
                  <c:v>-1.8269679999999999</c:v>
                </c:pt>
                <c:pt idx="22">
                  <c:v>-1.734885</c:v>
                </c:pt>
                <c:pt idx="23">
                  <c:v>-1.725803</c:v>
                </c:pt>
                <c:pt idx="24">
                  <c:v>-1.74234</c:v>
                </c:pt>
                <c:pt idx="25">
                  <c:v>-1.7849159999999999</c:v>
                </c:pt>
                <c:pt idx="26">
                  <c:v>-1.870959</c:v>
                </c:pt>
                <c:pt idx="27">
                  <c:v>-1.98122</c:v>
                </c:pt>
                <c:pt idx="28">
                  <c:v>-2.121254</c:v>
                </c:pt>
                <c:pt idx="29">
                  <c:v>-2.3027009999999999</c:v>
                </c:pt>
                <c:pt idx="30">
                  <c:v>-2.4996679999999998</c:v>
                </c:pt>
                <c:pt idx="31">
                  <c:v>-2.744866</c:v>
                </c:pt>
                <c:pt idx="32">
                  <c:v>-3.011641</c:v>
                </c:pt>
                <c:pt idx="33">
                  <c:v>-3.3344109999999998</c:v>
                </c:pt>
                <c:pt idx="34">
                  <c:v>-3.6817690000000001</c:v>
                </c:pt>
                <c:pt idx="35">
                  <c:v>-4.061458</c:v>
                </c:pt>
                <c:pt idx="36">
                  <c:v>-4.5038270000000002</c:v>
                </c:pt>
                <c:pt idx="37">
                  <c:v>-4.9683279999999996</c:v>
                </c:pt>
                <c:pt idx="38">
                  <c:v>-5.4790169999999998</c:v>
                </c:pt>
                <c:pt idx="39">
                  <c:v>-6.0962680000000002</c:v>
                </c:pt>
                <c:pt idx="40">
                  <c:v>-6.7158579999999999</c:v>
                </c:pt>
                <c:pt idx="41">
                  <c:v>-7.3762109999999996</c:v>
                </c:pt>
                <c:pt idx="42">
                  <c:v>-8.1178749999999997</c:v>
                </c:pt>
                <c:pt idx="43">
                  <c:v>-8.9308399999999999</c:v>
                </c:pt>
                <c:pt idx="44">
                  <c:v>-9.8302200000000006</c:v>
                </c:pt>
                <c:pt idx="45">
                  <c:v>-10.73324</c:v>
                </c:pt>
                <c:pt idx="46">
                  <c:v>-11.649789999999999</c:v>
                </c:pt>
                <c:pt idx="47">
                  <c:v>-12.70532</c:v>
                </c:pt>
                <c:pt idx="48">
                  <c:v>-13.84108</c:v>
                </c:pt>
                <c:pt idx="49">
                  <c:v>-14.979520000000001</c:v>
                </c:pt>
                <c:pt idx="50">
                  <c:v>-16.23216</c:v>
                </c:pt>
                <c:pt idx="51">
                  <c:v>-17.507259999999999</c:v>
                </c:pt>
                <c:pt idx="52">
                  <c:v>-18.756620000000002</c:v>
                </c:pt>
                <c:pt idx="53">
                  <c:v>-20.070360000000001</c:v>
                </c:pt>
                <c:pt idx="54">
                  <c:v>-21.39434</c:v>
                </c:pt>
                <c:pt idx="55">
                  <c:v>-22.744309999999999</c:v>
                </c:pt>
                <c:pt idx="56">
                  <c:v>-24.044840000000001</c:v>
                </c:pt>
                <c:pt idx="57">
                  <c:v>-25.33888</c:v>
                </c:pt>
                <c:pt idx="58">
                  <c:v>-26.60718</c:v>
                </c:pt>
                <c:pt idx="59">
                  <c:v>-27.851130000000001</c:v>
                </c:pt>
                <c:pt idx="60">
                  <c:v>-29.038910000000001</c:v>
                </c:pt>
              </c:numCache>
            </c:numRef>
          </c:yVal>
          <c:smooth val="0"/>
          <c:extLst>
            <c:ext xmlns:c16="http://schemas.microsoft.com/office/drawing/2014/chart" uri="{C3380CC4-5D6E-409C-BE32-E72D297353CC}">
              <c16:uniqueId val="{00000008-81EF-7A4D-9546-EA5E47A9A6B4}"/>
            </c:ext>
          </c:extLst>
        </c:ser>
        <c:ser>
          <c:idx val="4"/>
          <c:order val="8"/>
          <c:tx>
            <c:v>Run 3</c:v>
          </c:tx>
          <c:spPr>
            <a:ln w="25400" cap="rnd">
              <a:noFill/>
              <a:round/>
            </a:ln>
            <a:effectLst/>
          </c:spPr>
          <c:marker>
            <c:symbol val="triangle"/>
            <c:size val="12"/>
            <c:spPr>
              <a:solidFill>
                <a:schemeClr val="accent2">
                  <a:tint val="84000"/>
                </a:schemeClr>
              </a:solidFill>
              <a:ln w="9525">
                <a:solidFill>
                  <a:schemeClr val="accent2">
                    <a:tint val="8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Sheet1!$G$3:$G$63</c:f>
              <c:numCache>
                <c:formatCode>General</c:formatCode>
                <c:ptCount val="61"/>
                <c:pt idx="0">
                  <c:v>-2.9048759999999998</c:v>
                </c:pt>
                <c:pt idx="1">
                  <c:v>-3.1688930000000002</c:v>
                </c:pt>
                <c:pt idx="2">
                  <c:v>-3.5398580000000002</c:v>
                </c:pt>
                <c:pt idx="3">
                  <c:v>-3.997576</c:v>
                </c:pt>
                <c:pt idx="4">
                  <c:v>-4.5127699999999997</c:v>
                </c:pt>
                <c:pt idx="5">
                  <c:v>-5.0948180000000001</c:v>
                </c:pt>
                <c:pt idx="6">
                  <c:v>-5.6650600000000004</c:v>
                </c:pt>
                <c:pt idx="7">
                  <c:v>-6.1437410000000003</c:v>
                </c:pt>
                <c:pt idx="8">
                  <c:v>-6.5226360000000003</c:v>
                </c:pt>
                <c:pt idx="9">
                  <c:v>-6.6368200000000002</c:v>
                </c:pt>
                <c:pt idx="10">
                  <c:v>-6.5476330000000003</c:v>
                </c:pt>
                <c:pt idx="11">
                  <c:v>-6.2200329999999999</c:v>
                </c:pt>
                <c:pt idx="12">
                  <c:v>-5.7272069999999999</c:v>
                </c:pt>
                <c:pt idx="13">
                  <c:v>-5.1283789999999998</c:v>
                </c:pt>
                <c:pt idx="14">
                  <c:v>-4.5233699999999999</c:v>
                </c:pt>
                <c:pt idx="15">
                  <c:v>-3.9607239999999999</c:v>
                </c:pt>
                <c:pt idx="16">
                  <c:v>-3.452998</c:v>
                </c:pt>
                <c:pt idx="17">
                  <c:v>-2.9969600000000001</c:v>
                </c:pt>
                <c:pt idx="18">
                  <c:v>-2.6453899999999999</c:v>
                </c:pt>
                <c:pt idx="19">
                  <c:v>-2.3473959999999998</c:v>
                </c:pt>
                <c:pt idx="20">
                  <c:v>-2.1213030000000002</c:v>
                </c:pt>
                <c:pt idx="21">
                  <c:v>-1.974415</c:v>
                </c:pt>
                <c:pt idx="22">
                  <c:v>-1.887316</c:v>
                </c:pt>
                <c:pt idx="23">
                  <c:v>-1.826956</c:v>
                </c:pt>
                <c:pt idx="24">
                  <c:v>-1.810484</c:v>
                </c:pt>
                <c:pt idx="25">
                  <c:v>-1.8445450000000001</c:v>
                </c:pt>
                <c:pt idx="26">
                  <c:v>-1.9021300000000001</c:v>
                </c:pt>
                <c:pt idx="27">
                  <c:v>-1.995357</c:v>
                </c:pt>
                <c:pt idx="28">
                  <c:v>-2.1259890000000001</c:v>
                </c:pt>
                <c:pt idx="29">
                  <c:v>-2.29278</c:v>
                </c:pt>
                <c:pt idx="30">
                  <c:v>-2.4826429999999999</c:v>
                </c:pt>
                <c:pt idx="31">
                  <c:v>-2.7185169999999999</c:v>
                </c:pt>
                <c:pt idx="32">
                  <c:v>-2.9652669999999999</c:v>
                </c:pt>
                <c:pt idx="33">
                  <c:v>-3.278683</c:v>
                </c:pt>
                <c:pt idx="34">
                  <c:v>-3.6204200000000002</c:v>
                </c:pt>
                <c:pt idx="35">
                  <c:v>-3.9830109999999999</c:v>
                </c:pt>
                <c:pt idx="36">
                  <c:v>-4.4218089999999997</c:v>
                </c:pt>
                <c:pt idx="37">
                  <c:v>-4.8677830000000002</c:v>
                </c:pt>
                <c:pt idx="38">
                  <c:v>-5.3811879999999999</c:v>
                </c:pt>
                <c:pt idx="39">
                  <c:v>-5.9871470000000002</c:v>
                </c:pt>
                <c:pt idx="40">
                  <c:v>-6.5880270000000003</c:v>
                </c:pt>
                <c:pt idx="41">
                  <c:v>-7.2422319999999996</c:v>
                </c:pt>
                <c:pt idx="42">
                  <c:v>-7.9816459999999996</c:v>
                </c:pt>
                <c:pt idx="43">
                  <c:v>-8.7793779999999995</c:v>
                </c:pt>
                <c:pt idx="44">
                  <c:v>-9.6736699999999995</c:v>
                </c:pt>
                <c:pt idx="45">
                  <c:v>-10.56091</c:v>
                </c:pt>
                <c:pt idx="46">
                  <c:v>-11.464219999999999</c:v>
                </c:pt>
                <c:pt idx="47">
                  <c:v>-12.50202</c:v>
                </c:pt>
                <c:pt idx="48">
                  <c:v>-13.62983</c:v>
                </c:pt>
                <c:pt idx="49">
                  <c:v>-14.76953</c:v>
                </c:pt>
                <c:pt idx="50">
                  <c:v>-16.00506</c:v>
                </c:pt>
                <c:pt idx="51">
                  <c:v>-17.264800000000001</c:v>
                </c:pt>
                <c:pt idx="52">
                  <c:v>-18.523820000000001</c:v>
                </c:pt>
                <c:pt idx="53">
                  <c:v>-19.826589999999999</c:v>
                </c:pt>
                <c:pt idx="54">
                  <c:v>-21.142810000000001</c:v>
                </c:pt>
                <c:pt idx="55">
                  <c:v>-22.497479999999999</c:v>
                </c:pt>
                <c:pt idx="56">
                  <c:v>-23.80463</c:v>
                </c:pt>
                <c:pt idx="57">
                  <c:v>-25.099450000000001</c:v>
                </c:pt>
                <c:pt idx="58">
                  <c:v>-26.373799999999999</c:v>
                </c:pt>
                <c:pt idx="59">
                  <c:v>-27.618400000000001</c:v>
                </c:pt>
                <c:pt idx="60">
                  <c:v>-28.81963</c:v>
                </c:pt>
              </c:numCache>
            </c:numRef>
          </c:yVal>
          <c:smooth val="0"/>
          <c:extLst>
            <c:ext xmlns:c16="http://schemas.microsoft.com/office/drawing/2014/chart" uri="{C3380CC4-5D6E-409C-BE32-E72D297353CC}">
              <c16:uniqueId val="{00000009-81EF-7A4D-9546-EA5E47A9A6B4}"/>
            </c:ext>
          </c:extLst>
        </c:ser>
        <c:ser>
          <c:idx val="7"/>
          <c:order val="9"/>
          <c:tx>
            <c:v>Run 4</c:v>
          </c:tx>
          <c:spPr>
            <a:ln w="25400" cap="rnd">
              <a:noFill/>
              <a:round/>
            </a:ln>
            <a:effectLst/>
          </c:spPr>
          <c:marker>
            <c:symbol val="triangle"/>
            <c:size val="12"/>
            <c:spPr>
              <a:solidFill>
                <a:schemeClr val="accent2">
                  <a:shade val="83000"/>
                </a:schemeClr>
              </a:solidFill>
              <a:ln w="9525">
                <a:solidFill>
                  <a:schemeClr val="accent2">
                    <a:shade val="8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Sheet1!$I$3:$I$63</c:f>
              <c:numCache>
                <c:formatCode>General</c:formatCode>
                <c:ptCount val="61"/>
                <c:pt idx="0">
                  <c:v>-2.9489489999999998</c:v>
                </c:pt>
                <c:pt idx="1">
                  <c:v>-3.2148300000000001</c:v>
                </c:pt>
                <c:pt idx="2">
                  <c:v>-3.6021939999999999</c:v>
                </c:pt>
                <c:pt idx="3">
                  <c:v>-4.0742620000000001</c:v>
                </c:pt>
                <c:pt idx="4">
                  <c:v>-4.6399350000000004</c:v>
                </c:pt>
                <c:pt idx="5">
                  <c:v>-5.2577290000000003</c:v>
                </c:pt>
                <c:pt idx="6">
                  <c:v>-5.8925099999999997</c:v>
                </c:pt>
                <c:pt idx="7">
                  <c:v>-6.4496190000000002</c:v>
                </c:pt>
                <c:pt idx="8">
                  <c:v>-6.9140280000000001</c:v>
                </c:pt>
                <c:pt idx="9">
                  <c:v>-7.134487</c:v>
                </c:pt>
                <c:pt idx="10">
                  <c:v>-7.131094</c:v>
                </c:pt>
                <c:pt idx="11">
                  <c:v>-6.8561030000000001</c:v>
                </c:pt>
                <c:pt idx="12">
                  <c:v>-6.3676149999999998</c:v>
                </c:pt>
                <c:pt idx="13">
                  <c:v>-5.7494779999999999</c:v>
                </c:pt>
                <c:pt idx="14">
                  <c:v>-5.1021390000000002</c:v>
                </c:pt>
                <c:pt idx="15">
                  <c:v>-4.4561060000000001</c:v>
                </c:pt>
                <c:pt idx="16">
                  <c:v>-3.8617020000000002</c:v>
                </c:pt>
                <c:pt idx="17">
                  <c:v>-3.3163119999999999</c:v>
                </c:pt>
                <c:pt idx="18">
                  <c:v>-2.927616</c:v>
                </c:pt>
                <c:pt idx="19">
                  <c:v>-2.611758</c:v>
                </c:pt>
                <c:pt idx="20">
                  <c:v>-2.323191</c:v>
                </c:pt>
                <c:pt idx="21">
                  <c:v>-2.1439840000000001</c:v>
                </c:pt>
                <c:pt idx="22">
                  <c:v>-1.9854339999999999</c:v>
                </c:pt>
                <c:pt idx="23">
                  <c:v>-1.928542</c:v>
                </c:pt>
                <c:pt idx="24">
                  <c:v>-1.8895820000000001</c:v>
                </c:pt>
                <c:pt idx="25">
                  <c:v>-1.8886810000000001</c:v>
                </c:pt>
                <c:pt idx="26">
                  <c:v>-1.9351069999999999</c:v>
                </c:pt>
                <c:pt idx="27">
                  <c:v>-2.017366</c:v>
                </c:pt>
                <c:pt idx="28">
                  <c:v>-2.127135</c:v>
                </c:pt>
                <c:pt idx="29">
                  <c:v>-2.2793290000000002</c:v>
                </c:pt>
                <c:pt idx="30">
                  <c:v>-2.469039</c:v>
                </c:pt>
                <c:pt idx="31">
                  <c:v>-2.6964329999999999</c:v>
                </c:pt>
                <c:pt idx="32">
                  <c:v>-2.934955</c:v>
                </c:pt>
                <c:pt idx="33">
                  <c:v>-3.2367210000000002</c:v>
                </c:pt>
                <c:pt idx="34">
                  <c:v>-3.569652</c:v>
                </c:pt>
                <c:pt idx="35">
                  <c:v>-3.9235760000000002</c:v>
                </c:pt>
                <c:pt idx="36">
                  <c:v>-4.3451230000000001</c:v>
                </c:pt>
                <c:pt idx="37">
                  <c:v>-4.7935449999999999</c:v>
                </c:pt>
                <c:pt idx="38">
                  <c:v>-5.3038829999999999</c:v>
                </c:pt>
                <c:pt idx="39">
                  <c:v>-5.8920360000000001</c:v>
                </c:pt>
                <c:pt idx="40">
                  <c:v>-6.4845119999999996</c:v>
                </c:pt>
                <c:pt idx="41">
                  <c:v>-7.1316059999999997</c:v>
                </c:pt>
                <c:pt idx="42">
                  <c:v>-7.8552530000000003</c:v>
                </c:pt>
                <c:pt idx="43">
                  <c:v>-8.6510940000000005</c:v>
                </c:pt>
                <c:pt idx="44">
                  <c:v>-9.5260099999999994</c:v>
                </c:pt>
                <c:pt idx="45">
                  <c:v>-10.40802</c:v>
                </c:pt>
                <c:pt idx="46">
                  <c:v>-11.31176</c:v>
                </c:pt>
                <c:pt idx="47">
                  <c:v>-12.335509999999999</c:v>
                </c:pt>
                <c:pt idx="48">
                  <c:v>-13.45415</c:v>
                </c:pt>
                <c:pt idx="49">
                  <c:v>-14.58384</c:v>
                </c:pt>
                <c:pt idx="50">
                  <c:v>-15.81026</c:v>
                </c:pt>
                <c:pt idx="51">
                  <c:v>-17.07714</c:v>
                </c:pt>
                <c:pt idx="52">
                  <c:v>-18.320869999999999</c:v>
                </c:pt>
                <c:pt idx="53">
                  <c:v>-19.62452</c:v>
                </c:pt>
                <c:pt idx="54">
                  <c:v>-20.93994</c:v>
                </c:pt>
                <c:pt idx="55">
                  <c:v>-22.292739999999998</c:v>
                </c:pt>
                <c:pt idx="56">
                  <c:v>-23.597339999999999</c:v>
                </c:pt>
                <c:pt idx="57">
                  <c:v>-24.895959999999999</c:v>
                </c:pt>
                <c:pt idx="58">
                  <c:v>-26.17492</c:v>
                </c:pt>
                <c:pt idx="59">
                  <c:v>-27.430679999999999</c:v>
                </c:pt>
                <c:pt idx="60">
                  <c:v>-28.63401</c:v>
                </c:pt>
              </c:numCache>
            </c:numRef>
          </c:yVal>
          <c:smooth val="0"/>
          <c:extLst>
            <c:ext xmlns:c16="http://schemas.microsoft.com/office/drawing/2014/chart" uri="{C3380CC4-5D6E-409C-BE32-E72D297353CC}">
              <c16:uniqueId val="{0000000A-81EF-7A4D-9546-EA5E47A9A6B4}"/>
            </c:ext>
          </c:extLst>
        </c:ser>
        <c:ser>
          <c:idx val="8"/>
          <c:order val="10"/>
          <c:tx>
            <c:v>Run 5</c:v>
          </c:tx>
          <c:spPr>
            <a:ln w="25400" cap="rnd">
              <a:noFill/>
              <a:round/>
            </a:ln>
            <a:effectLst/>
          </c:spPr>
          <c:marker>
            <c:symbol val="triangle"/>
            <c:size val="12"/>
            <c:spPr>
              <a:solidFill>
                <a:schemeClr val="accent2">
                  <a:shade val="73000"/>
                </a:schemeClr>
              </a:solidFill>
              <a:ln w="9525">
                <a:solidFill>
                  <a:schemeClr val="accent2">
                    <a:shade val="7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Sheet1!$K$3:$K$63</c:f>
              <c:numCache>
                <c:formatCode>General</c:formatCode>
                <c:ptCount val="61"/>
                <c:pt idx="0">
                  <c:v>-2.9250090000000002</c:v>
                </c:pt>
                <c:pt idx="1">
                  <c:v>-3.2142689999999998</c:v>
                </c:pt>
                <c:pt idx="2">
                  <c:v>-3.5903740000000002</c:v>
                </c:pt>
                <c:pt idx="3">
                  <c:v>-4.0820559999999997</c:v>
                </c:pt>
                <c:pt idx="4">
                  <c:v>-4.6236220000000001</c:v>
                </c:pt>
                <c:pt idx="5">
                  <c:v>-5.2663719999999996</c:v>
                </c:pt>
                <c:pt idx="6">
                  <c:v>-5.9228540000000001</c:v>
                </c:pt>
                <c:pt idx="7">
                  <c:v>-6.531199</c:v>
                </c:pt>
                <c:pt idx="8">
                  <c:v>-7.0633249999999999</c:v>
                </c:pt>
                <c:pt idx="9">
                  <c:v>-7.3898359999999998</c:v>
                </c:pt>
                <c:pt idx="10">
                  <c:v>-7.4610539999999999</c:v>
                </c:pt>
                <c:pt idx="11">
                  <c:v>-7.2305349999999997</c:v>
                </c:pt>
                <c:pt idx="12">
                  <c:v>-6.7635420000000002</c:v>
                </c:pt>
                <c:pt idx="13">
                  <c:v>-6.160571</c:v>
                </c:pt>
                <c:pt idx="14">
                  <c:v>-5.4659019999999998</c:v>
                </c:pt>
                <c:pt idx="15">
                  <c:v>-4.788951</c:v>
                </c:pt>
                <c:pt idx="16">
                  <c:v>-4.15266</c:v>
                </c:pt>
                <c:pt idx="17">
                  <c:v>-3.5674769999999998</c:v>
                </c:pt>
                <c:pt idx="18">
                  <c:v>-3.129508</c:v>
                </c:pt>
                <c:pt idx="19">
                  <c:v>-2.776627</c:v>
                </c:pt>
                <c:pt idx="20">
                  <c:v>-2.440979</c:v>
                </c:pt>
                <c:pt idx="21">
                  <c:v>-2.2440150000000001</c:v>
                </c:pt>
                <c:pt idx="22">
                  <c:v>-2.0721970000000001</c:v>
                </c:pt>
                <c:pt idx="23">
                  <c:v>-1.978372</c:v>
                </c:pt>
                <c:pt idx="24">
                  <c:v>-1.9086689999999999</c:v>
                </c:pt>
                <c:pt idx="25">
                  <c:v>-1.8986670000000001</c:v>
                </c:pt>
                <c:pt idx="26">
                  <c:v>-1.930847</c:v>
                </c:pt>
                <c:pt idx="27">
                  <c:v>-2.0080550000000001</c:v>
                </c:pt>
                <c:pt idx="28">
                  <c:v>-2.1078429999999999</c:v>
                </c:pt>
                <c:pt idx="29">
                  <c:v>-2.2410260000000002</c:v>
                </c:pt>
                <c:pt idx="30">
                  <c:v>-2.4078040000000001</c:v>
                </c:pt>
                <c:pt idx="31">
                  <c:v>-2.6326580000000002</c:v>
                </c:pt>
                <c:pt idx="32">
                  <c:v>-2.8624239999999999</c:v>
                </c:pt>
                <c:pt idx="33">
                  <c:v>-3.152895</c:v>
                </c:pt>
                <c:pt idx="34">
                  <c:v>-3.4645609999999998</c:v>
                </c:pt>
                <c:pt idx="35">
                  <c:v>-3.8190650000000002</c:v>
                </c:pt>
                <c:pt idx="36">
                  <c:v>-4.2370450000000002</c:v>
                </c:pt>
                <c:pt idx="37">
                  <c:v>-4.6632550000000004</c:v>
                </c:pt>
                <c:pt idx="38">
                  <c:v>-5.1416779999999997</c:v>
                </c:pt>
                <c:pt idx="39">
                  <c:v>-5.7284249999999997</c:v>
                </c:pt>
                <c:pt idx="40">
                  <c:v>-6.3098450000000001</c:v>
                </c:pt>
                <c:pt idx="41">
                  <c:v>-6.9475280000000001</c:v>
                </c:pt>
                <c:pt idx="42">
                  <c:v>-7.6586569999999998</c:v>
                </c:pt>
                <c:pt idx="43">
                  <c:v>-8.4347560000000001</c:v>
                </c:pt>
                <c:pt idx="44">
                  <c:v>-9.2995579999999993</c:v>
                </c:pt>
                <c:pt idx="45">
                  <c:v>-10.167479999999999</c:v>
                </c:pt>
                <c:pt idx="46">
                  <c:v>-11.048299999999999</c:v>
                </c:pt>
                <c:pt idx="47">
                  <c:v>-12.070499999999999</c:v>
                </c:pt>
                <c:pt idx="48">
                  <c:v>-13.17084</c:v>
                </c:pt>
                <c:pt idx="49">
                  <c:v>-14.290419999999999</c:v>
                </c:pt>
                <c:pt idx="50">
                  <c:v>-15.51206</c:v>
                </c:pt>
                <c:pt idx="51">
                  <c:v>-16.760840000000002</c:v>
                </c:pt>
                <c:pt idx="52">
                  <c:v>-18.00478</c:v>
                </c:pt>
                <c:pt idx="53">
                  <c:v>-19.300630000000002</c:v>
                </c:pt>
                <c:pt idx="54">
                  <c:v>-20.611149999999999</c:v>
                </c:pt>
                <c:pt idx="55">
                  <c:v>-21.96163</c:v>
                </c:pt>
                <c:pt idx="56">
                  <c:v>-23.2746</c:v>
                </c:pt>
                <c:pt idx="57">
                  <c:v>-24.573260000000001</c:v>
                </c:pt>
                <c:pt idx="58">
                  <c:v>-25.861429999999999</c:v>
                </c:pt>
                <c:pt idx="59">
                  <c:v>-27.11551</c:v>
                </c:pt>
                <c:pt idx="60">
                  <c:v>-28.334219999999998</c:v>
                </c:pt>
              </c:numCache>
            </c:numRef>
          </c:yVal>
          <c:smooth val="0"/>
          <c:extLst>
            <c:ext xmlns:c16="http://schemas.microsoft.com/office/drawing/2014/chart" uri="{C3380CC4-5D6E-409C-BE32-E72D297353CC}">
              <c16:uniqueId val="{0000000B-81EF-7A4D-9546-EA5E47A9A6B4}"/>
            </c:ext>
          </c:extLst>
        </c:ser>
        <c:ser>
          <c:idx val="10"/>
          <c:order val="11"/>
          <c:tx>
            <c:v>Run 6</c:v>
          </c:tx>
          <c:spPr>
            <a:ln w="25400" cap="rnd">
              <a:noFill/>
              <a:round/>
            </a:ln>
            <a:effectLst/>
          </c:spPr>
          <c:marker>
            <c:symbol val="triangle"/>
            <c:size val="12"/>
            <c:spPr>
              <a:solidFill>
                <a:schemeClr val="accent2">
                  <a:shade val="51000"/>
                </a:schemeClr>
              </a:solidFill>
              <a:ln w="9525">
                <a:solidFill>
                  <a:schemeClr val="accent2">
                    <a:shade val="51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Sheet1!$M$3:$M$63</c:f>
              <c:numCache>
                <c:formatCode>General</c:formatCode>
                <c:ptCount val="61"/>
                <c:pt idx="0">
                  <c:v>-2.9888840000000001</c:v>
                </c:pt>
                <c:pt idx="1">
                  <c:v>-3.2577430000000001</c:v>
                </c:pt>
                <c:pt idx="2">
                  <c:v>-3.6439599999999999</c:v>
                </c:pt>
                <c:pt idx="3">
                  <c:v>-4.1308369999999996</c:v>
                </c:pt>
                <c:pt idx="4">
                  <c:v>-4.7154999999999996</c:v>
                </c:pt>
                <c:pt idx="5">
                  <c:v>-5.3689970000000002</c:v>
                </c:pt>
                <c:pt idx="6">
                  <c:v>-6.0813509999999997</c:v>
                </c:pt>
                <c:pt idx="7">
                  <c:v>-6.7517230000000001</c:v>
                </c:pt>
                <c:pt idx="8">
                  <c:v>-7.3384710000000002</c:v>
                </c:pt>
                <c:pt idx="9">
                  <c:v>-7.744891</c:v>
                </c:pt>
                <c:pt idx="10">
                  <c:v>-7.856719</c:v>
                </c:pt>
                <c:pt idx="11">
                  <c:v>-7.7122570000000001</c:v>
                </c:pt>
                <c:pt idx="12">
                  <c:v>-7.2760090000000002</c:v>
                </c:pt>
                <c:pt idx="13">
                  <c:v>-6.6541540000000001</c:v>
                </c:pt>
                <c:pt idx="14">
                  <c:v>-5.9377120000000003</c:v>
                </c:pt>
                <c:pt idx="15">
                  <c:v>-5.2173970000000001</c:v>
                </c:pt>
                <c:pt idx="16">
                  <c:v>-4.5356189999999996</c:v>
                </c:pt>
                <c:pt idx="17">
                  <c:v>-3.9090180000000001</c:v>
                </c:pt>
                <c:pt idx="18">
                  <c:v>-3.406409</c:v>
                </c:pt>
                <c:pt idx="19">
                  <c:v>-2.9948830000000002</c:v>
                </c:pt>
                <c:pt idx="20">
                  <c:v>-2.6586289999999999</c:v>
                </c:pt>
                <c:pt idx="21">
                  <c:v>-2.3770479999999998</c:v>
                </c:pt>
                <c:pt idx="22">
                  <c:v>-2.1826590000000001</c:v>
                </c:pt>
                <c:pt idx="23">
                  <c:v>-2.0728499999999999</c:v>
                </c:pt>
                <c:pt idx="24">
                  <c:v>-1.9846360000000001</c:v>
                </c:pt>
                <c:pt idx="25">
                  <c:v>-1.9508509999999999</c:v>
                </c:pt>
                <c:pt idx="26">
                  <c:v>-1.967824</c:v>
                </c:pt>
                <c:pt idx="27">
                  <c:v>-2.025217</c:v>
                </c:pt>
                <c:pt idx="28">
                  <c:v>-2.1144319999999999</c:v>
                </c:pt>
                <c:pt idx="29">
                  <c:v>-2.2409180000000002</c:v>
                </c:pt>
                <c:pt idx="30">
                  <c:v>-2.4082330000000001</c:v>
                </c:pt>
                <c:pt idx="31">
                  <c:v>-2.620552</c:v>
                </c:pt>
                <c:pt idx="32">
                  <c:v>-2.8437060000000001</c:v>
                </c:pt>
                <c:pt idx="33">
                  <c:v>-3.1308289999999999</c:v>
                </c:pt>
                <c:pt idx="34">
                  <c:v>-3.4332729999999998</c:v>
                </c:pt>
                <c:pt idx="35">
                  <c:v>-3.7950379999999999</c:v>
                </c:pt>
                <c:pt idx="36">
                  <c:v>-4.1893149999999997</c:v>
                </c:pt>
                <c:pt idx="37">
                  <c:v>-4.5998239999999999</c:v>
                </c:pt>
                <c:pt idx="38">
                  <c:v>-5.0875069999999996</c:v>
                </c:pt>
                <c:pt idx="39">
                  <c:v>-5.6483189999999999</c:v>
                </c:pt>
                <c:pt idx="40">
                  <c:v>-6.2408979999999996</c:v>
                </c:pt>
                <c:pt idx="41">
                  <c:v>-6.8643520000000002</c:v>
                </c:pt>
                <c:pt idx="42">
                  <c:v>-7.5666760000000002</c:v>
                </c:pt>
                <c:pt idx="43">
                  <c:v>-8.3355700000000006</c:v>
                </c:pt>
                <c:pt idx="44">
                  <c:v>-9.1948640000000008</c:v>
                </c:pt>
                <c:pt idx="45">
                  <c:v>-10.06052</c:v>
                </c:pt>
                <c:pt idx="46">
                  <c:v>-10.934329999999999</c:v>
                </c:pt>
                <c:pt idx="47">
                  <c:v>-11.950229999999999</c:v>
                </c:pt>
                <c:pt idx="48">
                  <c:v>-13.050369999999999</c:v>
                </c:pt>
                <c:pt idx="49">
                  <c:v>-14.1668</c:v>
                </c:pt>
                <c:pt idx="50">
                  <c:v>-15.378880000000001</c:v>
                </c:pt>
                <c:pt idx="51">
                  <c:v>-16.616669999999999</c:v>
                </c:pt>
                <c:pt idx="52">
                  <c:v>-17.86121</c:v>
                </c:pt>
                <c:pt idx="53">
                  <c:v>-19.152480000000001</c:v>
                </c:pt>
                <c:pt idx="54">
                  <c:v>-20.467870000000001</c:v>
                </c:pt>
                <c:pt idx="55">
                  <c:v>-21.828669999999999</c:v>
                </c:pt>
                <c:pt idx="56">
                  <c:v>-23.130050000000001</c:v>
                </c:pt>
                <c:pt idx="57">
                  <c:v>-24.428650000000001</c:v>
                </c:pt>
                <c:pt idx="58">
                  <c:v>-25.72607</c:v>
                </c:pt>
                <c:pt idx="59">
                  <c:v>-26.995740000000001</c:v>
                </c:pt>
                <c:pt idx="60">
                  <c:v>-28.207100000000001</c:v>
                </c:pt>
              </c:numCache>
            </c:numRef>
          </c:yVal>
          <c:smooth val="0"/>
          <c:extLst>
            <c:ext xmlns:c16="http://schemas.microsoft.com/office/drawing/2014/chart" uri="{C3380CC4-5D6E-409C-BE32-E72D297353CC}">
              <c16:uniqueId val="{0000000C-81EF-7A4D-9546-EA5E47A9A6B4}"/>
            </c:ext>
          </c:extLst>
        </c:ser>
        <c:dLbls>
          <c:showLegendKey val="0"/>
          <c:showVal val="0"/>
          <c:showCatName val="0"/>
          <c:showSerName val="0"/>
          <c:showPercent val="0"/>
          <c:showBubbleSize val="0"/>
        </c:dLbls>
        <c:axId val="1081529359"/>
        <c:axId val="1099510223"/>
      </c:scatterChart>
      <c:valAx>
        <c:axId val="214989448"/>
        <c:scaling>
          <c:logBase val="10"/>
          <c:orientation val="minMax"/>
          <c:max val="10000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Frequency (Hz)</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90104"/>
        <c:crossesAt val="0.1"/>
        <c:crossBetween val="midCat"/>
      </c:valAx>
      <c:valAx>
        <c:axId val="214990104"/>
        <c:scaling>
          <c:logBase val="10"/>
          <c:orientation val="minMax"/>
          <c:max val="700"/>
          <c:min val="7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mod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89448"/>
        <c:crossesAt val="0.1"/>
        <c:crossBetween val="midCat"/>
      </c:valAx>
      <c:valAx>
        <c:axId val="1099510223"/>
        <c:scaling>
          <c:orientation val="minMax"/>
        </c:scaling>
        <c:delete val="0"/>
        <c:axPos val="r"/>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phz (°)</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081529359"/>
        <c:crosses val="max"/>
        <c:crossBetween val="midCat"/>
      </c:valAx>
      <c:valAx>
        <c:axId val="1081529359"/>
        <c:scaling>
          <c:logBase val="10"/>
          <c:orientation val="minMax"/>
        </c:scaling>
        <c:delete val="1"/>
        <c:axPos val="b"/>
        <c:numFmt formatCode="General" sourceLinked="1"/>
        <c:majorTickMark val="out"/>
        <c:minorTickMark val="none"/>
        <c:tickLblPos val="nextTo"/>
        <c:crossAx val="1099510223"/>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scatterChart>
        <c:scatterStyle val="lineMarker"/>
        <c:varyColors val="0"/>
        <c:ser>
          <c:idx val="1"/>
          <c:order val="0"/>
          <c:tx>
            <c:v>Run 1</c:v>
          </c:tx>
          <c:spPr>
            <a:ln w="25400" cap="rnd">
              <a:noFill/>
              <a:round/>
            </a:ln>
            <a:effectLst/>
          </c:spPr>
          <c:marker>
            <c:symbol val="circle"/>
            <c:size val="12"/>
            <c:spPr>
              <a:solidFill>
                <a:schemeClr val="accent2">
                  <a:tint val="52000"/>
                </a:schemeClr>
              </a:solidFill>
              <a:ln w="9525">
                <a:solidFill>
                  <a:schemeClr val="accent2">
                    <a:tint val="5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Sheet1!$B$3:$B$63</c:f>
              <c:numCache>
                <c:formatCode>General</c:formatCode>
                <c:ptCount val="61"/>
                <c:pt idx="0">
                  <c:v>134.22219999999999</c:v>
                </c:pt>
                <c:pt idx="1">
                  <c:v>134.25829999999999</c:v>
                </c:pt>
                <c:pt idx="2">
                  <c:v>134.29400000000001</c:v>
                </c:pt>
                <c:pt idx="3">
                  <c:v>134.42500000000001</c:v>
                </c:pt>
                <c:pt idx="4">
                  <c:v>134.73390000000001</c:v>
                </c:pt>
                <c:pt idx="5">
                  <c:v>135.05770000000001</c:v>
                </c:pt>
                <c:pt idx="6">
                  <c:v>135.59379999999999</c:v>
                </c:pt>
                <c:pt idx="7">
                  <c:v>136.25280000000001</c:v>
                </c:pt>
                <c:pt idx="8">
                  <c:v>137.32490000000001</c:v>
                </c:pt>
                <c:pt idx="9">
                  <c:v>138.53149999999999</c:v>
                </c:pt>
                <c:pt idx="10">
                  <c:v>140.19749999999999</c:v>
                </c:pt>
                <c:pt idx="11">
                  <c:v>142.40110000000001</c:v>
                </c:pt>
                <c:pt idx="12">
                  <c:v>145.4228</c:v>
                </c:pt>
                <c:pt idx="13">
                  <c:v>149.4076</c:v>
                </c:pt>
                <c:pt idx="14">
                  <c:v>154.66239999999999</c:v>
                </c:pt>
                <c:pt idx="15">
                  <c:v>161.6431</c:v>
                </c:pt>
                <c:pt idx="16">
                  <c:v>170.87389999999999</c:v>
                </c:pt>
                <c:pt idx="17">
                  <c:v>183.964</c:v>
                </c:pt>
                <c:pt idx="18">
                  <c:v>199.4171</c:v>
                </c:pt>
                <c:pt idx="19">
                  <c:v>217.61940000000001</c:v>
                </c:pt>
                <c:pt idx="20">
                  <c:v>241.1121</c:v>
                </c:pt>
                <c:pt idx="21">
                  <c:v>266.12549999999999</c:v>
                </c:pt>
                <c:pt idx="22">
                  <c:v>294.98689999999999</c:v>
                </c:pt>
                <c:pt idx="23">
                  <c:v>322.26119999999997</c:v>
                </c:pt>
                <c:pt idx="24">
                  <c:v>352.50259999999997</c:v>
                </c:pt>
                <c:pt idx="25">
                  <c:v>381.02780000000001</c:v>
                </c:pt>
                <c:pt idx="26">
                  <c:v>407.23759999999999</c:v>
                </c:pt>
                <c:pt idx="27">
                  <c:v>433.64859999999999</c:v>
                </c:pt>
                <c:pt idx="28">
                  <c:v>457.32850000000002</c:v>
                </c:pt>
                <c:pt idx="29">
                  <c:v>480.44920000000002</c:v>
                </c:pt>
                <c:pt idx="30">
                  <c:v>502.11419999999998</c:v>
                </c:pt>
                <c:pt idx="31">
                  <c:v>525.37980000000005</c:v>
                </c:pt>
                <c:pt idx="32">
                  <c:v>547.11770000000001</c:v>
                </c:pt>
                <c:pt idx="33">
                  <c:v>571.80179999999996</c:v>
                </c:pt>
                <c:pt idx="34">
                  <c:v>596.66279999999995</c:v>
                </c:pt>
                <c:pt idx="35">
                  <c:v>623.39769999999999</c:v>
                </c:pt>
                <c:pt idx="36">
                  <c:v>653.79250000000002</c:v>
                </c:pt>
                <c:pt idx="37">
                  <c:v>689.8338</c:v>
                </c:pt>
                <c:pt idx="38">
                  <c:v>725.36109999999996</c:v>
                </c:pt>
                <c:pt idx="39">
                  <c:v>768.4547</c:v>
                </c:pt>
                <c:pt idx="40">
                  <c:v>810.75429999999994</c:v>
                </c:pt>
                <c:pt idx="41">
                  <c:v>859.37400000000002</c:v>
                </c:pt>
                <c:pt idx="42">
                  <c:v>914.47609999999997</c:v>
                </c:pt>
                <c:pt idx="43">
                  <c:v>977.71299999999997</c:v>
                </c:pt>
                <c:pt idx="44">
                  <c:v>1050.376</c:v>
                </c:pt>
                <c:pt idx="45">
                  <c:v>1126.068</c:v>
                </c:pt>
                <c:pt idx="46">
                  <c:v>1214.585</c:v>
                </c:pt>
                <c:pt idx="47">
                  <c:v>1310.9359999999999</c:v>
                </c:pt>
                <c:pt idx="48">
                  <c:v>1420.3679999999999</c:v>
                </c:pt>
                <c:pt idx="49">
                  <c:v>1537.7470000000001</c:v>
                </c:pt>
                <c:pt idx="50">
                  <c:v>1678.354</c:v>
                </c:pt>
                <c:pt idx="51">
                  <c:v>1831.3389999999999</c:v>
                </c:pt>
                <c:pt idx="52">
                  <c:v>1994.2739999999999</c:v>
                </c:pt>
                <c:pt idx="53">
                  <c:v>2180.3879999999999</c:v>
                </c:pt>
                <c:pt idx="54">
                  <c:v>2388.1979999999999</c:v>
                </c:pt>
                <c:pt idx="55">
                  <c:v>2625.8110000000001</c:v>
                </c:pt>
                <c:pt idx="56">
                  <c:v>2882.8020000000001</c:v>
                </c:pt>
                <c:pt idx="57">
                  <c:v>3172.0569999999998</c:v>
                </c:pt>
                <c:pt idx="58">
                  <c:v>3497.7089999999998</c:v>
                </c:pt>
                <c:pt idx="59">
                  <c:v>3868.7779999999998</c:v>
                </c:pt>
                <c:pt idx="60">
                  <c:v>4282.1499999999996</c:v>
                </c:pt>
              </c:numCache>
            </c:numRef>
          </c:yVal>
          <c:smooth val="0"/>
          <c:extLst>
            <c:ext xmlns:c16="http://schemas.microsoft.com/office/drawing/2014/chart" uri="{C3380CC4-5D6E-409C-BE32-E72D297353CC}">
              <c16:uniqueId val="{00000000-9FF7-5043-AD20-910585CBBB6D}"/>
            </c:ext>
          </c:extLst>
        </c:ser>
        <c:ser>
          <c:idx val="3"/>
          <c:order val="1"/>
          <c:tx>
            <c:v>Run 2</c:v>
          </c:tx>
          <c:spPr>
            <a:ln w="25400" cap="rnd">
              <a:noFill/>
              <a:round/>
            </a:ln>
            <a:effectLst/>
          </c:spPr>
          <c:marker>
            <c:symbol val="circle"/>
            <c:size val="12"/>
            <c:spPr>
              <a:solidFill>
                <a:schemeClr val="accent2">
                  <a:tint val="74000"/>
                </a:schemeClr>
              </a:solidFill>
              <a:ln w="9525">
                <a:solidFill>
                  <a:schemeClr val="accent2">
                    <a:tint val="7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Sheet1!$D$3:$D$63</c:f>
              <c:numCache>
                <c:formatCode>General</c:formatCode>
                <c:ptCount val="61"/>
                <c:pt idx="0">
                  <c:v>127.7868</c:v>
                </c:pt>
                <c:pt idx="1">
                  <c:v>128.11949999999999</c:v>
                </c:pt>
                <c:pt idx="2">
                  <c:v>128.33840000000001</c:v>
                </c:pt>
                <c:pt idx="3">
                  <c:v>128.68610000000001</c:v>
                </c:pt>
                <c:pt idx="4">
                  <c:v>129.1114</c:v>
                </c:pt>
                <c:pt idx="5">
                  <c:v>129.60820000000001</c:v>
                </c:pt>
                <c:pt idx="6">
                  <c:v>130.33359999999999</c:v>
                </c:pt>
                <c:pt idx="7">
                  <c:v>131.20859999999999</c:v>
                </c:pt>
                <c:pt idx="8">
                  <c:v>132.31659999999999</c:v>
                </c:pt>
                <c:pt idx="9">
                  <c:v>133.74299999999999</c:v>
                </c:pt>
                <c:pt idx="10">
                  <c:v>135.59119999999999</c:v>
                </c:pt>
                <c:pt idx="11">
                  <c:v>137.8826</c:v>
                </c:pt>
                <c:pt idx="12">
                  <c:v>141.0171</c:v>
                </c:pt>
                <c:pt idx="13">
                  <c:v>145.2295</c:v>
                </c:pt>
                <c:pt idx="14">
                  <c:v>150.72149999999999</c:v>
                </c:pt>
                <c:pt idx="15">
                  <c:v>158.12979999999999</c:v>
                </c:pt>
                <c:pt idx="16">
                  <c:v>167.92599999999999</c:v>
                </c:pt>
                <c:pt idx="17">
                  <c:v>182.11510000000001</c:v>
                </c:pt>
                <c:pt idx="18">
                  <c:v>198.9949</c:v>
                </c:pt>
                <c:pt idx="19">
                  <c:v>219.53290000000001</c:v>
                </c:pt>
                <c:pt idx="20">
                  <c:v>246.22909999999999</c:v>
                </c:pt>
                <c:pt idx="21">
                  <c:v>275.5487</c:v>
                </c:pt>
                <c:pt idx="22">
                  <c:v>310.41399999999999</c:v>
                </c:pt>
                <c:pt idx="23">
                  <c:v>343.89940000000001</c:v>
                </c:pt>
                <c:pt idx="24">
                  <c:v>381.65440000000001</c:v>
                </c:pt>
                <c:pt idx="25">
                  <c:v>417.65449999999998</c:v>
                </c:pt>
                <c:pt idx="26">
                  <c:v>450.54109999999997</c:v>
                </c:pt>
                <c:pt idx="27">
                  <c:v>483.26569999999998</c:v>
                </c:pt>
                <c:pt idx="28">
                  <c:v>511.68740000000003</c:v>
                </c:pt>
                <c:pt idx="29">
                  <c:v>538.4692</c:v>
                </c:pt>
                <c:pt idx="30">
                  <c:v>562.46659999999997</c:v>
                </c:pt>
                <c:pt idx="31">
                  <c:v>587.17529999999999</c:v>
                </c:pt>
                <c:pt idx="32">
                  <c:v>609.39620000000002</c:v>
                </c:pt>
                <c:pt idx="33">
                  <c:v>633.79690000000005</c:v>
                </c:pt>
                <c:pt idx="34">
                  <c:v>657.57140000000004</c:v>
                </c:pt>
                <c:pt idx="35">
                  <c:v>682.92849999999999</c:v>
                </c:pt>
                <c:pt idx="36">
                  <c:v>711.27869999999996</c:v>
                </c:pt>
                <c:pt idx="37">
                  <c:v>744.80259999999998</c:v>
                </c:pt>
                <c:pt idx="38">
                  <c:v>777.39059999999995</c:v>
                </c:pt>
                <c:pt idx="39">
                  <c:v>816.6309</c:v>
                </c:pt>
                <c:pt idx="40">
                  <c:v>855.03489999999999</c:v>
                </c:pt>
                <c:pt idx="41">
                  <c:v>899.40120000000002</c:v>
                </c:pt>
                <c:pt idx="42">
                  <c:v>949.92560000000003</c:v>
                </c:pt>
                <c:pt idx="43">
                  <c:v>1008.01</c:v>
                </c:pt>
                <c:pt idx="44">
                  <c:v>1075.2070000000001</c:v>
                </c:pt>
                <c:pt idx="45">
                  <c:v>1145.098</c:v>
                </c:pt>
                <c:pt idx="46">
                  <c:v>1228.7349999999999</c:v>
                </c:pt>
                <c:pt idx="47">
                  <c:v>1320.1469999999999</c:v>
                </c:pt>
                <c:pt idx="48">
                  <c:v>1424.5530000000001</c:v>
                </c:pt>
                <c:pt idx="49">
                  <c:v>1537.644</c:v>
                </c:pt>
                <c:pt idx="50">
                  <c:v>1673.5719999999999</c:v>
                </c:pt>
                <c:pt idx="51">
                  <c:v>1821.806</c:v>
                </c:pt>
                <c:pt idx="52">
                  <c:v>1982.537</c:v>
                </c:pt>
                <c:pt idx="53">
                  <c:v>2166.91</c:v>
                </c:pt>
                <c:pt idx="54">
                  <c:v>2374.4690000000001</c:v>
                </c:pt>
                <c:pt idx="55">
                  <c:v>2613.3710000000001</c:v>
                </c:pt>
                <c:pt idx="56">
                  <c:v>2873.3609999999999</c:v>
                </c:pt>
                <c:pt idx="57">
                  <c:v>3168.3420000000001</c:v>
                </c:pt>
                <c:pt idx="58">
                  <c:v>3500.4279999999999</c:v>
                </c:pt>
                <c:pt idx="59">
                  <c:v>3878.4119999999998</c:v>
                </c:pt>
                <c:pt idx="60">
                  <c:v>4298.3</c:v>
                </c:pt>
              </c:numCache>
            </c:numRef>
          </c:yVal>
          <c:smooth val="0"/>
          <c:extLst xmlns:c15="http://schemas.microsoft.com/office/drawing/2012/chart">
            <c:ext xmlns:c16="http://schemas.microsoft.com/office/drawing/2014/chart" uri="{C3380CC4-5D6E-409C-BE32-E72D297353CC}">
              <c16:uniqueId val="{00000001-9FF7-5043-AD20-910585CBBB6D}"/>
            </c:ext>
          </c:extLst>
        </c:ser>
        <c:ser>
          <c:idx val="5"/>
          <c:order val="2"/>
          <c:tx>
            <c:v>Run 3</c:v>
          </c:tx>
          <c:spPr>
            <a:ln w="25400" cap="rnd">
              <a:noFill/>
              <a:round/>
            </a:ln>
            <a:effectLst/>
          </c:spPr>
          <c:marker>
            <c:symbol val="circle"/>
            <c:size val="12"/>
            <c:spPr>
              <a:solidFill>
                <a:schemeClr val="accent2">
                  <a:tint val="95000"/>
                </a:schemeClr>
              </a:solidFill>
              <a:ln w="9525">
                <a:solidFill>
                  <a:schemeClr val="accent2">
                    <a:tint val="95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Sheet1!$F$3:$F$63</c:f>
              <c:numCache>
                <c:formatCode>General</c:formatCode>
                <c:ptCount val="61"/>
                <c:pt idx="0">
                  <c:v>127.5214</c:v>
                </c:pt>
                <c:pt idx="1">
                  <c:v>127.8887</c:v>
                </c:pt>
                <c:pt idx="2">
                  <c:v>128.10599999999999</c:v>
                </c:pt>
                <c:pt idx="3">
                  <c:v>128.42410000000001</c:v>
                </c:pt>
                <c:pt idx="4">
                  <c:v>128.8826</c:v>
                </c:pt>
                <c:pt idx="5">
                  <c:v>129.42920000000001</c:v>
                </c:pt>
                <c:pt idx="6">
                  <c:v>130.11369999999999</c:v>
                </c:pt>
                <c:pt idx="7">
                  <c:v>130.98240000000001</c:v>
                </c:pt>
                <c:pt idx="8">
                  <c:v>132.06370000000001</c:v>
                </c:pt>
                <c:pt idx="9">
                  <c:v>133.49870000000001</c:v>
                </c:pt>
                <c:pt idx="10">
                  <c:v>135.31809999999999</c:v>
                </c:pt>
                <c:pt idx="11">
                  <c:v>137.60390000000001</c:v>
                </c:pt>
                <c:pt idx="12">
                  <c:v>140.75059999999999</c:v>
                </c:pt>
                <c:pt idx="13">
                  <c:v>144.92310000000001</c:v>
                </c:pt>
                <c:pt idx="14">
                  <c:v>150.47040000000001</c:v>
                </c:pt>
                <c:pt idx="15">
                  <c:v>157.79589999999999</c:v>
                </c:pt>
                <c:pt idx="16">
                  <c:v>167.71440000000001</c:v>
                </c:pt>
                <c:pt idx="17">
                  <c:v>182.14400000000001</c:v>
                </c:pt>
                <c:pt idx="18">
                  <c:v>199.5078</c:v>
                </c:pt>
                <c:pt idx="19">
                  <c:v>220.8828</c:v>
                </c:pt>
                <c:pt idx="20">
                  <c:v>249.0215</c:v>
                </c:pt>
                <c:pt idx="21">
                  <c:v>280.6463</c:v>
                </c:pt>
                <c:pt idx="22">
                  <c:v>318.50889999999998</c:v>
                </c:pt>
                <c:pt idx="23">
                  <c:v>356.04259999999999</c:v>
                </c:pt>
                <c:pt idx="24">
                  <c:v>399.05349999999999</c:v>
                </c:pt>
                <c:pt idx="25">
                  <c:v>440.71870000000001</c:v>
                </c:pt>
                <c:pt idx="26">
                  <c:v>479.25080000000003</c:v>
                </c:pt>
                <c:pt idx="27">
                  <c:v>517.71</c:v>
                </c:pt>
                <c:pt idx="28">
                  <c:v>550.94640000000004</c:v>
                </c:pt>
                <c:pt idx="29">
                  <c:v>581.93799999999999</c:v>
                </c:pt>
                <c:pt idx="30">
                  <c:v>609.23220000000003</c:v>
                </c:pt>
                <c:pt idx="31">
                  <c:v>636.72529999999995</c:v>
                </c:pt>
                <c:pt idx="32">
                  <c:v>660.88019999999995</c:v>
                </c:pt>
                <c:pt idx="33">
                  <c:v>686.71040000000005</c:v>
                </c:pt>
                <c:pt idx="34">
                  <c:v>711.55489999999998</c:v>
                </c:pt>
                <c:pt idx="35">
                  <c:v>737.72850000000005</c:v>
                </c:pt>
                <c:pt idx="36">
                  <c:v>766.35770000000002</c:v>
                </c:pt>
                <c:pt idx="37">
                  <c:v>800.66139999999996</c:v>
                </c:pt>
                <c:pt idx="38">
                  <c:v>833.08259999999996</c:v>
                </c:pt>
                <c:pt idx="39">
                  <c:v>872.30870000000004</c:v>
                </c:pt>
                <c:pt idx="40">
                  <c:v>910.46609999999998</c:v>
                </c:pt>
                <c:pt idx="41">
                  <c:v>954.68</c:v>
                </c:pt>
                <c:pt idx="42">
                  <c:v>1004.699</c:v>
                </c:pt>
                <c:pt idx="43">
                  <c:v>1062.5129999999999</c:v>
                </c:pt>
                <c:pt idx="44">
                  <c:v>1129.1559999999999</c:v>
                </c:pt>
                <c:pt idx="45">
                  <c:v>1199.364</c:v>
                </c:pt>
                <c:pt idx="46">
                  <c:v>1282.1120000000001</c:v>
                </c:pt>
                <c:pt idx="47">
                  <c:v>1372.268</c:v>
                </c:pt>
                <c:pt idx="48">
                  <c:v>1475.6179999999999</c:v>
                </c:pt>
                <c:pt idx="49">
                  <c:v>1588.1859999999999</c:v>
                </c:pt>
                <c:pt idx="50">
                  <c:v>1723.5550000000001</c:v>
                </c:pt>
                <c:pt idx="51">
                  <c:v>1870.8230000000001</c:v>
                </c:pt>
                <c:pt idx="52">
                  <c:v>2030.7660000000001</c:v>
                </c:pt>
                <c:pt idx="53">
                  <c:v>2214.1219999999998</c:v>
                </c:pt>
                <c:pt idx="54">
                  <c:v>2420.3609999999999</c:v>
                </c:pt>
                <c:pt idx="55">
                  <c:v>2658.2820000000002</c:v>
                </c:pt>
                <c:pt idx="56">
                  <c:v>2917.884</c:v>
                </c:pt>
                <c:pt idx="57">
                  <c:v>3210.7449999999999</c:v>
                </c:pt>
                <c:pt idx="58">
                  <c:v>3542.4250000000002</c:v>
                </c:pt>
                <c:pt idx="59">
                  <c:v>3918.9670000000001</c:v>
                </c:pt>
                <c:pt idx="60">
                  <c:v>4339.1679999999997</c:v>
                </c:pt>
              </c:numCache>
            </c:numRef>
          </c:yVal>
          <c:smooth val="0"/>
          <c:extLst>
            <c:ext xmlns:c16="http://schemas.microsoft.com/office/drawing/2014/chart" uri="{C3380CC4-5D6E-409C-BE32-E72D297353CC}">
              <c16:uniqueId val="{00000002-9FF7-5043-AD20-910585CBBB6D}"/>
            </c:ext>
          </c:extLst>
        </c:ser>
        <c:ser>
          <c:idx val="6"/>
          <c:order val="3"/>
          <c:tx>
            <c:v>Run 4</c:v>
          </c:tx>
          <c:spPr>
            <a:ln w="25400" cap="rnd">
              <a:noFill/>
              <a:round/>
            </a:ln>
            <a:effectLst/>
          </c:spPr>
          <c:marker>
            <c:symbol val="circle"/>
            <c:size val="12"/>
            <c:spPr>
              <a:solidFill>
                <a:schemeClr val="accent2">
                  <a:shade val="94000"/>
                </a:schemeClr>
              </a:solidFill>
              <a:ln w="9525">
                <a:solidFill>
                  <a:schemeClr val="accent2">
                    <a:shade val="9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Sheet1!$H$3:$H$63</c:f>
              <c:numCache>
                <c:formatCode>General</c:formatCode>
                <c:ptCount val="61"/>
                <c:pt idx="0">
                  <c:v>127.2704</c:v>
                </c:pt>
                <c:pt idx="1">
                  <c:v>127.55419999999999</c:v>
                </c:pt>
                <c:pt idx="2">
                  <c:v>127.7111</c:v>
                </c:pt>
                <c:pt idx="3">
                  <c:v>127.9928</c:v>
                </c:pt>
                <c:pt idx="4">
                  <c:v>128.386</c:v>
                </c:pt>
                <c:pt idx="5">
                  <c:v>128.82429999999999</c:v>
                </c:pt>
                <c:pt idx="6">
                  <c:v>129.41579999999999</c:v>
                </c:pt>
                <c:pt idx="7">
                  <c:v>130.08500000000001</c:v>
                </c:pt>
                <c:pt idx="8">
                  <c:v>130.95480000000001</c:v>
                </c:pt>
                <c:pt idx="9">
                  <c:v>131.8802</c:v>
                </c:pt>
                <c:pt idx="10">
                  <c:v>133.0343</c:v>
                </c:pt>
                <c:pt idx="11">
                  <c:v>134.47470000000001</c:v>
                </c:pt>
                <c:pt idx="12">
                  <c:v>136.2612</c:v>
                </c:pt>
                <c:pt idx="13">
                  <c:v>138.5967</c:v>
                </c:pt>
                <c:pt idx="14">
                  <c:v>141.54409999999999</c:v>
                </c:pt>
                <c:pt idx="15">
                  <c:v>145.35509999999999</c:v>
                </c:pt>
                <c:pt idx="16">
                  <c:v>150.4075</c:v>
                </c:pt>
                <c:pt idx="17">
                  <c:v>158.1002</c:v>
                </c:pt>
                <c:pt idx="18">
                  <c:v>167.85669999999999</c:v>
                </c:pt>
                <c:pt idx="19">
                  <c:v>180.91149999999999</c:v>
                </c:pt>
                <c:pt idx="20">
                  <c:v>199.44890000000001</c:v>
                </c:pt>
                <c:pt idx="21">
                  <c:v>222.73220000000001</c:v>
                </c:pt>
                <c:pt idx="22">
                  <c:v>254.1952</c:v>
                </c:pt>
                <c:pt idx="23">
                  <c:v>288.61970000000002</c:v>
                </c:pt>
                <c:pt idx="24">
                  <c:v>332.49700000000001</c:v>
                </c:pt>
                <c:pt idx="25">
                  <c:v>379.27379999999999</c:v>
                </c:pt>
                <c:pt idx="26">
                  <c:v>425.75920000000002</c:v>
                </c:pt>
                <c:pt idx="27">
                  <c:v>474.88049999999998</c:v>
                </c:pt>
                <c:pt idx="28">
                  <c:v>518.67499999999995</c:v>
                </c:pt>
                <c:pt idx="29">
                  <c:v>559.70770000000005</c:v>
                </c:pt>
                <c:pt idx="30">
                  <c:v>595.39980000000003</c:v>
                </c:pt>
                <c:pt idx="31">
                  <c:v>629.86530000000005</c:v>
                </c:pt>
                <c:pt idx="32">
                  <c:v>658.88310000000001</c:v>
                </c:pt>
                <c:pt idx="33">
                  <c:v>688.33450000000005</c:v>
                </c:pt>
                <c:pt idx="34">
                  <c:v>714.89649999999995</c:v>
                </c:pt>
                <c:pt idx="35">
                  <c:v>741.2</c:v>
                </c:pt>
                <c:pt idx="36">
                  <c:v>769.48710000000005</c:v>
                </c:pt>
                <c:pt idx="37">
                  <c:v>801.05600000000004</c:v>
                </c:pt>
                <c:pt idx="38">
                  <c:v>830.37360000000001</c:v>
                </c:pt>
                <c:pt idx="39">
                  <c:v>864.46619999999996</c:v>
                </c:pt>
                <c:pt idx="40">
                  <c:v>896.57280000000003</c:v>
                </c:pt>
                <c:pt idx="41">
                  <c:v>933.46969999999999</c:v>
                </c:pt>
                <c:pt idx="42">
                  <c:v>974.16399999999999</c:v>
                </c:pt>
                <c:pt idx="43">
                  <c:v>1020.371</c:v>
                </c:pt>
                <c:pt idx="44">
                  <c:v>1073.2049999999999</c:v>
                </c:pt>
                <c:pt idx="45">
                  <c:v>1127.942</c:v>
                </c:pt>
                <c:pt idx="46">
                  <c:v>1192.799</c:v>
                </c:pt>
                <c:pt idx="47">
                  <c:v>1261.441</c:v>
                </c:pt>
                <c:pt idx="48">
                  <c:v>1339.56</c:v>
                </c:pt>
                <c:pt idx="49">
                  <c:v>1424.153</c:v>
                </c:pt>
                <c:pt idx="50">
                  <c:v>1524.779</c:v>
                </c:pt>
                <c:pt idx="51">
                  <c:v>1634.1320000000001</c:v>
                </c:pt>
                <c:pt idx="52">
                  <c:v>1752.0309999999999</c:v>
                </c:pt>
                <c:pt idx="53">
                  <c:v>1886.3779999999999</c:v>
                </c:pt>
                <c:pt idx="54">
                  <c:v>2037.3050000000001</c:v>
                </c:pt>
                <c:pt idx="55">
                  <c:v>2211.5909999999999</c:v>
                </c:pt>
                <c:pt idx="56">
                  <c:v>2400.2849999999999</c:v>
                </c:pt>
                <c:pt idx="57">
                  <c:v>2614.0650000000001</c:v>
                </c:pt>
                <c:pt idx="58">
                  <c:v>2855.395</c:v>
                </c:pt>
                <c:pt idx="59">
                  <c:v>3129.8829999999998</c:v>
                </c:pt>
                <c:pt idx="60">
                  <c:v>3435.424</c:v>
                </c:pt>
              </c:numCache>
            </c:numRef>
          </c:yVal>
          <c:smooth val="0"/>
          <c:extLst>
            <c:ext xmlns:c16="http://schemas.microsoft.com/office/drawing/2014/chart" uri="{C3380CC4-5D6E-409C-BE32-E72D297353CC}">
              <c16:uniqueId val="{00000003-9FF7-5043-AD20-910585CBBB6D}"/>
            </c:ext>
          </c:extLst>
        </c:ser>
        <c:ser>
          <c:idx val="9"/>
          <c:order val="4"/>
          <c:tx>
            <c:v>Run 5</c:v>
          </c:tx>
          <c:spPr>
            <a:ln w="25400" cap="rnd">
              <a:noFill/>
              <a:round/>
            </a:ln>
            <a:effectLst/>
          </c:spPr>
          <c:marker>
            <c:symbol val="circle"/>
            <c:size val="12"/>
            <c:spPr>
              <a:solidFill>
                <a:schemeClr val="accent2">
                  <a:shade val="62000"/>
                </a:schemeClr>
              </a:solidFill>
              <a:ln w="9525">
                <a:solidFill>
                  <a:schemeClr val="accent2">
                    <a:shade val="62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Sheet1!$J$3:$J$63</c:f>
              <c:numCache>
                <c:formatCode>General</c:formatCode>
                <c:ptCount val="61"/>
                <c:pt idx="0">
                  <c:v>127.334</c:v>
                </c:pt>
                <c:pt idx="1">
                  <c:v>127.6324</c:v>
                </c:pt>
                <c:pt idx="2">
                  <c:v>127.8497</c:v>
                </c:pt>
                <c:pt idx="3">
                  <c:v>128.21789999999999</c:v>
                </c:pt>
                <c:pt idx="4">
                  <c:v>128.59450000000001</c:v>
                </c:pt>
                <c:pt idx="5">
                  <c:v>129.20609999999999</c:v>
                </c:pt>
                <c:pt idx="6">
                  <c:v>129.8956</c:v>
                </c:pt>
                <c:pt idx="7">
                  <c:v>130.73840000000001</c:v>
                </c:pt>
                <c:pt idx="8">
                  <c:v>131.9169</c:v>
                </c:pt>
                <c:pt idx="9">
                  <c:v>133.33949999999999</c:v>
                </c:pt>
                <c:pt idx="10">
                  <c:v>135.0821</c:v>
                </c:pt>
                <c:pt idx="11">
                  <c:v>137.39439999999999</c:v>
                </c:pt>
                <c:pt idx="12">
                  <c:v>140.62200000000001</c:v>
                </c:pt>
                <c:pt idx="13">
                  <c:v>144.6874</c:v>
                </c:pt>
                <c:pt idx="14">
                  <c:v>150.17660000000001</c:v>
                </c:pt>
                <c:pt idx="15">
                  <c:v>157.56809999999999</c:v>
                </c:pt>
                <c:pt idx="16">
                  <c:v>167.53370000000001</c:v>
                </c:pt>
                <c:pt idx="17">
                  <c:v>182.26249999999999</c:v>
                </c:pt>
                <c:pt idx="18">
                  <c:v>200.1404</c:v>
                </c:pt>
                <c:pt idx="19">
                  <c:v>222.40170000000001</c:v>
                </c:pt>
                <c:pt idx="20">
                  <c:v>252.03919999999999</c:v>
                </c:pt>
                <c:pt idx="21">
                  <c:v>285.93790000000001</c:v>
                </c:pt>
                <c:pt idx="22">
                  <c:v>327.55130000000003</c:v>
                </c:pt>
                <c:pt idx="23">
                  <c:v>369.62790000000001</c:v>
                </c:pt>
                <c:pt idx="24">
                  <c:v>419.01429999999999</c:v>
                </c:pt>
                <c:pt idx="25">
                  <c:v>467.86919999999998</c:v>
                </c:pt>
                <c:pt idx="26">
                  <c:v>513.93769999999995</c:v>
                </c:pt>
                <c:pt idx="27">
                  <c:v>560.50099999999998</c:v>
                </c:pt>
                <c:pt idx="28">
                  <c:v>600.90359999999998</c:v>
                </c:pt>
                <c:pt idx="29">
                  <c:v>638.22270000000003</c:v>
                </c:pt>
                <c:pt idx="30">
                  <c:v>670.58410000000003</c:v>
                </c:pt>
                <c:pt idx="31">
                  <c:v>702.35990000000004</c:v>
                </c:pt>
                <c:pt idx="32">
                  <c:v>729.63760000000002</c:v>
                </c:pt>
                <c:pt idx="33">
                  <c:v>757.86189999999999</c:v>
                </c:pt>
                <c:pt idx="34">
                  <c:v>784.54930000000002</c:v>
                </c:pt>
                <c:pt idx="35">
                  <c:v>811.72770000000003</c:v>
                </c:pt>
                <c:pt idx="36">
                  <c:v>841.50969999999995</c:v>
                </c:pt>
                <c:pt idx="37">
                  <c:v>876.20309999999995</c:v>
                </c:pt>
                <c:pt idx="38">
                  <c:v>908.92529999999999</c:v>
                </c:pt>
                <c:pt idx="39">
                  <c:v>948.26790000000005</c:v>
                </c:pt>
                <c:pt idx="40">
                  <c:v>986.35</c:v>
                </c:pt>
                <c:pt idx="41">
                  <c:v>1030.325</c:v>
                </c:pt>
                <c:pt idx="42">
                  <c:v>1079.9559999999999</c:v>
                </c:pt>
                <c:pt idx="43">
                  <c:v>1136.7929999999999</c:v>
                </c:pt>
                <c:pt idx="44">
                  <c:v>1203.577</c:v>
                </c:pt>
                <c:pt idx="45">
                  <c:v>1273.626</c:v>
                </c:pt>
                <c:pt idx="46">
                  <c:v>1355.2349999999999</c:v>
                </c:pt>
                <c:pt idx="47">
                  <c:v>1444.855</c:v>
                </c:pt>
                <c:pt idx="48">
                  <c:v>1547.357</c:v>
                </c:pt>
                <c:pt idx="49">
                  <c:v>1659.1420000000001</c:v>
                </c:pt>
                <c:pt idx="50">
                  <c:v>1793.489</c:v>
                </c:pt>
                <c:pt idx="51">
                  <c:v>1940.086</c:v>
                </c:pt>
                <c:pt idx="52">
                  <c:v>2099.0210000000002</c:v>
                </c:pt>
                <c:pt idx="53">
                  <c:v>2281.828</c:v>
                </c:pt>
                <c:pt idx="54">
                  <c:v>2487.1509999999998</c:v>
                </c:pt>
                <c:pt idx="55">
                  <c:v>2723.7310000000002</c:v>
                </c:pt>
                <c:pt idx="56">
                  <c:v>2982.663</c:v>
                </c:pt>
                <c:pt idx="57">
                  <c:v>3274.5</c:v>
                </c:pt>
                <c:pt idx="58">
                  <c:v>3605.41</c:v>
                </c:pt>
                <c:pt idx="59">
                  <c:v>3980.48</c:v>
                </c:pt>
                <c:pt idx="60">
                  <c:v>4399.9369999999999</c:v>
                </c:pt>
              </c:numCache>
            </c:numRef>
          </c:yVal>
          <c:smooth val="0"/>
          <c:extLst>
            <c:ext xmlns:c16="http://schemas.microsoft.com/office/drawing/2014/chart" uri="{C3380CC4-5D6E-409C-BE32-E72D297353CC}">
              <c16:uniqueId val="{00000004-9FF7-5043-AD20-910585CBBB6D}"/>
            </c:ext>
          </c:extLst>
        </c:ser>
        <c:ser>
          <c:idx val="11"/>
          <c:order val="5"/>
          <c:tx>
            <c:v>Run 6</c:v>
          </c:tx>
          <c:spPr>
            <a:ln w="25400" cap="rnd">
              <a:noFill/>
              <a:round/>
            </a:ln>
            <a:effectLst/>
          </c:spPr>
          <c:marker>
            <c:symbol val="circle"/>
            <c:size val="12"/>
            <c:spPr>
              <a:solidFill>
                <a:schemeClr val="accent2">
                  <a:shade val="40000"/>
                </a:schemeClr>
              </a:solidFill>
              <a:ln w="9525">
                <a:solidFill>
                  <a:schemeClr val="accent2">
                    <a:shade val="40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Sheet1!$L$3:$L$63</c:f>
              <c:numCache>
                <c:formatCode>General</c:formatCode>
                <c:ptCount val="61"/>
                <c:pt idx="0">
                  <c:v>127.3723</c:v>
                </c:pt>
                <c:pt idx="1">
                  <c:v>127.7116</c:v>
                </c:pt>
                <c:pt idx="2">
                  <c:v>127.8616</c:v>
                </c:pt>
                <c:pt idx="3">
                  <c:v>128.21780000000001</c:v>
                </c:pt>
                <c:pt idx="4">
                  <c:v>128.69820000000001</c:v>
                </c:pt>
                <c:pt idx="5">
                  <c:v>129.27189999999999</c:v>
                </c:pt>
                <c:pt idx="6">
                  <c:v>129.92830000000001</c:v>
                </c:pt>
                <c:pt idx="7">
                  <c:v>130.75</c:v>
                </c:pt>
                <c:pt idx="8">
                  <c:v>131.95750000000001</c:v>
                </c:pt>
                <c:pt idx="9">
                  <c:v>133.37440000000001</c:v>
                </c:pt>
                <c:pt idx="10">
                  <c:v>135.10980000000001</c:v>
                </c:pt>
                <c:pt idx="11">
                  <c:v>137.45009999999999</c:v>
                </c:pt>
                <c:pt idx="12">
                  <c:v>140.595</c:v>
                </c:pt>
                <c:pt idx="13">
                  <c:v>144.65450000000001</c:v>
                </c:pt>
                <c:pt idx="14">
                  <c:v>150.221</c:v>
                </c:pt>
                <c:pt idx="15">
                  <c:v>157.6788</c:v>
                </c:pt>
                <c:pt idx="16">
                  <c:v>167.65799999999999</c:v>
                </c:pt>
                <c:pt idx="17">
                  <c:v>182.41909999999999</c:v>
                </c:pt>
                <c:pt idx="18">
                  <c:v>200.429</c:v>
                </c:pt>
                <c:pt idx="19">
                  <c:v>222.94900000000001</c:v>
                </c:pt>
                <c:pt idx="20">
                  <c:v>253.04949999999999</c:v>
                </c:pt>
                <c:pt idx="21">
                  <c:v>288.04020000000003</c:v>
                </c:pt>
                <c:pt idx="22">
                  <c:v>331.00189999999998</c:v>
                </c:pt>
                <c:pt idx="23">
                  <c:v>374.63900000000001</c:v>
                </c:pt>
                <c:pt idx="24">
                  <c:v>426.46480000000003</c:v>
                </c:pt>
                <c:pt idx="25">
                  <c:v>478.36219999999997</c:v>
                </c:pt>
                <c:pt idx="26">
                  <c:v>527.45709999999997</c:v>
                </c:pt>
                <c:pt idx="27">
                  <c:v>577.59839999999997</c:v>
                </c:pt>
                <c:pt idx="28">
                  <c:v>621.01549999999997</c:v>
                </c:pt>
                <c:pt idx="29">
                  <c:v>661.35059999999999</c:v>
                </c:pt>
                <c:pt idx="30">
                  <c:v>696.00509999999997</c:v>
                </c:pt>
                <c:pt idx="31">
                  <c:v>729.80610000000001</c:v>
                </c:pt>
                <c:pt idx="32">
                  <c:v>758.56280000000004</c:v>
                </c:pt>
                <c:pt idx="33">
                  <c:v>787.92960000000005</c:v>
                </c:pt>
                <c:pt idx="34">
                  <c:v>815.55430000000001</c:v>
                </c:pt>
                <c:pt idx="35">
                  <c:v>843.3492</c:v>
                </c:pt>
                <c:pt idx="36">
                  <c:v>873.45889999999997</c:v>
                </c:pt>
                <c:pt idx="37">
                  <c:v>908.43970000000002</c:v>
                </c:pt>
                <c:pt idx="38">
                  <c:v>941.21550000000002</c:v>
                </c:pt>
                <c:pt idx="39">
                  <c:v>979.23900000000003</c:v>
                </c:pt>
                <c:pt idx="40">
                  <c:v>1018.877</c:v>
                </c:pt>
                <c:pt idx="41">
                  <c:v>1062.607</c:v>
                </c:pt>
                <c:pt idx="42">
                  <c:v>1112.1220000000001</c:v>
                </c:pt>
                <c:pt idx="43">
                  <c:v>1169.1420000000001</c:v>
                </c:pt>
                <c:pt idx="44">
                  <c:v>1235.4059999999999</c:v>
                </c:pt>
                <c:pt idx="45">
                  <c:v>1305.328</c:v>
                </c:pt>
                <c:pt idx="46">
                  <c:v>1386.5319999999999</c:v>
                </c:pt>
                <c:pt idx="47">
                  <c:v>1475.66</c:v>
                </c:pt>
                <c:pt idx="48">
                  <c:v>1578.1690000000001</c:v>
                </c:pt>
                <c:pt idx="49">
                  <c:v>1689.5650000000001</c:v>
                </c:pt>
                <c:pt idx="50">
                  <c:v>1823.64</c:v>
                </c:pt>
                <c:pt idx="51">
                  <c:v>1969.846</c:v>
                </c:pt>
                <c:pt idx="52">
                  <c:v>2128.87</c:v>
                </c:pt>
                <c:pt idx="53">
                  <c:v>2310.5050000000001</c:v>
                </c:pt>
                <c:pt idx="54">
                  <c:v>2515.8560000000002</c:v>
                </c:pt>
                <c:pt idx="55">
                  <c:v>2752.35</c:v>
                </c:pt>
                <c:pt idx="56">
                  <c:v>3010.88</c:v>
                </c:pt>
                <c:pt idx="57">
                  <c:v>3301.8890000000001</c:v>
                </c:pt>
                <c:pt idx="58">
                  <c:v>3632.364</c:v>
                </c:pt>
                <c:pt idx="59">
                  <c:v>4007.998</c:v>
                </c:pt>
                <c:pt idx="60">
                  <c:v>4426.6289999999999</c:v>
                </c:pt>
              </c:numCache>
            </c:numRef>
          </c:yVal>
          <c:smooth val="0"/>
          <c:extLst>
            <c:ext xmlns:c16="http://schemas.microsoft.com/office/drawing/2014/chart" uri="{C3380CC4-5D6E-409C-BE32-E72D297353CC}">
              <c16:uniqueId val="{00000005-9FF7-5043-AD20-910585CBBB6D}"/>
            </c:ext>
          </c:extLst>
        </c:ser>
        <c:ser>
          <c:idx val="7"/>
          <c:order val="9"/>
          <c:tx>
            <c:v>Run 4</c:v>
          </c:tx>
          <c:spPr>
            <a:ln w="25400" cap="rnd">
              <a:noFill/>
              <a:round/>
            </a:ln>
            <a:effectLst/>
          </c:spPr>
          <c:marker>
            <c:symbol val="triangle"/>
            <c:size val="12"/>
            <c:spPr>
              <a:solidFill>
                <a:schemeClr val="accent2">
                  <a:shade val="83000"/>
                </a:schemeClr>
              </a:solidFill>
              <a:ln w="9525">
                <a:solidFill>
                  <a:schemeClr val="accent2">
                    <a:shade val="8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Sheet1!$I$3:$I$63</c:f>
              <c:numCache>
                <c:formatCode>General</c:formatCode>
                <c:ptCount val="61"/>
                <c:pt idx="0">
                  <c:v>-5.317793</c:v>
                </c:pt>
                <c:pt idx="1">
                  <c:v>-4.9532369999999997</c:v>
                </c:pt>
                <c:pt idx="2">
                  <c:v>-6.2341920000000002</c:v>
                </c:pt>
                <c:pt idx="3">
                  <c:v>-7.0693640000000002</c:v>
                </c:pt>
                <c:pt idx="4">
                  <c:v>-8.2034520000000004</c:v>
                </c:pt>
                <c:pt idx="5">
                  <c:v>-9.6581100000000006</c:v>
                </c:pt>
                <c:pt idx="6">
                  <c:v>-11.410629999999999</c:v>
                </c:pt>
                <c:pt idx="7">
                  <c:v>-13.598509999999999</c:v>
                </c:pt>
                <c:pt idx="8">
                  <c:v>-16.314879999999999</c:v>
                </c:pt>
                <c:pt idx="9">
                  <c:v>-19.551659999999998</c:v>
                </c:pt>
                <c:pt idx="10">
                  <c:v>-23.41329</c:v>
                </c:pt>
                <c:pt idx="11">
                  <c:v>-28.217220000000001</c:v>
                </c:pt>
                <c:pt idx="12">
                  <c:v>-34.235129999999998</c:v>
                </c:pt>
                <c:pt idx="13">
                  <c:v>-41.542369999999998</c:v>
                </c:pt>
                <c:pt idx="14">
                  <c:v>-50.3598</c:v>
                </c:pt>
                <c:pt idx="15">
                  <c:v>-61.04815</c:v>
                </c:pt>
                <c:pt idx="16">
                  <c:v>-73.740520000000004</c:v>
                </c:pt>
                <c:pt idx="17">
                  <c:v>-90.348470000000006</c:v>
                </c:pt>
                <c:pt idx="18">
                  <c:v>-108.3815</c:v>
                </c:pt>
                <c:pt idx="19">
                  <c:v>-128.22970000000001</c:v>
                </c:pt>
                <c:pt idx="20">
                  <c:v>-151.75729999999999</c:v>
                </c:pt>
                <c:pt idx="21">
                  <c:v>-175.6001</c:v>
                </c:pt>
                <c:pt idx="22">
                  <c:v>-200.46299999999999</c:v>
                </c:pt>
                <c:pt idx="23">
                  <c:v>-221.47470000000001</c:v>
                </c:pt>
                <c:pt idx="24">
                  <c:v>-240.4092</c:v>
                </c:pt>
                <c:pt idx="25">
                  <c:v>-253.17259999999999</c:v>
                </c:pt>
                <c:pt idx="26">
                  <c:v>-259.48329999999999</c:v>
                </c:pt>
                <c:pt idx="27">
                  <c:v>-260.11380000000003</c:v>
                </c:pt>
                <c:pt idx="28">
                  <c:v>-256.28879999999998</c:v>
                </c:pt>
                <c:pt idx="29">
                  <c:v>-249.73320000000001</c:v>
                </c:pt>
                <c:pt idx="30">
                  <c:v>-242.62819999999999</c:v>
                </c:pt>
                <c:pt idx="31">
                  <c:v>-235.93100000000001</c:v>
                </c:pt>
                <c:pt idx="32">
                  <c:v>-231.3826</c:v>
                </c:pt>
                <c:pt idx="33">
                  <c:v>-229.3956</c:v>
                </c:pt>
                <c:pt idx="34">
                  <c:v>-230.70859999999999</c:v>
                </c:pt>
                <c:pt idx="35">
                  <c:v>-235.54640000000001</c:v>
                </c:pt>
                <c:pt idx="36">
                  <c:v>-243.9196</c:v>
                </c:pt>
                <c:pt idx="37">
                  <c:v>-258.30220000000003</c:v>
                </c:pt>
                <c:pt idx="38">
                  <c:v>-273.63650000000001</c:v>
                </c:pt>
                <c:pt idx="39">
                  <c:v>-295.72300000000001</c:v>
                </c:pt>
                <c:pt idx="40">
                  <c:v>-318.8639</c:v>
                </c:pt>
                <c:pt idx="41">
                  <c:v>-347.07380000000001</c:v>
                </c:pt>
                <c:pt idx="42">
                  <c:v>-379.79700000000003</c:v>
                </c:pt>
                <c:pt idx="43">
                  <c:v>-418.89370000000002</c:v>
                </c:pt>
                <c:pt idx="44">
                  <c:v>-464.7731</c:v>
                </c:pt>
                <c:pt idx="45">
                  <c:v>-513.58950000000004</c:v>
                </c:pt>
                <c:pt idx="46">
                  <c:v>-569.45839999999998</c:v>
                </c:pt>
                <c:pt idx="47">
                  <c:v>-633.29610000000002</c:v>
                </c:pt>
                <c:pt idx="48">
                  <c:v>-706.68550000000005</c:v>
                </c:pt>
                <c:pt idx="49">
                  <c:v>-786.33960000000002</c:v>
                </c:pt>
                <c:pt idx="50">
                  <c:v>-881.49519999999995</c:v>
                </c:pt>
                <c:pt idx="51">
                  <c:v>-985.49199999999996</c:v>
                </c:pt>
                <c:pt idx="52">
                  <c:v>-1098.3209999999999</c:v>
                </c:pt>
                <c:pt idx="53">
                  <c:v>-1227.2860000000001</c:v>
                </c:pt>
                <c:pt idx="54">
                  <c:v>-1371.8920000000001</c:v>
                </c:pt>
                <c:pt idx="55">
                  <c:v>-1538.2650000000001</c:v>
                </c:pt>
                <c:pt idx="56">
                  <c:v>-1719.1389999999999</c:v>
                </c:pt>
                <c:pt idx="57">
                  <c:v>-1922.521</c:v>
                </c:pt>
                <c:pt idx="58">
                  <c:v>-2152.0639999999999</c:v>
                </c:pt>
                <c:pt idx="59">
                  <c:v>-2412.7530000000002</c:v>
                </c:pt>
                <c:pt idx="60">
                  <c:v>-2702.9319999999998</c:v>
                </c:pt>
              </c:numCache>
            </c:numRef>
          </c:yVal>
          <c:smooth val="0"/>
          <c:extLst>
            <c:ext xmlns:c16="http://schemas.microsoft.com/office/drawing/2014/chart" uri="{C3380CC4-5D6E-409C-BE32-E72D297353CC}">
              <c16:uniqueId val="{00000006-9FF7-5043-AD20-910585CBBB6D}"/>
            </c:ext>
          </c:extLst>
        </c:ser>
        <c:dLbls>
          <c:showLegendKey val="0"/>
          <c:showVal val="0"/>
          <c:showCatName val="0"/>
          <c:showSerName val="0"/>
          <c:showPercent val="0"/>
          <c:showBubbleSize val="0"/>
        </c:dLbls>
        <c:axId val="214989448"/>
        <c:axId val="214990104"/>
      </c:scatterChart>
      <c:scatterChart>
        <c:scatterStyle val="lineMarker"/>
        <c:varyColors val="0"/>
        <c:ser>
          <c:idx val="0"/>
          <c:order val="6"/>
          <c:tx>
            <c:v>Run 1</c:v>
          </c:tx>
          <c:spPr>
            <a:ln w="25400" cap="rnd">
              <a:noFill/>
              <a:round/>
            </a:ln>
            <a:effectLst/>
          </c:spPr>
          <c:marker>
            <c:symbol val="triangle"/>
            <c:size val="12"/>
            <c:spPr>
              <a:solidFill>
                <a:schemeClr val="accent2">
                  <a:tint val="41000"/>
                </a:schemeClr>
              </a:solidFill>
              <a:ln w="9525">
                <a:solidFill>
                  <a:schemeClr val="accent2">
                    <a:tint val="41000"/>
                  </a:schemeClr>
                </a:solidFill>
              </a:ln>
              <a:effectLst/>
            </c:spPr>
          </c:marker>
          <c:dPt>
            <c:idx val="54"/>
            <c:marker>
              <c:symbol val="triangle"/>
              <c:size val="12"/>
              <c:spPr>
                <a:solidFill>
                  <a:schemeClr val="accent2">
                    <a:tint val="41000"/>
                  </a:schemeClr>
                </a:solidFill>
                <a:ln w="9525">
                  <a:solidFill>
                    <a:schemeClr val="accent2">
                      <a:tint val="41000"/>
                    </a:schemeClr>
                  </a:solidFill>
                </a:ln>
                <a:effectLst/>
              </c:spPr>
            </c:marker>
            <c:bubble3D val="0"/>
            <c:extLst>
              <c:ext xmlns:c16="http://schemas.microsoft.com/office/drawing/2014/chart" uri="{C3380CC4-5D6E-409C-BE32-E72D297353CC}">
                <c16:uniqueId val="{00000007-9FF7-5043-AD20-910585CBBB6D}"/>
              </c:ext>
            </c:extLst>
          </c:dPt>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Sheet1!$C$3:$C$63</c:f>
              <c:numCache>
                <c:formatCode>General</c:formatCode>
                <c:ptCount val="61"/>
                <c:pt idx="0">
                  <c:v>-2.1520869999999999</c:v>
                </c:pt>
                <c:pt idx="1">
                  <c:v>-2.292799</c:v>
                </c:pt>
                <c:pt idx="2">
                  <c:v>-2.5259900000000002</c:v>
                </c:pt>
                <c:pt idx="3">
                  <c:v>-2.8628360000000002</c:v>
                </c:pt>
                <c:pt idx="4">
                  <c:v>-3.3198430000000001</c:v>
                </c:pt>
                <c:pt idx="5">
                  <c:v>-3.8707989999999999</c:v>
                </c:pt>
                <c:pt idx="6">
                  <c:v>-4.570786</c:v>
                </c:pt>
                <c:pt idx="7">
                  <c:v>-5.3865600000000002</c:v>
                </c:pt>
                <c:pt idx="8">
                  <c:v>-6.4147420000000004</c:v>
                </c:pt>
                <c:pt idx="9">
                  <c:v>-7.6331540000000002</c:v>
                </c:pt>
                <c:pt idx="10">
                  <c:v>-9.0546609999999994</c:v>
                </c:pt>
                <c:pt idx="11">
                  <c:v>-10.695</c:v>
                </c:pt>
                <c:pt idx="12">
                  <c:v>-12.66559</c:v>
                </c:pt>
                <c:pt idx="13">
                  <c:v>-14.89841</c:v>
                </c:pt>
                <c:pt idx="14">
                  <c:v>-17.3582</c:v>
                </c:pt>
                <c:pt idx="15">
                  <c:v>-20.00506</c:v>
                </c:pt>
                <c:pt idx="16">
                  <c:v>-22.71828</c:v>
                </c:pt>
                <c:pt idx="17">
                  <c:v>-25.53952</c:v>
                </c:pt>
                <c:pt idx="18">
                  <c:v>-27.837430000000001</c:v>
                </c:pt>
                <c:pt idx="19">
                  <c:v>-29.581469999999999</c:v>
                </c:pt>
                <c:pt idx="20">
                  <c:v>-30.729469999999999</c:v>
                </c:pt>
                <c:pt idx="21">
                  <c:v>-31.182120000000001</c:v>
                </c:pt>
                <c:pt idx="22">
                  <c:v>-30.852509999999999</c:v>
                </c:pt>
                <c:pt idx="23">
                  <c:v>-30.06034</c:v>
                </c:pt>
                <c:pt idx="24">
                  <c:v>-28.749600000000001</c:v>
                </c:pt>
                <c:pt idx="25">
                  <c:v>-27.23405</c:v>
                </c:pt>
                <c:pt idx="26">
                  <c:v>-25.724779999999999</c:v>
                </c:pt>
                <c:pt idx="27">
                  <c:v>-24.189689999999999</c:v>
                </c:pt>
                <c:pt idx="28">
                  <c:v>-22.901969999999999</c:v>
                </c:pt>
                <c:pt idx="29">
                  <c:v>-21.819569999999999</c:v>
                </c:pt>
                <c:pt idx="30">
                  <c:v>-21.028500000000001</c:v>
                </c:pt>
                <c:pt idx="31">
                  <c:v>-20.45185</c:v>
                </c:pt>
                <c:pt idx="32">
                  <c:v>-20.168710000000001</c:v>
                </c:pt>
                <c:pt idx="33">
                  <c:v>-20.106030000000001</c:v>
                </c:pt>
                <c:pt idx="34">
                  <c:v>-20.256250000000001</c:v>
                </c:pt>
                <c:pt idx="35">
                  <c:v>-20.579719999999998</c:v>
                </c:pt>
                <c:pt idx="36">
                  <c:v>-21.10172</c:v>
                </c:pt>
                <c:pt idx="37">
                  <c:v>-21.814640000000001</c:v>
                </c:pt>
                <c:pt idx="38">
                  <c:v>-22.565180000000002</c:v>
                </c:pt>
                <c:pt idx="39">
                  <c:v>-23.477119999999999</c:v>
                </c:pt>
                <c:pt idx="40">
                  <c:v>-24.3828</c:v>
                </c:pt>
                <c:pt idx="41">
                  <c:v>-25.333220000000001</c:v>
                </c:pt>
                <c:pt idx="42">
                  <c:v>-26.334779999999999</c:v>
                </c:pt>
                <c:pt idx="43">
                  <c:v>-27.375689999999999</c:v>
                </c:pt>
                <c:pt idx="44">
                  <c:v>-28.455120000000001</c:v>
                </c:pt>
                <c:pt idx="45">
                  <c:v>-29.44537</c:v>
                </c:pt>
                <c:pt idx="46">
                  <c:v>-30.379809999999999</c:v>
                </c:pt>
                <c:pt idx="47">
                  <c:v>-31.356179999999998</c:v>
                </c:pt>
                <c:pt idx="48">
                  <c:v>-32.320250000000001</c:v>
                </c:pt>
                <c:pt idx="49">
                  <c:v>-33.210380000000001</c:v>
                </c:pt>
                <c:pt idx="50">
                  <c:v>-34.103169999999999</c:v>
                </c:pt>
                <c:pt idx="51">
                  <c:v>-34.927250000000001</c:v>
                </c:pt>
                <c:pt idx="52">
                  <c:v>-35.666629999999998</c:v>
                </c:pt>
                <c:pt idx="53">
                  <c:v>-36.362949999999998</c:v>
                </c:pt>
                <c:pt idx="54">
                  <c:v>-37.008940000000003</c:v>
                </c:pt>
                <c:pt idx="55">
                  <c:v>-37.619950000000003</c:v>
                </c:pt>
                <c:pt idx="56">
                  <c:v>-38.143090000000001</c:v>
                </c:pt>
                <c:pt idx="57">
                  <c:v>-38.615720000000003</c:v>
                </c:pt>
                <c:pt idx="58">
                  <c:v>-39.051549999999999</c:v>
                </c:pt>
                <c:pt idx="59">
                  <c:v>-39.453740000000003</c:v>
                </c:pt>
                <c:pt idx="60">
                  <c:v>-39.817039999999999</c:v>
                </c:pt>
              </c:numCache>
            </c:numRef>
          </c:yVal>
          <c:smooth val="0"/>
          <c:extLst>
            <c:ext xmlns:c16="http://schemas.microsoft.com/office/drawing/2014/chart" uri="{C3380CC4-5D6E-409C-BE32-E72D297353CC}">
              <c16:uniqueId val="{00000008-9FF7-5043-AD20-910585CBBB6D}"/>
            </c:ext>
          </c:extLst>
        </c:ser>
        <c:ser>
          <c:idx val="2"/>
          <c:order val="7"/>
          <c:tx>
            <c:v>Run 2</c:v>
          </c:tx>
          <c:spPr>
            <a:ln w="25400" cap="rnd">
              <a:noFill/>
              <a:round/>
            </a:ln>
            <a:effectLst/>
          </c:spPr>
          <c:marker>
            <c:symbol val="triangle"/>
            <c:size val="12"/>
            <c:spPr>
              <a:solidFill>
                <a:schemeClr val="accent2">
                  <a:tint val="63000"/>
                </a:schemeClr>
              </a:solidFill>
              <a:ln w="9525">
                <a:solidFill>
                  <a:schemeClr val="accent2">
                    <a:tint val="6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Sheet1!$E$3:$E$63</c:f>
              <c:numCache>
                <c:formatCode>General</c:formatCode>
                <c:ptCount val="61"/>
                <c:pt idx="0">
                  <c:v>-2.3211879999999998</c:v>
                </c:pt>
                <c:pt idx="1">
                  <c:v>-2.1785860000000001</c:v>
                </c:pt>
                <c:pt idx="2">
                  <c:v>-2.7350409999999998</c:v>
                </c:pt>
                <c:pt idx="3">
                  <c:v>-3.0857839999999999</c:v>
                </c:pt>
                <c:pt idx="4">
                  <c:v>-3.572651</c:v>
                </c:pt>
                <c:pt idx="5">
                  <c:v>-4.1816709999999997</c:v>
                </c:pt>
                <c:pt idx="6">
                  <c:v>-4.9089169999999998</c:v>
                </c:pt>
                <c:pt idx="7">
                  <c:v>-5.817933</c:v>
                </c:pt>
                <c:pt idx="8">
                  <c:v>-6.8855009999999996</c:v>
                </c:pt>
                <c:pt idx="9">
                  <c:v>-8.1945479999999993</c:v>
                </c:pt>
                <c:pt idx="10">
                  <c:v>-9.69224</c:v>
                </c:pt>
                <c:pt idx="11">
                  <c:v>-11.478579999999999</c:v>
                </c:pt>
                <c:pt idx="12">
                  <c:v>-13.633929999999999</c:v>
                </c:pt>
                <c:pt idx="13">
                  <c:v>-16.091000000000001</c:v>
                </c:pt>
                <c:pt idx="14">
                  <c:v>-18.794450000000001</c:v>
                </c:pt>
                <c:pt idx="15">
                  <c:v>-21.73807</c:v>
                </c:pt>
                <c:pt idx="16">
                  <c:v>-24.778459999999999</c:v>
                </c:pt>
                <c:pt idx="17">
                  <c:v>-28.041129999999999</c:v>
                </c:pt>
                <c:pt idx="18">
                  <c:v>-30.72832</c:v>
                </c:pt>
                <c:pt idx="19">
                  <c:v>-32.776519999999998</c:v>
                </c:pt>
                <c:pt idx="20">
                  <c:v>-34.237270000000002</c:v>
                </c:pt>
                <c:pt idx="21">
                  <c:v>-34.770629999999997</c:v>
                </c:pt>
                <c:pt idx="22">
                  <c:v>-34.532690000000002</c:v>
                </c:pt>
                <c:pt idx="23">
                  <c:v>-33.527529999999999</c:v>
                </c:pt>
                <c:pt idx="24">
                  <c:v>-31.877949999999998</c:v>
                </c:pt>
                <c:pt idx="25">
                  <c:v>-29.893260000000001</c:v>
                </c:pt>
                <c:pt idx="26">
                  <c:v>-27.828240000000001</c:v>
                </c:pt>
                <c:pt idx="27">
                  <c:v>-25.65437</c:v>
                </c:pt>
                <c:pt idx="28">
                  <c:v>-23.74689</c:v>
                </c:pt>
                <c:pt idx="29">
                  <c:v>-22.049309999999998</c:v>
                </c:pt>
                <c:pt idx="30">
                  <c:v>-20.70607</c:v>
                </c:pt>
                <c:pt idx="31">
                  <c:v>-19.590800000000002</c:v>
                </c:pt>
                <c:pt idx="32">
                  <c:v>-18.859929999999999</c:v>
                </c:pt>
                <c:pt idx="33">
                  <c:v>-18.397919999999999</c:v>
                </c:pt>
                <c:pt idx="34">
                  <c:v>-18.212340000000001</c:v>
                </c:pt>
                <c:pt idx="35">
                  <c:v>-18.246680000000001</c:v>
                </c:pt>
                <c:pt idx="36">
                  <c:v>-18.5212</c:v>
                </c:pt>
                <c:pt idx="37">
                  <c:v>-19.03285</c:v>
                </c:pt>
                <c:pt idx="38">
                  <c:v>-19.600100000000001</c:v>
                </c:pt>
                <c:pt idx="39">
                  <c:v>-20.419509999999999</c:v>
                </c:pt>
                <c:pt idx="40">
                  <c:v>-21.242139999999999</c:v>
                </c:pt>
                <c:pt idx="41">
                  <c:v>-22.142389999999999</c:v>
                </c:pt>
                <c:pt idx="42">
                  <c:v>-23.147169999999999</c:v>
                </c:pt>
                <c:pt idx="43">
                  <c:v>-24.217580000000002</c:v>
                </c:pt>
                <c:pt idx="44">
                  <c:v>-25.351389999999999</c:v>
                </c:pt>
                <c:pt idx="45">
                  <c:v>-26.41507</c:v>
                </c:pt>
                <c:pt idx="46">
                  <c:v>-27.454170000000001</c:v>
                </c:pt>
                <c:pt idx="47">
                  <c:v>-28.55461</c:v>
                </c:pt>
                <c:pt idx="48">
                  <c:v>-29.66038</c:v>
                </c:pt>
                <c:pt idx="49">
                  <c:v>-30.70054</c:v>
                </c:pt>
                <c:pt idx="50">
                  <c:v>-31.760290000000001</c:v>
                </c:pt>
                <c:pt idx="51">
                  <c:v>-32.749899999999997</c:v>
                </c:pt>
                <c:pt idx="52">
                  <c:v>-33.645510000000002</c:v>
                </c:pt>
                <c:pt idx="53">
                  <c:v>-34.517229999999998</c:v>
                </c:pt>
                <c:pt idx="54">
                  <c:v>-35.326430000000002</c:v>
                </c:pt>
                <c:pt idx="55">
                  <c:v>-36.099600000000002</c:v>
                </c:pt>
                <c:pt idx="56">
                  <c:v>-36.786769999999997</c:v>
                </c:pt>
                <c:pt idx="57">
                  <c:v>-37.418579999999999</c:v>
                </c:pt>
                <c:pt idx="58">
                  <c:v>-37.993989999999997</c:v>
                </c:pt>
                <c:pt idx="59">
                  <c:v>-38.529829999999997</c:v>
                </c:pt>
                <c:pt idx="60">
                  <c:v>-39.012099999999997</c:v>
                </c:pt>
              </c:numCache>
            </c:numRef>
          </c:yVal>
          <c:smooth val="0"/>
          <c:extLst>
            <c:ext xmlns:c16="http://schemas.microsoft.com/office/drawing/2014/chart" uri="{C3380CC4-5D6E-409C-BE32-E72D297353CC}">
              <c16:uniqueId val="{00000009-9FF7-5043-AD20-910585CBBB6D}"/>
            </c:ext>
          </c:extLst>
        </c:ser>
        <c:ser>
          <c:idx val="4"/>
          <c:order val="8"/>
          <c:tx>
            <c:v>Run 3</c:v>
          </c:tx>
          <c:spPr>
            <a:ln w="25400" cap="rnd">
              <a:noFill/>
              <a:round/>
            </a:ln>
            <a:effectLst/>
          </c:spPr>
          <c:marker>
            <c:symbol val="triangle"/>
            <c:size val="12"/>
            <c:spPr>
              <a:solidFill>
                <a:schemeClr val="accent2">
                  <a:tint val="84000"/>
                </a:schemeClr>
              </a:solidFill>
              <a:ln w="9525">
                <a:solidFill>
                  <a:schemeClr val="accent2">
                    <a:tint val="84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Sheet1!$G$3:$G$63</c:f>
              <c:numCache>
                <c:formatCode>General</c:formatCode>
                <c:ptCount val="61"/>
                <c:pt idx="0">
                  <c:v>-2.3645269999999998</c:v>
                </c:pt>
                <c:pt idx="1">
                  <c:v>-2.1989770000000002</c:v>
                </c:pt>
                <c:pt idx="2">
                  <c:v>-2.767509</c:v>
                </c:pt>
                <c:pt idx="3">
                  <c:v>-3.1532629999999999</c:v>
                </c:pt>
                <c:pt idx="4">
                  <c:v>-3.6122960000000002</c:v>
                </c:pt>
                <c:pt idx="5">
                  <c:v>-4.2222200000000001</c:v>
                </c:pt>
                <c:pt idx="6">
                  <c:v>-4.9850859999999999</c:v>
                </c:pt>
                <c:pt idx="7">
                  <c:v>-5.9013239999999998</c:v>
                </c:pt>
                <c:pt idx="8">
                  <c:v>-7.018186</c:v>
                </c:pt>
                <c:pt idx="9">
                  <c:v>-8.3453140000000001</c:v>
                </c:pt>
                <c:pt idx="10">
                  <c:v>-9.8748900000000006</c:v>
                </c:pt>
                <c:pt idx="11">
                  <c:v>-11.6882</c:v>
                </c:pt>
                <c:pt idx="12">
                  <c:v>-13.89812</c:v>
                </c:pt>
                <c:pt idx="13">
                  <c:v>-16.424600000000002</c:v>
                </c:pt>
                <c:pt idx="14">
                  <c:v>-19.26294</c:v>
                </c:pt>
                <c:pt idx="15">
                  <c:v>-22.353829999999999</c:v>
                </c:pt>
                <c:pt idx="16">
                  <c:v>-25.60284</c:v>
                </c:pt>
                <c:pt idx="17">
                  <c:v>-29.105550000000001</c:v>
                </c:pt>
                <c:pt idx="18">
                  <c:v>-32.010089999999998</c:v>
                </c:pt>
                <c:pt idx="19">
                  <c:v>-34.35275</c:v>
                </c:pt>
                <c:pt idx="20">
                  <c:v>-36.089790000000001</c:v>
                </c:pt>
                <c:pt idx="21">
                  <c:v>-36.911859999999997</c:v>
                </c:pt>
                <c:pt idx="22">
                  <c:v>-36.781300000000002</c:v>
                </c:pt>
                <c:pt idx="23">
                  <c:v>-35.924500000000002</c:v>
                </c:pt>
                <c:pt idx="24">
                  <c:v>-34.266159999999999</c:v>
                </c:pt>
                <c:pt idx="25">
                  <c:v>-32.161020000000001</c:v>
                </c:pt>
                <c:pt idx="26">
                  <c:v>-29.903870000000001</c:v>
                </c:pt>
                <c:pt idx="27">
                  <c:v>-27.433669999999999</c:v>
                </c:pt>
                <c:pt idx="28">
                  <c:v>-25.224039999999999</c:v>
                </c:pt>
                <c:pt idx="29">
                  <c:v>-23.18441</c:v>
                </c:pt>
                <c:pt idx="30">
                  <c:v>-21.525279999999999</c:v>
                </c:pt>
                <c:pt idx="31">
                  <c:v>-20.098549999999999</c:v>
                </c:pt>
                <c:pt idx="32">
                  <c:v>-19.108039999999999</c:v>
                </c:pt>
                <c:pt idx="33">
                  <c:v>-18.37922</c:v>
                </c:pt>
                <c:pt idx="34">
                  <c:v>-17.985389999999999</c:v>
                </c:pt>
                <c:pt idx="35">
                  <c:v>-17.84787</c:v>
                </c:pt>
                <c:pt idx="36">
                  <c:v>-17.947279999999999</c:v>
                </c:pt>
                <c:pt idx="37">
                  <c:v>-18.305679999999999</c:v>
                </c:pt>
                <c:pt idx="38">
                  <c:v>-18.763249999999999</c:v>
                </c:pt>
                <c:pt idx="39">
                  <c:v>-19.476759999999999</c:v>
                </c:pt>
                <c:pt idx="40">
                  <c:v>-20.22608</c:v>
                </c:pt>
                <c:pt idx="41">
                  <c:v>-21.075869999999998</c:v>
                </c:pt>
                <c:pt idx="42">
                  <c:v>-22.03238</c:v>
                </c:pt>
                <c:pt idx="43">
                  <c:v>-23.075790000000001</c:v>
                </c:pt>
                <c:pt idx="44">
                  <c:v>-24.195810000000002</c:v>
                </c:pt>
                <c:pt idx="45">
                  <c:v>-25.26079</c:v>
                </c:pt>
                <c:pt idx="46">
                  <c:v>-26.299959999999999</c:v>
                </c:pt>
                <c:pt idx="47">
                  <c:v>-27.429290000000002</c:v>
                </c:pt>
                <c:pt idx="48">
                  <c:v>-28.56776</c:v>
                </c:pt>
                <c:pt idx="49">
                  <c:v>-29.638259999999999</c:v>
                </c:pt>
                <c:pt idx="50">
                  <c:v>-30.744209999999999</c:v>
                </c:pt>
                <c:pt idx="51">
                  <c:v>-31.779630000000001</c:v>
                </c:pt>
                <c:pt idx="52">
                  <c:v>-32.721519999999998</c:v>
                </c:pt>
                <c:pt idx="53">
                  <c:v>-33.651870000000002</c:v>
                </c:pt>
                <c:pt idx="54">
                  <c:v>-34.524949999999997</c:v>
                </c:pt>
                <c:pt idx="55">
                  <c:v>-35.35472</c:v>
                </c:pt>
                <c:pt idx="56">
                  <c:v>-36.094920000000002</c:v>
                </c:pt>
                <c:pt idx="57">
                  <c:v>-36.784610000000001</c:v>
                </c:pt>
                <c:pt idx="58">
                  <c:v>-37.41789</c:v>
                </c:pt>
                <c:pt idx="59">
                  <c:v>-38.00911</c:v>
                </c:pt>
                <c:pt idx="60">
                  <c:v>-38.547580000000004</c:v>
                </c:pt>
              </c:numCache>
            </c:numRef>
          </c:yVal>
          <c:smooth val="0"/>
          <c:extLst>
            <c:ext xmlns:c16="http://schemas.microsoft.com/office/drawing/2014/chart" uri="{C3380CC4-5D6E-409C-BE32-E72D297353CC}">
              <c16:uniqueId val="{0000000A-9FF7-5043-AD20-910585CBBB6D}"/>
            </c:ext>
          </c:extLst>
        </c:ser>
        <c:ser>
          <c:idx val="8"/>
          <c:order val="10"/>
          <c:tx>
            <c:v>Run 5</c:v>
          </c:tx>
          <c:spPr>
            <a:ln w="25400" cap="rnd">
              <a:noFill/>
              <a:round/>
            </a:ln>
            <a:effectLst/>
          </c:spPr>
          <c:marker>
            <c:symbol val="triangle"/>
            <c:size val="12"/>
            <c:spPr>
              <a:solidFill>
                <a:schemeClr val="accent2">
                  <a:shade val="73000"/>
                </a:schemeClr>
              </a:solidFill>
              <a:ln w="9525">
                <a:solidFill>
                  <a:schemeClr val="accent2">
                    <a:shade val="73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Sheet1!$K$3:$K$63</c:f>
              <c:numCache>
                <c:formatCode>General</c:formatCode>
                <c:ptCount val="61"/>
                <c:pt idx="0">
                  <c:v>-2.422193</c:v>
                </c:pt>
                <c:pt idx="1">
                  <c:v>-2.256815</c:v>
                </c:pt>
                <c:pt idx="2">
                  <c:v>-2.8201890000000001</c:v>
                </c:pt>
                <c:pt idx="3">
                  <c:v>-3.1858219999999999</c:v>
                </c:pt>
                <c:pt idx="4">
                  <c:v>-3.6851250000000002</c:v>
                </c:pt>
                <c:pt idx="5">
                  <c:v>-4.3056210000000004</c:v>
                </c:pt>
                <c:pt idx="6">
                  <c:v>-5.0756959999999998</c:v>
                </c:pt>
                <c:pt idx="7">
                  <c:v>-6.0152799999999997</c:v>
                </c:pt>
                <c:pt idx="8">
                  <c:v>-7.144355</c:v>
                </c:pt>
                <c:pt idx="9">
                  <c:v>-8.4902990000000003</c:v>
                </c:pt>
                <c:pt idx="10">
                  <c:v>-10.068899999999999</c:v>
                </c:pt>
                <c:pt idx="11">
                  <c:v>-11.947480000000001</c:v>
                </c:pt>
                <c:pt idx="12">
                  <c:v>-14.257820000000001</c:v>
                </c:pt>
                <c:pt idx="13">
                  <c:v>-16.86346</c:v>
                </c:pt>
                <c:pt idx="14">
                  <c:v>-19.80359</c:v>
                </c:pt>
                <c:pt idx="15">
                  <c:v>-23.072849999999999</c:v>
                </c:pt>
                <c:pt idx="16">
                  <c:v>-26.475290000000001</c:v>
                </c:pt>
                <c:pt idx="17">
                  <c:v>-30.21115</c:v>
                </c:pt>
                <c:pt idx="18">
                  <c:v>-33.441609999999997</c:v>
                </c:pt>
                <c:pt idx="19">
                  <c:v>-36.078670000000002</c:v>
                </c:pt>
                <c:pt idx="20">
                  <c:v>-38.15213</c:v>
                </c:pt>
                <c:pt idx="21">
                  <c:v>-39.248570000000001</c:v>
                </c:pt>
                <c:pt idx="22">
                  <c:v>-39.415390000000002</c:v>
                </c:pt>
                <c:pt idx="23">
                  <c:v>-38.710819999999998</c:v>
                </c:pt>
                <c:pt idx="24">
                  <c:v>-37.115859999999998</c:v>
                </c:pt>
                <c:pt idx="25">
                  <c:v>-34.952750000000002</c:v>
                </c:pt>
                <c:pt idx="26">
                  <c:v>-32.523049999999998</c:v>
                </c:pt>
                <c:pt idx="27">
                  <c:v>-29.75723</c:v>
                </c:pt>
                <c:pt idx="28">
                  <c:v>-27.193809999999999</c:v>
                </c:pt>
                <c:pt idx="29">
                  <c:v>-24.773109999999999</c:v>
                </c:pt>
                <c:pt idx="30">
                  <c:v>-22.73827</c:v>
                </c:pt>
                <c:pt idx="31">
                  <c:v>-20.911049999999999</c:v>
                </c:pt>
                <c:pt idx="32">
                  <c:v>-19.587</c:v>
                </c:pt>
                <c:pt idx="33">
                  <c:v>-18.52759</c:v>
                </c:pt>
                <c:pt idx="34">
                  <c:v>-17.858529999999998</c:v>
                </c:pt>
                <c:pt idx="35">
                  <c:v>-17.475090000000002</c:v>
                </c:pt>
                <c:pt idx="36">
                  <c:v>-17.3749</c:v>
                </c:pt>
                <c:pt idx="37">
                  <c:v>-17.546939999999999</c:v>
                </c:pt>
                <c:pt idx="38">
                  <c:v>-17.857679999999998</c:v>
                </c:pt>
                <c:pt idx="39">
                  <c:v>-18.43085</c:v>
                </c:pt>
                <c:pt idx="40">
                  <c:v>-19.069739999999999</c:v>
                </c:pt>
                <c:pt idx="41">
                  <c:v>-19.847940000000001</c:v>
                </c:pt>
                <c:pt idx="42">
                  <c:v>-20.736750000000001</c:v>
                </c:pt>
                <c:pt idx="43">
                  <c:v>-21.72072</c:v>
                </c:pt>
                <c:pt idx="44">
                  <c:v>-22.806190000000001</c:v>
                </c:pt>
                <c:pt idx="45">
                  <c:v>-23.868939999999998</c:v>
                </c:pt>
                <c:pt idx="46">
                  <c:v>-24.90333</c:v>
                </c:pt>
                <c:pt idx="47">
                  <c:v>-26.0425</c:v>
                </c:pt>
                <c:pt idx="48">
                  <c:v>-27.215199999999999</c:v>
                </c:pt>
                <c:pt idx="49">
                  <c:v>-28.320910000000001</c:v>
                </c:pt>
                <c:pt idx="50">
                  <c:v>-29.46771</c:v>
                </c:pt>
                <c:pt idx="51">
                  <c:v>-30.552389999999999</c:v>
                </c:pt>
                <c:pt idx="52">
                  <c:v>-31.572199999999999</c:v>
                </c:pt>
                <c:pt idx="53">
                  <c:v>-32.548580000000001</c:v>
                </c:pt>
                <c:pt idx="54">
                  <c:v>-33.487900000000003</c:v>
                </c:pt>
                <c:pt idx="55">
                  <c:v>-34.386110000000002</c:v>
                </c:pt>
                <c:pt idx="56">
                  <c:v>-35.19706</c:v>
                </c:pt>
                <c:pt idx="57">
                  <c:v>-35.954239999999999</c:v>
                </c:pt>
                <c:pt idx="58">
                  <c:v>-36.652760000000001</c:v>
                </c:pt>
                <c:pt idx="59">
                  <c:v>-37.313720000000004</c:v>
                </c:pt>
                <c:pt idx="60">
                  <c:v>-37.903239999999997</c:v>
                </c:pt>
              </c:numCache>
            </c:numRef>
          </c:yVal>
          <c:smooth val="0"/>
          <c:extLst>
            <c:ext xmlns:c16="http://schemas.microsoft.com/office/drawing/2014/chart" uri="{C3380CC4-5D6E-409C-BE32-E72D297353CC}">
              <c16:uniqueId val="{0000000B-9FF7-5043-AD20-910585CBBB6D}"/>
            </c:ext>
          </c:extLst>
        </c:ser>
        <c:ser>
          <c:idx val="10"/>
          <c:order val="11"/>
          <c:tx>
            <c:v>Run 6</c:v>
          </c:tx>
          <c:spPr>
            <a:ln w="25400" cap="rnd">
              <a:noFill/>
              <a:round/>
            </a:ln>
            <a:effectLst/>
          </c:spPr>
          <c:marker>
            <c:symbol val="triangle"/>
            <c:size val="12"/>
            <c:spPr>
              <a:solidFill>
                <a:schemeClr val="accent2">
                  <a:shade val="51000"/>
                </a:schemeClr>
              </a:solidFill>
              <a:ln w="9525">
                <a:solidFill>
                  <a:schemeClr val="accent2">
                    <a:shade val="51000"/>
                  </a:schemeClr>
                </a:solidFill>
              </a:ln>
              <a:effectLst/>
            </c:spPr>
          </c:marker>
          <c:xVal>
            <c:numRef>
              <c:f>Sheet1!$A$3:$A$63</c:f>
              <c:numCache>
                <c:formatCode>General</c:formatCode>
                <c:ptCount val="61"/>
                <c:pt idx="0">
                  <c:v>100078.1</c:v>
                </c:pt>
                <c:pt idx="1">
                  <c:v>79453.13</c:v>
                </c:pt>
                <c:pt idx="2">
                  <c:v>63140.62</c:v>
                </c:pt>
                <c:pt idx="3">
                  <c:v>50203.12</c:v>
                </c:pt>
                <c:pt idx="4">
                  <c:v>39890.620000000003</c:v>
                </c:pt>
                <c:pt idx="5">
                  <c:v>31640.63</c:v>
                </c:pt>
                <c:pt idx="6">
                  <c:v>25171.88</c:v>
                </c:pt>
                <c:pt idx="7">
                  <c:v>20015.62</c:v>
                </c:pt>
                <c:pt idx="8">
                  <c:v>15890.62</c:v>
                </c:pt>
                <c:pt idx="9">
                  <c:v>12609.37</c:v>
                </c:pt>
                <c:pt idx="10">
                  <c:v>10078.129999999999</c:v>
                </c:pt>
                <c:pt idx="11">
                  <c:v>8015.625</c:v>
                </c:pt>
                <c:pt idx="12">
                  <c:v>6328.125</c:v>
                </c:pt>
                <c:pt idx="13">
                  <c:v>5015.625</c:v>
                </c:pt>
                <c:pt idx="14">
                  <c:v>3984.375</c:v>
                </c:pt>
                <c:pt idx="15">
                  <c:v>3170.9560000000001</c:v>
                </c:pt>
                <c:pt idx="16">
                  <c:v>2527.5729999999999</c:v>
                </c:pt>
                <c:pt idx="17">
                  <c:v>1976.1030000000001</c:v>
                </c:pt>
                <c:pt idx="18">
                  <c:v>1577.5239999999999</c:v>
                </c:pt>
                <c:pt idx="19">
                  <c:v>1265.625</c:v>
                </c:pt>
                <c:pt idx="20">
                  <c:v>998.26400000000001</c:v>
                </c:pt>
                <c:pt idx="21">
                  <c:v>796.875</c:v>
                </c:pt>
                <c:pt idx="22">
                  <c:v>627.79020000000003</c:v>
                </c:pt>
                <c:pt idx="23">
                  <c:v>505.5147</c:v>
                </c:pt>
                <c:pt idx="24">
                  <c:v>397.99529999999999</c:v>
                </c:pt>
                <c:pt idx="25">
                  <c:v>315.50479999999999</c:v>
                </c:pt>
                <c:pt idx="26">
                  <c:v>252.40379999999999</c:v>
                </c:pt>
                <c:pt idx="27">
                  <c:v>198.62289999999999</c:v>
                </c:pt>
                <c:pt idx="28">
                  <c:v>158.36150000000001</c:v>
                </c:pt>
                <c:pt idx="29">
                  <c:v>125.55800000000001</c:v>
                </c:pt>
                <c:pt idx="30">
                  <c:v>100.4464</c:v>
                </c:pt>
                <c:pt idx="31">
                  <c:v>79.002809999999997</c:v>
                </c:pt>
                <c:pt idx="32">
                  <c:v>63.3446</c:v>
                </c:pt>
                <c:pt idx="33">
                  <c:v>49.867019999999997</c:v>
                </c:pt>
                <c:pt idx="34">
                  <c:v>39.724580000000003</c:v>
                </c:pt>
                <c:pt idx="35">
                  <c:v>31.6723</c:v>
                </c:pt>
                <c:pt idx="36">
                  <c:v>24.933509999999998</c:v>
                </c:pt>
                <c:pt idx="37">
                  <c:v>19.862290000000002</c:v>
                </c:pt>
                <c:pt idx="38">
                  <c:v>15.83615</c:v>
                </c:pt>
                <c:pt idx="39">
                  <c:v>12.400790000000001</c:v>
                </c:pt>
                <c:pt idx="40">
                  <c:v>9.9311399999999992</c:v>
                </c:pt>
                <c:pt idx="41">
                  <c:v>7.9449149999999999</c:v>
                </c:pt>
                <c:pt idx="42">
                  <c:v>6.3173849999999998</c:v>
                </c:pt>
                <c:pt idx="43">
                  <c:v>5.008013</c:v>
                </c:pt>
                <c:pt idx="44">
                  <c:v>3.9457070000000001</c:v>
                </c:pt>
                <c:pt idx="45">
                  <c:v>3.158693</c:v>
                </c:pt>
                <c:pt idx="46">
                  <c:v>2.504006</c:v>
                </c:pt>
                <c:pt idx="47">
                  <c:v>1.9980819999999999</c:v>
                </c:pt>
                <c:pt idx="48">
                  <c:v>1.584686</c:v>
                </c:pt>
                <c:pt idx="49">
                  <c:v>1.2668919999999999</c:v>
                </c:pt>
                <c:pt idx="50">
                  <c:v>0.99904099999999996</c:v>
                </c:pt>
                <c:pt idx="51">
                  <c:v>0.79234280000000001</c:v>
                </c:pt>
                <c:pt idx="52">
                  <c:v>0.63344599999999995</c:v>
                </c:pt>
                <c:pt idx="53">
                  <c:v>0.50403229999999999</c:v>
                </c:pt>
                <c:pt idx="54">
                  <c:v>0.40064100000000002</c:v>
                </c:pt>
                <c:pt idx="55">
                  <c:v>0.31672299999999998</c:v>
                </c:pt>
                <c:pt idx="56">
                  <c:v>0.25201610000000002</c:v>
                </c:pt>
                <c:pt idx="57">
                  <c:v>0.20032050000000001</c:v>
                </c:pt>
                <c:pt idx="58">
                  <c:v>0.15889829999999999</c:v>
                </c:pt>
                <c:pt idx="59">
                  <c:v>0.12600810000000001</c:v>
                </c:pt>
                <c:pt idx="60">
                  <c:v>0.10016029999999999</c:v>
                </c:pt>
              </c:numCache>
            </c:numRef>
          </c:xVal>
          <c:yVal>
            <c:numRef>
              <c:f>Sheet1!$M$3:$M$63</c:f>
              <c:numCache>
                <c:formatCode>General</c:formatCode>
                <c:ptCount val="61"/>
                <c:pt idx="0">
                  <c:v>-2.428518</c:v>
                </c:pt>
                <c:pt idx="1">
                  <c:v>-2.2470210000000002</c:v>
                </c:pt>
                <c:pt idx="2">
                  <c:v>-2.8460839999999998</c:v>
                </c:pt>
                <c:pt idx="3">
                  <c:v>-3.2198380000000002</c:v>
                </c:pt>
                <c:pt idx="4">
                  <c:v>-3.7010339999999999</c:v>
                </c:pt>
                <c:pt idx="5">
                  <c:v>-4.3238919999999998</c:v>
                </c:pt>
                <c:pt idx="6">
                  <c:v>-5.099926</c:v>
                </c:pt>
                <c:pt idx="7">
                  <c:v>-6.0403989999999999</c:v>
                </c:pt>
                <c:pt idx="8">
                  <c:v>-7.185727</c:v>
                </c:pt>
                <c:pt idx="9">
                  <c:v>-8.5672599999999992</c:v>
                </c:pt>
                <c:pt idx="10">
                  <c:v>-10.116289999999999</c:v>
                </c:pt>
                <c:pt idx="11">
                  <c:v>-12.038779999999999</c:v>
                </c:pt>
                <c:pt idx="12">
                  <c:v>-14.317460000000001</c:v>
                </c:pt>
                <c:pt idx="13">
                  <c:v>-16.99136</c:v>
                </c:pt>
                <c:pt idx="14">
                  <c:v>-19.982279999999999</c:v>
                </c:pt>
                <c:pt idx="15">
                  <c:v>-23.297529999999998</c:v>
                </c:pt>
                <c:pt idx="16">
                  <c:v>-26.761810000000001</c:v>
                </c:pt>
                <c:pt idx="17">
                  <c:v>-30.59375</c:v>
                </c:pt>
                <c:pt idx="18">
                  <c:v>-33.956110000000002</c:v>
                </c:pt>
                <c:pt idx="19">
                  <c:v>-36.665039999999998</c:v>
                </c:pt>
                <c:pt idx="20">
                  <c:v>-38.877079999999999</c:v>
                </c:pt>
                <c:pt idx="21">
                  <c:v>-40.095770000000002</c:v>
                </c:pt>
                <c:pt idx="22">
                  <c:v>-40.3645</c:v>
                </c:pt>
                <c:pt idx="23">
                  <c:v>-39.756480000000003</c:v>
                </c:pt>
                <c:pt idx="24">
                  <c:v>-38.209679999999999</c:v>
                </c:pt>
                <c:pt idx="25">
                  <c:v>-36.051099999999998</c:v>
                </c:pt>
                <c:pt idx="26">
                  <c:v>-33.565370000000001</c:v>
                </c:pt>
                <c:pt idx="27">
                  <c:v>-30.697579999999999</c:v>
                </c:pt>
                <c:pt idx="28">
                  <c:v>-28.00864</c:v>
                </c:pt>
                <c:pt idx="29">
                  <c:v>-25.44903</c:v>
                </c:pt>
                <c:pt idx="30">
                  <c:v>-23.265049999999999</c:v>
                </c:pt>
                <c:pt idx="31">
                  <c:v>-21.29102</c:v>
                </c:pt>
                <c:pt idx="32">
                  <c:v>-19.831659999999999</c:v>
                </c:pt>
                <c:pt idx="33">
                  <c:v>-18.638059999999999</c:v>
                </c:pt>
                <c:pt idx="34">
                  <c:v>-17.848330000000001</c:v>
                </c:pt>
                <c:pt idx="35">
                  <c:v>-17.388339999999999</c:v>
                </c:pt>
                <c:pt idx="36">
                  <c:v>-17.183409999999999</c:v>
                </c:pt>
                <c:pt idx="37">
                  <c:v>-17.285240000000002</c:v>
                </c:pt>
                <c:pt idx="38">
                  <c:v>-17.53641</c:v>
                </c:pt>
                <c:pt idx="39">
                  <c:v>-18.034970000000001</c:v>
                </c:pt>
                <c:pt idx="40">
                  <c:v>-18.638839999999998</c:v>
                </c:pt>
                <c:pt idx="41">
                  <c:v>-19.380189999999999</c:v>
                </c:pt>
                <c:pt idx="42">
                  <c:v>-20.240169999999999</c:v>
                </c:pt>
                <c:pt idx="43">
                  <c:v>-21.203890000000001</c:v>
                </c:pt>
                <c:pt idx="44">
                  <c:v>-22.275189999999998</c:v>
                </c:pt>
                <c:pt idx="45">
                  <c:v>-23.326699999999999</c:v>
                </c:pt>
                <c:pt idx="46">
                  <c:v>-24.355889999999999</c:v>
                </c:pt>
                <c:pt idx="47">
                  <c:v>-25.49794</c:v>
                </c:pt>
                <c:pt idx="48">
                  <c:v>-26.669930000000001</c:v>
                </c:pt>
                <c:pt idx="49">
                  <c:v>-27.793859999999999</c:v>
                </c:pt>
                <c:pt idx="50">
                  <c:v>-28.957270000000001</c:v>
                </c:pt>
                <c:pt idx="51">
                  <c:v>-30.059550000000002</c:v>
                </c:pt>
                <c:pt idx="52">
                  <c:v>-31.092739999999999</c:v>
                </c:pt>
                <c:pt idx="53">
                  <c:v>-32.107329999999997</c:v>
                </c:pt>
                <c:pt idx="54">
                  <c:v>-33.058399999999999</c:v>
                </c:pt>
                <c:pt idx="55">
                  <c:v>-33.987679999999997</c:v>
                </c:pt>
                <c:pt idx="56">
                  <c:v>-34.825679999999998</c:v>
                </c:pt>
                <c:pt idx="57">
                  <c:v>-35.61103</c:v>
                </c:pt>
                <c:pt idx="58">
                  <c:v>-36.32349</c:v>
                </c:pt>
                <c:pt idx="59">
                  <c:v>-37.010339999999999</c:v>
                </c:pt>
                <c:pt idx="60">
                  <c:v>-37.632849999999998</c:v>
                </c:pt>
              </c:numCache>
            </c:numRef>
          </c:yVal>
          <c:smooth val="0"/>
          <c:extLst>
            <c:ext xmlns:c16="http://schemas.microsoft.com/office/drawing/2014/chart" uri="{C3380CC4-5D6E-409C-BE32-E72D297353CC}">
              <c16:uniqueId val="{0000000C-9FF7-5043-AD20-910585CBBB6D}"/>
            </c:ext>
          </c:extLst>
        </c:ser>
        <c:dLbls>
          <c:showLegendKey val="0"/>
          <c:showVal val="0"/>
          <c:showCatName val="0"/>
          <c:showSerName val="0"/>
          <c:showPercent val="0"/>
          <c:showBubbleSize val="0"/>
        </c:dLbls>
        <c:axId val="1081529359"/>
        <c:axId val="1099510223"/>
      </c:scatterChart>
      <c:valAx>
        <c:axId val="214989448"/>
        <c:scaling>
          <c:logBase val="10"/>
          <c:orientation val="minMax"/>
          <c:max val="10000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Frequency (Hz)</a:t>
                </a:r>
              </a:p>
            </c:rich>
          </c:tx>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90104"/>
        <c:crossesAt val="0.1"/>
        <c:crossBetween val="midCat"/>
      </c:valAx>
      <c:valAx>
        <c:axId val="214990104"/>
        <c:scaling>
          <c:logBase val="10"/>
          <c:orientation val="minMax"/>
          <c:max val="4500"/>
          <c:min val="7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mod (Ohms)</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cross"/>
        <c:minorTickMark val="cross"/>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14989448"/>
        <c:crossesAt val="0.1"/>
        <c:crossBetween val="midCat"/>
      </c:valAx>
      <c:valAx>
        <c:axId val="1099510223"/>
        <c:scaling>
          <c:orientation val="minMax"/>
        </c:scaling>
        <c:delete val="0"/>
        <c:axPos val="r"/>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a:t>Z phz (°)</a:t>
                </a:r>
              </a:p>
            </c:rich>
          </c:tx>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081529359"/>
        <c:crosses val="max"/>
        <c:crossBetween val="midCat"/>
      </c:valAx>
      <c:valAx>
        <c:axId val="1081529359"/>
        <c:scaling>
          <c:logBase val="10"/>
          <c:orientation val="minMax"/>
        </c:scaling>
        <c:delete val="1"/>
        <c:axPos val="b"/>
        <c:numFmt formatCode="General" sourceLinked="1"/>
        <c:majorTickMark val="out"/>
        <c:minorTickMark val="none"/>
        <c:tickLblPos val="nextTo"/>
        <c:crossAx val="1099510223"/>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sz="2800">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2">
  <a:schemeClr val="accent2"/>
</cs:colorStyle>
</file>

<file path=ppt/charts/colors2.xml><?xml version="1.0" encoding="utf-8"?>
<cs:colorStyle xmlns:cs="http://schemas.microsoft.com/office/drawing/2012/chartStyle" xmlns:a="http://schemas.openxmlformats.org/drawingml/2006/main" meth="withinLinearReversed" id="22">
  <a:schemeClr val="accent2"/>
</cs:colorStyle>
</file>

<file path=ppt/charts/colors3.xml><?xml version="1.0" encoding="utf-8"?>
<cs:colorStyle xmlns:cs="http://schemas.microsoft.com/office/drawing/2012/chartStyle" xmlns:a="http://schemas.openxmlformats.org/drawingml/2006/main" meth="withinLinearReversed" id="22">
  <a:schemeClr val="accent2"/>
</cs:colorStyle>
</file>

<file path=ppt/charts/colors4.xml><?xml version="1.0" encoding="utf-8"?>
<cs:colorStyle xmlns:cs="http://schemas.microsoft.com/office/drawing/2012/chartStyle" xmlns:a="http://schemas.openxmlformats.org/drawingml/2006/main" meth="withinLinearReversed" id="22">
  <a:schemeClr val="accent2"/>
</cs:colorStyle>
</file>

<file path=ppt/charts/colors5.xml><?xml version="1.0" encoding="utf-8"?>
<cs:colorStyle xmlns:cs="http://schemas.microsoft.com/office/drawing/2012/chartStyle" xmlns:a="http://schemas.openxmlformats.org/drawingml/2006/main" meth="withinLinearReversed" id="22">
  <a:schemeClr val="accent2"/>
</cs:colorStyle>
</file>

<file path=ppt/charts/colors6.xml><?xml version="1.0" encoding="utf-8"?>
<cs:colorStyle xmlns:cs="http://schemas.microsoft.com/office/drawing/2012/chartStyle" xmlns:a="http://schemas.openxmlformats.org/drawingml/2006/main" meth="withinLinearReversed" id="22">
  <a:schemeClr val="accent2"/>
</cs:colorStyle>
</file>

<file path=ppt/charts/colors7.xml><?xml version="1.0" encoding="utf-8"?>
<cs:colorStyle xmlns:cs="http://schemas.microsoft.com/office/drawing/2012/chartStyle" xmlns:a="http://schemas.openxmlformats.org/drawingml/2006/main" meth="withinLinearReversed" id="22">
  <a:schemeClr val="accent2"/>
</cs:colorStyle>
</file>

<file path=ppt/charts/colors8.xml><?xml version="1.0" encoding="utf-8"?>
<cs:colorStyle xmlns:cs="http://schemas.microsoft.com/office/drawing/2012/chartStyle" xmlns:a="http://schemas.openxmlformats.org/drawingml/2006/main" meth="withinLinearReversed" id="22">
  <a:schemeClr val="accent2"/>
</cs:colorStyle>
</file>

<file path=ppt/charts/colors9.xml><?xml version="1.0" encoding="utf-8"?>
<cs:colorStyle xmlns:cs="http://schemas.microsoft.com/office/drawing/2012/chartStyle" xmlns:a="http://schemas.openxmlformats.org/drawingml/2006/main" meth="withinLinearReversed" id="22">
  <a:schemeClr val="accent2"/>
</cs:colorStyle>
</file>

<file path=ppt/charts/colors10.xml><?xml version="1.0" encoding="utf-8"?>
<cs:colorStyle xmlns:cs="http://schemas.microsoft.com/office/drawing/2012/chartStyle" xmlns:a="http://schemas.openxmlformats.org/drawingml/2006/main" meth="withinLinearReversed" id="22">
  <a:schemeClr val="accent2"/>
</cs:colorStyle>
</file>

<file path=ppt/charts/colors11.xml><?xml version="1.0" encoding="utf-8"?>
<cs:colorStyle xmlns:cs="http://schemas.microsoft.com/office/drawing/2012/chartStyle" xmlns:a="http://schemas.openxmlformats.org/drawingml/2006/main" meth="withinLinearReversed" id="22">
  <a:schemeClr val="accent2"/>
</cs:colorStyle>
</file>

<file path=ppt/charts/colors12.xml><?xml version="1.0" encoding="utf-8"?>
<cs:colorStyle xmlns:cs="http://schemas.microsoft.com/office/drawing/2012/chartStyle" xmlns:a="http://schemas.openxmlformats.org/drawingml/2006/main" meth="withinLinearReversed" id="22">
  <a:schemeClr val="accent2"/>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0.24725</cdr:x>
      <cdr:y>0.06661</cdr:y>
    </cdr:from>
    <cdr:to>
      <cdr:x>0.738</cdr:x>
      <cdr:y>0.26377</cdr:y>
    </cdr:to>
    <cdr:sp macro="" textlink="">
      <cdr:nvSpPr>
        <cdr:cNvPr id="3" name="TextBox 2">
          <a:extLst xmlns:a="http://schemas.openxmlformats.org/drawingml/2006/main">
            <a:ext uri="{FF2B5EF4-FFF2-40B4-BE49-F238E27FC236}">
              <a16:creationId xmlns:a16="http://schemas.microsoft.com/office/drawing/2014/main" id="{AA28FDE8-449A-9543-8582-062DDF04E9A9}"/>
            </a:ext>
          </a:extLst>
        </cdr:cNvPr>
        <cdr:cNvSpPr txBox="1"/>
      </cdr:nvSpPr>
      <cdr:spPr>
        <a:xfrm xmlns:a="http://schemas.openxmlformats.org/drawingml/2006/main">
          <a:off x="1608591" y="257384"/>
          <a:ext cx="3192809" cy="76177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800" dirty="0" err="1"/>
            <a:t>ΔR</a:t>
          </a:r>
          <a:r>
            <a:rPr lang="en-US" sz="2800" baseline="-25000" dirty="0" err="1"/>
            <a:t>ct</a:t>
          </a:r>
          <a:r>
            <a:rPr lang="en-US" sz="2800" dirty="0"/>
            <a:t>: 26.46 Ohms</a:t>
          </a:r>
        </a:p>
      </cdr:txBody>
    </cdr:sp>
  </cdr:relSizeAnchor>
</c:userShapes>
</file>

<file path=ppt/drawings/drawing2.xml><?xml version="1.0" encoding="utf-8"?>
<c:userShapes xmlns:c="http://schemas.openxmlformats.org/drawingml/2006/chart">
  <cdr:relSizeAnchor xmlns:cdr="http://schemas.openxmlformats.org/drawingml/2006/chartDrawing">
    <cdr:from>
      <cdr:x>0.52665</cdr:x>
      <cdr:y>0.54273</cdr:y>
    </cdr:from>
    <cdr:to>
      <cdr:x>0.88706</cdr:x>
      <cdr:y>0.62902</cdr:y>
    </cdr:to>
    <cdr:sp macro="" textlink="">
      <cdr:nvSpPr>
        <cdr:cNvPr id="2" name="TextBox 40">
          <a:extLst xmlns:a="http://schemas.openxmlformats.org/drawingml/2006/main">
            <a:ext uri="{FF2B5EF4-FFF2-40B4-BE49-F238E27FC236}">
              <a16:creationId xmlns:a16="http://schemas.microsoft.com/office/drawing/2014/main" id="{C9205058-3F42-5C41-947C-231E7A60C461}"/>
            </a:ext>
          </a:extLst>
        </cdr:cNvPr>
        <cdr:cNvSpPr txBox="1"/>
      </cdr:nvSpPr>
      <cdr:spPr>
        <a:xfrm xmlns:a="http://schemas.openxmlformats.org/drawingml/2006/main">
          <a:off x="3404851" y="3259328"/>
          <a:ext cx="2330084" cy="51821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xmlns:a="http://schemas.openxmlformats.org/drawingml/2006/main">
          <a:r>
            <a:rPr lang="en-US" sz="2800" dirty="0" err="1"/>
            <a:t>ΔR</a:t>
          </a:r>
          <a:r>
            <a:rPr lang="en-US" sz="2800" baseline="-25000" dirty="0" err="1"/>
            <a:t>ct</a:t>
          </a:r>
          <a:r>
            <a:rPr lang="en-US" sz="2800" dirty="0"/>
            <a:t>: 19 Ohms</a:t>
          </a:r>
        </a:p>
      </cdr:txBody>
    </cdr:sp>
  </cdr:relSizeAnchor>
</c:userShapes>
</file>

<file path=ppt/drawings/drawing3.xml><?xml version="1.0" encoding="utf-8"?>
<c:userShapes xmlns:c="http://schemas.openxmlformats.org/drawingml/2006/chart">
  <cdr:relSizeAnchor xmlns:cdr="http://schemas.openxmlformats.org/drawingml/2006/chartDrawing">
    <cdr:from>
      <cdr:x>0.45701</cdr:x>
      <cdr:y>0.67042</cdr:y>
    </cdr:from>
    <cdr:to>
      <cdr:x>0.83206</cdr:x>
      <cdr:y>0.75762</cdr:y>
    </cdr:to>
    <cdr:sp macro="" textlink="">
      <cdr:nvSpPr>
        <cdr:cNvPr id="2" name="TextBox 41">
          <a:extLst xmlns:a="http://schemas.openxmlformats.org/drawingml/2006/main">
            <a:ext uri="{FF2B5EF4-FFF2-40B4-BE49-F238E27FC236}">
              <a16:creationId xmlns:a16="http://schemas.microsoft.com/office/drawing/2014/main" id="{2534D6FF-E30B-8340-91AA-CF9E9659DBB6}"/>
            </a:ext>
          </a:extLst>
        </cdr:cNvPr>
        <cdr:cNvSpPr txBox="1"/>
      </cdr:nvSpPr>
      <cdr:spPr>
        <a:xfrm xmlns:a="http://schemas.openxmlformats.org/drawingml/2006/main">
          <a:off x="2954640" y="4022593"/>
          <a:ext cx="2424678" cy="52322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err="1"/>
            <a:t>ΔR</a:t>
          </a:r>
          <a:r>
            <a:rPr lang="en-US" sz="2800" baseline="-25000" dirty="0" err="1"/>
            <a:t>ct</a:t>
          </a:r>
          <a:r>
            <a:rPr lang="en-US" sz="2800" dirty="0"/>
            <a:t>: 10 Ohms</a:t>
          </a:r>
        </a:p>
      </cdr:txBody>
    </cdr:sp>
  </cdr:relSizeAnchor>
</c:userShapes>
</file>

<file path=ppt/drawings/drawing4.xml><?xml version="1.0" encoding="utf-8"?>
<c:userShapes xmlns:c="http://schemas.openxmlformats.org/drawingml/2006/chart">
  <cdr:relSizeAnchor xmlns:cdr="http://schemas.openxmlformats.org/drawingml/2006/chartDrawing">
    <cdr:from>
      <cdr:x>0.49672</cdr:x>
      <cdr:y>0.55907</cdr:y>
    </cdr:from>
    <cdr:to>
      <cdr:x>0.89955</cdr:x>
      <cdr:y>0.64625</cdr:y>
    </cdr:to>
    <cdr:sp macro="" textlink="">
      <cdr:nvSpPr>
        <cdr:cNvPr id="3" name="TextBox 40">
          <a:extLst xmlns:a="http://schemas.openxmlformats.org/drawingml/2006/main">
            <a:ext uri="{FF2B5EF4-FFF2-40B4-BE49-F238E27FC236}">
              <a16:creationId xmlns:a16="http://schemas.microsoft.com/office/drawing/2014/main" id="{CFE284A4-D31D-7449-A548-12AB134D9FF1}"/>
            </a:ext>
          </a:extLst>
        </cdr:cNvPr>
        <cdr:cNvSpPr txBox="1"/>
      </cdr:nvSpPr>
      <cdr:spPr>
        <a:xfrm xmlns:a="http://schemas.openxmlformats.org/drawingml/2006/main">
          <a:off x="3211364" y="3355149"/>
          <a:ext cx="2604330" cy="52319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err="1"/>
            <a:t>ΔR</a:t>
          </a:r>
          <a:r>
            <a:rPr lang="en-US" sz="2800" baseline="-25000" dirty="0" err="1"/>
            <a:t>ct</a:t>
          </a:r>
          <a:r>
            <a:rPr lang="en-US" sz="2800" dirty="0"/>
            <a:t>: 353 Ohms</a:t>
          </a:r>
        </a:p>
      </cdr:txBody>
    </cdr:sp>
  </cdr:relSizeAnchor>
</c:userShapes>
</file>

<file path=ppt/drawings/drawing5.xml><?xml version="1.0" encoding="utf-8"?>
<c:userShapes xmlns:c="http://schemas.openxmlformats.org/drawingml/2006/chart">
  <cdr:relSizeAnchor xmlns:cdr="http://schemas.openxmlformats.org/drawingml/2006/chartDrawing">
    <cdr:from>
      <cdr:x>0.3563</cdr:x>
      <cdr:y>0.58368</cdr:y>
    </cdr:from>
    <cdr:to>
      <cdr:x>0.41077</cdr:x>
      <cdr:y>0.74756</cdr:y>
    </cdr:to>
    <cdr:cxnSp macro="">
      <cdr:nvCxnSpPr>
        <cdr:cNvPr id="2" name="Straight Arrow Connector 1">
          <a:extLst xmlns:a="http://schemas.openxmlformats.org/drawingml/2006/main">
            <a:ext uri="{FF2B5EF4-FFF2-40B4-BE49-F238E27FC236}">
              <a16:creationId xmlns:a16="http://schemas.microsoft.com/office/drawing/2014/main" id="{92D13130-7708-4241-90E8-73F76F09CABF}"/>
            </a:ext>
          </a:extLst>
        </cdr:cNvPr>
        <cdr:cNvCxnSpPr>
          <a:cxnSpLocks xmlns:a="http://schemas.openxmlformats.org/drawingml/2006/main"/>
        </cdr:cNvCxnSpPr>
      </cdr:nvCxnSpPr>
      <cdr:spPr>
        <a:xfrm xmlns:a="http://schemas.openxmlformats.org/drawingml/2006/main" flipV="1">
          <a:off x="3847254" y="3462354"/>
          <a:ext cx="588104" cy="972080"/>
        </a:xfrm>
        <a:prstGeom xmlns:a="http://schemas.openxmlformats.org/drawingml/2006/main" prst="straightConnector1">
          <a:avLst/>
        </a:prstGeom>
        <a:ln xmlns:a="http://schemas.openxmlformats.org/drawingml/2006/main" w="50800">
          <a:solidFill>
            <a:schemeClr val="bg2">
              <a:lumMod val="75000"/>
            </a:schemeClr>
          </a:solidFill>
          <a:prstDash val="dash"/>
          <a:tailEnd type="triangle"/>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0.73382</cdr:x>
      <cdr:y>0.58337</cdr:y>
    </cdr:from>
    <cdr:to>
      <cdr:x>0.75043</cdr:x>
      <cdr:y>0.71149</cdr:y>
    </cdr:to>
    <cdr:cxnSp macro="">
      <cdr:nvCxnSpPr>
        <cdr:cNvPr id="3" name="Straight Arrow Connector 2">
          <a:extLst xmlns:a="http://schemas.openxmlformats.org/drawingml/2006/main">
            <a:ext uri="{FF2B5EF4-FFF2-40B4-BE49-F238E27FC236}">
              <a16:creationId xmlns:a16="http://schemas.microsoft.com/office/drawing/2014/main" id="{F92F09C7-2FA5-EE42-A682-1651176A5924}"/>
            </a:ext>
          </a:extLst>
        </cdr:cNvPr>
        <cdr:cNvCxnSpPr/>
      </cdr:nvCxnSpPr>
      <cdr:spPr>
        <a:xfrm xmlns:a="http://schemas.openxmlformats.org/drawingml/2006/main" flipH="1">
          <a:off x="8904576" y="4271565"/>
          <a:ext cx="201552" cy="938096"/>
        </a:xfrm>
        <a:prstGeom xmlns:a="http://schemas.openxmlformats.org/drawingml/2006/main" prst="straightConnector1">
          <a:avLst/>
        </a:prstGeom>
        <a:ln xmlns:a="http://schemas.openxmlformats.org/drawingml/2006/main" w="50800">
          <a:tailEnd type="triangle"/>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0.45857</cdr:x>
      <cdr:y>0.26935</cdr:y>
    </cdr:from>
    <cdr:to>
      <cdr:x>0.47146</cdr:x>
      <cdr:y>0.39418</cdr:y>
    </cdr:to>
    <cdr:cxnSp macro="">
      <cdr:nvCxnSpPr>
        <cdr:cNvPr id="4" name="Straight Arrow Connector 3">
          <a:extLst xmlns:a="http://schemas.openxmlformats.org/drawingml/2006/main">
            <a:ext uri="{FF2B5EF4-FFF2-40B4-BE49-F238E27FC236}">
              <a16:creationId xmlns:a16="http://schemas.microsoft.com/office/drawing/2014/main" id="{1FAFD355-6FFA-8641-91DC-8B670B600559}"/>
            </a:ext>
          </a:extLst>
        </cdr:cNvPr>
        <cdr:cNvCxnSpPr/>
      </cdr:nvCxnSpPr>
      <cdr:spPr>
        <a:xfrm xmlns:a="http://schemas.openxmlformats.org/drawingml/2006/main" flipV="1">
          <a:off x="5564461" y="1972253"/>
          <a:ext cx="156414" cy="914054"/>
        </a:xfrm>
        <a:prstGeom xmlns:a="http://schemas.openxmlformats.org/drawingml/2006/main" prst="straightConnector1">
          <a:avLst/>
        </a:prstGeom>
        <a:ln xmlns:a="http://schemas.openxmlformats.org/drawingml/2006/main" w="50800">
          <a:tailEnd type="triangle"/>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0.69136</cdr:x>
      <cdr:y>0.20208</cdr:y>
    </cdr:from>
    <cdr:to>
      <cdr:x>0.74299</cdr:x>
      <cdr:y>0.38759</cdr:y>
    </cdr:to>
    <cdr:cxnSp macro="">
      <cdr:nvCxnSpPr>
        <cdr:cNvPr id="5" name="Straight Arrow Connector 4">
          <a:extLst xmlns:a="http://schemas.openxmlformats.org/drawingml/2006/main">
            <a:ext uri="{FF2B5EF4-FFF2-40B4-BE49-F238E27FC236}">
              <a16:creationId xmlns:a16="http://schemas.microsoft.com/office/drawing/2014/main" id="{B0B69FB4-966C-B248-BD34-782B6EA173E5}"/>
            </a:ext>
          </a:extLst>
        </cdr:cNvPr>
        <cdr:cNvCxnSpPr/>
      </cdr:nvCxnSpPr>
      <cdr:spPr>
        <a:xfrm xmlns:a="http://schemas.openxmlformats.org/drawingml/2006/main" flipH="1">
          <a:off x="8389327" y="1479675"/>
          <a:ext cx="626477" cy="1358382"/>
        </a:xfrm>
        <a:prstGeom xmlns:a="http://schemas.openxmlformats.org/drawingml/2006/main" prst="straightConnector1">
          <a:avLst/>
        </a:prstGeom>
        <a:ln xmlns:a="http://schemas.openxmlformats.org/drawingml/2006/main" w="50800">
          <a:solidFill>
            <a:schemeClr val="bg2">
              <a:lumMod val="75000"/>
            </a:schemeClr>
          </a:solidFill>
          <a:prstDash val="dash"/>
          <a:tailEnd type="triangle"/>
        </a:l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0.6045</cdr:x>
      <cdr:y>0.38508</cdr:y>
    </cdr:from>
    <cdr:to>
      <cdr:x>0.84297</cdr:x>
      <cdr:y>0.51952</cdr:y>
    </cdr:to>
    <cdr:sp macro="" textlink="">
      <cdr:nvSpPr>
        <cdr:cNvPr id="6" name="TextBox 1">
          <a:extLst xmlns:a="http://schemas.openxmlformats.org/drawingml/2006/main">
            <a:ext uri="{FF2B5EF4-FFF2-40B4-BE49-F238E27FC236}">
              <a16:creationId xmlns:a16="http://schemas.microsoft.com/office/drawing/2014/main" id="{85A7D04B-EF12-1446-A778-6FEB7F38BCAE}"/>
            </a:ext>
          </a:extLst>
        </cdr:cNvPr>
        <cdr:cNvSpPr txBox="1"/>
      </cdr:nvSpPr>
      <cdr:spPr>
        <a:xfrm xmlns:a="http://schemas.openxmlformats.org/drawingml/2006/main">
          <a:off x="7335261" y="2819678"/>
          <a:ext cx="2893738" cy="98437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a:t>Increasing Run #</a:t>
          </a:r>
        </a:p>
      </cdr:txBody>
    </cdr:sp>
  </cdr:relSizeAnchor>
  <cdr:relSizeAnchor xmlns:cdr="http://schemas.openxmlformats.org/drawingml/2006/chartDrawing">
    <cdr:from>
      <cdr:x>0.31206</cdr:x>
      <cdr:y>0.51275</cdr:y>
    </cdr:from>
    <cdr:to>
      <cdr:x>0.55054</cdr:x>
      <cdr:y>0.64719</cdr:y>
    </cdr:to>
    <cdr:sp macro="" textlink="">
      <cdr:nvSpPr>
        <cdr:cNvPr id="7" name="TextBox 1">
          <a:extLst xmlns:a="http://schemas.openxmlformats.org/drawingml/2006/main">
            <a:ext uri="{FF2B5EF4-FFF2-40B4-BE49-F238E27FC236}">
              <a16:creationId xmlns:a16="http://schemas.microsoft.com/office/drawing/2014/main" id="{85A7D04B-EF12-1446-A778-6FEB7F38BCAE}"/>
            </a:ext>
          </a:extLst>
        </cdr:cNvPr>
        <cdr:cNvSpPr txBox="1"/>
      </cdr:nvSpPr>
      <cdr:spPr>
        <a:xfrm xmlns:a="http://schemas.openxmlformats.org/drawingml/2006/main">
          <a:off x="3369568" y="3041593"/>
          <a:ext cx="2574939" cy="79746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a:t>Increasing Run #</a:t>
          </a:r>
        </a:p>
      </cdr:txBody>
    </cdr:sp>
  </cdr:relSizeAnchor>
  <cdr:relSizeAnchor xmlns:cdr="http://schemas.openxmlformats.org/drawingml/2006/chartDrawing">
    <cdr:from>
      <cdr:x>0.72075</cdr:x>
      <cdr:y>0.50667</cdr:y>
    </cdr:from>
    <cdr:to>
      <cdr:x>0.89199</cdr:x>
      <cdr:y>0.6411</cdr:y>
    </cdr:to>
    <cdr:sp macro="" textlink="">
      <cdr:nvSpPr>
        <cdr:cNvPr id="8" name="TextBox 1">
          <a:extLst xmlns:a="http://schemas.openxmlformats.org/drawingml/2006/main">
            <a:ext uri="{FF2B5EF4-FFF2-40B4-BE49-F238E27FC236}">
              <a16:creationId xmlns:a16="http://schemas.microsoft.com/office/drawing/2014/main" id="{85B961EE-C2C8-A049-BB34-E42BD4BC4887}"/>
            </a:ext>
          </a:extLst>
        </cdr:cNvPr>
        <cdr:cNvSpPr txBox="1"/>
      </cdr:nvSpPr>
      <cdr:spPr>
        <a:xfrm xmlns:a="http://schemas.openxmlformats.org/drawingml/2006/main">
          <a:off x="8745953" y="3709936"/>
          <a:ext cx="2077845" cy="98437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err="1"/>
            <a:t>Z</a:t>
          </a:r>
          <a:r>
            <a:rPr lang="en-US" sz="2800" baseline="-25000" dirty="0" err="1"/>
            <a:t>mod</a:t>
          </a:r>
          <a:endParaRPr lang="en-US" sz="2800" dirty="0"/>
        </a:p>
      </cdr:txBody>
    </cdr:sp>
  </cdr:relSizeAnchor>
  <cdr:relSizeAnchor xmlns:cdr="http://schemas.openxmlformats.org/drawingml/2006/chartDrawing">
    <cdr:from>
      <cdr:x>0.41397</cdr:x>
      <cdr:y>0.37447</cdr:y>
    </cdr:from>
    <cdr:to>
      <cdr:x>0.58521</cdr:x>
      <cdr:y>0.5089</cdr:y>
    </cdr:to>
    <cdr:sp macro="" textlink="">
      <cdr:nvSpPr>
        <cdr:cNvPr id="9" name="TextBox 1">
          <a:extLst xmlns:a="http://schemas.openxmlformats.org/drawingml/2006/main">
            <a:ext uri="{FF2B5EF4-FFF2-40B4-BE49-F238E27FC236}">
              <a16:creationId xmlns:a16="http://schemas.microsoft.com/office/drawing/2014/main" id="{85B961EE-C2C8-A049-BB34-E42BD4BC4887}"/>
            </a:ext>
          </a:extLst>
        </cdr:cNvPr>
        <cdr:cNvSpPr txBox="1"/>
      </cdr:nvSpPr>
      <cdr:spPr>
        <a:xfrm xmlns:a="http://schemas.openxmlformats.org/drawingml/2006/main">
          <a:off x="5023355" y="2741944"/>
          <a:ext cx="2077845" cy="98437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err="1"/>
            <a:t>Z</a:t>
          </a:r>
          <a:r>
            <a:rPr lang="en-US" sz="2800" baseline="-25000" dirty="0" err="1"/>
            <a:t>phz</a:t>
          </a:r>
          <a:endParaRPr lang="en-US" sz="28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3E85E4-9EF7-0143-A9C9-121274354726}" type="datetimeFigureOut">
              <a:rPr lang="en-US" smtClean="0"/>
              <a:t>11/8/19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2AC1BA-5C22-7C40-A8A0-0ECE0559CA3F}" type="slidenum">
              <a:rPr lang="en-US" smtClean="0"/>
              <a:t>‹#›</a:t>
            </a:fld>
            <a:endParaRPr lang="en-US"/>
          </a:p>
        </p:txBody>
      </p:sp>
    </p:spTree>
    <p:extLst>
      <p:ext uri="{BB962C8B-B14F-4D97-AF65-F5344CB8AC3E}">
        <p14:creationId xmlns:p14="http://schemas.microsoft.com/office/powerpoint/2010/main" val="830987907"/>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457200" indent="-457200">
              <a:spcAft>
                <a:spcPts val="1200"/>
              </a:spcAft>
              <a:buFont typeface="Arial" panose="020B0604020202020204" pitchFamily="34" charset="0"/>
              <a:buChar char="•"/>
            </a:pPr>
            <a:r>
              <a:rPr lang="en-US" sz="5400" dirty="0"/>
              <a:t>Reproducibility issues arise with repeated measurements using EIS</a:t>
            </a:r>
          </a:p>
          <a:p>
            <a:pPr marL="457200" indent="-457200">
              <a:spcAft>
                <a:spcPts val="1200"/>
              </a:spcAft>
              <a:buFont typeface="Arial" panose="020B0604020202020204" pitchFamily="34" charset="0"/>
              <a:buChar char="•"/>
            </a:pPr>
            <a:r>
              <a:rPr lang="en-US" sz="5400" dirty="0"/>
              <a:t>Charge transfer resistance values increase with each run </a:t>
            </a:r>
          </a:p>
          <a:p>
            <a:pPr marL="457200" indent="-457200">
              <a:spcAft>
                <a:spcPts val="1200"/>
              </a:spcAft>
              <a:buFont typeface="Arial" panose="020B0604020202020204" pitchFamily="34" charset="0"/>
              <a:buChar char="•"/>
            </a:pPr>
            <a:endParaRPr lang="en-US" sz="5400" dirty="0"/>
          </a:p>
          <a:p>
            <a:pPr marL="457200" indent="-457200">
              <a:spcAft>
                <a:spcPts val="1200"/>
              </a:spcAft>
              <a:buFont typeface="Arial" panose="020B0604020202020204" pitchFamily="34" charset="0"/>
              <a:buChar char="•"/>
            </a:pPr>
            <a:r>
              <a:rPr lang="en-US" sz="5400" dirty="0"/>
              <a:t>Could do 1mM FFCN or list out 6 </a:t>
            </a:r>
            <a:r>
              <a:rPr lang="en-US" sz="5400" dirty="0" err="1"/>
              <a:t>rct</a:t>
            </a:r>
            <a:r>
              <a:rPr lang="en-US" sz="5400" dirty="0"/>
              <a:t> values from over the summer</a:t>
            </a:r>
          </a:p>
        </p:txBody>
      </p:sp>
      <p:sp>
        <p:nvSpPr>
          <p:cNvPr id="4" name="Slide Number Placeholder 3"/>
          <p:cNvSpPr>
            <a:spLocks noGrp="1"/>
          </p:cNvSpPr>
          <p:nvPr>
            <p:ph type="sldNum" sz="quarter" idx="5"/>
          </p:nvPr>
        </p:nvSpPr>
        <p:spPr/>
        <p:txBody>
          <a:bodyPr/>
          <a:lstStyle/>
          <a:p>
            <a:fld id="{4C2AC1BA-5C22-7C40-A8A0-0ECE0559CA3F}" type="slidenum">
              <a:rPr lang="en-US" smtClean="0"/>
              <a:t>1</a:t>
            </a:fld>
            <a:endParaRPr lang="en-US"/>
          </a:p>
        </p:txBody>
      </p:sp>
    </p:spTree>
    <p:extLst>
      <p:ext uri="{BB962C8B-B14F-4D97-AF65-F5344CB8AC3E}">
        <p14:creationId xmlns:p14="http://schemas.microsoft.com/office/powerpoint/2010/main" val="2416270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44D968F-D16B-0344-8262-288B65FE75A9}" type="datetimeFigureOut">
              <a:rPr lang="en-US" smtClean="0"/>
              <a:t>11/8/19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2276277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4D968F-D16B-0344-8262-288B65FE75A9}" type="datetimeFigureOut">
              <a:rPr lang="en-US" smtClean="0"/>
              <a:t>11/8/19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1292710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4D968F-D16B-0344-8262-288B65FE75A9}" type="datetimeFigureOut">
              <a:rPr lang="en-US" smtClean="0"/>
              <a:t>11/8/19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2272280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4D968F-D16B-0344-8262-288B65FE75A9}" type="datetimeFigureOut">
              <a:rPr lang="en-US" smtClean="0"/>
              <a:t>11/8/19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2641057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4D968F-D16B-0344-8262-288B65FE75A9}" type="datetimeFigureOut">
              <a:rPr lang="en-US" smtClean="0"/>
              <a:t>11/8/19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2700342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4D968F-D16B-0344-8262-288B65FE75A9}" type="datetimeFigureOut">
              <a:rPr lang="en-US" smtClean="0"/>
              <a:t>11/8/19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1737377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4D968F-D16B-0344-8262-288B65FE75A9}" type="datetimeFigureOut">
              <a:rPr lang="en-US" smtClean="0"/>
              <a:t>11/8/19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3635068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44D968F-D16B-0344-8262-288B65FE75A9}" type="datetimeFigureOut">
              <a:rPr lang="en-US" smtClean="0"/>
              <a:t>11/8/19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2653543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44D968F-D16B-0344-8262-288B65FE75A9}" type="datetimeFigureOut">
              <a:rPr lang="en-US" smtClean="0"/>
              <a:t>11/8/19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4161775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4D968F-D16B-0344-8262-288B65FE75A9}" type="datetimeFigureOut">
              <a:rPr lang="en-US" smtClean="0"/>
              <a:t>11/8/19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2005180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4D968F-D16B-0344-8262-288B65FE75A9}" type="datetimeFigureOut">
              <a:rPr lang="en-US" smtClean="0"/>
              <a:t>11/8/19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F852F4-C58F-7F45-B4FF-465F6EACE18D}" type="slidenum">
              <a:rPr lang="en-US" smtClean="0"/>
              <a:t>‹#›</a:t>
            </a:fld>
            <a:endParaRPr lang="en-US"/>
          </a:p>
        </p:txBody>
      </p:sp>
    </p:spTree>
    <p:extLst>
      <p:ext uri="{BB962C8B-B14F-4D97-AF65-F5344CB8AC3E}">
        <p14:creationId xmlns:p14="http://schemas.microsoft.com/office/powerpoint/2010/main" val="3536094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44D968F-D16B-0344-8262-288B65FE75A9}" type="datetimeFigureOut">
              <a:rPr lang="en-US" smtClean="0"/>
              <a:t>11/8/19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B7F852F4-C58F-7F45-B4FF-465F6EACE18D}" type="slidenum">
              <a:rPr lang="en-US" smtClean="0"/>
              <a:t>‹#›</a:t>
            </a:fld>
            <a:endParaRPr lang="en-US"/>
          </a:p>
        </p:txBody>
      </p:sp>
    </p:spTree>
    <p:extLst>
      <p:ext uri="{BB962C8B-B14F-4D97-AF65-F5344CB8AC3E}">
        <p14:creationId xmlns:p14="http://schemas.microsoft.com/office/powerpoint/2010/main" val="65739407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5.xml"/><Relationship Id="rId13" Type="http://schemas.openxmlformats.org/officeDocument/2006/relationships/chart" Target="../charts/chart8.xml"/><Relationship Id="rId18" Type="http://schemas.openxmlformats.org/officeDocument/2006/relationships/image" Target="../media/image3.jpeg"/><Relationship Id="rId3" Type="http://schemas.openxmlformats.org/officeDocument/2006/relationships/chart" Target="../charts/chart1.xml"/><Relationship Id="rId7" Type="http://schemas.openxmlformats.org/officeDocument/2006/relationships/chart" Target="../charts/chart4.xml"/><Relationship Id="rId12" Type="http://schemas.openxmlformats.org/officeDocument/2006/relationships/image" Target="../media/image2.png"/><Relationship Id="rId17" Type="http://schemas.openxmlformats.org/officeDocument/2006/relationships/chart" Target="../charts/chart12.xml"/><Relationship Id="rId2" Type="http://schemas.openxmlformats.org/officeDocument/2006/relationships/notesSlide" Target="../notesSlides/notesSlide1.xml"/><Relationship Id="rId16" Type="http://schemas.openxmlformats.org/officeDocument/2006/relationships/chart" Target="../charts/chart11.xml"/><Relationship Id="rId1" Type="http://schemas.openxmlformats.org/officeDocument/2006/relationships/slideLayout" Target="../slideLayouts/slideLayout7.xml"/><Relationship Id="rId6" Type="http://schemas.openxmlformats.org/officeDocument/2006/relationships/chart" Target="../charts/chart3.xml"/><Relationship Id="rId11" Type="http://schemas.openxmlformats.org/officeDocument/2006/relationships/image" Target="../media/image1.png"/><Relationship Id="rId5" Type="http://schemas.openxmlformats.org/officeDocument/2006/relationships/hyperlink" Target="https://www.gamry.com/application-notes/EIS/basics-of-electrochemical-impedance-spectroscopy/" TargetMode="External"/><Relationship Id="rId15" Type="http://schemas.openxmlformats.org/officeDocument/2006/relationships/chart" Target="../charts/chart10.xml"/><Relationship Id="rId10" Type="http://schemas.openxmlformats.org/officeDocument/2006/relationships/chart" Target="../charts/chart7.xml"/><Relationship Id="rId4" Type="http://schemas.openxmlformats.org/officeDocument/2006/relationships/chart" Target="../charts/chart2.xml"/><Relationship Id="rId9" Type="http://schemas.openxmlformats.org/officeDocument/2006/relationships/chart" Target="../charts/chart6.xml"/><Relationship Id="rId14" Type="http://schemas.openxmlformats.org/officeDocument/2006/relationships/chart" Target="../charts/char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9A3EA"/>
        </a:solidFill>
        <a:effectLst/>
      </p:bgPr>
    </p:bg>
    <p:spTree>
      <p:nvGrpSpPr>
        <p:cNvPr id="1" name=""/>
        <p:cNvGrpSpPr/>
        <p:nvPr/>
      </p:nvGrpSpPr>
      <p:grpSpPr>
        <a:xfrm>
          <a:off x="0" y="0"/>
          <a:ext cx="0" cy="0"/>
          <a:chOff x="0" y="0"/>
          <a:chExt cx="0" cy="0"/>
        </a:xfrm>
      </p:grpSpPr>
      <p:sp>
        <p:nvSpPr>
          <p:cNvPr id="78" name="Rectangle 77">
            <a:extLst>
              <a:ext uri="{FF2B5EF4-FFF2-40B4-BE49-F238E27FC236}">
                <a16:creationId xmlns:a16="http://schemas.microsoft.com/office/drawing/2014/main" id="{615BA838-9111-4286-A662-1F3DCE56F109}"/>
              </a:ext>
            </a:extLst>
          </p:cNvPr>
          <p:cNvSpPr/>
          <p:nvPr/>
        </p:nvSpPr>
        <p:spPr>
          <a:xfrm>
            <a:off x="25649753" y="14722177"/>
            <a:ext cx="17563422" cy="7643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3D05E392-E641-4AC4-9E40-4EAF05FB7E56}"/>
              </a:ext>
            </a:extLst>
          </p:cNvPr>
          <p:cNvSpPr/>
          <p:nvPr/>
        </p:nvSpPr>
        <p:spPr>
          <a:xfrm>
            <a:off x="25629776" y="23079391"/>
            <a:ext cx="17563424" cy="7643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A71DCF62-BB3E-45B8-A087-DFBEEFCD3679}"/>
              </a:ext>
            </a:extLst>
          </p:cNvPr>
          <p:cNvSpPr/>
          <p:nvPr/>
        </p:nvSpPr>
        <p:spPr>
          <a:xfrm>
            <a:off x="7433557" y="14716208"/>
            <a:ext cx="17563423" cy="76469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99DA578-5ACC-F044-92B9-15EF4FB77BD0}"/>
              </a:ext>
            </a:extLst>
          </p:cNvPr>
          <p:cNvSpPr txBox="1"/>
          <p:nvPr/>
        </p:nvSpPr>
        <p:spPr>
          <a:xfrm>
            <a:off x="5842660" y="748145"/>
            <a:ext cx="35839730" cy="1351460"/>
          </a:xfrm>
          <a:prstGeom prst="rect">
            <a:avLst/>
          </a:prstGeom>
          <a:noFill/>
        </p:spPr>
        <p:txBody>
          <a:bodyPr wrap="square" rtlCol="0">
            <a:spAutoFit/>
          </a:bodyPr>
          <a:lstStyle/>
          <a:p>
            <a:pPr algn="ctr"/>
            <a:r>
              <a:rPr lang="en-US" sz="8182" b="1" dirty="0">
                <a:solidFill>
                  <a:schemeClr val="bg1"/>
                </a:solidFill>
              </a:rPr>
              <a:t>Drift in Repeated Electrochemical Impedance Spectroscopy Measurements </a:t>
            </a:r>
          </a:p>
        </p:txBody>
      </p:sp>
      <p:sp>
        <p:nvSpPr>
          <p:cNvPr id="7" name="TextBox 6">
            <a:extLst>
              <a:ext uri="{FF2B5EF4-FFF2-40B4-BE49-F238E27FC236}">
                <a16:creationId xmlns:a16="http://schemas.microsoft.com/office/drawing/2014/main" id="{09F2BF5A-7FB4-7B4F-BD05-0B6FEF5105B4}"/>
              </a:ext>
            </a:extLst>
          </p:cNvPr>
          <p:cNvSpPr txBox="1"/>
          <p:nvPr/>
        </p:nvSpPr>
        <p:spPr>
          <a:xfrm>
            <a:off x="5842658" y="1998307"/>
            <a:ext cx="35839730" cy="1099660"/>
          </a:xfrm>
          <a:prstGeom prst="rect">
            <a:avLst/>
          </a:prstGeom>
          <a:noFill/>
        </p:spPr>
        <p:txBody>
          <a:bodyPr wrap="square" rtlCol="0">
            <a:spAutoFit/>
          </a:bodyPr>
          <a:lstStyle/>
          <a:p>
            <a:pPr algn="ctr"/>
            <a:r>
              <a:rPr lang="en-US" sz="6546" dirty="0">
                <a:solidFill>
                  <a:schemeClr val="bg1"/>
                </a:solidFill>
              </a:rPr>
              <a:t>Emily </a:t>
            </a:r>
            <a:r>
              <a:rPr lang="en-US" sz="6546" dirty="0" err="1">
                <a:solidFill>
                  <a:schemeClr val="bg1"/>
                </a:solidFill>
              </a:rPr>
              <a:t>Ziino</a:t>
            </a:r>
            <a:r>
              <a:rPr lang="en-US" sz="6546" dirty="0">
                <a:solidFill>
                  <a:schemeClr val="bg1"/>
                </a:solidFill>
              </a:rPr>
              <a:t>, Sabrina </a:t>
            </a:r>
            <a:r>
              <a:rPr lang="en-US" sz="6546" dirty="0" err="1">
                <a:solidFill>
                  <a:schemeClr val="bg1"/>
                </a:solidFill>
              </a:rPr>
              <a:t>Marnoto</a:t>
            </a:r>
            <a:r>
              <a:rPr lang="en-US" sz="6546" dirty="0">
                <a:solidFill>
                  <a:schemeClr val="bg1"/>
                </a:solidFill>
              </a:rPr>
              <a:t>, and Jeffrey M. Halpern</a:t>
            </a:r>
          </a:p>
        </p:txBody>
      </p:sp>
      <p:sp>
        <p:nvSpPr>
          <p:cNvPr id="8" name="TextBox 7">
            <a:extLst>
              <a:ext uri="{FF2B5EF4-FFF2-40B4-BE49-F238E27FC236}">
                <a16:creationId xmlns:a16="http://schemas.microsoft.com/office/drawing/2014/main" id="{D9B475B2-5173-254C-BA1D-E14FE2E440B1}"/>
              </a:ext>
            </a:extLst>
          </p:cNvPr>
          <p:cNvSpPr txBox="1"/>
          <p:nvPr/>
        </p:nvSpPr>
        <p:spPr>
          <a:xfrm>
            <a:off x="5842658" y="3113728"/>
            <a:ext cx="35839730" cy="898066"/>
          </a:xfrm>
          <a:prstGeom prst="rect">
            <a:avLst/>
          </a:prstGeom>
          <a:noFill/>
        </p:spPr>
        <p:txBody>
          <a:bodyPr wrap="square" rtlCol="0">
            <a:spAutoFit/>
          </a:bodyPr>
          <a:lstStyle/>
          <a:p>
            <a:pPr algn="ctr"/>
            <a:r>
              <a:rPr lang="en-US" sz="5236" dirty="0">
                <a:solidFill>
                  <a:schemeClr val="bg1"/>
                </a:solidFill>
              </a:rPr>
              <a:t>Chemical Engineering Department, University of New Hampshire</a:t>
            </a:r>
          </a:p>
        </p:txBody>
      </p:sp>
      <p:sp>
        <p:nvSpPr>
          <p:cNvPr id="34" name="Rectangle 33">
            <a:extLst>
              <a:ext uri="{FF2B5EF4-FFF2-40B4-BE49-F238E27FC236}">
                <a16:creationId xmlns:a16="http://schemas.microsoft.com/office/drawing/2014/main" id="{31D5B1AD-3E6E-9449-8C17-1E4362043DE5}"/>
              </a:ext>
            </a:extLst>
          </p:cNvPr>
          <p:cNvSpPr/>
          <p:nvPr/>
        </p:nvSpPr>
        <p:spPr>
          <a:xfrm>
            <a:off x="9722071" y="4803196"/>
            <a:ext cx="33496072" cy="9171787"/>
          </a:xfrm>
          <a:prstGeom prst="rect">
            <a:avLst/>
          </a:prstGeom>
          <a:ln>
            <a:noFill/>
          </a:ln>
        </p:spPr>
        <p:style>
          <a:lnRef idx="2">
            <a:schemeClr val="accent3"/>
          </a:lnRef>
          <a:fillRef idx="1">
            <a:schemeClr val="lt1"/>
          </a:fillRef>
          <a:effectRef idx="0">
            <a:schemeClr val="accent3"/>
          </a:effectRef>
          <a:fontRef idx="minor">
            <a:schemeClr val="dk1"/>
          </a:fontRef>
        </p:style>
        <p:txBody>
          <a:bodyPr rtlCol="0" anchor="ctr"/>
          <a:lstStyle/>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3200" dirty="0">
              <a:solidFill>
                <a:schemeClr val="tx1"/>
              </a:solidFill>
            </a:endParaRPr>
          </a:p>
          <a:p>
            <a:pPr marL="467601" indent="-467601">
              <a:buFont typeface="Arial" panose="020B0604020202020204" pitchFamily="34" charset="0"/>
              <a:buChar char="•"/>
            </a:pPr>
            <a:endParaRPr lang="en-US" sz="4948" dirty="0">
              <a:solidFill>
                <a:schemeClr val="tx1"/>
              </a:solidFill>
            </a:endParaRPr>
          </a:p>
          <a:p>
            <a:pPr marL="467601" indent="-467601">
              <a:buFont typeface="Arial" panose="020B0604020202020204" pitchFamily="34" charset="0"/>
              <a:buChar char="•"/>
            </a:pPr>
            <a:endParaRPr lang="en-US" sz="4948" dirty="0">
              <a:solidFill>
                <a:schemeClr val="tx1"/>
              </a:solidFill>
            </a:endParaRPr>
          </a:p>
          <a:p>
            <a:pPr marL="467601" indent="-467601">
              <a:buFont typeface="Arial" panose="020B0604020202020204" pitchFamily="34" charset="0"/>
              <a:buChar char="•"/>
            </a:pPr>
            <a:endParaRPr lang="en-US" sz="4948" dirty="0">
              <a:solidFill>
                <a:schemeClr val="tx1"/>
              </a:solidFill>
            </a:endParaRPr>
          </a:p>
          <a:p>
            <a:pPr marL="467601" indent="-467601">
              <a:buFont typeface="Arial" panose="020B0604020202020204" pitchFamily="34" charset="0"/>
              <a:buChar char="•"/>
            </a:pPr>
            <a:endParaRPr lang="en-US" sz="4948" dirty="0">
              <a:solidFill>
                <a:schemeClr val="tx1"/>
              </a:solidFill>
            </a:endParaRPr>
          </a:p>
        </p:txBody>
      </p:sp>
      <p:sp>
        <p:nvSpPr>
          <p:cNvPr id="36" name="Rectangle 35">
            <a:extLst>
              <a:ext uri="{FF2B5EF4-FFF2-40B4-BE49-F238E27FC236}">
                <a16:creationId xmlns:a16="http://schemas.microsoft.com/office/drawing/2014/main" id="{0365E472-40BE-124E-BD27-76B261164B25}"/>
              </a:ext>
            </a:extLst>
          </p:cNvPr>
          <p:cNvSpPr/>
          <p:nvPr/>
        </p:nvSpPr>
        <p:spPr>
          <a:xfrm>
            <a:off x="620130" y="4803197"/>
            <a:ext cx="8367419" cy="9177141"/>
          </a:xfrm>
          <a:prstGeom prst="rect">
            <a:avLst/>
          </a:prstGeom>
          <a:ln>
            <a:noFill/>
          </a:ln>
        </p:spPr>
        <p:style>
          <a:lnRef idx="2">
            <a:schemeClr val="accent3"/>
          </a:lnRef>
          <a:fillRef idx="1">
            <a:schemeClr val="lt1"/>
          </a:fillRef>
          <a:effectRef idx="0">
            <a:schemeClr val="accent3"/>
          </a:effectRef>
          <a:fontRef idx="minor">
            <a:schemeClr val="dk1"/>
          </a:fontRef>
        </p:style>
        <p:txBody>
          <a:bodyPr rtlCol="0" anchor="ctr"/>
          <a:lstStyle/>
          <a:p>
            <a:endParaRPr lang="en-US" sz="2800" dirty="0">
              <a:solidFill>
                <a:schemeClr val="tx1"/>
              </a:solidFill>
            </a:endParaRP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endParaRPr lang="en-US" sz="2800" dirty="0"/>
          </a:p>
        </p:txBody>
      </p:sp>
      <p:sp>
        <p:nvSpPr>
          <p:cNvPr id="37" name="Rectangle 36">
            <a:extLst>
              <a:ext uri="{FF2B5EF4-FFF2-40B4-BE49-F238E27FC236}">
                <a16:creationId xmlns:a16="http://schemas.microsoft.com/office/drawing/2014/main" id="{C7A33466-AF07-E742-B1E2-40221947E3F3}"/>
              </a:ext>
            </a:extLst>
          </p:cNvPr>
          <p:cNvSpPr/>
          <p:nvPr/>
        </p:nvSpPr>
        <p:spPr>
          <a:xfrm>
            <a:off x="644439" y="14710390"/>
            <a:ext cx="6025649" cy="5419417"/>
          </a:xfrm>
          <a:prstGeom prst="rect">
            <a:avLst/>
          </a:prstGeom>
          <a:ln>
            <a:noFill/>
          </a:ln>
        </p:spPr>
        <p:style>
          <a:lnRef idx="2">
            <a:schemeClr val="accent3"/>
          </a:lnRef>
          <a:fillRef idx="1">
            <a:schemeClr val="lt1"/>
          </a:fillRef>
          <a:effectRef idx="0">
            <a:schemeClr val="accent3"/>
          </a:effectRef>
          <a:fontRef idx="minor">
            <a:schemeClr val="dk1"/>
          </a:fontRef>
        </p:style>
        <p:txBody>
          <a:bodyPr rtlCol="0" anchor="ctr"/>
          <a:lstStyle/>
          <a:p>
            <a:pPr marL="467601" indent="-467601">
              <a:buFont typeface="Arial" panose="020B0604020202020204" pitchFamily="34" charset="0"/>
              <a:buChar char="•"/>
            </a:pPr>
            <a:endParaRPr lang="en-US" sz="3273" dirty="0"/>
          </a:p>
          <a:p>
            <a:pPr marL="467601" indent="-467601">
              <a:buFont typeface="Arial" panose="020B0604020202020204" pitchFamily="34" charset="0"/>
              <a:buChar char="•"/>
            </a:pPr>
            <a:endParaRPr lang="en-US" sz="2800" dirty="0"/>
          </a:p>
          <a:p>
            <a:pPr marL="467601" indent="-467601">
              <a:buFont typeface="Arial" panose="020B0604020202020204" pitchFamily="34" charset="0"/>
              <a:buChar char="•"/>
            </a:pPr>
            <a:endParaRPr lang="en-US" sz="2800" dirty="0"/>
          </a:p>
          <a:p>
            <a:pPr marL="467601" indent="-467601">
              <a:buFont typeface="Arial" panose="020B0604020202020204" pitchFamily="34" charset="0"/>
              <a:buChar char="•"/>
            </a:pPr>
            <a:r>
              <a:rPr lang="en-US" sz="2800" dirty="0"/>
              <a:t>Using 1 mM FFCN</a:t>
            </a:r>
          </a:p>
          <a:p>
            <a:pPr marL="1381125" indent="-466725">
              <a:spcAft>
                <a:spcPts val="1000"/>
              </a:spcAft>
              <a:buFont typeface="Arial" panose="020B0604020202020204" pitchFamily="34" charset="0"/>
              <a:buChar char="•"/>
            </a:pPr>
            <a:r>
              <a:rPr lang="en-US" sz="2800" dirty="0"/>
              <a:t>Threshold 370 ± 5% Ohms</a:t>
            </a:r>
          </a:p>
          <a:p>
            <a:pPr marL="467601" indent="-467601">
              <a:buFont typeface="Arial" panose="020B0604020202020204" pitchFamily="34" charset="0"/>
              <a:buChar char="•"/>
            </a:pPr>
            <a:r>
              <a:rPr lang="en-US" sz="2800" dirty="0"/>
              <a:t>Replacing buffer with </a:t>
            </a:r>
            <a:br>
              <a:rPr lang="en-US" sz="2800" dirty="0"/>
            </a:br>
            <a:r>
              <a:rPr lang="en-US" sz="2800" dirty="0"/>
              <a:t>deionized water</a:t>
            </a:r>
          </a:p>
          <a:p>
            <a:pPr marL="1382001" lvl="2" indent="-467601">
              <a:spcAft>
                <a:spcPts val="1000"/>
              </a:spcAft>
              <a:buFont typeface="Arial" panose="020B0604020202020204" pitchFamily="34" charset="0"/>
              <a:buChar char="•"/>
            </a:pPr>
            <a:r>
              <a:rPr lang="en-US" sz="2800" dirty="0"/>
              <a:t>Threshold: 21 ± 5% Ohms</a:t>
            </a:r>
          </a:p>
          <a:p>
            <a:pPr marL="467601" indent="-467601">
              <a:spcAft>
                <a:spcPts val="1000"/>
              </a:spcAft>
              <a:buFont typeface="Arial" panose="020B0604020202020204" pitchFamily="34" charset="0"/>
              <a:buChar char="•"/>
            </a:pPr>
            <a:r>
              <a:rPr lang="en-US" sz="2800" dirty="0"/>
              <a:t>Removing auxiliary and reference  electrode</a:t>
            </a:r>
          </a:p>
          <a:p>
            <a:pPr marL="467601" indent="-467601">
              <a:spcAft>
                <a:spcPts val="1000"/>
              </a:spcAft>
              <a:buFont typeface="Arial" panose="020B0604020202020204" pitchFamily="34" charset="0"/>
              <a:buChar char="•"/>
            </a:pPr>
            <a:r>
              <a:rPr lang="en-US" sz="2800" dirty="0"/>
              <a:t>Removing working electrode</a:t>
            </a:r>
          </a:p>
        </p:txBody>
      </p:sp>
      <p:sp>
        <p:nvSpPr>
          <p:cNvPr id="38" name="Rectangle 37">
            <a:extLst>
              <a:ext uri="{FF2B5EF4-FFF2-40B4-BE49-F238E27FC236}">
                <a16:creationId xmlns:a16="http://schemas.microsoft.com/office/drawing/2014/main" id="{35F95DD7-845D-A441-9DBC-4A7DD23C77F5}"/>
              </a:ext>
            </a:extLst>
          </p:cNvPr>
          <p:cNvSpPr/>
          <p:nvPr/>
        </p:nvSpPr>
        <p:spPr>
          <a:xfrm>
            <a:off x="644439" y="31328787"/>
            <a:ext cx="42598384" cy="100896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en-US" sz="2400" b="1" dirty="0">
                <a:solidFill>
                  <a:schemeClr val="tx1"/>
                </a:solidFill>
              </a:rPr>
              <a:t>Acknowledgements</a:t>
            </a:r>
            <a:r>
              <a:rPr lang="en-US" sz="2400" dirty="0">
                <a:solidFill>
                  <a:schemeClr val="tx1"/>
                </a:solidFill>
              </a:rPr>
              <a:t>: </a:t>
            </a:r>
            <a:r>
              <a:rPr lang="en-US" sz="2400" dirty="0"/>
              <a:t>Our group would like to acknowledge the financial support of an Institutional Development Award (</a:t>
            </a:r>
            <a:r>
              <a:rPr lang="en-US" sz="2400" dirty="0" err="1"/>
              <a:t>IDeA</a:t>
            </a:r>
            <a:r>
              <a:rPr lang="en-US" sz="2400" dirty="0"/>
              <a:t>) from the National Institute of General Medical Sciences of the NIH under grant number P20GM113131, the Hamel Center of Undergraduate Research, and the Honors Program at the University of New Hampshire. We also recognize the support from the Surface Enhanced Electrochemical Diagnostic Sensors (SEEDS) Laboratory.</a:t>
            </a:r>
          </a:p>
        </p:txBody>
      </p:sp>
      <p:sp>
        <p:nvSpPr>
          <p:cNvPr id="47" name="Rounded Rectangle 46">
            <a:extLst>
              <a:ext uri="{FF2B5EF4-FFF2-40B4-BE49-F238E27FC236}">
                <a16:creationId xmlns:a16="http://schemas.microsoft.com/office/drawing/2014/main" id="{D52407D2-97F2-7F4C-A813-C58096981F5B}"/>
              </a:ext>
            </a:extLst>
          </p:cNvPr>
          <p:cNvSpPr/>
          <p:nvPr/>
        </p:nvSpPr>
        <p:spPr>
          <a:xfrm>
            <a:off x="10061357" y="5130978"/>
            <a:ext cx="32944709" cy="10089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49" name="TextBox 48">
            <a:extLst>
              <a:ext uri="{FF2B5EF4-FFF2-40B4-BE49-F238E27FC236}">
                <a16:creationId xmlns:a16="http://schemas.microsoft.com/office/drawing/2014/main" id="{3CF6BF5C-0DF9-594F-899B-F7757E1B92F9}"/>
              </a:ext>
            </a:extLst>
          </p:cNvPr>
          <p:cNvSpPr txBox="1"/>
          <p:nvPr/>
        </p:nvSpPr>
        <p:spPr>
          <a:xfrm>
            <a:off x="22412284" y="5286309"/>
            <a:ext cx="8242853" cy="696666"/>
          </a:xfrm>
          <a:prstGeom prst="rect">
            <a:avLst/>
          </a:prstGeom>
          <a:noFill/>
        </p:spPr>
        <p:txBody>
          <a:bodyPr wrap="square" rtlCol="0">
            <a:spAutoFit/>
          </a:bodyPr>
          <a:lstStyle/>
          <a:p>
            <a:pPr algn="ctr"/>
            <a:r>
              <a:rPr lang="en-US" sz="3927" b="1" dirty="0">
                <a:solidFill>
                  <a:schemeClr val="bg1"/>
                </a:solidFill>
              </a:rPr>
              <a:t>Problem and Approach</a:t>
            </a:r>
          </a:p>
        </p:txBody>
      </p:sp>
      <p:sp>
        <p:nvSpPr>
          <p:cNvPr id="65" name="Rectangle 64">
            <a:extLst>
              <a:ext uri="{FF2B5EF4-FFF2-40B4-BE49-F238E27FC236}">
                <a16:creationId xmlns:a16="http://schemas.microsoft.com/office/drawing/2014/main" id="{507B42E9-1B86-E647-9958-13472E01B003}"/>
              </a:ext>
            </a:extLst>
          </p:cNvPr>
          <p:cNvSpPr/>
          <p:nvPr/>
        </p:nvSpPr>
        <p:spPr>
          <a:xfrm>
            <a:off x="664090" y="20761448"/>
            <a:ext cx="6025650" cy="9968032"/>
          </a:xfrm>
          <a:prstGeom prst="rect">
            <a:avLst/>
          </a:prstGeom>
          <a:ln>
            <a:noFill/>
          </a:ln>
        </p:spPr>
        <p:style>
          <a:lnRef idx="2">
            <a:schemeClr val="accent3"/>
          </a:lnRef>
          <a:fillRef idx="1">
            <a:schemeClr val="lt1"/>
          </a:fillRef>
          <a:effectRef idx="0">
            <a:schemeClr val="accent3"/>
          </a:effectRef>
          <a:fontRef idx="minor">
            <a:schemeClr val="dk1"/>
          </a:fontRef>
        </p:style>
        <p:txBody>
          <a:bodyPr rtlCol="0" anchor="ctr"/>
          <a:lstStyle/>
          <a:p>
            <a:endParaRPr lang="en-US" sz="4948" dirty="0"/>
          </a:p>
          <a:p>
            <a:pPr marL="467601" indent="-467601">
              <a:buFont typeface="Arial" panose="020B0604020202020204" pitchFamily="34" charset="0"/>
              <a:buChar char="•"/>
            </a:pPr>
            <a:endParaRPr lang="en-US" sz="4948" dirty="0"/>
          </a:p>
          <a:p>
            <a:pPr marL="467601" indent="-467601">
              <a:buFont typeface="Arial" panose="020B0604020202020204" pitchFamily="34" charset="0"/>
              <a:buChar char="•"/>
            </a:pPr>
            <a:endParaRPr lang="en-US" sz="3273" dirty="0"/>
          </a:p>
        </p:txBody>
      </p:sp>
      <p:sp>
        <p:nvSpPr>
          <p:cNvPr id="66" name="Rounded Rectangle 65">
            <a:extLst>
              <a:ext uri="{FF2B5EF4-FFF2-40B4-BE49-F238E27FC236}">
                <a16:creationId xmlns:a16="http://schemas.microsoft.com/office/drawing/2014/main" id="{CEBF0836-35F3-8B4B-8586-E4208DEF6E28}"/>
              </a:ext>
            </a:extLst>
          </p:cNvPr>
          <p:cNvSpPr/>
          <p:nvPr/>
        </p:nvSpPr>
        <p:spPr>
          <a:xfrm>
            <a:off x="974311" y="14975460"/>
            <a:ext cx="5385545" cy="10089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67" name="Rounded Rectangle 66">
            <a:extLst>
              <a:ext uri="{FF2B5EF4-FFF2-40B4-BE49-F238E27FC236}">
                <a16:creationId xmlns:a16="http://schemas.microsoft.com/office/drawing/2014/main" id="{A13B8CAA-A567-0945-8F6C-05BEC287E297}"/>
              </a:ext>
            </a:extLst>
          </p:cNvPr>
          <p:cNvSpPr/>
          <p:nvPr/>
        </p:nvSpPr>
        <p:spPr>
          <a:xfrm>
            <a:off x="974311" y="20987793"/>
            <a:ext cx="5385545" cy="13598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68" name="TextBox 67">
            <a:extLst>
              <a:ext uri="{FF2B5EF4-FFF2-40B4-BE49-F238E27FC236}">
                <a16:creationId xmlns:a16="http://schemas.microsoft.com/office/drawing/2014/main" id="{02FAF9AA-D2FF-F445-AA61-D46F1BE1704F}"/>
              </a:ext>
            </a:extLst>
          </p:cNvPr>
          <p:cNvSpPr txBox="1"/>
          <p:nvPr/>
        </p:nvSpPr>
        <p:spPr>
          <a:xfrm>
            <a:off x="1338823" y="20993716"/>
            <a:ext cx="4636880" cy="1300997"/>
          </a:xfrm>
          <a:prstGeom prst="rect">
            <a:avLst/>
          </a:prstGeom>
          <a:noFill/>
        </p:spPr>
        <p:txBody>
          <a:bodyPr wrap="square" rtlCol="0">
            <a:spAutoFit/>
          </a:bodyPr>
          <a:lstStyle/>
          <a:p>
            <a:pPr algn="ctr"/>
            <a:r>
              <a:rPr lang="en-US" sz="3927" b="1" dirty="0">
                <a:solidFill>
                  <a:schemeClr val="bg1"/>
                </a:solidFill>
              </a:rPr>
              <a:t>Future Work and Conclusion</a:t>
            </a:r>
          </a:p>
        </p:txBody>
      </p:sp>
      <p:sp>
        <p:nvSpPr>
          <p:cNvPr id="69" name="TextBox 68">
            <a:extLst>
              <a:ext uri="{FF2B5EF4-FFF2-40B4-BE49-F238E27FC236}">
                <a16:creationId xmlns:a16="http://schemas.microsoft.com/office/drawing/2014/main" id="{6BCB3FF6-185A-B645-B465-B15FF55FFDC1}"/>
              </a:ext>
            </a:extLst>
          </p:cNvPr>
          <p:cNvSpPr txBox="1"/>
          <p:nvPr/>
        </p:nvSpPr>
        <p:spPr>
          <a:xfrm>
            <a:off x="1477693" y="15138175"/>
            <a:ext cx="4398444" cy="696666"/>
          </a:xfrm>
          <a:prstGeom prst="rect">
            <a:avLst/>
          </a:prstGeom>
          <a:noFill/>
        </p:spPr>
        <p:txBody>
          <a:bodyPr wrap="square" rtlCol="0">
            <a:spAutoFit/>
          </a:bodyPr>
          <a:lstStyle/>
          <a:p>
            <a:pPr algn="ctr"/>
            <a:r>
              <a:rPr lang="en-US" sz="3927" b="1" dirty="0">
                <a:solidFill>
                  <a:schemeClr val="bg1"/>
                </a:solidFill>
              </a:rPr>
              <a:t>Variables Tested</a:t>
            </a:r>
          </a:p>
        </p:txBody>
      </p:sp>
      <p:graphicFrame>
        <p:nvGraphicFramePr>
          <p:cNvPr id="53" name="Chart 52">
            <a:extLst>
              <a:ext uri="{FF2B5EF4-FFF2-40B4-BE49-F238E27FC236}">
                <a16:creationId xmlns:a16="http://schemas.microsoft.com/office/drawing/2014/main" id="{00000000-0008-0000-0000-000002000000}"/>
              </a:ext>
            </a:extLst>
          </p:cNvPr>
          <p:cNvGraphicFramePr>
            <a:graphicFrameLocks noGrp="1"/>
          </p:cNvGraphicFramePr>
          <p:nvPr>
            <p:extLst>
              <p:ext uri="{D42A27DB-BD31-4B8C-83A1-F6EECF244321}">
                <p14:modId xmlns:p14="http://schemas.microsoft.com/office/powerpoint/2010/main" val="1842876834"/>
              </p:ext>
            </p:extLst>
          </p:nvPr>
        </p:nvGraphicFramePr>
        <p:xfrm>
          <a:off x="10169153" y="9783747"/>
          <a:ext cx="7608078" cy="4191238"/>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37DA21F4-1809-9F4F-BFBC-592D1A8B2086}"/>
              </a:ext>
            </a:extLst>
          </p:cNvPr>
          <p:cNvSpPr txBox="1"/>
          <p:nvPr/>
        </p:nvSpPr>
        <p:spPr>
          <a:xfrm>
            <a:off x="10334794" y="6310303"/>
            <a:ext cx="5686406" cy="4052391"/>
          </a:xfrm>
          <a:prstGeom prst="rect">
            <a:avLst/>
          </a:prstGeom>
          <a:noFill/>
        </p:spPr>
        <p:txBody>
          <a:bodyPr wrap="square" rtlCol="0">
            <a:spAutoFit/>
          </a:bodyPr>
          <a:lstStyle/>
          <a:p>
            <a:pPr marL="457200" indent="-457200">
              <a:spcAft>
                <a:spcPts val="800"/>
              </a:spcAft>
              <a:buFont typeface="Arial" panose="020B0604020202020204" pitchFamily="34" charset="0"/>
              <a:buChar char="•"/>
            </a:pPr>
            <a:r>
              <a:rPr lang="en-US" sz="2800" dirty="0"/>
              <a:t>Glassy carbon working electrode </a:t>
            </a:r>
          </a:p>
          <a:p>
            <a:pPr marL="457200" indent="-457200">
              <a:spcAft>
                <a:spcPts val="800"/>
              </a:spcAft>
              <a:buFont typeface="Arial" panose="020B0604020202020204" pitchFamily="34" charset="0"/>
              <a:buChar char="•"/>
            </a:pPr>
            <a:r>
              <a:rPr lang="en-US" sz="2800" dirty="0"/>
              <a:t>20 mM Fe</a:t>
            </a:r>
            <a:r>
              <a:rPr lang="en-US" sz="2800" baseline="30000" dirty="0"/>
              <a:t>3-/4-</a:t>
            </a:r>
            <a:r>
              <a:rPr lang="en-US" sz="2800" dirty="0"/>
              <a:t>(CN)</a:t>
            </a:r>
            <a:r>
              <a:rPr lang="en-US" sz="2800" baseline="-25000" dirty="0"/>
              <a:t>6 </a:t>
            </a:r>
            <a:r>
              <a:rPr lang="en-US" sz="2800" dirty="0"/>
              <a:t>(FFCN) is used to promote electron transfer</a:t>
            </a:r>
          </a:p>
          <a:p>
            <a:pPr marL="457200" indent="-457200">
              <a:spcAft>
                <a:spcPts val="800"/>
              </a:spcAft>
              <a:buFont typeface="Arial" panose="020B0604020202020204" pitchFamily="34" charset="0"/>
              <a:buChar char="•"/>
            </a:pPr>
            <a:r>
              <a:rPr lang="en-US" sz="2800" dirty="0"/>
              <a:t>Charge transfer resistance values increase with each run </a:t>
            </a:r>
          </a:p>
          <a:p>
            <a:pPr marL="457200" indent="-457200">
              <a:spcAft>
                <a:spcPts val="800"/>
              </a:spcAft>
              <a:buFont typeface="Arial" panose="020B0604020202020204" pitchFamily="34" charset="0"/>
              <a:buChar char="•"/>
            </a:pPr>
            <a:r>
              <a:rPr lang="en-US" sz="2800" dirty="0"/>
              <a:t>AC Voltage: 5 mV</a:t>
            </a:r>
          </a:p>
          <a:p>
            <a:pPr marL="457200" indent="-457200">
              <a:spcAft>
                <a:spcPts val="800"/>
              </a:spcAft>
              <a:buFont typeface="Arial" panose="020B0604020202020204" pitchFamily="34" charset="0"/>
              <a:buChar char="•"/>
            </a:pPr>
            <a:r>
              <a:rPr lang="en-US" sz="2800" dirty="0"/>
              <a:t>DC Voltage: 0 V vs </a:t>
            </a:r>
            <a:r>
              <a:rPr lang="en-US" sz="2800" dirty="0" err="1"/>
              <a:t>E</a:t>
            </a:r>
            <a:r>
              <a:rPr lang="en-US" sz="2800" baseline="-25000" dirty="0" err="1"/>
              <a:t>oc</a:t>
            </a:r>
            <a:endParaRPr lang="en-US" sz="2800" dirty="0"/>
          </a:p>
          <a:p>
            <a:pPr>
              <a:spcAft>
                <a:spcPts val="1200"/>
              </a:spcAft>
            </a:pPr>
            <a:endParaRPr lang="en-US" sz="2800" dirty="0"/>
          </a:p>
        </p:txBody>
      </p:sp>
      <p:sp>
        <p:nvSpPr>
          <p:cNvPr id="70" name="TextBox 69">
            <a:extLst>
              <a:ext uri="{FF2B5EF4-FFF2-40B4-BE49-F238E27FC236}">
                <a16:creationId xmlns:a16="http://schemas.microsoft.com/office/drawing/2014/main" id="{4A196320-9BC2-3C47-8697-07BCE795EB2D}"/>
              </a:ext>
            </a:extLst>
          </p:cNvPr>
          <p:cNvSpPr txBox="1"/>
          <p:nvPr/>
        </p:nvSpPr>
        <p:spPr>
          <a:xfrm>
            <a:off x="17270880" y="6317030"/>
            <a:ext cx="7438651" cy="2823850"/>
          </a:xfrm>
          <a:prstGeom prst="rect">
            <a:avLst/>
          </a:prstGeom>
          <a:noFill/>
        </p:spPr>
        <p:txBody>
          <a:bodyPr wrap="square" rtlCol="0">
            <a:spAutoFit/>
          </a:bodyPr>
          <a:lstStyle/>
          <a:p>
            <a:pPr>
              <a:spcAft>
                <a:spcPts val="1500"/>
              </a:spcAft>
            </a:pPr>
            <a:r>
              <a:rPr lang="en-US" sz="2800" dirty="0"/>
              <a:t>Experimental Technique Improvements </a:t>
            </a:r>
          </a:p>
          <a:p>
            <a:pPr marL="561122" indent="-561122">
              <a:spcAft>
                <a:spcPts val="1500"/>
              </a:spcAft>
              <a:buFont typeface="Arial" panose="020B0604020202020204" pitchFamily="34" charset="0"/>
              <a:buChar char="•"/>
            </a:pPr>
            <a:r>
              <a:rPr lang="en-US" sz="2800" dirty="0"/>
              <a:t>Cleaner surface – better polishing technique</a:t>
            </a:r>
          </a:p>
          <a:p>
            <a:pPr marL="1018322" lvl="1" indent="-561122">
              <a:spcAft>
                <a:spcPts val="1500"/>
              </a:spcAft>
              <a:buFont typeface="Arial" panose="020B0604020202020204" pitchFamily="34" charset="0"/>
              <a:buChar char="•"/>
            </a:pPr>
            <a:r>
              <a:rPr lang="en-US" sz="2800" dirty="0"/>
              <a:t>Rinse electrode with methanol and deionized water before and after polishing</a:t>
            </a:r>
          </a:p>
          <a:p>
            <a:pPr marL="561122" indent="-561122">
              <a:spcAft>
                <a:spcPts val="1500"/>
              </a:spcAft>
              <a:buFont typeface="Arial" panose="020B0604020202020204" pitchFamily="34" charset="0"/>
              <a:buChar char="•"/>
            </a:pPr>
            <a:r>
              <a:rPr lang="en-US" sz="2800" dirty="0"/>
              <a:t>Threshold: 19 ± 5% Ohms (18.05-19.95 Ohms)</a:t>
            </a:r>
          </a:p>
        </p:txBody>
      </p:sp>
      <p:graphicFrame>
        <p:nvGraphicFramePr>
          <p:cNvPr id="74" name="Content Placeholder 5">
            <a:extLst>
              <a:ext uri="{FF2B5EF4-FFF2-40B4-BE49-F238E27FC236}">
                <a16:creationId xmlns:a16="http://schemas.microsoft.com/office/drawing/2014/main" id="{8829AA11-03FE-7D4B-A88E-75E18172EE98}"/>
              </a:ext>
            </a:extLst>
          </p:cNvPr>
          <p:cNvGraphicFramePr>
            <a:graphicFrameLocks/>
          </p:cNvGraphicFramePr>
          <p:nvPr>
            <p:extLst>
              <p:ext uri="{D42A27DB-BD31-4B8C-83A1-F6EECF244321}">
                <p14:modId xmlns:p14="http://schemas.microsoft.com/office/powerpoint/2010/main" val="2745685337"/>
              </p:ext>
            </p:extLst>
          </p:nvPr>
        </p:nvGraphicFramePr>
        <p:xfrm>
          <a:off x="17154769" y="9723966"/>
          <a:ext cx="7602584" cy="4191238"/>
        </p:xfrm>
        <a:graphic>
          <a:graphicData uri="http://schemas.openxmlformats.org/drawingml/2006/chart">
            <c:chart xmlns:c="http://schemas.openxmlformats.org/drawingml/2006/chart" xmlns:r="http://schemas.openxmlformats.org/officeDocument/2006/relationships" r:id="rId4"/>
          </a:graphicData>
        </a:graphic>
      </p:graphicFrame>
      <p:sp>
        <p:nvSpPr>
          <p:cNvPr id="80" name="Rounded Rectangle 79">
            <a:extLst>
              <a:ext uri="{FF2B5EF4-FFF2-40B4-BE49-F238E27FC236}">
                <a16:creationId xmlns:a16="http://schemas.microsoft.com/office/drawing/2014/main" id="{864BC365-C954-0347-B397-55C44949C90A}"/>
              </a:ext>
            </a:extLst>
          </p:cNvPr>
          <p:cNvSpPr/>
          <p:nvPr/>
        </p:nvSpPr>
        <p:spPr>
          <a:xfrm>
            <a:off x="951751" y="5128708"/>
            <a:ext cx="7704176" cy="13598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81" name="TextBox 80">
            <a:extLst>
              <a:ext uri="{FF2B5EF4-FFF2-40B4-BE49-F238E27FC236}">
                <a16:creationId xmlns:a16="http://schemas.microsoft.com/office/drawing/2014/main" id="{E5EA5D4B-A447-7848-9182-9725987AA37F}"/>
              </a:ext>
            </a:extLst>
          </p:cNvPr>
          <p:cNvSpPr txBox="1"/>
          <p:nvPr/>
        </p:nvSpPr>
        <p:spPr>
          <a:xfrm>
            <a:off x="1508359" y="5179043"/>
            <a:ext cx="6590960" cy="1261884"/>
          </a:xfrm>
          <a:prstGeom prst="rect">
            <a:avLst/>
          </a:prstGeom>
          <a:noFill/>
        </p:spPr>
        <p:txBody>
          <a:bodyPr wrap="square" rtlCol="0">
            <a:spAutoFit/>
          </a:bodyPr>
          <a:lstStyle/>
          <a:p>
            <a:pPr algn="ctr"/>
            <a:r>
              <a:rPr lang="en-US" sz="3800" b="1" dirty="0">
                <a:solidFill>
                  <a:schemeClr val="bg1"/>
                </a:solidFill>
              </a:rPr>
              <a:t>Electrochemical Impedance Spectroscopy (EIS)</a:t>
            </a:r>
          </a:p>
        </p:txBody>
      </p:sp>
      <p:sp>
        <p:nvSpPr>
          <p:cNvPr id="3" name="TextBox 2">
            <a:extLst>
              <a:ext uri="{FF2B5EF4-FFF2-40B4-BE49-F238E27FC236}">
                <a16:creationId xmlns:a16="http://schemas.microsoft.com/office/drawing/2014/main" id="{934F3627-281B-4DBF-B0A2-5ED9B98A51E7}"/>
              </a:ext>
            </a:extLst>
          </p:cNvPr>
          <p:cNvSpPr txBox="1"/>
          <p:nvPr/>
        </p:nvSpPr>
        <p:spPr>
          <a:xfrm>
            <a:off x="644439" y="6554364"/>
            <a:ext cx="8019268" cy="7540526"/>
          </a:xfrm>
          <a:prstGeom prst="rect">
            <a:avLst/>
          </a:prstGeom>
          <a:noFill/>
        </p:spPr>
        <p:txBody>
          <a:bodyPr wrap="square" rtlCol="0">
            <a:spAutoFit/>
          </a:bodyPr>
          <a:lstStyle/>
          <a:p>
            <a:pPr marL="571500" indent="-571500">
              <a:spcAft>
                <a:spcPts val="1100"/>
              </a:spcAft>
              <a:buFont typeface="Arial" panose="020B0604020202020204" pitchFamily="34" charset="0"/>
              <a:buChar char="•"/>
            </a:pPr>
            <a:r>
              <a:rPr lang="en-US" sz="2800" dirty="0"/>
              <a:t>EIS is a common technique to evaluate surface state in batteries, biosensors, fuel cells </a:t>
            </a:r>
          </a:p>
          <a:p>
            <a:pPr marL="571500" indent="-571500">
              <a:spcAft>
                <a:spcPts val="1100"/>
              </a:spcAft>
              <a:buFont typeface="Arial" panose="020B0604020202020204" pitchFamily="34" charset="0"/>
              <a:buChar char="•"/>
            </a:pPr>
            <a:endParaRPr lang="en-US" sz="2800" dirty="0"/>
          </a:p>
          <a:p>
            <a:pPr marL="571500" indent="-571500">
              <a:spcAft>
                <a:spcPts val="1100"/>
              </a:spcAft>
              <a:buFont typeface="Arial" panose="020B0604020202020204" pitchFamily="34" charset="0"/>
              <a:buChar char="•"/>
            </a:pPr>
            <a:endParaRPr lang="en-US" sz="2800" dirty="0"/>
          </a:p>
          <a:p>
            <a:pPr marL="571500" indent="-571500">
              <a:spcAft>
                <a:spcPts val="1100"/>
              </a:spcAft>
              <a:buFont typeface="Arial" panose="020B0604020202020204" pitchFamily="34" charset="0"/>
              <a:buChar char="•"/>
            </a:pPr>
            <a:endParaRPr lang="en-US" sz="2800" dirty="0"/>
          </a:p>
          <a:p>
            <a:pPr marL="571500" indent="-571500">
              <a:spcAft>
                <a:spcPts val="1100"/>
              </a:spcAft>
              <a:buFont typeface="Arial" panose="020B0604020202020204" pitchFamily="34" charset="0"/>
              <a:buChar char="•"/>
            </a:pPr>
            <a:endParaRPr lang="en-US" sz="2800" dirty="0"/>
          </a:p>
          <a:p>
            <a:pPr marL="571500" indent="-571500">
              <a:spcAft>
                <a:spcPts val="1100"/>
              </a:spcAft>
              <a:buFont typeface="Arial" panose="020B0604020202020204" pitchFamily="34" charset="0"/>
              <a:buChar char="•"/>
            </a:pPr>
            <a:endParaRPr lang="en-US" sz="2800" dirty="0"/>
          </a:p>
          <a:p>
            <a:pPr>
              <a:spcAft>
                <a:spcPts val="1100"/>
              </a:spcAft>
            </a:pPr>
            <a:endParaRPr lang="en-US" sz="2800" dirty="0"/>
          </a:p>
          <a:p>
            <a:pPr>
              <a:spcAft>
                <a:spcPts val="1100"/>
              </a:spcAft>
            </a:pPr>
            <a:endParaRPr lang="en-US" sz="2800" dirty="0"/>
          </a:p>
          <a:p>
            <a:pPr marL="571500" indent="-571500">
              <a:spcAft>
                <a:spcPts val="1100"/>
              </a:spcAft>
              <a:buFont typeface="Arial" panose="020B0604020202020204" pitchFamily="34" charset="0"/>
              <a:buChar char="•"/>
            </a:pPr>
            <a:r>
              <a:rPr lang="en-US" sz="2800" dirty="0"/>
              <a:t>Drift and inconstant measurements can occur</a:t>
            </a:r>
          </a:p>
          <a:p>
            <a:pPr marL="571500" indent="-571500">
              <a:spcAft>
                <a:spcPts val="1100"/>
              </a:spcAft>
              <a:buFont typeface="Arial" panose="020B0604020202020204" pitchFamily="34" charset="0"/>
              <a:buChar char="•"/>
            </a:pPr>
            <a:r>
              <a:rPr lang="en-US" sz="2800" dirty="0"/>
              <a:t>We hypothesize that continued EIS runs increases the charging at the electrode surface and therefore decreases repeatability</a:t>
            </a:r>
          </a:p>
          <a:p>
            <a:pPr>
              <a:spcAft>
                <a:spcPts val="1100"/>
              </a:spcAft>
            </a:pPr>
            <a:r>
              <a:rPr lang="en-US" sz="1200" dirty="0"/>
              <a:t>Gamry Instruments. Basics of Electrochemical Impedance Spectroscopy. </a:t>
            </a:r>
            <a:r>
              <a:rPr lang="en-US" sz="1200" dirty="0">
                <a:hlinkClick r:id="rId5"/>
              </a:rPr>
              <a:t>https://www.gamry.com/application-notes/EIS/basics-of-electrochemical-impedance-spectroscopy/</a:t>
            </a:r>
            <a:r>
              <a:rPr lang="en-US" sz="1200" dirty="0"/>
              <a:t> (accessed 11/7/2019).</a:t>
            </a:r>
          </a:p>
        </p:txBody>
      </p:sp>
      <p:sp>
        <p:nvSpPr>
          <p:cNvPr id="54" name="TextBox 1">
            <a:extLst>
              <a:ext uri="{FF2B5EF4-FFF2-40B4-BE49-F238E27FC236}">
                <a16:creationId xmlns:a16="http://schemas.microsoft.com/office/drawing/2014/main" id="{A30406D1-CAD3-4B83-B529-B59000F7DD51}"/>
              </a:ext>
            </a:extLst>
          </p:cNvPr>
          <p:cNvSpPr txBox="1"/>
          <p:nvPr/>
        </p:nvSpPr>
        <p:spPr>
          <a:xfrm>
            <a:off x="12794651" y="11034904"/>
            <a:ext cx="3367072" cy="733596"/>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2800" dirty="0"/>
              <a:t>Increasing Run #</a:t>
            </a:r>
          </a:p>
        </p:txBody>
      </p:sp>
      <p:cxnSp>
        <p:nvCxnSpPr>
          <p:cNvPr id="55" name="Straight Arrow Connector 54">
            <a:extLst>
              <a:ext uri="{FF2B5EF4-FFF2-40B4-BE49-F238E27FC236}">
                <a16:creationId xmlns:a16="http://schemas.microsoft.com/office/drawing/2014/main" id="{5CE662F2-AB36-44E7-81AA-B58EEBB89CC1}"/>
              </a:ext>
            </a:extLst>
          </p:cNvPr>
          <p:cNvCxnSpPr>
            <a:cxnSpLocks/>
          </p:cNvCxnSpPr>
          <p:nvPr/>
        </p:nvCxnSpPr>
        <p:spPr>
          <a:xfrm flipV="1">
            <a:off x="13378960" y="11653073"/>
            <a:ext cx="588104" cy="972080"/>
          </a:xfrm>
          <a:prstGeom prst="straightConnector1">
            <a:avLst/>
          </a:prstGeom>
          <a:ln w="50800">
            <a:solidFill>
              <a:schemeClr val="bg2">
                <a:lumMod val="75000"/>
              </a:schemeClr>
            </a:solidFill>
            <a:prstDash val="dash"/>
            <a:tailEnd type="triangle"/>
          </a:ln>
        </p:spPr>
        <p:style>
          <a:lnRef idx="1">
            <a:schemeClr val="dk1"/>
          </a:lnRef>
          <a:fillRef idx="0">
            <a:schemeClr val="dk1"/>
          </a:fillRef>
          <a:effectRef idx="0">
            <a:schemeClr val="dk1"/>
          </a:effectRef>
          <a:fontRef idx="minor">
            <a:schemeClr val="tx1"/>
          </a:fontRef>
        </p:style>
      </p:cxnSp>
      <p:graphicFrame>
        <p:nvGraphicFramePr>
          <p:cNvPr id="61" name="Chart 60">
            <a:extLst>
              <a:ext uri="{FF2B5EF4-FFF2-40B4-BE49-F238E27FC236}">
                <a16:creationId xmlns:a16="http://schemas.microsoft.com/office/drawing/2014/main" id="{53B022E1-4E24-429A-BBB5-749A3FE06B00}"/>
              </a:ext>
            </a:extLst>
          </p:cNvPr>
          <p:cNvGraphicFramePr>
            <a:graphicFrameLocks/>
          </p:cNvGraphicFramePr>
          <p:nvPr>
            <p:extLst>
              <p:ext uri="{D42A27DB-BD31-4B8C-83A1-F6EECF244321}">
                <p14:modId xmlns:p14="http://schemas.microsoft.com/office/powerpoint/2010/main" val="3499842483"/>
              </p:ext>
            </p:extLst>
          </p:nvPr>
        </p:nvGraphicFramePr>
        <p:xfrm>
          <a:off x="25629776" y="24728203"/>
          <a:ext cx="6465090" cy="6001277"/>
        </p:xfrm>
        <a:graphic>
          <a:graphicData uri="http://schemas.openxmlformats.org/drawingml/2006/chart">
            <c:chart xmlns:c="http://schemas.openxmlformats.org/drawingml/2006/chart" xmlns:r="http://schemas.openxmlformats.org/officeDocument/2006/relationships" r:id="rId6"/>
          </a:graphicData>
        </a:graphic>
      </p:graphicFrame>
      <p:sp>
        <p:nvSpPr>
          <p:cNvPr id="62" name="TextBox 61">
            <a:extLst>
              <a:ext uri="{FF2B5EF4-FFF2-40B4-BE49-F238E27FC236}">
                <a16:creationId xmlns:a16="http://schemas.microsoft.com/office/drawing/2014/main" id="{45A83CF9-D9D1-8648-A329-083BF8762607}"/>
              </a:ext>
            </a:extLst>
          </p:cNvPr>
          <p:cNvSpPr txBox="1"/>
          <p:nvPr/>
        </p:nvSpPr>
        <p:spPr>
          <a:xfrm>
            <a:off x="29330759" y="28605859"/>
            <a:ext cx="3495847" cy="523220"/>
          </a:xfrm>
          <a:prstGeom prst="rect">
            <a:avLst/>
          </a:prstGeom>
          <a:noFill/>
        </p:spPr>
        <p:txBody>
          <a:bodyPr wrap="square" rtlCol="0">
            <a:spAutoFit/>
          </a:bodyPr>
          <a:lstStyle/>
          <a:p>
            <a:r>
              <a:rPr lang="en-US" sz="2800" dirty="0" err="1"/>
              <a:t>ΔR</a:t>
            </a:r>
            <a:r>
              <a:rPr lang="en-US" sz="2800" baseline="-25000" dirty="0" err="1"/>
              <a:t>ct</a:t>
            </a:r>
            <a:r>
              <a:rPr lang="en-US" sz="2800" dirty="0"/>
              <a:t>: 6 Ohms</a:t>
            </a:r>
          </a:p>
        </p:txBody>
      </p:sp>
      <p:graphicFrame>
        <p:nvGraphicFramePr>
          <p:cNvPr id="63" name="Chart 62">
            <a:extLst>
              <a:ext uri="{FF2B5EF4-FFF2-40B4-BE49-F238E27FC236}">
                <a16:creationId xmlns:a16="http://schemas.microsoft.com/office/drawing/2014/main" id="{53B022E1-4E24-429A-BBB5-749A3FE06B00}"/>
              </a:ext>
            </a:extLst>
          </p:cNvPr>
          <p:cNvGraphicFramePr>
            <a:graphicFrameLocks/>
          </p:cNvGraphicFramePr>
          <p:nvPr>
            <p:extLst>
              <p:ext uri="{D42A27DB-BD31-4B8C-83A1-F6EECF244321}">
                <p14:modId xmlns:p14="http://schemas.microsoft.com/office/powerpoint/2010/main" val="1857122629"/>
              </p:ext>
            </p:extLst>
          </p:nvPr>
        </p:nvGraphicFramePr>
        <p:xfrm>
          <a:off x="25649752" y="16357604"/>
          <a:ext cx="6465090" cy="6005461"/>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6" name="Chart 75">
            <a:extLst>
              <a:ext uri="{FF2B5EF4-FFF2-40B4-BE49-F238E27FC236}">
                <a16:creationId xmlns:a16="http://schemas.microsoft.com/office/drawing/2014/main" id="{53B022E1-4E24-429A-BBB5-749A3FE06B00}"/>
              </a:ext>
            </a:extLst>
          </p:cNvPr>
          <p:cNvGraphicFramePr>
            <a:graphicFrameLocks/>
          </p:cNvGraphicFramePr>
          <p:nvPr>
            <p:extLst>
              <p:ext uri="{D42A27DB-BD31-4B8C-83A1-F6EECF244321}">
                <p14:modId xmlns:p14="http://schemas.microsoft.com/office/powerpoint/2010/main" val="1565749258"/>
              </p:ext>
            </p:extLst>
          </p:nvPr>
        </p:nvGraphicFramePr>
        <p:xfrm>
          <a:off x="24613593" y="7974880"/>
          <a:ext cx="6465090" cy="6000104"/>
        </p:xfrm>
        <a:graphic>
          <a:graphicData uri="http://schemas.openxmlformats.org/drawingml/2006/chart">
            <c:chart xmlns:c="http://schemas.openxmlformats.org/drawingml/2006/chart" xmlns:r="http://schemas.openxmlformats.org/officeDocument/2006/relationships" r:id="rId8"/>
          </a:graphicData>
        </a:graphic>
      </p:graphicFrame>
      <p:sp>
        <p:nvSpPr>
          <p:cNvPr id="19" name="TextBox 18">
            <a:extLst>
              <a:ext uri="{FF2B5EF4-FFF2-40B4-BE49-F238E27FC236}">
                <a16:creationId xmlns:a16="http://schemas.microsoft.com/office/drawing/2014/main" id="{8928BB8C-D506-314A-A369-C0806B17AC93}"/>
              </a:ext>
            </a:extLst>
          </p:cNvPr>
          <p:cNvSpPr txBox="1"/>
          <p:nvPr/>
        </p:nvSpPr>
        <p:spPr>
          <a:xfrm flipH="1">
            <a:off x="698000" y="22404834"/>
            <a:ext cx="6010870" cy="9029075"/>
          </a:xfrm>
          <a:prstGeom prst="rect">
            <a:avLst/>
          </a:prstGeom>
          <a:noFill/>
        </p:spPr>
        <p:txBody>
          <a:bodyPr wrap="square" rtlCol="0">
            <a:spAutoFit/>
          </a:bodyPr>
          <a:lstStyle/>
          <a:p>
            <a:pPr marL="457200" indent="-457200">
              <a:spcAft>
                <a:spcPts val="1200"/>
              </a:spcAft>
              <a:buFont typeface="Arial" panose="020B0604020202020204" pitchFamily="34" charset="0"/>
              <a:buChar char="•"/>
            </a:pPr>
            <a:r>
              <a:rPr lang="en-US" sz="2800" dirty="0"/>
              <a:t>Starting experiments with a cleaner working electrode surface decreased drift</a:t>
            </a:r>
          </a:p>
          <a:p>
            <a:pPr marL="457200" indent="-457200">
              <a:spcAft>
                <a:spcPts val="1200"/>
              </a:spcAft>
              <a:buFont typeface="Arial" panose="020B0604020202020204" pitchFamily="34" charset="0"/>
              <a:buChar char="•"/>
            </a:pPr>
            <a:r>
              <a:rPr lang="en-US" sz="2800" dirty="0"/>
              <a:t>Lower concentration of FFCN resulted in larger drift and error</a:t>
            </a:r>
          </a:p>
          <a:p>
            <a:pPr marL="457200" indent="-457200">
              <a:spcAft>
                <a:spcPts val="1200"/>
              </a:spcAft>
              <a:buFont typeface="Arial" panose="020B0604020202020204" pitchFamily="34" charset="0"/>
              <a:buChar char="•"/>
            </a:pPr>
            <a:r>
              <a:rPr lang="en-US" sz="2800" dirty="0"/>
              <a:t>Removing  the reference and  auxiliary electrodes increased drift</a:t>
            </a:r>
          </a:p>
          <a:p>
            <a:pPr marL="457200" indent="-457200">
              <a:spcAft>
                <a:spcPts val="1200"/>
              </a:spcAft>
              <a:buFont typeface="Arial" panose="020B0604020202020204" pitchFamily="34" charset="0"/>
              <a:buChar char="•"/>
            </a:pPr>
            <a:r>
              <a:rPr lang="en-US" sz="2800" dirty="0"/>
              <a:t>Removing the working electrode showed the least amount of drift</a:t>
            </a:r>
          </a:p>
          <a:p>
            <a:pPr marL="457200" indent="-457200">
              <a:spcAft>
                <a:spcPts val="1200"/>
              </a:spcAft>
              <a:buFont typeface="Arial" panose="020B0604020202020204" pitchFamily="34" charset="0"/>
              <a:buChar char="•"/>
            </a:pPr>
            <a:r>
              <a:rPr lang="en-US" sz="2800" dirty="0"/>
              <a:t>Replacing the buffer with deionized water showed the most drift</a:t>
            </a:r>
          </a:p>
          <a:p>
            <a:pPr marL="457200" indent="-457200">
              <a:spcAft>
                <a:spcPts val="1200"/>
              </a:spcAft>
              <a:buFont typeface="Arial" panose="020B0604020202020204" pitchFamily="34" charset="0"/>
              <a:buChar char="•"/>
            </a:pPr>
            <a:r>
              <a:rPr lang="en-US" sz="2800" dirty="0"/>
              <a:t>Future testing:</a:t>
            </a:r>
          </a:p>
          <a:p>
            <a:pPr marL="924801" lvl="1" indent="-467601">
              <a:spcAft>
                <a:spcPts val="1200"/>
              </a:spcAft>
              <a:buFont typeface="Arial" panose="020B0604020202020204" pitchFamily="34" charset="0"/>
              <a:buChar char="•"/>
            </a:pPr>
            <a:r>
              <a:rPr lang="en-US" sz="2800" dirty="0"/>
              <a:t>Electrode type </a:t>
            </a:r>
          </a:p>
          <a:p>
            <a:pPr marL="924801" lvl="1" indent="-467601">
              <a:spcAft>
                <a:spcPts val="1200"/>
              </a:spcAft>
              <a:buFont typeface="Arial" panose="020B0604020202020204" pitchFamily="34" charset="0"/>
              <a:buChar char="•"/>
            </a:pPr>
            <a:r>
              <a:rPr lang="en-US" sz="2800" dirty="0"/>
              <a:t>N</a:t>
            </a:r>
            <a:r>
              <a:rPr lang="en-US" sz="2800" baseline="-25000" dirty="0"/>
              <a:t>2</a:t>
            </a:r>
            <a:r>
              <a:rPr lang="en-US" sz="2800" dirty="0"/>
              <a:t> purge of electrochemical cell</a:t>
            </a:r>
          </a:p>
          <a:p>
            <a:pPr marL="924801" lvl="1" indent="-467601">
              <a:spcAft>
                <a:spcPts val="1200"/>
              </a:spcAft>
              <a:buFont typeface="Arial" panose="020B0604020202020204" pitchFamily="34" charset="0"/>
              <a:buChar char="•"/>
            </a:pPr>
            <a:r>
              <a:rPr lang="en-US" sz="2800" dirty="0"/>
              <a:t>Open circuit potential changes</a:t>
            </a:r>
          </a:p>
          <a:p>
            <a:pPr marL="924801" lvl="1" indent="-467601">
              <a:spcAft>
                <a:spcPts val="1200"/>
              </a:spcAft>
              <a:buFont typeface="Arial" panose="020B0604020202020204" pitchFamily="34" charset="0"/>
              <a:buChar char="•"/>
            </a:pPr>
            <a:r>
              <a:rPr lang="en-US" sz="2800" dirty="0"/>
              <a:t>Double layer capacitance changes </a:t>
            </a:r>
          </a:p>
          <a:p>
            <a:pPr lvl="1">
              <a:spcAft>
                <a:spcPts val="1200"/>
              </a:spcAft>
            </a:pPr>
            <a:endParaRPr lang="en-US" sz="3273" dirty="0"/>
          </a:p>
        </p:txBody>
      </p:sp>
      <p:cxnSp>
        <p:nvCxnSpPr>
          <p:cNvPr id="86" name="Straight Arrow Connector 85">
            <a:extLst>
              <a:ext uri="{FF2B5EF4-FFF2-40B4-BE49-F238E27FC236}">
                <a16:creationId xmlns:a16="http://schemas.microsoft.com/office/drawing/2014/main" id="{92D13130-7708-4241-90E8-73F76F09CABF}"/>
              </a:ext>
            </a:extLst>
          </p:cNvPr>
          <p:cNvCxnSpPr>
            <a:cxnSpLocks/>
          </p:cNvCxnSpPr>
          <p:nvPr/>
        </p:nvCxnSpPr>
        <p:spPr>
          <a:xfrm flipV="1">
            <a:off x="34321044" y="10908331"/>
            <a:ext cx="588104" cy="972080"/>
          </a:xfrm>
          <a:prstGeom prst="straightConnector1">
            <a:avLst/>
          </a:prstGeom>
          <a:ln w="50800">
            <a:solidFill>
              <a:schemeClr val="bg2">
                <a:lumMod val="75000"/>
              </a:schemeClr>
            </a:solidFill>
            <a:prstDash val="dash"/>
            <a:tailEnd type="triangle"/>
          </a:ln>
        </p:spPr>
        <p:style>
          <a:lnRef idx="1">
            <a:schemeClr val="dk1"/>
          </a:lnRef>
          <a:fillRef idx="0">
            <a:schemeClr val="dk1"/>
          </a:fillRef>
          <a:effectRef idx="0">
            <a:schemeClr val="dk1"/>
          </a:effectRef>
          <a:fontRef idx="minor">
            <a:schemeClr val="tx1"/>
          </a:fontRef>
        </p:style>
      </p:cxnSp>
      <p:sp>
        <p:nvSpPr>
          <p:cNvPr id="20" name="Circular Arrow 19">
            <a:extLst>
              <a:ext uri="{FF2B5EF4-FFF2-40B4-BE49-F238E27FC236}">
                <a16:creationId xmlns:a16="http://schemas.microsoft.com/office/drawing/2014/main" id="{A9ECAF6D-1CD0-8846-B487-4516953275E1}"/>
              </a:ext>
            </a:extLst>
          </p:cNvPr>
          <p:cNvSpPr/>
          <p:nvPr/>
        </p:nvSpPr>
        <p:spPr>
          <a:xfrm rot="3368740">
            <a:off x="15282928" y="9371407"/>
            <a:ext cx="3632322" cy="3422881"/>
          </a:xfrm>
          <a:prstGeom prst="circularArrow">
            <a:avLst>
              <a:gd name="adj1" fmla="val 3114"/>
              <a:gd name="adj2" fmla="val 740519"/>
              <a:gd name="adj3" fmla="val 13583676"/>
              <a:gd name="adj4" fmla="val 7346474"/>
              <a:gd name="adj5" fmla="val 472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4" name="TextBox 93">
            <a:extLst>
              <a:ext uri="{FF2B5EF4-FFF2-40B4-BE49-F238E27FC236}">
                <a16:creationId xmlns:a16="http://schemas.microsoft.com/office/drawing/2014/main" id="{C474CA61-B59E-9041-A8B9-A67682A51EEB}"/>
              </a:ext>
            </a:extLst>
          </p:cNvPr>
          <p:cNvSpPr txBox="1"/>
          <p:nvPr/>
        </p:nvSpPr>
        <p:spPr>
          <a:xfrm>
            <a:off x="24873465" y="6316551"/>
            <a:ext cx="7054840" cy="1815882"/>
          </a:xfrm>
          <a:prstGeom prst="rect">
            <a:avLst/>
          </a:prstGeom>
          <a:noFill/>
        </p:spPr>
        <p:txBody>
          <a:bodyPr wrap="square" rtlCol="0">
            <a:spAutoFit/>
          </a:bodyPr>
          <a:lstStyle/>
          <a:p>
            <a:pPr marL="561122" indent="-561122">
              <a:buFont typeface="Arial" panose="020B0604020202020204" pitchFamily="34" charset="0"/>
              <a:buChar char="•"/>
            </a:pPr>
            <a:r>
              <a:rPr lang="en-US" sz="2800" dirty="0"/>
              <a:t>Used Bode plots to display data which graph </a:t>
            </a:r>
            <a:r>
              <a:rPr lang="en-US" sz="2800" dirty="0" err="1"/>
              <a:t>Z</a:t>
            </a:r>
            <a:r>
              <a:rPr lang="en-US" sz="2800" baseline="-25000" dirty="0" err="1"/>
              <a:t>mod</a:t>
            </a:r>
            <a:r>
              <a:rPr lang="en-US" sz="2800" dirty="0"/>
              <a:t> (Ohms) against Frequency (Hz) and </a:t>
            </a:r>
            <a:r>
              <a:rPr lang="en-US" sz="2800" dirty="0" err="1"/>
              <a:t>Z</a:t>
            </a:r>
            <a:r>
              <a:rPr lang="en-US" sz="2800" baseline="-25000" dirty="0" err="1"/>
              <a:t>phz</a:t>
            </a:r>
            <a:r>
              <a:rPr lang="en-US" sz="2800" dirty="0"/>
              <a:t> (°) against Frequency (Hz)</a:t>
            </a:r>
          </a:p>
          <a:p>
            <a:pPr>
              <a:spcAft>
                <a:spcPts val="1200"/>
              </a:spcAft>
            </a:pPr>
            <a:endParaRPr lang="en-US" sz="2800" dirty="0"/>
          </a:p>
        </p:txBody>
      </p:sp>
      <p:sp>
        <p:nvSpPr>
          <p:cNvPr id="87" name="Rounded Rectangle 86">
            <a:extLst>
              <a:ext uri="{FF2B5EF4-FFF2-40B4-BE49-F238E27FC236}">
                <a16:creationId xmlns:a16="http://schemas.microsoft.com/office/drawing/2014/main" id="{6D030368-19E3-E34C-B06F-64021C36F996}"/>
              </a:ext>
            </a:extLst>
          </p:cNvPr>
          <p:cNvSpPr/>
          <p:nvPr/>
        </p:nvSpPr>
        <p:spPr>
          <a:xfrm>
            <a:off x="7721004" y="14982939"/>
            <a:ext cx="16988528" cy="10089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88" name="TextBox 87">
            <a:extLst>
              <a:ext uri="{FF2B5EF4-FFF2-40B4-BE49-F238E27FC236}">
                <a16:creationId xmlns:a16="http://schemas.microsoft.com/office/drawing/2014/main" id="{076425D9-96AE-A844-8A10-23C7C06A7141}"/>
              </a:ext>
            </a:extLst>
          </p:cNvPr>
          <p:cNvSpPr txBox="1"/>
          <p:nvPr/>
        </p:nvSpPr>
        <p:spPr>
          <a:xfrm>
            <a:off x="7656352" y="15135571"/>
            <a:ext cx="17141456" cy="696666"/>
          </a:xfrm>
          <a:prstGeom prst="rect">
            <a:avLst/>
          </a:prstGeom>
          <a:noFill/>
        </p:spPr>
        <p:txBody>
          <a:bodyPr wrap="square" rtlCol="0">
            <a:spAutoFit/>
          </a:bodyPr>
          <a:lstStyle/>
          <a:p>
            <a:pPr algn="ctr"/>
            <a:r>
              <a:rPr lang="en-US" sz="3927" b="1" dirty="0">
                <a:solidFill>
                  <a:schemeClr val="bg1"/>
                </a:solidFill>
              </a:rPr>
              <a:t>Using 1 mM FFCN in PBS (Keeping All Electrodes) N=3</a:t>
            </a:r>
          </a:p>
        </p:txBody>
      </p:sp>
      <p:sp>
        <p:nvSpPr>
          <p:cNvPr id="93" name="Rounded Rectangle 92">
            <a:extLst>
              <a:ext uri="{FF2B5EF4-FFF2-40B4-BE49-F238E27FC236}">
                <a16:creationId xmlns:a16="http://schemas.microsoft.com/office/drawing/2014/main" id="{81601307-6B10-6344-A525-A544457268A3}"/>
              </a:ext>
            </a:extLst>
          </p:cNvPr>
          <p:cNvSpPr/>
          <p:nvPr/>
        </p:nvSpPr>
        <p:spPr>
          <a:xfrm>
            <a:off x="25937199" y="14989417"/>
            <a:ext cx="16988528" cy="10089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95" name="TextBox 94">
            <a:extLst>
              <a:ext uri="{FF2B5EF4-FFF2-40B4-BE49-F238E27FC236}">
                <a16:creationId xmlns:a16="http://schemas.microsoft.com/office/drawing/2014/main" id="{E5BD6CEF-A8EA-1A43-A0A7-AD0F6D9E398C}"/>
              </a:ext>
            </a:extLst>
          </p:cNvPr>
          <p:cNvSpPr txBox="1"/>
          <p:nvPr/>
        </p:nvSpPr>
        <p:spPr>
          <a:xfrm>
            <a:off x="27991914" y="15138555"/>
            <a:ext cx="12879097" cy="696666"/>
          </a:xfrm>
          <a:prstGeom prst="rect">
            <a:avLst/>
          </a:prstGeom>
          <a:noFill/>
        </p:spPr>
        <p:txBody>
          <a:bodyPr wrap="square" rtlCol="0">
            <a:spAutoFit/>
          </a:bodyPr>
          <a:lstStyle/>
          <a:p>
            <a:pPr algn="ctr"/>
            <a:r>
              <a:rPr lang="en-US" sz="3927" b="1" dirty="0">
                <a:solidFill>
                  <a:schemeClr val="bg1"/>
                </a:solidFill>
              </a:rPr>
              <a:t>Deionized Water with 20 mM (Keeping All Electrodes) N=3</a:t>
            </a:r>
          </a:p>
        </p:txBody>
      </p:sp>
      <p:sp>
        <p:nvSpPr>
          <p:cNvPr id="96" name="Rounded Rectangle 95">
            <a:extLst>
              <a:ext uri="{FF2B5EF4-FFF2-40B4-BE49-F238E27FC236}">
                <a16:creationId xmlns:a16="http://schemas.microsoft.com/office/drawing/2014/main" id="{0BAAEAA5-C7E3-564A-8824-E75D67E04454}"/>
              </a:ext>
            </a:extLst>
          </p:cNvPr>
          <p:cNvSpPr/>
          <p:nvPr/>
        </p:nvSpPr>
        <p:spPr>
          <a:xfrm>
            <a:off x="25917223" y="23346632"/>
            <a:ext cx="16988528" cy="10089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97" name="TextBox 96">
            <a:extLst>
              <a:ext uri="{FF2B5EF4-FFF2-40B4-BE49-F238E27FC236}">
                <a16:creationId xmlns:a16="http://schemas.microsoft.com/office/drawing/2014/main" id="{0877E633-3CCD-5247-B359-E4ACC1FBB251}"/>
              </a:ext>
            </a:extLst>
          </p:cNvPr>
          <p:cNvSpPr txBox="1"/>
          <p:nvPr/>
        </p:nvSpPr>
        <p:spPr>
          <a:xfrm>
            <a:off x="28435559" y="23502781"/>
            <a:ext cx="11951856" cy="696666"/>
          </a:xfrm>
          <a:prstGeom prst="rect">
            <a:avLst/>
          </a:prstGeom>
          <a:noFill/>
        </p:spPr>
        <p:txBody>
          <a:bodyPr wrap="square" rtlCol="0">
            <a:spAutoFit/>
          </a:bodyPr>
          <a:lstStyle/>
          <a:p>
            <a:pPr algn="ctr"/>
            <a:r>
              <a:rPr lang="en-US" sz="3927" b="1" dirty="0">
                <a:solidFill>
                  <a:schemeClr val="bg1"/>
                </a:solidFill>
              </a:rPr>
              <a:t>Remove Working Electrode (FFCN in PBS) N=3 </a:t>
            </a:r>
          </a:p>
        </p:txBody>
      </p:sp>
      <p:graphicFrame>
        <p:nvGraphicFramePr>
          <p:cNvPr id="99" name="Chart 98">
            <a:extLst>
              <a:ext uri="{FF2B5EF4-FFF2-40B4-BE49-F238E27FC236}">
                <a16:creationId xmlns:a16="http://schemas.microsoft.com/office/drawing/2014/main" id="{53B022E1-4E24-429A-BBB5-749A3FE06B00}"/>
              </a:ext>
            </a:extLst>
          </p:cNvPr>
          <p:cNvGraphicFramePr>
            <a:graphicFrameLocks/>
          </p:cNvGraphicFramePr>
          <p:nvPr>
            <p:extLst>
              <p:ext uri="{D42A27DB-BD31-4B8C-83A1-F6EECF244321}">
                <p14:modId xmlns:p14="http://schemas.microsoft.com/office/powerpoint/2010/main" val="1626468503"/>
              </p:ext>
            </p:extLst>
          </p:nvPr>
        </p:nvGraphicFramePr>
        <p:xfrm>
          <a:off x="18531893" y="16346328"/>
          <a:ext cx="6465090" cy="6001278"/>
        </p:xfrm>
        <a:graphic>
          <a:graphicData uri="http://schemas.openxmlformats.org/drawingml/2006/chart">
            <c:chart xmlns:c="http://schemas.openxmlformats.org/drawingml/2006/chart" xmlns:r="http://schemas.openxmlformats.org/officeDocument/2006/relationships" r:id="rId9"/>
          </a:graphicData>
        </a:graphic>
      </p:graphicFrame>
      <p:sp>
        <p:nvSpPr>
          <p:cNvPr id="89" name="Rectangle 88">
            <a:extLst>
              <a:ext uri="{FF2B5EF4-FFF2-40B4-BE49-F238E27FC236}">
                <a16:creationId xmlns:a16="http://schemas.microsoft.com/office/drawing/2014/main" id="{A3B9160D-F01B-6E4C-9596-DA41F5AEE2E5}"/>
              </a:ext>
            </a:extLst>
          </p:cNvPr>
          <p:cNvSpPr/>
          <p:nvPr/>
        </p:nvSpPr>
        <p:spPr>
          <a:xfrm>
            <a:off x="7433557" y="23082524"/>
            <a:ext cx="17563424" cy="76469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2" name="Chart 91">
            <a:extLst>
              <a:ext uri="{FF2B5EF4-FFF2-40B4-BE49-F238E27FC236}">
                <a16:creationId xmlns:a16="http://schemas.microsoft.com/office/drawing/2014/main" id="{E79E2A27-F995-8648-97BE-C5CD54829D39}"/>
              </a:ext>
            </a:extLst>
          </p:cNvPr>
          <p:cNvGraphicFramePr>
            <a:graphicFrameLocks/>
          </p:cNvGraphicFramePr>
          <p:nvPr>
            <p:extLst>
              <p:ext uri="{D42A27DB-BD31-4B8C-83A1-F6EECF244321}">
                <p14:modId xmlns:p14="http://schemas.microsoft.com/office/powerpoint/2010/main" val="2811547973"/>
              </p:ext>
            </p:extLst>
          </p:nvPr>
        </p:nvGraphicFramePr>
        <p:xfrm>
          <a:off x="18524809" y="24711263"/>
          <a:ext cx="6465090" cy="5992603"/>
        </p:xfrm>
        <a:graphic>
          <a:graphicData uri="http://schemas.openxmlformats.org/drawingml/2006/chart">
            <c:chart xmlns:c="http://schemas.openxmlformats.org/drawingml/2006/chart" xmlns:r="http://schemas.openxmlformats.org/officeDocument/2006/relationships" r:id="rId10"/>
          </a:graphicData>
        </a:graphic>
      </p:graphicFrame>
      <p:sp>
        <p:nvSpPr>
          <p:cNvPr id="100" name="TextBox 99">
            <a:extLst>
              <a:ext uri="{FF2B5EF4-FFF2-40B4-BE49-F238E27FC236}">
                <a16:creationId xmlns:a16="http://schemas.microsoft.com/office/drawing/2014/main" id="{66005BAF-64C3-0346-A5ED-0F9015C63E6C}"/>
              </a:ext>
            </a:extLst>
          </p:cNvPr>
          <p:cNvSpPr txBox="1"/>
          <p:nvPr/>
        </p:nvSpPr>
        <p:spPr>
          <a:xfrm>
            <a:off x="21970217" y="28605859"/>
            <a:ext cx="3200476" cy="523220"/>
          </a:xfrm>
          <a:prstGeom prst="rect">
            <a:avLst/>
          </a:prstGeom>
          <a:noFill/>
        </p:spPr>
        <p:txBody>
          <a:bodyPr wrap="square" rtlCol="0">
            <a:spAutoFit/>
          </a:bodyPr>
          <a:lstStyle/>
          <a:p>
            <a:r>
              <a:rPr lang="en-US" sz="2800" dirty="0" err="1"/>
              <a:t>ΔR</a:t>
            </a:r>
            <a:r>
              <a:rPr lang="en-US" sz="2800" baseline="-25000" dirty="0" err="1"/>
              <a:t>ct</a:t>
            </a:r>
            <a:r>
              <a:rPr lang="en-US" sz="2800" dirty="0"/>
              <a:t>: 12 Ohms</a:t>
            </a:r>
          </a:p>
        </p:txBody>
      </p:sp>
      <p:sp>
        <p:nvSpPr>
          <p:cNvPr id="102" name="Rounded Rectangle 101">
            <a:extLst>
              <a:ext uri="{FF2B5EF4-FFF2-40B4-BE49-F238E27FC236}">
                <a16:creationId xmlns:a16="http://schemas.microsoft.com/office/drawing/2014/main" id="{8F52F131-0C65-C743-BDED-B6B1EB94CE73}"/>
              </a:ext>
            </a:extLst>
          </p:cNvPr>
          <p:cNvSpPr/>
          <p:nvPr/>
        </p:nvSpPr>
        <p:spPr>
          <a:xfrm>
            <a:off x="7721003" y="23354159"/>
            <a:ext cx="16988528" cy="10089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948"/>
          </a:p>
        </p:txBody>
      </p:sp>
      <p:sp>
        <p:nvSpPr>
          <p:cNvPr id="103" name="TextBox 102">
            <a:extLst>
              <a:ext uri="{FF2B5EF4-FFF2-40B4-BE49-F238E27FC236}">
                <a16:creationId xmlns:a16="http://schemas.microsoft.com/office/drawing/2014/main" id="{983A8789-7C53-254B-973E-47F301020E6D}"/>
              </a:ext>
            </a:extLst>
          </p:cNvPr>
          <p:cNvSpPr txBox="1"/>
          <p:nvPr/>
        </p:nvSpPr>
        <p:spPr>
          <a:xfrm>
            <a:off x="7721003" y="23504663"/>
            <a:ext cx="16988528" cy="707956"/>
          </a:xfrm>
          <a:prstGeom prst="rect">
            <a:avLst/>
          </a:prstGeom>
          <a:noFill/>
        </p:spPr>
        <p:txBody>
          <a:bodyPr wrap="square" rtlCol="0">
            <a:spAutoFit/>
          </a:bodyPr>
          <a:lstStyle/>
          <a:p>
            <a:pPr algn="ctr"/>
            <a:r>
              <a:rPr lang="en-US" sz="3927" b="1" dirty="0">
                <a:solidFill>
                  <a:schemeClr val="bg1"/>
                </a:solidFill>
              </a:rPr>
              <a:t>Remove Auxiliary and Reference Electrode (FFCN in PBS) N=3</a:t>
            </a:r>
          </a:p>
        </p:txBody>
      </p:sp>
      <p:pic>
        <p:nvPicPr>
          <p:cNvPr id="10" name="Picture 9" descr="A close up of a sign&#10;&#10;Description automatically generated">
            <a:extLst>
              <a:ext uri="{FF2B5EF4-FFF2-40B4-BE49-F238E27FC236}">
                <a16:creationId xmlns:a16="http://schemas.microsoft.com/office/drawing/2014/main" id="{B446C45E-42D9-9D4E-ACD8-8212DEB4A9A7}"/>
              </a:ext>
            </a:extLst>
          </p:cNvPr>
          <p:cNvPicPr>
            <a:picLocks noChangeAspect="1"/>
          </p:cNvPicPr>
          <p:nvPr/>
        </p:nvPicPr>
        <p:blipFill>
          <a:blip r:embed="rId11"/>
          <a:stretch>
            <a:fillRect/>
          </a:stretch>
        </p:blipFill>
        <p:spPr>
          <a:xfrm>
            <a:off x="620130" y="-31110"/>
            <a:ext cx="4203866" cy="5254832"/>
          </a:xfrm>
          <a:prstGeom prst="rect">
            <a:avLst/>
          </a:prstGeom>
        </p:spPr>
      </p:pic>
      <p:pic>
        <p:nvPicPr>
          <p:cNvPr id="9" name="Picture 8" descr="A picture containing wire, water, boat, lake&#10;&#10;Description automatically generated">
            <a:extLst>
              <a:ext uri="{FF2B5EF4-FFF2-40B4-BE49-F238E27FC236}">
                <a16:creationId xmlns:a16="http://schemas.microsoft.com/office/drawing/2014/main" id="{8E6060CB-06D2-9544-B747-E1C8B6CA6C40}"/>
              </a:ext>
            </a:extLst>
          </p:cNvPr>
          <p:cNvPicPr>
            <a:picLocks noChangeAspect="1"/>
          </p:cNvPicPr>
          <p:nvPr/>
        </p:nvPicPr>
        <p:blipFill>
          <a:blip r:embed="rId12"/>
          <a:stretch>
            <a:fillRect/>
          </a:stretch>
        </p:blipFill>
        <p:spPr>
          <a:xfrm>
            <a:off x="869806" y="7631166"/>
            <a:ext cx="4752252" cy="3902009"/>
          </a:xfrm>
          <a:prstGeom prst="rect">
            <a:avLst/>
          </a:prstGeom>
        </p:spPr>
      </p:pic>
      <p:graphicFrame>
        <p:nvGraphicFramePr>
          <p:cNvPr id="56" name="Chart 55">
            <a:extLst>
              <a:ext uri="{FF2B5EF4-FFF2-40B4-BE49-F238E27FC236}">
                <a16:creationId xmlns:a16="http://schemas.microsoft.com/office/drawing/2014/main" id="{8C985411-11EA-EF4B-A007-C8C7AF437866}"/>
              </a:ext>
            </a:extLst>
          </p:cNvPr>
          <p:cNvGraphicFramePr>
            <a:graphicFrameLocks/>
          </p:cNvGraphicFramePr>
          <p:nvPr>
            <p:extLst>
              <p:ext uri="{D42A27DB-BD31-4B8C-83A1-F6EECF244321}">
                <p14:modId xmlns:p14="http://schemas.microsoft.com/office/powerpoint/2010/main" val="238411887"/>
              </p:ext>
            </p:extLst>
          </p:nvPr>
        </p:nvGraphicFramePr>
        <p:xfrm>
          <a:off x="32287457" y="16346328"/>
          <a:ext cx="10925720" cy="6001277"/>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57" name="Chart 56">
            <a:extLst>
              <a:ext uri="{FF2B5EF4-FFF2-40B4-BE49-F238E27FC236}">
                <a16:creationId xmlns:a16="http://schemas.microsoft.com/office/drawing/2014/main" id="{8C985411-11EA-EF4B-A007-C8C7AF437866}"/>
              </a:ext>
            </a:extLst>
          </p:cNvPr>
          <p:cNvGraphicFramePr>
            <a:graphicFrameLocks/>
          </p:cNvGraphicFramePr>
          <p:nvPr>
            <p:extLst>
              <p:ext uri="{D42A27DB-BD31-4B8C-83A1-F6EECF244321}">
                <p14:modId xmlns:p14="http://schemas.microsoft.com/office/powerpoint/2010/main" val="3677970411"/>
              </p:ext>
            </p:extLst>
          </p:nvPr>
        </p:nvGraphicFramePr>
        <p:xfrm>
          <a:off x="31086135" y="6652758"/>
          <a:ext cx="12134492" cy="7322225"/>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58" name="Chart 57">
            <a:extLst>
              <a:ext uri="{FF2B5EF4-FFF2-40B4-BE49-F238E27FC236}">
                <a16:creationId xmlns:a16="http://schemas.microsoft.com/office/drawing/2014/main" id="{8C985411-11EA-EF4B-A007-C8C7AF437866}"/>
              </a:ext>
            </a:extLst>
          </p:cNvPr>
          <p:cNvGraphicFramePr>
            <a:graphicFrameLocks/>
          </p:cNvGraphicFramePr>
          <p:nvPr>
            <p:extLst>
              <p:ext uri="{D42A27DB-BD31-4B8C-83A1-F6EECF244321}">
                <p14:modId xmlns:p14="http://schemas.microsoft.com/office/powerpoint/2010/main" val="4022178182"/>
              </p:ext>
            </p:extLst>
          </p:nvPr>
        </p:nvGraphicFramePr>
        <p:xfrm>
          <a:off x="32267480" y="24702589"/>
          <a:ext cx="10925720" cy="6001277"/>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59" name="Chart 58">
            <a:extLst>
              <a:ext uri="{FF2B5EF4-FFF2-40B4-BE49-F238E27FC236}">
                <a16:creationId xmlns:a16="http://schemas.microsoft.com/office/drawing/2014/main" id="{8C985411-11EA-EF4B-A007-C8C7AF437866}"/>
              </a:ext>
            </a:extLst>
          </p:cNvPr>
          <p:cNvGraphicFramePr>
            <a:graphicFrameLocks/>
          </p:cNvGraphicFramePr>
          <p:nvPr>
            <p:extLst>
              <p:ext uri="{D42A27DB-BD31-4B8C-83A1-F6EECF244321}">
                <p14:modId xmlns:p14="http://schemas.microsoft.com/office/powerpoint/2010/main" val="2118930688"/>
              </p:ext>
            </p:extLst>
          </p:nvPr>
        </p:nvGraphicFramePr>
        <p:xfrm>
          <a:off x="7426475" y="24725022"/>
          <a:ext cx="10925720" cy="6001277"/>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60" name="Chart 59">
            <a:extLst>
              <a:ext uri="{FF2B5EF4-FFF2-40B4-BE49-F238E27FC236}">
                <a16:creationId xmlns:a16="http://schemas.microsoft.com/office/drawing/2014/main" id="{8C985411-11EA-EF4B-A007-C8C7AF437866}"/>
              </a:ext>
            </a:extLst>
          </p:cNvPr>
          <p:cNvGraphicFramePr>
            <a:graphicFrameLocks/>
          </p:cNvGraphicFramePr>
          <p:nvPr>
            <p:extLst>
              <p:ext uri="{D42A27DB-BD31-4B8C-83A1-F6EECF244321}">
                <p14:modId xmlns:p14="http://schemas.microsoft.com/office/powerpoint/2010/main" val="605057489"/>
              </p:ext>
            </p:extLst>
          </p:nvPr>
        </p:nvGraphicFramePr>
        <p:xfrm>
          <a:off x="7426475" y="16352041"/>
          <a:ext cx="10925720" cy="6001277"/>
        </p:xfrm>
        <a:graphic>
          <a:graphicData uri="http://schemas.openxmlformats.org/drawingml/2006/chart">
            <c:chart xmlns:c="http://schemas.openxmlformats.org/drawingml/2006/chart" xmlns:r="http://schemas.openxmlformats.org/officeDocument/2006/relationships" r:id="rId17"/>
          </a:graphicData>
        </a:graphic>
      </p:graphicFrame>
      <p:pic>
        <p:nvPicPr>
          <p:cNvPr id="1026" name="Picture 2" descr="randles cell">
            <a:extLst>
              <a:ext uri="{FF2B5EF4-FFF2-40B4-BE49-F238E27FC236}">
                <a16:creationId xmlns:a16="http://schemas.microsoft.com/office/drawing/2014/main" id="{1F8CA1B9-0C5F-4F2D-A6BC-F2DA207732F5}"/>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329837" y="8921186"/>
            <a:ext cx="3587476" cy="1315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0273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4994</TotalTime>
  <Words>601</Words>
  <Application>Microsoft Macintosh PowerPoint</Application>
  <PresentationFormat>Custom</PresentationFormat>
  <Paragraphs>117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Ziino, Emily R</dc:creator>
  <cp:lastModifiedBy>Ziino, Emily R</cp:lastModifiedBy>
  <cp:revision>168</cp:revision>
  <dcterms:created xsi:type="dcterms:W3CDTF">2019-10-24T01:43:23Z</dcterms:created>
  <dcterms:modified xsi:type="dcterms:W3CDTF">2019-11-08T13:03:57Z</dcterms:modified>
</cp:coreProperties>
</file>