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charts/chart2.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2" r:id="rId1"/>
  </p:sldMasterIdLst>
  <p:sldIdLst>
    <p:sldId id="256" r:id="rId2"/>
  </p:sldIdLst>
  <p:sldSz cx="51206400" cy="32918400"/>
  <p:notesSz cx="6858000" cy="9144000"/>
  <p:defaultTextStyle>
    <a:defPPr>
      <a:defRPr lang="en-US"/>
    </a:defPPr>
    <a:lvl1pPr marL="0" algn="l" defTabSz="3423514" rtl="0" eaLnBrk="1" latinLnBrk="0" hangingPunct="1">
      <a:defRPr sz="6700" kern="1200">
        <a:solidFill>
          <a:schemeClr val="tx1"/>
        </a:solidFill>
        <a:latin typeface="+mn-lt"/>
        <a:ea typeface="+mn-ea"/>
        <a:cs typeface="+mn-cs"/>
      </a:defRPr>
    </a:lvl1pPr>
    <a:lvl2pPr marL="1711757" algn="l" defTabSz="3423514" rtl="0" eaLnBrk="1" latinLnBrk="0" hangingPunct="1">
      <a:defRPr sz="6700" kern="1200">
        <a:solidFill>
          <a:schemeClr val="tx1"/>
        </a:solidFill>
        <a:latin typeface="+mn-lt"/>
        <a:ea typeface="+mn-ea"/>
        <a:cs typeface="+mn-cs"/>
      </a:defRPr>
    </a:lvl2pPr>
    <a:lvl3pPr marL="3423514" algn="l" defTabSz="3423514" rtl="0" eaLnBrk="1" latinLnBrk="0" hangingPunct="1">
      <a:defRPr sz="6700" kern="1200">
        <a:solidFill>
          <a:schemeClr val="tx1"/>
        </a:solidFill>
        <a:latin typeface="+mn-lt"/>
        <a:ea typeface="+mn-ea"/>
        <a:cs typeface="+mn-cs"/>
      </a:defRPr>
    </a:lvl3pPr>
    <a:lvl4pPr marL="5135270" algn="l" defTabSz="3423514" rtl="0" eaLnBrk="1" latinLnBrk="0" hangingPunct="1">
      <a:defRPr sz="6700" kern="1200">
        <a:solidFill>
          <a:schemeClr val="tx1"/>
        </a:solidFill>
        <a:latin typeface="+mn-lt"/>
        <a:ea typeface="+mn-ea"/>
        <a:cs typeface="+mn-cs"/>
      </a:defRPr>
    </a:lvl4pPr>
    <a:lvl5pPr marL="6847027" algn="l" defTabSz="3423514" rtl="0" eaLnBrk="1" latinLnBrk="0" hangingPunct="1">
      <a:defRPr sz="6700" kern="1200">
        <a:solidFill>
          <a:schemeClr val="tx1"/>
        </a:solidFill>
        <a:latin typeface="+mn-lt"/>
        <a:ea typeface="+mn-ea"/>
        <a:cs typeface="+mn-cs"/>
      </a:defRPr>
    </a:lvl5pPr>
    <a:lvl6pPr marL="8558784" algn="l" defTabSz="3423514" rtl="0" eaLnBrk="1" latinLnBrk="0" hangingPunct="1">
      <a:defRPr sz="6700" kern="1200">
        <a:solidFill>
          <a:schemeClr val="tx1"/>
        </a:solidFill>
        <a:latin typeface="+mn-lt"/>
        <a:ea typeface="+mn-ea"/>
        <a:cs typeface="+mn-cs"/>
      </a:defRPr>
    </a:lvl6pPr>
    <a:lvl7pPr marL="10270541" algn="l" defTabSz="3423514" rtl="0" eaLnBrk="1" latinLnBrk="0" hangingPunct="1">
      <a:defRPr sz="6700" kern="1200">
        <a:solidFill>
          <a:schemeClr val="tx1"/>
        </a:solidFill>
        <a:latin typeface="+mn-lt"/>
        <a:ea typeface="+mn-ea"/>
        <a:cs typeface="+mn-cs"/>
      </a:defRPr>
    </a:lvl7pPr>
    <a:lvl8pPr marL="11982298" algn="l" defTabSz="3423514" rtl="0" eaLnBrk="1" latinLnBrk="0" hangingPunct="1">
      <a:defRPr sz="6700" kern="1200">
        <a:solidFill>
          <a:schemeClr val="tx1"/>
        </a:solidFill>
        <a:latin typeface="+mn-lt"/>
        <a:ea typeface="+mn-ea"/>
        <a:cs typeface="+mn-cs"/>
      </a:defRPr>
    </a:lvl8pPr>
    <a:lvl9pPr marL="13694054" algn="l" defTabSz="3423514" rtl="0" eaLnBrk="1" latinLnBrk="0" hangingPunct="1">
      <a:defRPr sz="67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0368" userDrawn="1">
          <p15:clr>
            <a:srgbClr val="A4A3A4"/>
          </p15:clr>
        </p15:guide>
        <p15:guide id="2" pos="16128"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5970"/>
    <p:restoredTop sz="94615"/>
  </p:normalViewPr>
  <p:slideViewPr>
    <p:cSldViewPr snapToGrid="0" snapToObjects="1">
      <p:cViewPr>
        <p:scale>
          <a:sx n="36" d="100"/>
          <a:sy n="36" d="100"/>
        </p:scale>
        <p:origin x="-760" y="648"/>
      </p:cViewPr>
      <p:guideLst>
        <p:guide orient="horz" pos="10368"/>
        <p:guide pos="16128"/>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oleObject" Target="Untitled:Users:Allan:Documents:Charts%20Oct-21-2019.xlsx"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Untitled:Users:Allan:Documents:Charts%20Oct-21-2019.xlsx" TargetMode="Externa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solidFill>
                <a:latin typeface="+mn-lt"/>
                <a:ea typeface="+mn-ea"/>
                <a:cs typeface="+mn-cs"/>
              </a:defRPr>
            </a:pPr>
            <a:r>
              <a:rPr lang="en-US" sz="2200" b="0" i="0">
                <a:solidFill>
                  <a:schemeClr val="tx1"/>
                </a:solidFill>
                <a:latin typeface="Calibri" panose="020F0502020204030204" pitchFamily="34" charset="0"/>
                <a:cs typeface="Calibri" panose="020F0502020204030204" pitchFamily="34" charset="0"/>
              </a:rPr>
              <a:t>Percentage</a:t>
            </a:r>
            <a:r>
              <a:rPr lang="en-US" sz="2200" b="0" i="0" baseline="0">
                <a:solidFill>
                  <a:schemeClr val="tx1"/>
                </a:solidFill>
                <a:latin typeface="Calibri" panose="020F0502020204030204" pitchFamily="34" charset="0"/>
                <a:cs typeface="Calibri" panose="020F0502020204030204" pitchFamily="34" charset="0"/>
              </a:rPr>
              <a:t> of Women Authors</a:t>
            </a:r>
          </a:p>
          <a:p>
            <a:pPr>
              <a:defRPr sz="1400" b="0" i="0" u="none" strike="noStrike" kern="1200" spc="0" baseline="0">
                <a:solidFill>
                  <a:schemeClr val="tx1"/>
                </a:solidFill>
                <a:latin typeface="+mn-lt"/>
                <a:ea typeface="+mn-ea"/>
                <a:cs typeface="+mn-cs"/>
              </a:defRPr>
            </a:pPr>
            <a:r>
              <a:rPr lang="en-US" sz="2200" b="0" i="0" baseline="0">
                <a:solidFill>
                  <a:schemeClr val="tx1"/>
                </a:solidFill>
                <a:latin typeface="Calibri" panose="020F0502020204030204" pitchFamily="34" charset="0"/>
                <a:cs typeface="Calibri" panose="020F0502020204030204" pitchFamily="34" charset="0"/>
              </a:rPr>
              <a:t> by Publication Year and Journal Title</a:t>
            </a:r>
            <a:endParaRPr lang="en-US" sz="2200" b="0" i="0">
              <a:solidFill>
                <a:schemeClr val="tx1"/>
              </a:solidFill>
              <a:latin typeface="Calibri" panose="020F0502020204030204" pitchFamily="34" charset="0"/>
              <a:cs typeface="Calibri" panose="020F0502020204030204" pitchFamily="34" charset="0"/>
            </a:endParaRPr>
          </a:p>
        </c:rich>
      </c:tx>
      <c:layout>
        <c:manualLayout>
          <c:xMode val="edge"/>
          <c:yMode val="edge"/>
          <c:x val="0.31132515281147799"/>
          <c:y val="4.4385594660284598E-2"/>
        </c:manualLayout>
      </c:layout>
      <c:overlay val="0"/>
      <c:spPr>
        <a:noFill/>
        <a:ln>
          <a:noFill/>
        </a:ln>
        <a:effectLst/>
      </c:spPr>
    </c:title>
    <c:autoTitleDeleted val="0"/>
    <c:plotArea>
      <c:layout/>
      <c:barChart>
        <c:barDir val="col"/>
        <c:grouping val="clustered"/>
        <c:varyColors val="0"/>
        <c:ser>
          <c:idx val="0"/>
          <c:order val="0"/>
          <c:tx>
            <c:strRef>
              <c:f>Sheet1!$B$4</c:f>
              <c:strCache>
                <c:ptCount val="1"/>
                <c:pt idx="0">
                  <c:v>AJA</c:v>
                </c:pt>
              </c:strCache>
            </c:strRef>
          </c:tx>
          <c:spPr>
            <a:solidFill>
              <a:srgbClr val="D2020C"/>
            </a:solidFill>
            <a:ln>
              <a:noFill/>
            </a:ln>
            <a:effectLst/>
          </c:spPr>
          <c:invertIfNegative val="0"/>
          <c:cat>
            <c:numRef>
              <c:f>Sheet1!$C$3:$G$3</c:f>
              <c:numCache>
                <c:formatCode>General</c:formatCode>
                <c:ptCount val="5"/>
                <c:pt idx="0">
                  <c:v>2014</c:v>
                </c:pt>
                <c:pt idx="1">
                  <c:v>2015</c:v>
                </c:pt>
                <c:pt idx="2">
                  <c:v>2016</c:v>
                </c:pt>
                <c:pt idx="3">
                  <c:v>2017</c:v>
                </c:pt>
                <c:pt idx="4">
                  <c:v>2018</c:v>
                </c:pt>
              </c:numCache>
            </c:numRef>
          </c:cat>
          <c:val>
            <c:numRef>
              <c:f>Sheet1!$C$4:$G$4</c:f>
              <c:numCache>
                <c:formatCode>0.0</c:formatCode>
                <c:ptCount val="5"/>
                <c:pt idx="0" formatCode="General">
                  <c:v>64.599999999999994</c:v>
                </c:pt>
                <c:pt idx="1">
                  <c:v>57.1</c:v>
                </c:pt>
                <c:pt idx="2">
                  <c:v>58</c:v>
                </c:pt>
                <c:pt idx="3">
                  <c:v>69.7</c:v>
                </c:pt>
                <c:pt idx="4">
                  <c:v>57.3</c:v>
                </c:pt>
              </c:numCache>
            </c:numRef>
          </c:val>
          <c:extLst>
            <c:ext xmlns:c16="http://schemas.microsoft.com/office/drawing/2014/chart" uri="{C3380CC4-5D6E-409C-BE32-E72D297353CC}">
              <c16:uniqueId val="{00000000-2171-114F-ADC0-637395B92CE4}"/>
            </c:ext>
          </c:extLst>
        </c:ser>
        <c:ser>
          <c:idx val="1"/>
          <c:order val="1"/>
          <c:tx>
            <c:strRef>
              <c:f>Sheet1!$B$5</c:f>
              <c:strCache>
                <c:ptCount val="1"/>
                <c:pt idx="0">
                  <c:v>AJSLP</c:v>
                </c:pt>
              </c:strCache>
            </c:strRef>
          </c:tx>
          <c:spPr>
            <a:solidFill>
              <a:srgbClr val="052A82"/>
            </a:solidFill>
            <a:ln>
              <a:noFill/>
            </a:ln>
            <a:effectLst/>
          </c:spPr>
          <c:invertIfNegative val="0"/>
          <c:cat>
            <c:numRef>
              <c:f>Sheet1!$C$3:$G$3</c:f>
              <c:numCache>
                <c:formatCode>General</c:formatCode>
                <c:ptCount val="5"/>
                <c:pt idx="0">
                  <c:v>2014</c:v>
                </c:pt>
                <c:pt idx="1">
                  <c:v>2015</c:v>
                </c:pt>
                <c:pt idx="2">
                  <c:v>2016</c:v>
                </c:pt>
                <c:pt idx="3">
                  <c:v>2017</c:v>
                </c:pt>
                <c:pt idx="4">
                  <c:v>2018</c:v>
                </c:pt>
              </c:numCache>
            </c:numRef>
          </c:cat>
          <c:val>
            <c:numRef>
              <c:f>Sheet1!$C$5:$G$5</c:f>
              <c:numCache>
                <c:formatCode>0.0</c:formatCode>
                <c:ptCount val="5"/>
                <c:pt idx="0" formatCode="General">
                  <c:v>76.2</c:v>
                </c:pt>
                <c:pt idx="1">
                  <c:v>72.8</c:v>
                </c:pt>
                <c:pt idx="2">
                  <c:v>74.599999999999994</c:v>
                </c:pt>
                <c:pt idx="3">
                  <c:v>75.900000000000006</c:v>
                </c:pt>
                <c:pt idx="4">
                  <c:v>79</c:v>
                </c:pt>
              </c:numCache>
            </c:numRef>
          </c:val>
          <c:extLst>
            <c:ext xmlns:c16="http://schemas.microsoft.com/office/drawing/2014/chart" uri="{C3380CC4-5D6E-409C-BE32-E72D297353CC}">
              <c16:uniqueId val="{00000001-2171-114F-ADC0-637395B92CE4}"/>
            </c:ext>
          </c:extLst>
        </c:ser>
        <c:ser>
          <c:idx val="2"/>
          <c:order val="2"/>
          <c:tx>
            <c:strRef>
              <c:f>Sheet1!$B$6</c:f>
              <c:strCache>
                <c:ptCount val="1"/>
                <c:pt idx="0">
                  <c:v>JSLHR</c:v>
                </c:pt>
              </c:strCache>
            </c:strRef>
          </c:tx>
          <c:spPr>
            <a:solidFill>
              <a:srgbClr val="257EC8"/>
            </a:solidFill>
            <a:ln>
              <a:noFill/>
            </a:ln>
            <a:effectLst/>
          </c:spPr>
          <c:invertIfNegative val="0"/>
          <c:cat>
            <c:numRef>
              <c:f>Sheet1!$C$3:$G$3</c:f>
              <c:numCache>
                <c:formatCode>General</c:formatCode>
                <c:ptCount val="5"/>
                <c:pt idx="0">
                  <c:v>2014</c:v>
                </c:pt>
                <c:pt idx="1">
                  <c:v>2015</c:v>
                </c:pt>
                <c:pt idx="2">
                  <c:v>2016</c:v>
                </c:pt>
                <c:pt idx="3">
                  <c:v>2017</c:v>
                </c:pt>
                <c:pt idx="4">
                  <c:v>2018</c:v>
                </c:pt>
              </c:numCache>
            </c:numRef>
          </c:cat>
          <c:val>
            <c:numRef>
              <c:f>Sheet1!$C$6:$G$6</c:f>
              <c:numCache>
                <c:formatCode>0.0</c:formatCode>
                <c:ptCount val="5"/>
                <c:pt idx="0">
                  <c:v>58.9</c:v>
                </c:pt>
                <c:pt idx="1">
                  <c:v>65.3</c:v>
                </c:pt>
                <c:pt idx="2">
                  <c:v>65.900000000000006</c:v>
                </c:pt>
                <c:pt idx="3">
                  <c:v>65.2</c:v>
                </c:pt>
                <c:pt idx="4">
                  <c:v>66.5</c:v>
                </c:pt>
              </c:numCache>
            </c:numRef>
          </c:val>
          <c:extLst>
            <c:ext xmlns:c16="http://schemas.microsoft.com/office/drawing/2014/chart" uri="{C3380CC4-5D6E-409C-BE32-E72D297353CC}">
              <c16:uniqueId val="{00000002-2171-114F-ADC0-637395B92CE4}"/>
            </c:ext>
          </c:extLst>
        </c:ser>
        <c:ser>
          <c:idx val="3"/>
          <c:order val="3"/>
          <c:tx>
            <c:strRef>
              <c:f>Sheet1!$B$7</c:f>
              <c:strCache>
                <c:ptCount val="1"/>
                <c:pt idx="0">
                  <c:v>LSHSS</c:v>
                </c:pt>
              </c:strCache>
            </c:strRef>
          </c:tx>
          <c:spPr>
            <a:solidFill>
              <a:srgbClr val="800063"/>
            </a:solidFill>
            <a:ln>
              <a:noFill/>
            </a:ln>
            <a:effectLst/>
          </c:spPr>
          <c:invertIfNegative val="0"/>
          <c:cat>
            <c:numRef>
              <c:f>Sheet1!$C$3:$G$3</c:f>
              <c:numCache>
                <c:formatCode>General</c:formatCode>
                <c:ptCount val="5"/>
                <c:pt idx="0">
                  <c:v>2014</c:v>
                </c:pt>
                <c:pt idx="1">
                  <c:v>2015</c:v>
                </c:pt>
                <c:pt idx="2">
                  <c:v>2016</c:v>
                </c:pt>
                <c:pt idx="3">
                  <c:v>2017</c:v>
                </c:pt>
                <c:pt idx="4">
                  <c:v>2018</c:v>
                </c:pt>
              </c:numCache>
            </c:numRef>
          </c:cat>
          <c:val>
            <c:numRef>
              <c:f>Sheet1!$C$7:$G$7</c:f>
              <c:numCache>
                <c:formatCode>0.0</c:formatCode>
                <c:ptCount val="5"/>
                <c:pt idx="0">
                  <c:v>70.8</c:v>
                </c:pt>
                <c:pt idx="1">
                  <c:v>77.5</c:v>
                </c:pt>
                <c:pt idx="2">
                  <c:v>85</c:v>
                </c:pt>
                <c:pt idx="3">
                  <c:v>74.2</c:v>
                </c:pt>
                <c:pt idx="4">
                  <c:v>80.900000000000006</c:v>
                </c:pt>
              </c:numCache>
            </c:numRef>
          </c:val>
          <c:extLst>
            <c:ext xmlns:c16="http://schemas.microsoft.com/office/drawing/2014/chart" uri="{C3380CC4-5D6E-409C-BE32-E72D297353CC}">
              <c16:uniqueId val="{00000003-2171-114F-ADC0-637395B92CE4}"/>
            </c:ext>
          </c:extLst>
        </c:ser>
        <c:dLbls>
          <c:showLegendKey val="0"/>
          <c:showVal val="0"/>
          <c:showCatName val="0"/>
          <c:showSerName val="0"/>
          <c:showPercent val="0"/>
          <c:showBubbleSize val="0"/>
        </c:dLbls>
        <c:gapWidth val="219"/>
        <c:overlap val="-27"/>
        <c:axId val="-2145725960"/>
        <c:axId val="2138458680"/>
      </c:barChart>
      <c:catAx>
        <c:axId val="-214572596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2138458680"/>
        <c:crosses val="autoZero"/>
        <c:auto val="1"/>
        <c:lblAlgn val="ctr"/>
        <c:lblOffset val="100"/>
        <c:noMultiLvlLbl val="0"/>
      </c:catAx>
      <c:valAx>
        <c:axId val="2138458680"/>
        <c:scaling>
          <c:orientation val="minMax"/>
          <c:max val="10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solidFill>
                <a:latin typeface="+mn-lt"/>
                <a:ea typeface="+mn-ea"/>
                <a:cs typeface="+mn-cs"/>
              </a:defRPr>
            </a:pPr>
            <a:endParaRPr lang="en-US"/>
          </a:p>
        </c:txPr>
        <c:crossAx val="-2145725960"/>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2000" b="0" i="0" u="none" strike="noStrike" kern="1200" baseline="0">
              <a:solidFill>
                <a:schemeClr val="tx1"/>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bg1"/>
        </a:gs>
        <a:gs pos="99000">
          <a:schemeClr val="bg1">
            <a:lumMod val="65000"/>
          </a:schemeClr>
        </a:gs>
      </a:gsLst>
      <a:lin ang="0" scaled="1"/>
      <a:tileRect/>
    </a:gradFill>
    <a:ln w="9525" cap="flat" cmpd="sng" algn="ctr">
      <a:solidFill>
        <a:schemeClr val="tx1"/>
      </a:solidFill>
      <a:round/>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solidFill>
                <a:latin typeface="+mn-lt"/>
                <a:ea typeface="+mn-ea"/>
                <a:cs typeface="+mn-cs"/>
              </a:defRPr>
            </a:pPr>
            <a:r>
              <a:rPr lang="en-US" sz="2200" b="0" i="0">
                <a:solidFill>
                  <a:schemeClr val="tx1"/>
                </a:solidFill>
                <a:latin typeface="Calibri" panose="020F0502020204030204" pitchFamily="34" charset="0"/>
                <a:cs typeface="Calibri" panose="020F0502020204030204" pitchFamily="34" charset="0"/>
              </a:rPr>
              <a:t>Percentage</a:t>
            </a:r>
            <a:r>
              <a:rPr lang="en-US" sz="2200" b="0" i="0" baseline="0">
                <a:solidFill>
                  <a:schemeClr val="tx1"/>
                </a:solidFill>
                <a:latin typeface="Calibri" panose="020F0502020204030204" pitchFamily="34" charset="0"/>
                <a:cs typeface="Calibri" panose="020F0502020204030204" pitchFamily="34" charset="0"/>
              </a:rPr>
              <a:t> of Women </a:t>
            </a:r>
            <a:r>
              <a:rPr lang="en-US" sz="2200" b="0" i="1" baseline="0">
                <a:solidFill>
                  <a:schemeClr val="tx1"/>
                </a:solidFill>
                <a:latin typeface="Calibri" panose="020F0502020204030204" pitchFamily="34" charset="0"/>
                <a:cs typeface="Calibri" panose="020F0502020204030204" pitchFamily="34" charset="0"/>
              </a:rPr>
              <a:t>First </a:t>
            </a:r>
            <a:r>
              <a:rPr lang="en-US" sz="2200" b="0" i="0" baseline="0">
                <a:solidFill>
                  <a:schemeClr val="tx1"/>
                </a:solidFill>
                <a:latin typeface="Calibri" panose="020F0502020204030204" pitchFamily="34" charset="0"/>
                <a:cs typeface="Calibri" panose="020F0502020204030204" pitchFamily="34" charset="0"/>
              </a:rPr>
              <a:t>Authors </a:t>
            </a:r>
          </a:p>
          <a:p>
            <a:pPr>
              <a:defRPr sz="1400" b="0" i="0" u="none" strike="noStrike" kern="1200" spc="0" baseline="0">
                <a:solidFill>
                  <a:schemeClr val="tx1"/>
                </a:solidFill>
                <a:latin typeface="+mn-lt"/>
                <a:ea typeface="+mn-ea"/>
                <a:cs typeface="+mn-cs"/>
              </a:defRPr>
            </a:pPr>
            <a:r>
              <a:rPr lang="en-US" sz="2200" b="0" i="0" baseline="0">
                <a:solidFill>
                  <a:schemeClr val="tx1"/>
                </a:solidFill>
                <a:latin typeface="Calibri" panose="020F0502020204030204" pitchFamily="34" charset="0"/>
                <a:cs typeface="Calibri" panose="020F0502020204030204" pitchFamily="34" charset="0"/>
              </a:rPr>
              <a:t>by Publication Year and Journal Title</a:t>
            </a:r>
            <a:endParaRPr lang="en-US" sz="2200" b="0" i="0">
              <a:solidFill>
                <a:schemeClr val="tx1"/>
              </a:solidFill>
              <a:latin typeface="Calibri" panose="020F0502020204030204" pitchFamily="34" charset="0"/>
              <a:cs typeface="Calibri" panose="020F0502020204030204" pitchFamily="34" charset="0"/>
            </a:endParaRPr>
          </a:p>
        </c:rich>
      </c:tx>
      <c:layout>
        <c:manualLayout>
          <c:xMode val="edge"/>
          <c:yMode val="edge"/>
          <c:x val="0.310169400699912"/>
          <c:y val="3.0536307961504802E-2"/>
        </c:manualLayout>
      </c:layout>
      <c:overlay val="0"/>
      <c:spPr>
        <a:noFill/>
        <a:ln>
          <a:noFill/>
        </a:ln>
        <a:effectLst/>
      </c:spPr>
    </c:title>
    <c:autoTitleDeleted val="0"/>
    <c:plotArea>
      <c:layout/>
      <c:barChart>
        <c:barDir val="col"/>
        <c:grouping val="clustered"/>
        <c:varyColors val="0"/>
        <c:ser>
          <c:idx val="0"/>
          <c:order val="0"/>
          <c:tx>
            <c:strRef>
              <c:f>Sheet1!$B$11</c:f>
              <c:strCache>
                <c:ptCount val="1"/>
                <c:pt idx="0">
                  <c:v>AJA</c:v>
                </c:pt>
              </c:strCache>
            </c:strRef>
          </c:tx>
          <c:spPr>
            <a:solidFill>
              <a:srgbClr val="D2020C"/>
            </a:solidFill>
            <a:ln>
              <a:noFill/>
            </a:ln>
            <a:effectLst/>
          </c:spPr>
          <c:invertIfNegative val="0"/>
          <c:cat>
            <c:numRef>
              <c:f>Sheet1!$C$10:$G$10</c:f>
              <c:numCache>
                <c:formatCode>General</c:formatCode>
                <c:ptCount val="5"/>
                <c:pt idx="0">
                  <c:v>2014</c:v>
                </c:pt>
                <c:pt idx="1">
                  <c:v>2015</c:v>
                </c:pt>
                <c:pt idx="2">
                  <c:v>2016</c:v>
                </c:pt>
                <c:pt idx="3">
                  <c:v>2017</c:v>
                </c:pt>
                <c:pt idx="4">
                  <c:v>2018</c:v>
                </c:pt>
              </c:numCache>
            </c:numRef>
          </c:cat>
          <c:val>
            <c:numRef>
              <c:f>Sheet1!$C$11:$G$11</c:f>
              <c:numCache>
                <c:formatCode>0.0</c:formatCode>
                <c:ptCount val="5"/>
                <c:pt idx="0" formatCode="General">
                  <c:v>65.099999999999994</c:v>
                </c:pt>
                <c:pt idx="1">
                  <c:v>66.3</c:v>
                </c:pt>
                <c:pt idx="2">
                  <c:v>75.599999999999994</c:v>
                </c:pt>
                <c:pt idx="3">
                  <c:v>72.2</c:v>
                </c:pt>
                <c:pt idx="4">
                  <c:v>68.3</c:v>
                </c:pt>
              </c:numCache>
            </c:numRef>
          </c:val>
          <c:extLst>
            <c:ext xmlns:c16="http://schemas.microsoft.com/office/drawing/2014/chart" uri="{C3380CC4-5D6E-409C-BE32-E72D297353CC}">
              <c16:uniqueId val="{00000000-2171-114F-ADC0-637395B92CE4}"/>
            </c:ext>
          </c:extLst>
        </c:ser>
        <c:ser>
          <c:idx val="1"/>
          <c:order val="1"/>
          <c:tx>
            <c:strRef>
              <c:f>Sheet1!$B$12</c:f>
              <c:strCache>
                <c:ptCount val="1"/>
                <c:pt idx="0">
                  <c:v>AJSLP</c:v>
                </c:pt>
              </c:strCache>
            </c:strRef>
          </c:tx>
          <c:spPr>
            <a:solidFill>
              <a:srgbClr val="052A82"/>
            </a:solidFill>
            <a:ln>
              <a:noFill/>
            </a:ln>
            <a:effectLst/>
          </c:spPr>
          <c:invertIfNegative val="0"/>
          <c:cat>
            <c:numRef>
              <c:f>Sheet1!$C$10:$G$10</c:f>
              <c:numCache>
                <c:formatCode>General</c:formatCode>
                <c:ptCount val="5"/>
                <c:pt idx="0">
                  <c:v>2014</c:v>
                </c:pt>
                <c:pt idx="1">
                  <c:v>2015</c:v>
                </c:pt>
                <c:pt idx="2">
                  <c:v>2016</c:v>
                </c:pt>
                <c:pt idx="3">
                  <c:v>2017</c:v>
                </c:pt>
                <c:pt idx="4">
                  <c:v>2018</c:v>
                </c:pt>
              </c:numCache>
            </c:numRef>
          </c:cat>
          <c:val>
            <c:numRef>
              <c:f>Sheet1!$C$12:$G$12</c:f>
              <c:numCache>
                <c:formatCode>0.0</c:formatCode>
                <c:ptCount val="5"/>
                <c:pt idx="0" formatCode="General">
                  <c:v>84.2</c:v>
                </c:pt>
                <c:pt idx="1">
                  <c:v>79.2</c:v>
                </c:pt>
                <c:pt idx="2">
                  <c:v>81.8</c:v>
                </c:pt>
                <c:pt idx="3">
                  <c:v>84.5</c:v>
                </c:pt>
                <c:pt idx="4">
                  <c:v>83.5</c:v>
                </c:pt>
              </c:numCache>
            </c:numRef>
          </c:val>
          <c:extLst>
            <c:ext xmlns:c16="http://schemas.microsoft.com/office/drawing/2014/chart" uri="{C3380CC4-5D6E-409C-BE32-E72D297353CC}">
              <c16:uniqueId val="{00000001-2171-114F-ADC0-637395B92CE4}"/>
            </c:ext>
          </c:extLst>
        </c:ser>
        <c:ser>
          <c:idx val="2"/>
          <c:order val="2"/>
          <c:tx>
            <c:strRef>
              <c:f>Sheet1!$B$13</c:f>
              <c:strCache>
                <c:ptCount val="1"/>
                <c:pt idx="0">
                  <c:v>JSLHR</c:v>
                </c:pt>
              </c:strCache>
            </c:strRef>
          </c:tx>
          <c:spPr>
            <a:solidFill>
              <a:srgbClr val="257EC8"/>
            </a:solidFill>
            <a:ln>
              <a:noFill/>
            </a:ln>
            <a:effectLst/>
          </c:spPr>
          <c:invertIfNegative val="0"/>
          <c:cat>
            <c:numRef>
              <c:f>Sheet1!$C$10:$G$10</c:f>
              <c:numCache>
                <c:formatCode>General</c:formatCode>
                <c:ptCount val="5"/>
                <c:pt idx="0">
                  <c:v>2014</c:v>
                </c:pt>
                <c:pt idx="1">
                  <c:v>2015</c:v>
                </c:pt>
                <c:pt idx="2">
                  <c:v>2016</c:v>
                </c:pt>
                <c:pt idx="3">
                  <c:v>2017</c:v>
                </c:pt>
                <c:pt idx="4">
                  <c:v>2018</c:v>
                </c:pt>
              </c:numCache>
            </c:numRef>
          </c:cat>
          <c:val>
            <c:numRef>
              <c:f>Sheet1!$C$13:$G$13</c:f>
              <c:numCache>
                <c:formatCode>0.0</c:formatCode>
                <c:ptCount val="5"/>
                <c:pt idx="0">
                  <c:v>74.900000000000006</c:v>
                </c:pt>
                <c:pt idx="1">
                  <c:v>72.8</c:v>
                </c:pt>
                <c:pt idx="2">
                  <c:v>76.7</c:v>
                </c:pt>
                <c:pt idx="3">
                  <c:v>71.8</c:v>
                </c:pt>
                <c:pt idx="4">
                  <c:v>73.2</c:v>
                </c:pt>
              </c:numCache>
            </c:numRef>
          </c:val>
          <c:extLst>
            <c:ext xmlns:c16="http://schemas.microsoft.com/office/drawing/2014/chart" uri="{C3380CC4-5D6E-409C-BE32-E72D297353CC}">
              <c16:uniqueId val="{00000002-2171-114F-ADC0-637395B92CE4}"/>
            </c:ext>
          </c:extLst>
        </c:ser>
        <c:ser>
          <c:idx val="3"/>
          <c:order val="3"/>
          <c:tx>
            <c:strRef>
              <c:f>Sheet1!$B$14</c:f>
              <c:strCache>
                <c:ptCount val="1"/>
                <c:pt idx="0">
                  <c:v>LSHSS</c:v>
                </c:pt>
              </c:strCache>
            </c:strRef>
          </c:tx>
          <c:spPr>
            <a:solidFill>
              <a:srgbClr val="800063"/>
            </a:solidFill>
            <a:ln>
              <a:noFill/>
            </a:ln>
            <a:effectLst/>
          </c:spPr>
          <c:invertIfNegative val="0"/>
          <c:cat>
            <c:numRef>
              <c:f>Sheet1!$C$10:$G$10</c:f>
              <c:numCache>
                <c:formatCode>General</c:formatCode>
                <c:ptCount val="5"/>
                <c:pt idx="0">
                  <c:v>2014</c:v>
                </c:pt>
                <c:pt idx="1">
                  <c:v>2015</c:v>
                </c:pt>
                <c:pt idx="2">
                  <c:v>2016</c:v>
                </c:pt>
                <c:pt idx="3">
                  <c:v>2017</c:v>
                </c:pt>
                <c:pt idx="4">
                  <c:v>2018</c:v>
                </c:pt>
              </c:numCache>
            </c:numRef>
          </c:cat>
          <c:val>
            <c:numRef>
              <c:f>Sheet1!$C$14:$G$14</c:f>
              <c:numCache>
                <c:formatCode>0.0</c:formatCode>
                <c:ptCount val="5"/>
                <c:pt idx="0">
                  <c:v>82.9</c:v>
                </c:pt>
                <c:pt idx="1">
                  <c:v>86.7</c:v>
                </c:pt>
                <c:pt idx="2">
                  <c:v>89.3</c:v>
                </c:pt>
                <c:pt idx="3">
                  <c:v>80.8</c:v>
                </c:pt>
                <c:pt idx="4">
                  <c:v>91.7</c:v>
                </c:pt>
              </c:numCache>
            </c:numRef>
          </c:val>
          <c:extLst>
            <c:ext xmlns:c16="http://schemas.microsoft.com/office/drawing/2014/chart" uri="{C3380CC4-5D6E-409C-BE32-E72D297353CC}">
              <c16:uniqueId val="{00000003-2171-114F-ADC0-637395B92CE4}"/>
            </c:ext>
          </c:extLst>
        </c:ser>
        <c:dLbls>
          <c:showLegendKey val="0"/>
          <c:showVal val="0"/>
          <c:showCatName val="0"/>
          <c:showSerName val="0"/>
          <c:showPercent val="0"/>
          <c:showBubbleSize val="0"/>
        </c:dLbls>
        <c:gapWidth val="219"/>
        <c:overlap val="-27"/>
        <c:axId val="2138357240"/>
        <c:axId val="2138353560"/>
      </c:barChart>
      <c:catAx>
        <c:axId val="21383572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2138353560"/>
        <c:crosses val="autoZero"/>
        <c:auto val="1"/>
        <c:lblAlgn val="ctr"/>
        <c:lblOffset val="100"/>
        <c:noMultiLvlLbl val="0"/>
      </c:catAx>
      <c:valAx>
        <c:axId val="2138353560"/>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solidFill>
                <a:latin typeface="+mn-lt"/>
                <a:ea typeface="+mn-ea"/>
                <a:cs typeface="+mn-cs"/>
              </a:defRPr>
            </a:pPr>
            <a:endParaRPr lang="en-US"/>
          </a:p>
        </c:txPr>
        <c:crossAx val="2138357240"/>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2000" b="0" i="0" u="none" strike="noStrike" kern="1200" baseline="0">
              <a:solidFill>
                <a:schemeClr val="tx1"/>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bg1"/>
        </a:gs>
        <a:gs pos="100000">
          <a:schemeClr val="bg1">
            <a:lumMod val="65000"/>
          </a:schemeClr>
        </a:gs>
      </a:gsLst>
      <a:lin ang="0" scaled="1"/>
      <a:tileRect/>
    </a:gradFill>
    <a:ln w="9525" cap="flat" cmpd="sng" algn="ctr">
      <a:solidFill>
        <a:schemeClr val="tx1"/>
      </a:solidFill>
      <a:round/>
    </a:ln>
    <a:effectLst/>
  </c:spPr>
  <c:txPr>
    <a:bodyPr/>
    <a:lstStyle/>
    <a:p>
      <a:pPr>
        <a:defRPr/>
      </a:pPr>
      <a:endParaRPr lang="en-US"/>
    </a:p>
  </c:txPr>
  <c:externalData r:id="rId1">
    <c:autoUpdate val="0"/>
  </c:externalData>
</c:chartSpac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400800" y="5387342"/>
            <a:ext cx="38404800" cy="11460480"/>
          </a:xfrm>
        </p:spPr>
        <p:txBody>
          <a:bodyPr anchor="b"/>
          <a:lstStyle>
            <a:lvl1pPr algn="ctr">
              <a:defRPr sz="25200"/>
            </a:lvl1pPr>
          </a:lstStyle>
          <a:p>
            <a:r>
              <a:rPr lang="en-US"/>
              <a:t>Click to edit Master title style</a:t>
            </a:r>
            <a:endParaRPr lang="en-US" dirty="0"/>
          </a:p>
        </p:txBody>
      </p:sp>
      <p:sp>
        <p:nvSpPr>
          <p:cNvPr id="3" name="Subtitle 2"/>
          <p:cNvSpPr>
            <a:spLocks noGrp="1"/>
          </p:cNvSpPr>
          <p:nvPr>
            <p:ph type="subTitle" idx="1"/>
          </p:nvPr>
        </p:nvSpPr>
        <p:spPr>
          <a:xfrm>
            <a:off x="6400800" y="17289782"/>
            <a:ext cx="38404800" cy="7947658"/>
          </a:xfrm>
        </p:spPr>
        <p:txBody>
          <a:bodyPr/>
          <a:lstStyle>
            <a:lvl1pPr marL="0" indent="0" algn="ctr">
              <a:buNone/>
              <a:defRPr sz="10080"/>
            </a:lvl1pPr>
            <a:lvl2pPr marL="1920240" indent="0" algn="ctr">
              <a:buNone/>
              <a:defRPr sz="8400"/>
            </a:lvl2pPr>
            <a:lvl3pPr marL="3840480" indent="0" algn="ctr">
              <a:buNone/>
              <a:defRPr sz="7560"/>
            </a:lvl3pPr>
            <a:lvl4pPr marL="5760720" indent="0" algn="ctr">
              <a:buNone/>
              <a:defRPr sz="6720"/>
            </a:lvl4pPr>
            <a:lvl5pPr marL="7680960" indent="0" algn="ctr">
              <a:buNone/>
              <a:defRPr sz="6720"/>
            </a:lvl5pPr>
            <a:lvl6pPr marL="9601200" indent="0" algn="ctr">
              <a:buNone/>
              <a:defRPr sz="6720"/>
            </a:lvl6pPr>
            <a:lvl7pPr marL="11521440" indent="0" algn="ctr">
              <a:buNone/>
              <a:defRPr sz="6720"/>
            </a:lvl7pPr>
            <a:lvl8pPr marL="13441680" indent="0" algn="ctr">
              <a:buNone/>
              <a:defRPr sz="6720"/>
            </a:lvl8pPr>
            <a:lvl9pPr marL="15361920" indent="0" algn="ctr">
              <a:buNone/>
              <a:defRPr sz="672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102FBE-5A4E-0F4F-887C-5D9887AED087}" type="datetimeFigureOut">
              <a:rPr lang="en-US" smtClean="0"/>
              <a:t>11/14/19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64FC24F-11E4-EE46-A965-A6D27F1E7BBE}" type="slidenum">
              <a:rPr lang="en-US" smtClean="0"/>
              <a:t>‹#›</a:t>
            </a:fld>
            <a:endParaRPr lang="en-US"/>
          </a:p>
        </p:txBody>
      </p:sp>
    </p:spTree>
    <p:extLst>
      <p:ext uri="{BB962C8B-B14F-4D97-AF65-F5344CB8AC3E}">
        <p14:creationId xmlns:p14="http://schemas.microsoft.com/office/powerpoint/2010/main" val="34289783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102FBE-5A4E-0F4F-887C-5D9887AED087}" type="datetimeFigureOut">
              <a:rPr lang="en-US" smtClean="0"/>
              <a:t>11/14/19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64FC24F-11E4-EE46-A965-A6D27F1E7BBE}" type="slidenum">
              <a:rPr lang="en-US" smtClean="0"/>
              <a:t>‹#›</a:t>
            </a:fld>
            <a:endParaRPr lang="en-US"/>
          </a:p>
        </p:txBody>
      </p:sp>
    </p:spTree>
    <p:extLst>
      <p:ext uri="{BB962C8B-B14F-4D97-AF65-F5344CB8AC3E}">
        <p14:creationId xmlns:p14="http://schemas.microsoft.com/office/powerpoint/2010/main" val="15612069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93770" y="8206745"/>
            <a:ext cx="44165520" cy="13693138"/>
          </a:xfrm>
        </p:spPr>
        <p:txBody>
          <a:bodyPr anchor="b"/>
          <a:lstStyle>
            <a:lvl1pPr>
              <a:defRPr sz="25200"/>
            </a:lvl1pPr>
          </a:lstStyle>
          <a:p>
            <a:r>
              <a:rPr lang="en-US"/>
              <a:t>Click to edit Master title style</a:t>
            </a:r>
            <a:endParaRPr lang="en-US" dirty="0"/>
          </a:p>
        </p:txBody>
      </p:sp>
      <p:sp>
        <p:nvSpPr>
          <p:cNvPr id="3" name="Text Placeholder 2"/>
          <p:cNvSpPr>
            <a:spLocks noGrp="1"/>
          </p:cNvSpPr>
          <p:nvPr>
            <p:ph type="body" idx="1"/>
          </p:nvPr>
        </p:nvSpPr>
        <p:spPr>
          <a:xfrm>
            <a:off x="3493770" y="22029425"/>
            <a:ext cx="44165520" cy="7200898"/>
          </a:xfrm>
        </p:spPr>
        <p:txBody>
          <a:bodyPr/>
          <a:lstStyle>
            <a:lvl1pPr marL="0" indent="0">
              <a:buNone/>
              <a:defRPr sz="10080">
                <a:solidFill>
                  <a:schemeClr val="tx1">
                    <a:tint val="75000"/>
                  </a:schemeClr>
                </a:solidFill>
              </a:defRPr>
            </a:lvl1pPr>
            <a:lvl2pPr marL="1920240" indent="0">
              <a:buNone/>
              <a:defRPr sz="8400">
                <a:solidFill>
                  <a:schemeClr val="tx1">
                    <a:tint val="75000"/>
                  </a:schemeClr>
                </a:solidFill>
              </a:defRPr>
            </a:lvl2pPr>
            <a:lvl3pPr marL="3840480" indent="0">
              <a:buNone/>
              <a:defRPr sz="7560">
                <a:solidFill>
                  <a:schemeClr val="tx1">
                    <a:tint val="75000"/>
                  </a:schemeClr>
                </a:solidFill>
              </a:defRPr>
            </a:lvl3pPr>
            <a:lvl4pPr marL="5760720" indent="0">
              <a:buNone/>
              <a:defRPr sz="6720">
                <a:solidFill>
                  <a:schemeClr val="tx1">
                    <a:tint val="75000"/>
                  </a:schemeClr>
                </a:solidFill>
              </a:defRPr>
            </a:lvl4pPr>
            <a:lvl5pPr marL="7680960" indent="0">
              <a:buNone/>
              <a:defRPr sz="6720">
                <a:solidFill>
                  <a:schemeClr val="tx1">
                    <a:tint val="75000"/>
                  </a:schemeClr>
                </a:solidFill>
              </a:defRPr>
            </a:lvl5pPr>
            <a:lvl6pPr marL="9601200" indent="0">
              <a:buNone/>
              <a:defRPr sz="6720">
                <a:solidFill>
                  <a:schemeClr val="tx1">
                    <a:tint val="75000"/>
                  </a:schemeClr>
                </a:solidFill>
              </a:defRPr>
            </a:lvl6pPr>
            <a:lvl7pPr marL="11521440" indent="0">
              <a:buNone/>
              <a:defRPr sz="6720">
                <a:solidFill>
                  <a:schemeClr val="tx1">
                    <a:tint val="75000"/>
                  </a:schemeClr>
                </a:solidFill>
              </a:defRPr>
            </a:lvl7pPr>
            <a:lvl8pPr marL="13441680" indent="0">
              <a:buNone/>
              <a:defRPr sz="6720">
                <a:solidFill>
                  <a:schemeClr val="tx1">
                    <a:tint val="75000"/>
                  </a:schemeClr>
                </a:solidFill>
              </a:defRPr>
            </a:lvl8pPr>
            <a:lvl9pPr marL="15361920" indent="0">
              <a:buNone/>
              <a:defRPr sz="672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4102FBE-5A4E-0F4F-887C-5D9887AED087}" type="datetimeFigureOut">
              <a:rPr lang="en-US" smtClean="0"/>
              <a:t>11/14/19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64FC24F-11E4-EE46-A965-A6D27F1E7BBE}" type="slidenum">
              <a:rPr lang="en-US" smtClean="0"/>
              <a:t>‹#›</a:t>
            </a:fld>
            <a:endParaRPr lang="en-US"/>
          </a:p>
        </p:txBody>
      </p:sp>
    </p:spTree>
    <p:extLst>
      <p:ext uri="{BB962C8B-B14F-4D97-AF65-F5344CB8AC3E}">
        <p14:creationId xmlns:p14="http://schemas.microsoft.com/office/powerpoint/2010/main" val="27943595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3520440" y="8763000"/>
            <a:ext cx="21762720" cy="208864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25923240" y="8763000"/>
            <a:ext cx="21762720" cy="208864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102FBE-5A4E-0F4F-887C-5D9887AED087}" type="datetimeFigureOut">
              <a:rPr lang="en-US" smtClean="0"/>
              <a:t>11/14/19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64FC24F-11E4-EE46-A965-A6D27F1E7BBE}" type="slidenum">
              <a:rPr lang="en-US" smtClean="0"/>
              <a:t>‹#›</a:t>
            </a:fld>
            <a:endParaRPr lang="en-US"/>
          </a:p>
        </p:txBody>
      </p:sp>
    </p:spTree>
    <p:extLst>
      <p:ext uri="{BB962C8B-B14F-4D97-AF65-F5344CB8AC3E}">
        <p14:creationId xmlns:p14="http://schemas.microsoft.com/office/powerpoint/2010/main" val="20606307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527110" y="1752603"/>
            <a:ext cx="44165520" cy="6362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3527112" y="8069582"/>
            <a:ext cx="21662705" cy="3954778"/>
          </a:xfrm>
        </p:spPr>
        <p:txBody>
          <a:bodyPr anchor="b"/>
          <a:lstStyle>
            <a:lvl1pPr marL="0" indent="0">
              <a:buNone/>
              <a:defRPr sz="10080" b="1"/>
            </a:lvl1pPr>
            <a:lvl2pPr marL="1920240" indent="0">
              <a:buNone/>
              <a:defRPr sz="8400" b="1"/>
            </a:lvl2pPr>
            <a:lvl3pPr marL="3840480" indent="0">
              <a:buNone/>
              <a:defRPr sz="7560" b="1"/>
            </a:lvl3pPr>
            <a:lvl4pPr marL="5760720" indent="0">
              <a:buNone/>
              <a:defRPr sz="6720" b="1"/>
            </a:lvl4pPr>
            <a:lvl5pPr marL="7680960" indent="0">
              <a:buNone/>
              <a:defRPr sz="6720" b="1"/>
            </a:lvl5pPr>
            <a:lvl6pPr marL="9601200" indent="0">
              <a:buNone/>
              <a:defRPr sz="6720" b="1"/>
            </a:lvl6pPr>
            <a:lvl7pPr marL="11521440" indent="0">
              <a:buNone/>
              <a:defRPr sz="6720" b="1"/>
            </a:lvl7pPr>
            <a:lvl8pPr marL="13441680" indent="0">
              <a:buNone/>
              <a:defRPr sz="6720" b="1"/>
            </a:lvl8pPr>
            <a:lvl9pPr marL="15361920" indent="0">
              <a:buNone/>
              <a:defRPr sz="6720" b="1"/>
            </a:lvl9pPr>
          </a:lstStyle>
          <a:p>
            <a:pPr lvl="0"/>
            <a:r>
              <a:rPr lang="en-US"/>
              <a:t>Edit Master text styles</a:t>
            </a:r>
          </a:p>
        </p:txBody>
      </p:sp>
      <p:sp>
        <p:nvSpPr>
          <p:cNvPr id="4" name="Content Placeholder 3"/>
          <p:cNvSpPr>
            <a:spLocks noGrp="1"/>
          </p:cNvSpPr>
          <p:nvPr>
            <p:ph sz="half" idx="2"/>
          </p:nvPr>
        </p:nvSpPr>
        <p:spPr>
          <a:xfrm>
            <a:off x="3527112" y="12024360"/>
            <a:ext cx="21662705" cy="176860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25923240" y="8069582"/>
            <a:ext cx="21769390" cy="3954778"/>
          </a:xfrm>
        </p:spPr>
        <p:txBody>
          <a:bodyPr anchor="b"/>
          <a:lstStyle>
            <a:lvl1pPr marL="0" indent="0">
              <a:buNone/>
              <a:defRPr sz="10080" b="1"/>
            </a:lvl1pPr>
            <a:lvl2pPr marL="1920240" indent="0">
              <a:buNone/>
              <a:defRPr sz="8400" b="1"/>
            </a:lvl2pPr>
            <a:lvl3pPr marL="3840480" indent="0">
              <a:buNone/>
              <a:defRPr sz="7560" b="1"/>
            </a:lvl3pPr>
            <a:lvl4pPr marL="5760720" indent="0">
              <a:buNone/>
              <a:defRPr sz="6720" b="1"/>
            </a:lvl4pPr>
            <a:lvl5pPr marL="7680960" indent="0">
              <a:buNone/>
              <a:defRPr sz="6720" b="1"/>
            </a:lvl5pPr>
            <a:lvl6pPr marL="9601200" indent="0">
              <a:buNone/>
              <a:defRPr sz="6720" b="1"/>
            </a:lvl6pPr>
            <a:lvl7pPr marL="11521440" indent="0">
              <a:buNone/>
              <a:defRPr sz="6720" b="1"/>
            </a:lvl7pPr>
            <a:lvl8pPr marL="13441680" indent="0">
              <a:buNone/>
              <a:defRPr sz="6720" b="1"/>
            </a:lvl8pPr>
            <a:lvl9pPr marL="15361920" indent="0">
              <a:buNone/>
              <a:defRPr sz="6720" b="1"/>
            </a:lvl9pPr>
          </a:lstStyle>
          <a:p>
            <a:pPr lvl="0"/>
            <a:r>
              <a:rPr lang="en-US"/>
              <a:t>Edit Master text styles</a:t>
            </a:r>
          </a:p>
        </p:txBody>
      </p:sp>
      <p:sp>
        <p:nvSpPr>
          <p:cNvPr id="6" name="Content Placeholder 5"/>
          <p:cNvSpPr>
            <a:spLocks noGrp="1"/>
          </p:cNvSpPr>
          <p:nvPr>
            <p:ph sz="quarter" idx="4"/>
          </p:nvPr>
        </p:nvSpPr>
        <p:spPr>
          <a:xfrm>
            <a:off x="25923240" y="12024360"/>
            <a:ext cx="21769390" cy="176860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102FBE-5A4E-0F4F-887C-5D9887AED087}" type="datetimeFigureOut">
              <a:rPr lang="en-US" smtClean="0"/>
              <a:t>11/14/19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64FC24F-11E4-EE46-A965-A6D27F1E7BBE}" type="slidenum">
              <a:rPr lang="en-US" smtClean="0"/>
              <a:t>‹#›</a:t>
            </a:fld>
            <a:endParaRPr lang="en-US"/>
          </a:p>
        </p:txBody>
      </p:sp>
    </p:spTree>
    <p:extLst>
      <p:ext uri="{BB962C8B-B14F-4D97-AF65-F5344CB8AC3E}">
        <p14:creationId xmlns:p14="http://schemas.microsoft.com/office/powerpoint/2010/main" val="9508622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102FBE-5A4E-0F4F-887C-5D9887AED087}" type="datetimeFigureOut">
              <a:rPr lang="en-US" smtClean="0"/>
              <a:t>11/14/19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64FC24F-11E4-EE46-A965-A6D27F1E7BBE}" type="slidenum">
              <a:rPr lang="en-US" smtClean="0"/>
              <a:t>‹#›</a:t>
            </a:fld>
            <a:endParaRPr lang="en-US"/>
          </a:p>
        </p:txBody>
      </p:sp>
    </p:spTree>
    <p:extLst>
      <p:ext uri="{BB962C8B-B14F-4D97-AF65-F5344CB8AC3E}">
        <p14:creationId xmlns:p14="http://schemas.microsoft.com/office/powerpoint/2010/main" val="24855131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102FBE-5A4E-0F4F-887C-5D9887AED087}" type="datetimeFigureOut">
              <a:rPr lang="en-US" smtClean="0"/>
              <a:t>11/14/19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64FC24F-11E4-EE46-A965-A6D27F1E7BBE}" type="slidenum">
              <a:rPr lang="en-US" smtClean="0"/>
              <a:t>‹#›</a:t>
            </a:fld>
            <a:endParaRPr lang="en-US"/>
          </a:p>
        </p:txBody>
      </p:sp>
    </p:spTree>
    <p:extLst>
      <p:ext uri="{BB962C8B-B14F-4D97-AF65-F5344CB8AC3E}">
        <p14:creationId xmlns:p14="http://schemas.microsoft.com/office/powerpoint/2010/main" val="37922907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527112" y="2194560"/>
            <a:ext cx="16515395" cy="7680960"/>
          </a:xfrm>
        </p:spPr>
        <p:txBody>
          <a:bodyPr anchor="b"/>
          <a:lstStyle>
            <a:lvl1pPr>
              <a:defRPr sz="13440"/>
            </a:lvl1pPr>
          </a:lstStyle>
          <a:p>
            <a:r>
              <a:rPr lang="en-US"/>
              <a:t>Click to edit Master title style</a:t>
            </a:r>
            <a:endParaRPr lang="en-US" dirty="0"/>
          </a:p>
        </p:txBody>
      </p:sp>
      <p:sp>
        <p:nvSpPr>
          <p:cNvPr id="3" name="Content Placeholder 2"/>
          <p:cNvSpPr>
            <a:spLocks noGrp="1"/>
          </p:cNvSpPr>
          <p:nvPr>
            <p:ph idx="1"/>
          </p:nvPr>
        </p:nvSpPr>
        <p:spPr>
          <a:xfrm>
            <a:off x="21769390" y="4739642"/>
            <a:ext cx="25923240" cy="23393400"/>
          </a:xfrm>
        </p:spPr>
        <p:txBody>
          <a:bodyPr/>
          <a:lstStyle>
            <a:lvl1pPr>
              <a:defRPr sz="13440"/>
            </a:lvl1pPr>
            <a:lvl2pPr>
              <a:defRPr sz="11760"/>
            </a:lvl2pPr>
            <a:lvl3pPr>
              <a:defRPr sz="10080"/>
            </a:lvl3pPr>
            <a:lvl4pPr>
              <a:defRPr sz="8400"/>
            </a:lvl4pPr>
            <a:lvl5pPr>
              <a:defRPr sz="8400"/>
            </a:lvl5pPr>
            <a:lvl6pPr>
              <a:defRPr sz="8400"/>
            </a:lvl6pPr>
            <a:lvl7pPr>
              <a:defRPr sz="8400"/>
            </a:lvl7pPr>
            <a:lvl8pPr>
              <a:defRPr sz="8400"/>
            </a:lvl8pPr>
            <a:lvl9pPr>
              <a:defRPr sz="8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3527112" y="9875520"/>
            <a:ext cx="16515395" cy="18295622"/>
          </a:xfrm>
        </p:spPr>
        <p:txBody>
          <a:bodyPr/>
          <a:lstStyle>
            <a:lvl1pPr marL="0" indent="0">
              <a:buNone/>
              <a:defRPr sz="6720"/>
            </a:lvl1pPr>
            <a:lvl2pPr marL="1920240" indent="0">
              <a:buNone/>
              <a:defRPr sz="5880"/>
            </a:lvl2pPr>
            <a:lvl3pPr marL="3840480" indent="0">
              <a:buNone/>
              <a:defRPr sz="5040"/>
            </a:lvl3pPr>
            <a:lvl4pPr marL="5760720" indent="0">
              <a:buNone/>
              <a:defRPr sz="4200"/>
            </a:lvl4pPr>
            <a:lvl5pPr marL="7680960" indent="0">
              <a:buNone/>
              <a:defRPr sz="4200"/>
            </a:lvl5pPr>
            <a:lvl6pPr marL="9601200" indent="0">
              <a:buNone/>
              <a:defRPr sz="4200"/>
            </a:lvl6pPr>
            <a:lvl7pPr marL="11521440" indent="0">
              <a:buNone/>
              <a:defRPr sz="4200"/>
            </a:lvl7pPr>
            <a:lvl8pPr marL="13441680" indent="0">
              <a:buNone/>
              <a:defRPr sz="4200"/>
            </a:lvl8pPr>
            <a:lvl9pPr marL="15361920" indent="0">
              <a:buNone/>
              <a:defRPr sz="4200"/>
            </a:lvl9pPr>
          </a:lstStyle>
          <a:p>
            <a:pPr lvl="0"/>
            <a:r>
              <a:rPr lang="en-US"/>
              <a:t>Edit Master text styles</a:t>
            </a:r>
          </a:p>
        </p:txBody>
      </p:sp>
      <p:sp>
        <p:nvSpPr>
          <p:cNvPr id="5" name="Date Placeholder 4"/>
          <p:cNvSpPr>
            <a:spLocks noGrp="1"/>
          </p:cNvSpPr>
          <p:nvPr>
            <p:ph type="dt" sz="half" idx="10"/>
          </p:nvPr>
        </p:nvSpPr>
        <p:spPr/>
        <p:txBody>
          <a:bodyPr/>
          <a:lstStyle/>
          <a:p>
            <a:fld id="{84102FBE-5A4E-0F4F-887C-5D9887AED087}" type="datetimeFigureOut">
              <a:rPr lang="en-US" smtClean="0"/>
              <a:t>11/14/19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64FC24F-11E4-EE46-A965-A6D27F1E7BBE}" type="slidenum">
              <a:rPr lang="en-US" smtClean="0"/>
              <a:t>‹#›</a:t>
            </a:fld>
            <a:endParaRPr lang="en-US"/>
          </a:p>
        </p:txBody>
      </p:sp>
    </p:spTree>
    <p:extLst>
      <p:ext uri="{BB962C8B-B14F-4D97-AF65-F5344CB8AC3E}">
        <p14:creationId xmlns:p14="http://schemas.microsoft.com/office/powerpoint/2010/main" val="5424758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527112" y="2194560"/>
            <a:ext cx="16515395" cy="7680960"/>
          </a:xfrm>
        </p:spPr>
        <p:txBody>
          <a:bodyPr anchor="b"/>
          <a:lstStyle>
            <a:lvl1pPr>
              <a:defRPr sz="13440"/>
            </a:lvl1pPr>
          </a:lstStyle>
          <a:p>
            <a:r>
              <a:rPr lang="en-US"/>
              <a:t>Click to edit Master title style</a:t>
            </a:r>
            <a:endParaRPr lang="en-US" dirty="0"/>
          </a:p>
        </p:txBody>
      </p:sp>
      <p:sp>
        <p:nvSpPr>
          <p:cNvPr id="3" name="Picture Placeholder 2"/>
          <p:cNvSpPr>
            <a:spLocks noGrp="1" noChangeAspect="1"/>
          </p:cNvSpPr>
          <p:nvPr>
            <p:ph type="pic" idx="1"/>
          </p:nvPr>
        </p:nvSpPr>
        <p:spPr>
          <a:xfrm>
            <a:off x="21769390" y="4739642"/>
            <a:ext cx="25923240" cy="23393400"/>
          </a:xfrm>
        </p:spPr>
        <p:txBody>
          <a:bodyPr anchor="t"/>
          <a:lstStyle>
            <a:lvl1pPr marL="0" indent="0">
              <a:buNone/>
              <a:defRPr sz="13440"/>
            </a:lvl1pPr>
            <a:lvl2pPr marL="1920240" indent="0">
              <a:buNone/>
              <a:defRPr sz="11760"/>
            </a:lvl2pPr>
            <a:lvl3pPr marL="3840480" indent="0">
              <a:buNone/>
              <a:defRPr sz="10080"/>
            </a:lvl3pPr>
            <a:lvl4pPr marL="5760720" indent="0">
              <a:buNone/>
              <a:defRPr sz="8400"/>
            </a:lvl4pPr>
            <a:lvl5pPr marL="7680960" indent="0">
              <a:buNone/>
              <a:defRPr sz="8400"/>
            </a:lvl5pPr>
            <a:lvl6pPr marL="9601200" indent="0">
              <a:buNone/>
              <a:defRPr sz="8400"/>
            </a:lvl6pPr>
            <a:lvl7pPr marL="11521440" indent="0">
              <a:buNone/>
              <a:defRPr sz="8400"/>
            </a:lvl7pPr>
            <a:lvl8pPr marL="13441680" indent="0">
              <a:buNone/>
              <a:defRPr sz="8400"/>
            </a:lvl8pPr>
            <a:lvl9pPr marL="15361920" indent="0">
              <a:buNone/>
              <a:defRPr sz="8400"/>
            </a:lvl9pPr>
          </a:lstStyle>
          <a:p>
            <a:r>
              <a:rPr lang="en-US"/>
              <a:t>Click icon to add picture</a:t>
            </a:r>
            <a:endParaRPr lang="en-US" dirty="0"/>
          </a:p>
        </p:txBody>
      </p:sp>
      <p:sp>
        <p:nvSpPr>
          <p:cNvPr id="4" name="Text Placeholder 3"/>
          <p:cNvSpPr>
            <a:spLocks noGrp="1"/>
          </p:cNvSpPr>
          <p:nvPr>
            <p:ph type="body" sz="half" idx="2"/>
          </p:nvPr>
        </p:nvSpPr>
        <p:spPr>
          <a:xfrm>
            <a:off x="3527112" y="9875520"/>
            <a:ext cx="16515395" cy="18295622"/>
          </a:xfrm>
        </p:spPr>
        <p:txBody>
          <a:bodyPr/>
          <a:lstStyle>
            <a:lvl1pPr marL="0" indent="0">
              <a:buNone/>
              <a:defRPr sz="6720"/>
            </a:lvl1pPr>
            <a:lvl2pPr marL="1920240" indent="0">
              <a:buNone/>
              <a:defRPr sz="5880"/>
            </a:lvl2pPr>
            <a:lvl3pPr marL="3840480" indent="0">
              <a:buNone/>
              <a:defRPr sz="5040"/>
            </a:lvl3pPr>
            <a:lvl4pPr marL="5760720" indent="0">
              <a:buNone/>
              <a:defRPr sz="4200"/>
            </a:lvl4pPr>
            <a:lvl5pPr marL="7680960" indent="0">
              <a:buNone/>
              <a:defRPr sz="4200"/>
            </a:lvl5pPr>
            <a:lvl6pPr marL="9601200" indent="0">
              <a:buNone/>
              <a:defRPr sz="4200"/>
            </a:lvl6pPr>
            <a:lvl7pPr marL="11521440" indent="0">
              <a:buNone/>
              <a:defRPr sz="4200"/>
            </a:lvl7pPr>
            <a:lvl8pPr marL="13441680" indent="0">
              <a:buNone/>
              <a:defRPr sz="4200"/>
            </a:lvl8pPr>
            <a:lvl9pPr marL="15361920" indent="0">
              <a:buNone/>
              <a:defRPr sz="4200"/>
            </a:lvl9pPr>
          </a:lstStyle>
          <a:p>
            <a:pPr lvl="0"/>
            <a:r>
              <a:rPr lang="en-US"/>
              <a:t>Edit Master text styles</a:t>
            </a:r>
          </a:p>
        </p:txBody>
      </p:sp>
      <p:sp>
        <p:nvSpPr>
          <p:cNvPr id="5" name="Date Placeholder 4"/>
          <p:cNvSpPr>
            <a:spLocks noGrp="1"/>
          </p:cNvSpPr>
          <p:nvPr>
            <p:ph type="dt" sz="half" idx="10"/>
          </p:nvPr>
        </p:nvSpPr>
        <p:spPr/>
        <p:txBody>
          <a:bodyPr/>
          <a:lstStyle/>
          <a:p>
            <a:fld id="{84102FBE-5A4E-0F4F-887C-5D9887AED087}" type="datetimeFigureOut">
              <a:rPr lang="en-US" smtClean="0"/>
              <a:t>11/14/19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64FC24F-11E4-EE46-A965-A6D27F1E7BBE}" type="slidenum">
              <a:rPr lang="en-US" smtClean="0"/>
              <a:t>‹#›</a:t>
            </a:fld>
            <a:endParaRPr lang="en-US"/>
          </a:p>
        </p:txBody>
      </p:sp>
    </p:spTree>
    <p:extLst>
      <p:ext uri="{BB962C8B-B14F-4D97-AF65-F5344CB8AC3E}">
        <p14:creationId xmlns:p14="http://schemas.microsoft.com/office/powerpoint/2010/main" val="24605781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102FBE-5A4E-0F4F-887C-5D9887AED087}" type="datetimeFigureOut">
              <a:rPr lang="en-US" smtClean="0"/>
              <a:t>11/14/19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64FC24F-11E4-EE46-A965-A6D27F1E7BBE}" type="slidenum">
              <a:rPr lang="en-US" smtClean="0"/>
              <a:t>‹#›</a:t>
            </a:fld>
            <a:endParaRPr lang="en-US"/>
          </a:p>
        </p:txBody>
      </p:sp>
    </p:spTree>
    <p:extLst>
      <p:ext uri="{BB962C8B-B14F-4D97-AF65-F5344CB8AC3E}">
        <p14:creationId xmlns:p14="http://schemas.microsoft.com/office/powerpoint/2010/main" val="28724938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6644580" y="1752600"/>
            <a:ext cx="11041380" cy="2789682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3520440" y="1752600"/>
            <a:ext cx="32484060" cy="27896822"/>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102FBE-5A4E-0F4F-887C-5D9887AED087}" type="datetimeFigureOut">
              <a:rPr lang="en-US" smtClean="0"/>
              <a:t>11/14/19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64FC24F-11E4-EE46-A965-A6D27F1E7BBE}" type="slidenum">
              <a:rPr lang="en-US" smtClean="0"/>
              <a:t>‹#›</a:t>
            </a:fld>
            <a:endParaRPr lang="en-US"/>
          </a:p>
        </p:txBody>
      </p:sp>
    </p:spTree>
    <p:extLst>
      <p:ext uri="{BB962C8B-B14F-4D97-AF65-F5344CB8AC3E}">
        <p14:creationId xmlns:p14="http://schemas.microsoft.com/office/powerpoint/2010/main" val="11628389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520440" y="1752603"/>
            <a:ext cx="44165520" cy="6362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3520440" y="8763000"/>
            <a:ext cx="44165520" cy="20886422"/>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520440" y="30510482"/>
            <a:ext cx="11521440" cy="1752600"/>
          </a:xfrm>
          <a:prstGeom prst="rect">
            <a:avLst/>
          </a:prstGeom>
        </p:spPr>
        <p:txBody>
          <a:bodyPr vert="horz" lIns="91440" tIns="45720" rIns="91440" bIns="45720" rtlCol="0" anchor="ctr"/>
          <a:lstStyle>
            <a:lvl1pPr algn="l">
              <a:defRPr sz="5040">
                <a:solidFill>
                  <a:schemeClr val="tx1">
                    <a:tint val="75000"/>
                  </a:schemeClr>
                </a:solidFill>
              </a:defRPr>
            </a:lvl1pPr>
          </a:lstStyle>
          <a:p>
            <a:fld id="{84102FBE-5A4E-0F4F-887C-5D9887AED087}" type="datetimeFigureOut">
              <a:rPr lang="en-US" smtClean="0"/>
              <a:t>11/14/19</a:t>
            </a:fld>
            <a:endParaRPr lang="en-US"/>
          </a:p>
        </p:txBody>
      </p:sp>
      <p:sp>
        <p:nvSpPr>
          <p:cNvPr id="5" name="Footer Placeholder 4"/>
          <p:cNvSpPr>
            <a:spLocks noGrp="1"/>
          </p:cNvSpPr>
          <p:nvPr>
            <p:ph type="ftr" sz="quarter" idx="3"/>
          </p:nvPr>
        </p:nvSpPr>
        <p:spPr>
          <a:xfrm>
            <a:off x="16962120" y="30510482"/>
            <a:ext cx="17282160" cy="1752600"/>
          </a:xfrm>
          <a:prstGeom prst="rect">
            <a:avLst/>
          </a:prstGeom>
        </p:spPr>
        <p:txBody>
          <a:bodyPr vert="horz" lIns="91440" tIns="45720" rIns="91440" bIns="45720" rtlCol="0" anchor="ctr"/>
          <a:lstStyle>
            <a:lvl1pPr algn="ctr">
              <a:defRPr sz="504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6164520" y="30510482"/>
            <a:ext cx="11521440" cy="1752600"/>
          </a:xfrm>
          <a:prstGeom prst="rect">
            <a:avLst/>
          </a:prstGeom>
        </p:spPr>
        <p:txBody>
          <a:bodyPr vert="horz" lIns="91440" tIns="45720" rIns="91440" bIns="45720" rtlCol="0" anchor="ctr"/>
          <a:lstStyle>
            <a:lvl1pPr algn="r">
              <a:defRPr sz="5040">
                <a:solidFill>
                  <a:schemeClr val="tx1">
                    <a:tint val="75000"/>
                  </a:schemeClr>
                </a:solidFill>
              </a:defRPr>
            </a:lvl1pPr>
          </a:lstStyle>
          <a:p>
            <a:fld id="{964FC24F-11E4-EE46-A965-A6D27F1E7BBE}" type="slidenum">
              <a:rPr lang="en-US" smtClean="0"/>
              <a:t>‹#›</a:t>
            </a:fld>
            <a:endParaRPr lang="en-US"/>
          </a:p>
        </p:txBody>
      </p:sp>
    </p:spTree>
    <p:extLst>
      <p:ext uri="{BB962C8B-B14F-4D97-AF65-F5344CB8AC3E}">
        <p14:creationId xmlns:p14="http://schemas.microsoft.com/office/powerpoint/2010/main" val="57333779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3840480" rtl="0" eaLnBrk="1" latinLnBrk="0" hangingPunct="1">
        <a:lnSpc>
          <a:spcPct val="90000"/>
        </a:lnSpc>
        <a:spcBef>
          <a:spcPct val="0"/>
        </a:spcBef>
        <a:buNone/>
        <a:defRPr sz="18480" kern="1200">
          <a:solidFill>
            <a:schemeClr val="tx1"/>
          </a:solidFill>
          <a:latin typeface="+mj-lt"/>
          <a:ea typeface="+mj-ea"/>
          <a:cs typeface="+mj-cs"/>
        </a:defRPr>
      </a:lvl1pPr>
    </p:titleStyle>
    <p:bodyStyle>
      <a:lvl1pPr marL="960120" indent="-960120" algn="l" defTabSz="3840480" rtl="0" eaLnBrk="1" latinLnBrk="0" hangingPunct="1">
        <a:lnSpc>
          <a:spcPct val="90000"/>
        </a:lnSpc>
        <a:spcBef>
          <a:spcPts val="4200"/>
        </a:spcBef>
        <a:buFont typeface="Arial" panose="020B0604020202020204" pitchFamily="34" charset="0"/>
        <a:buChar char="•"/>
        <a:defRPr sz="11760" kern="1200">
          <a:solidFill>
            <a:schemeClr val="tx1"/>
          </a:solidFill>
          <a:latin typeface="+mn-lt"/>
          <a:ea typeface="+mn-ea"/>
          <a:cs typeface="+mn-cs"/>
        </a:defRPr>
      </a:lvl1pPr>
      <a:lvl2pPr marL="2880360" indent="-960120" algn="l" defTabSz="3840480" rtl="0" eaLnBrk="1" latinLnBrk="0" hangingPunct="1">
        <a:lnSpc>
          <a:spcPct val="90000"/>
        </a:lnSpc>
        <a:spcBef>
          <a:spcPts val="2100"/>
        </a:spcBef>
        <a:buFont typeface="Arial" panose="020B0604020202020204" pitchFamily="34" charset="0"/>
        <a:buChar char="•"/>
        <a:defRPr sz="10080" kern="1200">
          <a:solidFill>
            <a:schemeClr val="tx1"/>
          </a:solidFill>
          <a:latin typeface="+mn-lt"/>
          <a:ea typeface="+mn-ea"/>
          <a:cs typeface="+mn-cs"/>
        </a:defRPr>
      </a:lvl2pPr>
      <a:lvl3pPr marL="4800600" indent="-960120" algn="l" defTabSz="3840480" rtl="0" eaLnBrk="1" latinLnBrk="0" hangingPunct="1">
        <a:lnSpc>
          <a:spcPct val="90000"/>
        </a:lnSpc>
        <a:spcBef>
          <a:spcPts val="2100"/>
        </a:spcBef>
        <a:buFont typeface="Arial" panose="020B0604020202020204" pitchFamily="34" charset="0"/>
        <a:buChar char="•"/>
        <a:defRPr sz="8400" kern="1200">
          <a:solidFill>
            <a:schemeClr val="tx1"/>
          </a:solidFill>
          <a:latin typeface="+mn-lt"/>
          <a:ea typeface="+mn-ea"/>
          <a:cs typeface="+mn-cs"/>
        </a:defRPr>
      </a:lvl3pPr>
      <a:lvl4pPr marL="6720840" indent="-960120" algn="l" defTabSz="3840480" rtl="0" eaLnBrk="1" latinLnBrk="0" hangingPunct="1">
        <a:lnSpc>
          <a:spcPct val="90000"/>
        </a:lnSpc>
        <a:spcBef>
          <a:spcPts val="2100"/>
        </a:spcBef>
        <a:buFont typeface="Arial" panose="020B0604020202020204" pitchFamily="34" charset="0"/>
        <a:buChar char="•"/>
        <a:defRPr sz="7560" kern="1200">
          <a:solidFill>
            <a:schemeClr val="tx1"/>
          </a:solidFill>
          <a:latin typeface="+mn-lt"/>
          <a:ea typeface="+mn-ea"/>
          <a:cs typeface="+mn-cs"/>
        </a:defRPr>
      </a:lvl4pPr>
      <a:lvl5pPr marL="8641080" indent="-960120" algn="l" defTabSz="3840480" rtl="0" eaLnBrk="1" latinLnBrk="0" hangingPunct="1">
        <a:lnSpc>
          <a:spcPct val="90000"/>
        </a:lnSpc>
        <a:spcBef>
          <a:spcPts val="2100"/>
        </a:spcBef>
        <a:buFont typeface="Arial" panose="020B0604020202020204" pitchFamily="34" charset="0"/>
        <a:buChar char="•"/>
        <a:defRPr sz="7560" kern="1200">
          <a:solidFill>
            <a:schemeClr val="tx1"/>
          </a:solidFill>
          <a:latin typeface="+mn-lt"/>
          <a:ea typeface="+mn-ea"/>
          <a:cs typeface="+mn-cs"/>
        </a:defRPr>
      </a:lvl5pPr>
      <a:lvl6pPr marL="10561320" indent="-960120" algn="l" defTabSz="3840480" rtl="0" eaLnBrk="1" latinLnBrk="0" hangingPunct="1">
        <a:lnSpc>
          <a:spcPct val="90000"/>
        </a:lnSpc>
        <a:spcBef>
          <a:spcPts val="2100"/>
        </a:spcBef>
        <a:buFont typeface="Arial" panose="020B0604020202020204" pitchFamily="34" charset="0"/>
        <a:buChar char="•"/>
        <a:defRPr sz="7560" kern="1200">
          <a:solidFill>
            <a:schemeClr val="tx1"/>
          </a:solidFill>
          <a:latin typeface="+mn-lt"/>
          <a:ea typeface="+mn-ea"/>
          <a:cs typeface="+mn-cs"/>
        </a:defRPr>
      </a:lvl6pPr>
      <a:lvl7pPr marL="12481560" indent="-960120" algn="l" defTabSz="3840480" rtl="0" eaLnBrk="1" latinLnBrk="0" hangingPunct="1">
        <a:lnSpc>
          <a:spcPct val="90000"/>
        </a:lnSpc>
        <a:spcBef>
          <a:spcPts val="2100"/>
        </a:spcBef>
        <a:buFont typeface="Arial" panose="020B0604020202020204" pitchFamily="34" charset="0"/>
        <a:buChar char="•"/>
        <a:defRPr sz="7560" kern="1200">
          <a:solidFill>
            <a:schemeClr val="tx1"/>
          </a:solidFill>
          <a:latin typeface="+mn-lt"/>
          <a:ea typeface="+mn-ea"/>
          <a:cs typeface="+mn-cs"/>
        </a:defRPr>
      </a:lvl7pPr>
      <a:lvl8pPr marL="14401800" indent="-960120" algn="l" defTabSz="3840480" rtl="0" eaLnBrk="1" latinLnBrk="0" hangingPunct="1">
        <a:lnSpc>
          <a:spcPct val="90000"/>
        </a:lnSpc>
        <a:spcBef>
          <a:spcPts val="2100"/>
        </a:spcBef>
        <a:buFont typeface="Arial" panose="020B0604020202020204" pitchFamily="34" charset="0"/>
        <a:buChar char="•"/>
        <a:defRPr sz="7560" kern="1200">
          <a:solidFill>
            <a:schemeClr val="tx1"/>
          </a:solidFill>
          <a:latin typeface="+mn-lt"/>
          <a:ea typeface="+mn-ea"/>
          <a:cs typeface="+mn-cs"/>
        </a:defRPr>
      </a:lvl8pPr>
      <a:lvl9pPr marL="16322040" indent="-960120" algn="l" defTabSz="3840480" rtl="0" eaLnBrk="1" latinLnBrk="0" hangingPunct="1">
        <a:lnSpc>
          <a:spcPct val="90000"/>
        </a:lnSpc>
        <a:spcBef>
          <a:spcPts val="2100"/>
        </a:spcBef>
        <a:buFont typeface="Arial" panose="020B0604020202020204" pitchFamily="34" charset="0"/>
        <a:buChar char="•"/>
        <a:defRPr sz="7560" kern="1200">
          <a:solidFill>
            <a:schemeClr val="tx1"/>
          </a:solidFill>
          <a:latin typeface="+mn-lt"/>
          <a:ea typeface="+mn-ea"/>
          <a:cs typeface="+mn-cs"/>
        </a:defRPr>
      </a:lvl9pPr>
    </p:bodyStyle>
    <p:otherStyle>
      <a:defPPr>
        <a:defRPr lang="en-US"/>
      </a:defPPr>
      <a:lvl1pPr marL="0" algn="l" defTabSz="3840480" rtl="0" eaLnBrk="1" latinLnBrk="0" hangingPunct="1">
        <a:defRPr sz="7560" kern="1200">
          <a:solidFill>
            <a:schemeClr val="tx1"/>
          </a:solidFill>
          <a:latin typeface="+mn-lt"/>
          <a:ea typeface="+mn-ea"/>
          <a:cs typeface="+mn-cs"/>
        </a:defRPr>
      </a:lvl1pPr>
      <a:lvl2pPr marL="1920240" algn="l" defTabSz="3840480" rtl="0" eaLnBrk="1" latinLnBrk="0" hangingPunct="1">
        <a:defRPr sz="7560" kern="1200">
          <a:solidFill>
            <a:schemeClr val="tx1"/>
          </a:solidFill>
          <a:latin typeface="+mn-lt"/>
          <a:ea typeface="+mn-ea"/>
          <a:cs typeface="+mn-cs"/>
        </a:defRPr>
      </a:lvl2pPr>
      <a:lvl3pPr marL="3840480" algn="l" defTabSz="3840480" rtl="0" eaLnBrk="1" latinLnBrk="0" hangingPunct="1">
        <a:defRPr sz="7560" kern="1200">
          <a:solidFill>
            <a:schemeClr val="tx1"/>
          </a:solidFill>
          <a:latin typeface="+mn-lt"/>
          <a:ea typeface="+mn-ea"/>
          <a:cs typeface="+mn-cs"/>
        </a:defRPr>
      </a:lvl3pPr>
      <a:lvl4pPr marL="5760720" algn="l" defTabSz="3840480" rtl="0" eaLnBrk="1" latinLnBrk="0" hangingPunct="1">
        <a:defRPr sz="7560" kern="1200">
          <a:solidFill>
            <a:schemeClr val="tx1"/>
          </a:solidFill>
          <a:latin typeface="+mn-lt"/>
          <a:ea typeface="+mn-ea"/>
          <a:cs typeface="+mn-cs"/>
        </a:defRPr>
      </a:lvl4pPr>
      <a:lvl5pPr marL="7680960" algn="l" defTabSz="3840480" rtl="0" eaLnBrk="1" latinLnBrk="0" hangingPunct="1">
        <a:defRPr sz="7560" kern="1200">
          <a:solidFill>
            <a:schemeClr val="tx1"/>
          </a:solidFill>
          <a:latin typeface="+mn-lt"/>
          <a:ea typeface="+mn-ea"/>
          <a:cs typeface="+mn-cs"/>
        </a:defRPr>
      </a:lvl5pPr>
      <a:lvl6pPr marL="9601200" algn="l" defTabSz="3840480" rtl="0" eaLnBrk="1" latinLnBrk="0" hangingPunct="1">
        <a:defRPr sz="7560" kern="1200">
          <a:solidFill>
            <a:schemeClr val="tx1"/>
          </a:solidFill>
          <a:latin typeface="+mn-lt"/>
          <a:ea typeface="+mn-ea"/>
          <a:cs typeface="+mn-cs"/>
        </a:defRPr>
      </a:lvl6pPr>
      <a:lvl7pPr marL="11521440" algn="l" defTabSz="3840480" rtl="0" eaLnBrk="1" latinLnBrk="0" hangingPunct="1">
        <a:defRPr sz="7560" kern="1200">
          <a:solidFill>
            <a:schemeClr val="tx1"/>
          </a:solidFill>
          <a:latin typeface="+mn-lt"/>
          <a:ea typeface="+mn-ea"/>
          <a:cs typeface="+mn-cs"/>
        </a:defRPr>
      </a:lvl7pPr>
      <a:lvl8pPr marL="13441680" algn="l" defTabSz="3840480" rtl="0" eaLnBrk="1" latinLnBrk="0" hangingPunct="1">
        <a:defRPr sz="7560" kern="1200">
          <a:solidFill>
            <a:schemeClr val="tx1"/>
          </a:solidFill>
          <a:latin typeface="+mn-lt"/>
          <a:ea typeface="+mn-ea"/>
          <a:cs typeface="+mn-cs"/>
        </a:defRPr>
      </a:lvl8pPr>
      <a:lvl9pPr marL="15361920" algn="l" defTabSz="3840480" rtl="0" eaLnBrk="1" latinLnBrk="0" hangingPunct="1">
        <a:defRPr sz="756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chart" Target="../charts/chart1.xml"/><Relationship Id="rId3" Type="http://schemas.openxmlformats.org/officeDocument/2006/relationships/hyperlink" Target="https://www.asha.org/uploadedFiles/Year-End-2008-2017.pdf" TargetMode="External"/><Relationship Id="rId7" Type="http://schemas.openxmlformats.org/officeDocument/2006/relationships/hyperlink" Target="https://doi.org/10.1136/bmj.i847" TargetMode="External"/><Relationship Id="rId2" Type="http://schemas.openxmlformats.org/officeDocument/2006/relationships/hyperlink" Target="https://www.asha.org/uploadedFiles/2018-Member-Counts.pdf" TargetMode="External"/><Relationship Id="rId1" Type="http://schemas.openxmlformats.org/officeDocument/2006/relationships/slideLayout" Target="../slideLayouts/slideLayout4.xml"/><Relationship Id="rId6" Type="http://schemas.openxmlformats.org/officeDocument/2006/relationships/hyperlink" Target="http://www.ncbi.nlm.nih.gov/pubmed/?term=21694564" TargetMode="External"/><Relationship Id="rId5" Type="http://schemas.openxmlformats.org/officeDocument/2006/relationships/hyperlink" Target="http://dx.doi.org/doi:10.1097/ACM.0b013e3182222887" TargetMode="External"/><Relationship Id="rId4" Type="http://schemas.openxmlformats.org/officeDocument/2006/relationships/hyperlink" Target="https://www.asha.org/uploadedFiles/2018-Year-End-Counts-PhD-Tables.pdf" TargetMode="External"/><Relationship Id="rId9" Type="http://schemas.openxmlformats.org/officeDocument/2006/relationships/chart" Target="../charts/char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30000">
              <a:schemeClr val="bg1">
                <a:lumMod val="65000"/>
                <a:alpha val="83000"/>
              </a:schemeClr>
            </a:gs>
            <a:gs pos="100000">
              <a:srgbClr val="FFFFFF">
                <a:alpha val="70000"/>
              </a:srgb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80A044E-1DEC-7D4E-AAF8-A53E4034E742}"/>
              </a:ext>
            </a:extLst>
          </p:cNvPr>
          <p:cNvSpPr>
            <a:spLocks noGrp="1"/>
          </p:cNvSpPr>
          <p:nvPr>
            <p:ph type="title"/>
          </p:nvPr>
        </p:nvSpPr>
        <p:spPr>
          <a:xfrm>
            <a:off x="2743200" y="-2286000"/>
            <a:ext cx="46405800" cy="13937345"/>
          </a:xfrm>
        </p:spPr>
        <p:txBody>
          <a:bodyPr>
            <a:normAutofit/>
          </a:bodyPr>
          <a:lstStyle/>
          <a:p>
            <a:pPr algn="ctr">
              <a:lnSpc>
                <a:spcPct val="120000"/>
              </a:lnSpc>
            </a:pPr>
            <a:r>
              <a:rPr lang="en-US" sz="12500" b="1" dirty="0">
                <a:solidFill>
                  <a:srgbClr val="0070C0"/>
                </a:solidFill>
              </a:rPr>
              <a:t>How Often Are Women the Authors of ASHA Research Journal Articles?</a:t>
            </a:r>
            <a:br>
              <a:rPr lang="en-US" sz="11601" b="1" dirty="0">
                <a:solidFill>
                  <a:srgbClr val="0070C0"/>
                </a:solidFill>
              </a:rPr>
            </a:br>
            <a:r>
              <a:rPr lang="en-US" sz="8000" dirty="0"/>
              <a:t>Wen Wen</a:t>
            </a:r>
            <a:r>
              <a:rPr lang="en-US" sz="8000" baseline="30000" dirty="0"/>
              <a:t>1</a:t>
            </a:r>
            <a:r>
              <a:rPr lang="en-US" sz="8000" dirty="0"/>
              <a:t>, Alexa M. Boltz</a:t>
            </a:r>
            <a:r>
              <a:rPr lang="en-US" sz="8000" baseline="30000" dirty="0"/>
              <a:t>2</a:t>
            </a:r>
            <a:r>
              <a:rPr lang="en-US" sz="8000" dirty="0"/>
              <a:t>, &amp; Allan B. Smith</a:t>
            </a:r>
            <a:r>
              <a:rPr lang="en-US" sz="8000" baseline="30000" dirty="0"/>
              <a:t>2</a:t>
            </a:r>
            <a:br>
              <a:rPr lang="en-US" sz="8000" baseline="30000" dirty="0"/>
            </a:br>
            <a:r>
              <a:rPr lang="en-US" sz="4400" b="1" baseline="30000" dirty="0"/>
              <a:t>1</a:t>
            </a:r>
            <a:r>
              <a:rPr lang="en-US" sz="4400" b="1" dirty="0"/>
              <a:t>Complete Rehabilitation Services, Fort Walton Beach, FL; </a:t>
            </a:r>
            <a:r>
              <a:rPr lang="en-US" sz="4400" b="1" baseline="30000" dirty="0"/>
              <a:t>2</a:t>
            </a:r>
            <a:r>
              <a:rPr lang="en-US" sz="4400" b="1" dirty="0"/>
              <a:t>Department of Communication Sciences and Disorders, University of New Hampshire, Durham, NH</a:t>
            </a:r>
            <a:br>
              <a:rPr lang="en-US" sz="3600" b="1" baseline="30000" dirty="0"/>
            </a:br>
            <a:endParaRPr lang="en-US" sz="3600" dirty="0"/>
          </a:p>
        </p:txBody>
      </p:sp>
      <p:sp>
        <p:nvSpPr>
          <p:cNvPr id="5" name="Content Placeholder 4">
            <a:extLst>
              <a:ext uri="{FF2B5EF4-FFF2-40B4-BE49-F238E27FC236}">
                <a16:creationId xmlns:a16="http://schemas.microsoft.com/office/drawing/2014/main" id="{592674CE-C01C-1E48-8724-20BD5F304F5A}"/>
              </a:ext>
            </a:extLst>
          </p:cNvPr>
          <p:cNvSpPr>
            <a:spLocks noGrp="1"/>
          </p:cNvSpPr>
          <p:nvPr>
            <p:ph sz="half" idx="1"/>
          </p:nvPr>
        </p:nvSpPr>
        <p:spPr>
          <a:xfrm>
            <a:off x="3192088" y="7855527"/>
            <a:ext cx="15386202" cy="17569873"/>
          </a:xfrm>
        </p:spPr>
        <p:txBody>
          <a:bodyPr>
            <a:normAutofit fontScale="25000" lnSpcReduction="20000"/>
          </a:bodyPr>
          <a:lstStyle/>
          <a:p>
            <a:pPr marL="0" indent="0" algn="just">
              <a:spcBef>
                <a:spcPts val="0"/>
              </a:spcBef>
              <a:buNone/>
            </a:pPr>
            <a:r>
              <a:rPr lang="en-US" sz="16000" b="1" dirty="0"/>
              <a:t>Abstract</a:t>
            </a:r>
          </a:p>
          <a:p>
            <a:pPr marL="0" indent="0" algn="just">
              <a:spcBef>
                <a:spcPts val="0"/>
              </a:spcBef>
              <a:buNone/>
            </a:pPr>
            <a:r>
              <a:rPr lang="en-US" sz="16000" dirty="0"/>
              <a:t>The numbers of women authors and the frequency with which they were listed as first authors were examined in articles from the four ASHA journals: </a:t>
            </a:r>
            <a:r>
              <a:rPr lang="en-US" sz="16000" i="1" dirty="0"/>
              <a:t>AJA,</a:t>
            </a:r>
            <a:r>
              <a:rPr lang="en-US" sz="16000" dirty="0"/>
              <a:t> </a:t>
            </a:r>
            <a:r>
              <a:rPr lang="en-US" sz="16000" i="1" dirty="0"/>
              <a:t>AJSLP</a:t>
            </a:r>
            <a:r>
              <a:rPr lang="en-US" sz="16000" dirty="0"/>
              <a:t>, </a:t>
            </a:r>
            <a:r>
              <a:rPr lang="en-US" sz="16000" i="1" dirty="0"/>
              <a:t>JSLHR</a:t>
            </a:r>
            <a:r>
              <a:rPr lang="en-US" sz="16000" dirty="0"/>
              <a:t>, and </a:t>
            </a:r>
            <a:r>
              <a:rPr lang="en-US" sz="16000" i="1" dirty="0"/>
              <a:t>LSHSS</a:t>
            </a:r>
            <a:r>
              <a:rPr lang="en-US" sz="16000" dirty="0"/>
              <a:t> over the five-year period spanning 2014 to 2018. The results are discussed in relation to (1) the proportion of women in our field as defined by gender statistics among ASHA members, and (2) the proportion of women in our field with research doctorate.  These two measures were used to estimate potential research contributors for whom publication would promote career advancement.  </a:t>
            </a:r>
          </a:p>
          <a:p>
            <a:pPr marL="0" indent="0" algn="just">
              <a:spcBef>
                <a:spcPts val="0"/>
              </a:spcBef>
              <a:buNone/>
            </a:pPr>
            <a:endParaRPr lang="en-US" sz="16000" dirty="0"/>
          </a:p>
          <a:p>
            <a:pPr marL="0" indent="0" algn="just">
              <a:spcBef>
                <a:spcPts val="0"/>
              </a:spcBef>
              <a:buNone/>
            </a:pPr>
            <a:r>
              <a:rPr lang="en-US" sz="16000" b="1" dirty="0"/>
              <a:t>Introduction</a:t>
            </a:r>
          </a:p>
          <a:p>
            <a:pPr marL="0" indent="0" algn="just">
              <a:spcBef>
                <a:spcPts val="0"/>
              </a:spcBef>
              <a:buNone/>
            </a:pPr>
            <a:r>
              <a:rPr lang="en-US" sz="16000" dirty="0"/>
              <a:t>Numerous studies have indicated that women are underrepresented in research journals in the fields of science and medicine (e.g., </a:t>
            </a:r>
            <a:r>
              <a:rPr lang="en-US" sz="16000" dirty="0" err="1"/>
              <a:t>Amering</a:t>
            </a:r>
            <a:r>
              <a:rPr lang="en-US" sz="16000" dirty="0"/>
              <a:t>, </a:t>
            </a:r>
            <a:r>
              <a:rPr lang="en-US" sz="16000" dirty="0" err="1"/>
              <a:t>Schrank</a:t>
            </a:r>
            <a:r>
              <a:rPr lang="en-US" sz="16000" dirty="0"/>
              <a:t>, &amp; </a:t>
            </a:r>
            <a:r>
              <a:rPr lang="en-US" sz="16000" dirty="0" err="1"/>
              <a:t>Sibitz</a:t>
            </a:r>
            <a:r>
              <a:rPr lang="en-US" sz="16000" dirty="0"/>
              <a:t>, 2011; Filardo, Da </a:t>
            </a:r>
            <a:r>
              <a:rPr lang="en-US" sz="16000" dirty="0" err="1"/>
              <a:t>Graca</a:t>
            </a:r>
            <a:r>
              <a:rPr lang="en-US" sz="16000" dirty="0"/>
              <a:t>, Sass, Pollack, Smith, &amp; Martinez, 2016).  Additionally, when women are authors they are less likely to b listed as first author (Filardo et al., 2016).  These findings have raised concerns about the peer review process and other factors that may limit women’s participation and publication of research, which can have important career implications (e.g., </a:t>
            </a:r>
            <a:r>
              <a:rPr lang="en-US" sz="16000" dirty="0" err="1"/>
              <a:t>Rogus</a:t>
            </a:r>
            <a:r>
              <a:rPr lang="en-US" sz="16000" dirty="0"/>
              <a:t>, Humbert, </a:t>
            </a:r>
            <a:r>
              <a:rPr lang="en-US" sz="16000" dirty="0" err="1"/>
              <a:t>Kolehmainen</a:t>
            </a:r>
            <a:r>
              <a:rPr lang="en-US" sz="16000" dirty="0"/>
              <a:t>, &amp; Carnes, 2018).  </a:t>
            </a:r>
          </a:p>
          <a:p>
            <a:pPr marL="0" indent="0" algn="just">
              <a:spcBef>
                <a:spcPts val="0"/>
              </a:spcBef>
              <a:buNone/>
            </a:pPr>
            <a:endParaRPr lang="en-US" sz="16000" dirty="0"/>
          </a:p>
          <a:p>
            <a:pPr marL="0" indent="0" algn="just">
              <a:spcBef>
                <a:spcPts val="0"/>
              </a:spcBef>
              <a:buNone/>
            </a:pPr>
            <a:r>
              <a:rPr lang="en-US" sz="16000" dirty="0"/>
              <a:t>It is not clear whether the same patterns exist in the field of communication sciences and disorders (CSD). One way to assess this possibility is to compare the authorship gender difference to the employment/certification gender difference in the field.  In terms of employment and certification, women far outnumber men in CSD. In 2018, 96.3% of ASHA certified speech language pathologists and 85.1% of ASHA certified audiologists were women (ASHA 2019a). With all ASHA-certified professionals combined, 95.4% are women. Those statistics fit a gradual five-year trend in which an increasing proportion of SLP and audiology positions were held by women (ASHA 2019b). However, certification alone may not provide a good basis for what to expect for authorship because many clinicians are not required to produce research as part of their employment.  A slightly different perspective is shown through ASHA members who have research doctorates (e.g., PhD, </a:t>
            </a:r>
            <a:r>
              <a:rPr lang="en-US" sz="16000" dirty="0" err="1"/>
              <a:t>EdD</a:t>
            </a:r>
            <a:r>
              <a:rPr lang="en-US" sz="16000" dirty="0"/>
              <a:t>). In 2018, 75.5% of ASHA members holding research doctorate degrees were women (ASHA 2019c). We acknowledge that some authors do not hold research doctorates and some authors are not ASHA members, so our measures are intended to provide an estimate of the number of potential research contributors who are women. </a:t>
            </a:r>
          </a:p>
          <a:p>
            <a:pPr marL="0" indent="0" algn="just">
              <a:spcBef>
                <a:spcPts val="0"/>
              </a:spcBef>
              <a:buNone/>
            </a:pPr>
            <a:endParaRPr lang="en-US" sz="16000" i="1" dirty="0"/>
          </a:p>
          <a:p>
            <a:pPr marL="0" indent="0" algn="just">
              <a:spcBef>
                <a:spcPts val="0"/>
              </a:spcBef>
              <a:buNone/>
            </a:pPr>
            <a:r>
              <a:rPr lang="en-US" sz="16000" i="1" dirty="0"/>
              <a:t>Purpose of the Study. </a:t>
            </a:r>
            <a:r>
              <a:rPr lang="en-US" sz="16000" dirty="0"/>
              <a:t>This study examined gender differences in the authorship of research articles in CSD.  Specifically, we noted how often women were authors, as well as how often they were first authors. These authorship rates were compared with two measures that give indications of how many women might be expected to be represented in the research literature: (1) the percentage of ASHA certified clinicians who are women, and (2) the percentage of ASHA members with research doctoral degrees who are women. </a:t>
            </a:r>
          </a:p>
          <a:p>
            <a:endParaRPr lang="en-US" dirty="0"/>
          </a:p>
          <a:p>
            <a:pPr marL="0" indent="0">
              <a:buNone/>
            </a:pPr>
            <a:endParaRPr lang="en-US" dirty="0"/>
          </a:p>
        </p:txBody>
      </p:sp>
      <p:sp>
        <p:nvSpPr>
          <p:cNvPr id="6" name="Content Placeholder 5">
            <a:extLst>
              <a:ext uri="{FF2B5EF4-FFF2-40B4-BE49-F238E27FC236}">
                <a16:creationId xmlns:a16="http://schemas.microsoft.com/office/drawing/2014/main" id="{24812C9D-C002-6049-BF11-A85F6913CACE}"/>
              </a:ext>
            </a:extLst>
          </p:cNvPr>
          <p:cNvSpPr>
            <a:spLocks noGrp="1"/>
          </p:cNvSpPr>
          <p:nvPr>
            <p:ph sz="half" idx="2"/>
          </p:nvPr>
        </p:nvSpPr>
        <p:spPr>
          <a:xfrm>
            <a:off x="19287807" y="7855527"/>
            <a:ext cx="14893341" cy="17392067"/>
          </a:xfrm>
        </p:spPr>
        <p:txBody>
          <a:bodyPr>
            <a:normAutofit fontScale="25000" lnSpcReduction="20000"/>
          </a:bodyPr>
          <a:lstStyle/>
          <a:p>
            <a:pPr marL="0" indent="0" algn="just">
              <a:spcBef>
                <a:spcPts val="0"/>
              </a:spcBef>
              <a:buNone/>
            </a:pPr>
            <a:r>
              <a:rPr lang="en-US" sz="16000" b="1" dirty="0"/>
              <a:t>Method</a:t>
            </a:r>
            <a:endParaRPr lang="en-US" sz="16000" dirty="0"/>
          </a:p>
          <a:p>
            <a:pPr marL="0" indent="0" algn="just">
              <a:spcBef>
                <a:spcPts val="0"/>
              </a:spcBef>
              <a:buNone/>
            </a:pPr>
            <a:r>
              <a:rPr lang="en-US" sz="16000" i="1" dirty="0"/>
              <a:t>Selection of Journals</a:t>
            </a:r>
            <a:endParaRPr lang="en-US" sz="16000" dirty="0"/>
          </a:p>
          <a:p>
            <a:pPr marL="0" indent="0" algn="just">
              <a:spcBef>
                <a:spcPts val="0"/>
              </a:spcBef>
              <a:buNone/>
            </a:pPr>
            <a:r>
              <a:rPr lang="en-US" sz="16000" dirty="0"/>
              <a:t>The four ASHA research journals, </a:t>
            </a:r>
            <a:r>
              <a:rPr lang="en-US" sz="16000" i="1" dirty="0"/>
              <a:t>American Journal of Audiology (AJA), American Journal of Speech-Language Pathology (AJSLP), Journal of Speech, Language and Hearing Research (JSLHR) </a:t>
            </a:r>
            <a:r>
              <a:rPr lang="en-US" sz="16000" dirty="0"/>
              <a:t>and</a:t>
            </a:r>
            <a:r>
              <a:rPr lang="en-US" sz="16000" i="1" dirty="0"/>
              <a:t> Language, Speech, and Hearing Services in Schools (LSHSS) </a:t>
            </a:r>
            <a:r>
              <a:rPr lang="en-US" sz="16000" dirty="0"/>
              <a:t>were examined in this study.  </a:t>
            </a:r>
          </a:p>
          <a:p>
            <a:pPr marL="0" indent="0" algn="just">
              <a:spcBef>
                <a:spcPts val="0"/>
              </a:spcBef>
              <a:buNone/>
            </a:pPr>
            <a:endParaRPr lang="en-US" sz="16000" i="1" dirty="0"/>
          </a:p>
          <a:p>
            <a:pPr marL="0" indent="0" algn="just">
              <a:spcBef>
                <a:spcPts val="0"/>
              </a:spcBef>
              <a:buNone/>
            </a:pPr>
            <a:r>
              <a:rPr lang="en-US" sz="16000" i="1" dirty="0"/>
              <a:t>Gender and Authorship</a:t>
            </a:r>
            <a:endParaRPr lang="en-US" sz="16000" dirty="0"/>
          </a:p>
          <a:p>
            <a:pPr marL="0" indent="0" algn="just">
              <a:spcBef>
                <a:spcPts val="0"/>
              </a:spcBef>
              <a:buNone/>
            </a:pPr>
            <a:r>
              <a:rPr lang="en-US" sz="16000" dirty="0"/>
              <a:t>For each article, the gender of each author, and the order in which they were listed, were recorded based on the first (given) name listed.  In some cases, the gender of the given name was unclear. For example, when researchers were unfamiliar with the culture and language of the author, an internet search was conducted using the author’s name followed by “PhD, CCC-SLP” and “PhD, CCC-A”. This procedure led to the author’s webpage, ResearchGate, or Google Scholar, or to a faculty webpage.  In rare cases, it was not possible to identify an author’s gender and the author was excluded from the analysis.  </a:t>
            </a:r>
          </a:p>
          <a:p>
            <a:pPr marL="0" indent="0" algn="just">
              <a:spcBef>
                <a:spcPts val="0"/>
              </a:spcBef>
              <a:buNone/>
            </a:pPr>
            <a:endParaRPr lang="en-US" sz="16000" b="1" dirty="0"/>
          </a:p>
          <a:p>
            <a:pPr marL="0" indent="0" algn="just">
              <a:spcBef>
                <a:spcPts val="0"/>
              </a:spcBef>
              <a:buNone/>
            </a:pPr>
            <a:endParaRPr lang="en-US" sz="16000" b="1" dirty="0"/>
          </a:p>
          <a:p>
            <a:pPr marL="0" indent="0" algn="just">
              <a:spcBef>
                <a:spcPts val="0"/>
              </a:spcBef>
              <a:buNone/>
            </a:pPr>
            <a:endParaRPr lang="en-US" sz="16000" b="1" dirty="0"/>
          </a:p>
          <a:p>
            <a:pPr marL="0" indent="0" algn="just">
              <a:spcBef>
                <a:spcPts val="0"/>
              </a:spcBef>
              <a:buNone/>
            </a:pPr>
            <a:r>
              <a:rPr lang="en-US" sz="16000" b="1" dirty="0"/>
              <a:t>Results and Conclusion</a:t>
            </a:r>
            <a:endParaRPr lang="en-US" sz="16000" dirty="0"/>
          </a:p>
          <a:p>
            <a:pPr marL="0" indent="0" algn="just">
              <a:spcBef>
                <a:spcPts val="0"/>
              </a:spcBef>
              <a:buNone/>
            </a:pPr>
            <a:r>
              <a:rPr lang="en-US" sz="16000" dirty="0"/>
              <a:t>A total of 1842 articles with 6454 author listings were reviewed for analysis. For each journal and each year, the percentages of women authors are shown in Figure 1.  The percentages of women first authors are shown in Figure 2.  </a:t>
            </a:r>
          </a:p>
          <a:p>
            <a:pPr marL="0" indent="0" algn="just">
              <a:spcBef>
                <a:spcPts val="0"/>
              </a:spcBef>
              <a:buNone/>
            </a:pPr>
            <a:endParaRPr lang="en-US" sz="16000" dirty="0"/>
          </a:p>
          <a:p>
            <a:pPr marL="0" indent="-1426535" algn="just">
              <a:spcBef>
                <a:spcPts val="0"/>
              </a:spcBef>
              <a:buNone/>
            </a:pPr>
            <a:r>
              <a:rPr lang="en-US" sz="16000" i="1" dirty="0"/>
              <a:t>Conclusion.  </a:t>
            </a:r>
            <a:r>
              <a:rPr lang="en-US" sz="16000" dirty="0"/>
              <a:t>Overall the gender difference in authorship was disproportionate to the gender difference in ASHA membership and in some cases, to the gender difference among ASHA members with research doctorates.  Rates of publishing as first author were slightly higher than publishing rates without regard to author position. These results suggest that while overall authorship was low for women, first author status was listed as often, or slightly more often, than what would be expected based on the overall authorship rates. The reasons underlying gender differences in research publication remain unclear and warrant further examination.</a:t>
            </a:r>
          </a:p>
          <a:p>
            <a:pPr marL="0" indent="-1426535" algn="just">
              <a:spcBef>
                <a:spcPts val="0"/>
              </a:spcBef>
              <a:buNone/>
            </a:pPr>
            <a:endParaRPr lang="en-US" sz="16000" dirty="0"/>
          </a:p>
          <a:p>
            <a:pPr marL="475512" indent="-594390" algn="just">
              <a:spcBef>
                <a:spcPts val="0"/>
              </a:spcBef>
              <a:buNone/>
            </a:pPr>
            <a:r>
              <a:rPr lang="en-US" sz="16000" b="1" dirty="0"/>
              <a:t>References</a:t>
            </a:r>
          </a:p>
          <a:p>
            <a:pPr marL="475512" indent="-594390" algn="just">
              <a:spcBef>
                <a:spcPts val="0"/>
              </a:spcBef>
              <a:buNone/>
            </a:pPr>
            <a:r>
              <a:rPr lang="en-US" sz="11200" dirty="0"/>
              <a:t>American Speech-Language-Hearing Association. (2019a). Highlights and Trends: Member and Affiliate Counts, Year-End 2018. Retrieved from</a:t>
            </a:r>
            <a:r>
              <a:rPr lang="en-US" sz="11200" b="1" dirty="0"/>
              <a:t> </a:t>
            </a:r>
            <a:r>
              <a:rPr lang="en-US" sz="11200" dirty="0">
                <a:hlinkClick r:id="rId2">
                  <a:extLst>
                    <a:ext uri="{A12FA001-AC4F-418D-AE19-62706E023703}">
                      <ahyp:hlinkClr xmlns:ahyp="http://schemas.microsoft.com/office/drawing/2018/hyperlinkcolor" val="tx"/>
                    </a:ext>
                  </a:extLst>
                </a:hlinkClick>
              </a:rPr>
              <a:t>https://www.asha.org/uploadedFiles/2018-Member-Counts.pdf</a:t>
            </a:r>
            <a:r>
              <a:rPr lang="en-US" sz="11200" dirty="0"/>
              <a:t> </a:t>
            </a:r>
          </a:p>
          <a:p>
            <a:pPr marL="475512" indent="-594390" algn="just">
              <a:spcBef>
                <a:spcPts val="0"/>
              </a:spcBef>
              <a:buNone/>
            </a:pPr>
            <a:r>
              <a:rPr lang="en-US" sz="11200" dirty="0"/>
              <a:t>American Speech- Language-Hearing Association. (2019b). ASHA Membership and Affiliation Counts, Year-End 2008 to Year-End 2017. Retrieved from </a:t>
            </a:r>
            <a:r>
              <a:rPr lang="en-US" sz="11200" dirty="0">
                <a:hlinkClick r:id="rId3">
                  <a:extLst>
                    <a:ext uri="{A12FA001-AC4F-418D-AE19-62706E023703}">
                      <ahyp:hlinkClr xmlns:ahyp="http://schemas.microsoft.com/office/drawing/2018/hyperlinkcolor" val="tx"/>
                    </a:ext>
                  </a:extLst>
                </a:hlinkClick>
              </a:rPr>
              <a:t>https://www.asha.org/uploadedFiles/Year-End-2008-2017.pdf</a:t>
            </a:r>
            <a:endParaRPr lang="en-US" sz="11200" dirty="0"/>
          </a:p>
          <a:p>
            <a:pPr marL="475512" indent="-594390" algn="just">
              <a:spcBef>
                <a:spcPts val="0"/>
              </a:spcBef>
              <a:buNone/>
            </a:pPr>
            <a:r>
              <a:rPr lang="en-US" sz="11200" dirty="0"/>
              <a:t>American Speech-Language-Hearing Association. (2019c). Profile of ASHA Members and Affiliates with PhDs, Year-End 2018.  Retrieved from </a:t>
            </a:r>
            <a:r>
              <a:rPr lang="en-US" sz="11200" dirty="0">
                <a:hlinkClick r:id="rId4">
                  <a:extLst>
                    <a:ext uri="{A12FA001-AC4F-418D-AE19-62706E023703}">
                      <ahyp:hlinkClr xmlns:ahyp="http://schemas.microsoft.com/office/drawing/2018/hyperlinkcolor" val="tx"/>
                    </a:ext>
                  </a:extLst>
                </a:hlinkClick>
              </a:rPr>
              <a:t>https://www.asha.org/uploadedFiles/2018-Year-End-Counts-PhD-Tables.pdf</a:t>
            </a:r>
            <a:endParaRPr lang="en-US" sz="11200" dirty="0"/>
          </a:p>
          <a:p>
            <a:pPr marL="475512" indent="-594390" algn="just">
              <a:spcBef>
                <a:spcPts val="0"/>
              </a:spcBef>
              <a:buNone/>
            </a:pPr>
            <a:r>
              <a:rPr lang="en-US" sz="11200" dirty="0" err="1"/>
              <a:t>Amering</a:t>
            </a:r>
            <a:r>
              <a:rPr lang="en-US" sz="11200" dirty="0"/>
              <a:t> M, </a:t>
            </a:r>
            <a:r>
              <a:rPr lang="en-US" sz="11200" dirty="0" err="1"/>
              <a:t>Schrank</a:t>
            </a:r>
            <a:r>
              <a:rPr lang="en-US" sz="11200" dirty="0"/>
              <a:t> B, </a:t>
            </a:r>
            <a:r>
              <a:rPr lang="en-US" sz="11200" dirty="0" err="1"/>
              <a:t>Sibitz</a:t>
            </a:r>
            <a:r>
              <a:rPr lang="en-US" sz="11200" dirty="0"/>
              <a:t> I. (2011).  The gender gap in high-impact psychiatry journals. </a:t>
            </a:r>
            <a:r>
              <a:rPr lang="en-US" sz="11200" i="1" dirty="0"/>
              <a:t>Academic Medicine</a:t>
            </a:r>
            <a:r>
              <a:rPr lang="en-US" sz="11200" dirty="0"/>
              <a:t>, 86:946-952. </a:t>
            </a:r>
            <a:r>
              <a:rPr lang="en-US" sz="11200" dirty="0">
                <a:hlinkClick r:id="rId5">
                  <a:extLst>
                    <a:ext uri="{A12FA001-AC4F-418D-AE19-62706E023703}">
                      <ahyp:hlinkClr xmlns:ahyp="http://schemas.microsoft.com/office/drawing/2018/hyperlinkcolor" val="tx"/>
                    </a:ext>
                  </a:extLst>
                </a:hlinkClick>
              </a:rPr>
              <a:t>doi:10.1097/ACM.0b013e3182222887</a:t>
            </a:r>
            <a:r>
              <a:rPr lang="en-US" sz="11200" dirty="0"/>
              <a:t>. </a:t>
            </a:r>
            <a:r>
              <a:rPr lang="en-US" sz="11200" dirty="0">
                <a:hlinkClick r:id="rId6">
                  <a:extLst>
                    <a:ext uri="{A12FA001-AC4F-418D-AE19-62706E023703}">
                      <ahyp:hlinkClr xmlns:ahyp="http://schemas.microsoft.com/office/drawing/2018/hyperlinkcolor" val="tx"/>
                    </a:ext>
                  </a:extLst>
                </a:hlinkClick>
              </a:rPr>
              <a:t>21694564</a:t>
            </a:r>
            <a:r>
              <a:rPr lang="en-US" sz="11200" dirty="0"/>
              <a:t>.</a:t>
            </a:r>
          </a:p>
          <a:p>
            <a:pPr marL="475512" indent="-594390" algn="just">
              <a:spcBef>
                <a:spcPts val="0"/>
              </a:spcBef>
              <a:buNone/>
            </a:pPr>
            <a:r>
              <a:rPr lang="en-US" sz="11200" dirty="0"/>
              <a:t>Filardo, G., Da </a:t>
            </a:r>
            <a:r>
              <a:rPr lang="en-US" sz="11200" dirty="0" err="1"/>
              <a:t>Graca</a:t>
            </a:r>
            <a:r>
              <a:rPr lang="en-US" sz="11200" dirty="0"/>
              <a:t>, </a:t>
            </a:r>
            <a:r>
              <a:rPr lang="en-US" sz="11200" dirty="0" err="1"/>
              <a:t>B.,Sass</a:t>
            </a:r>
            <a:r>
              <a:rPr lang="en-US" sz="11200" dirty="0"/>
              <a:t>, D. M., Pollack, B. D., Smith, E. B., &amp; Martinez, M. A. (2016). Trends and comparison of female first authorship in high impact medical journals: Observational study (1994-2014). The British Medical Journal. Retrieved from : </a:t>
            </a:r>
            <a:r>
              <a:rPr lang="en-US" sz="11200" i="1" dirty="0">
                <a:hlinkClick r:id="rId7">
                  <a:extLst>
                    <a:ext uri="{A12FA001-AC4F-418D-AE19-62706E023703}">
                      <ahyp:hlinkClr xmlns:ahyp="http://schemas.microsoft.com/office/drawing/2018/hyperlinkcolor" val="tx"/>
                    </a:ext>
                  </a:extLst>
                </a:hlinkClick>
              </a:rPr>
              <a:t>https://doi.org/10.1136/bmj.i847</a:t>
            </a:r>
            <a:r>
              <a:rPr lang="en-US" sz="11200" i="1" dirty="0"/>
              <a:t> </a:t>
            </a:r>
            <a:endParaRPr lang="en-US" sz="11200" dirty="0"/>
          </a:p>
          <a:p>
            <a:pPr marL="475512" indent="-594390" algn="just">
              <a:spcBef>
                <a:spcPts val="0"/>
              </a:spcBef>
              <a:buNone/>
            </a:pPr>
            <a:r>
              <a:rPr lang="en-US" sz="11200" dirty="0" err="1"/>
              <a:t>Rogus-Pulia</a:t>
            </a:r>
            <a:r>
              <a:rPr lang="en-US" sz="11200" dirty="0"/>
              <a:t>, N., Humbert, I., </a:t>
            </a:r>
            <a:r>
              <a:rPr lang="en-US" sz="11200" dirty="0" err="1"/>
              <a:t>Kolehmainen</a:t>
            </a:r>
            <a:r>
              <a:rPr lang="en-US" sz="11200" dirty="0"/>
              <a:t>, C., Carnes, M. (2018).  How gender stereotypes may limit female faculty advancement in communication sciences and disorders. </a:t>
            </a:r>
            <a:r>
              <a:rPr lang="en-US" sz="11200" i="1" dirty="0"/>
              <a:t>American Journal of Speech-Language Pathology, 27</a:t>
            </a:r>
            <a:r>
              <a:rPr lang="en-US" sz="11200" dirty="0"/>
              <a:t>, 1598–1611.</a:t>
            </a:r>
          </a:p>
          <a:p>
            <a:pPr marL="0" indent="0">
              <a:buNone/>
            </a:pPr>
            <a:endParaRPr lang="en-US" dirty="0"/>
          </a:p>
        </p:txBody>
      </p:sp>
      <p:graphicFrame>
        <p:nvGraphicFramePr>
          <p:cNvPr id="7" name="Chart 6">
            <a:extLst>
              <a:ext uri="{FF2B5EF4-FFF2-40B4-BE49-F238E27FC236}">
                <a16:creationId xmlns:a16="http://schemas.microsoft.com/office/drawing/2014/main" id="{9AD93366-CC2A-CF4C-A3A4-77D7DB953E77}"/>
              </a:ext>
            </a:extLst>
          </p:cNvPr>
          <p:cNvGraphicFramePr>
            <a:graphicFrameLocks/>
          </p:cNvGraphicFramePr>
          <p:nvPr>
            <p:extLst>
              <p:ext uri="{D42A27DB-BD31-4B8C-83A1-F6EECF244321}">
                <p14:modId xmlns:p14="http://schemas.microsoft.com/office/powerpoint/2010/main" val="3599220732"/>
              </p:ext>
            </p:extLst>
          </p:nvPr>
        </p:nvGraphicFramePr>
        <p:xfrm>
          <a:off x="34890664" y="7855527"/>
          <a:ext cx="13697227" cy="7826433"/>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8" name="Chart 7">
            <a:extLst>
              <a:ext uri="{FF2B5EF4-FFF2-40B4-BE49-F238E27FC236}">
                <a16:creationId xmlns:a16="http://schemas.microsoft.com/office/drawing/2014/main" id="{9AD93366-CC2A-CF4C-A3A4-77D7DB953E77}"/>
              </a:ext>
            </a:extLst>
          </p:cNvPr>
          <p:cNvGraphicFramePr>
            <a:graphicFrameLocks/>
          </p:cNvGraphicFramePr>
          <p:nvPr>
            <p:extLst>
              <p:ext uri="{D42A27DB-BD31-4B8C-83A1-F6EECF244321}">
                <p14:modId xmlns:p14="http://schemas.microsoft.com/office/powerpoint/2010/main" val="965258201"/>
              </p:ext>
            </p:extLst>
          </p:nvPr>
        </p:nvGraphicFramePr>
        <p:xfrm>
          <a:off x="34890663" y="18768096"/>
          <a:ext cx="13697227" cy="7429464"/>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35342589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5479</TotalTime>
  <Words>600</Words>
  <Application>Microsoft Macintosh PowerPoint</Application>
  <PresentationFormat>Custom</PresentationFormat>
  <Paragraphs>35</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How Often Are Women the Authors of ASHA Research Journal Articles? Wen Wen1, Alexa M. Boltz2, &amp; Allan B. Smith2 1Complete Rehabilitation Services, Fort Walton Beach, FL; 2Department of Communication Sciences and Disorders, University of New Hampshire, Durham, NH </vt:lpstr>
    </vt:vector>
  </TitlesOfParts>
  <Company/>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How Often Are Women the Authors of ASHA Research Journal Articles? Wen Wen, Alexa M. Boltz, &amp; Allan B. Smith University of New Hampshire </dc:title>
  <dc:creator>Smith, Allan</dc:creator>
  <cp:lastModifiedBy>Smith, Allan</cp:lastModifiedBy>
  <cp:revision>38</cp:revision>
  <cp:lastPrinted>2019-11-09T15:57:34Z</cp:lastPrinted>
  <dcterms:created xsi:type="dcterms:W3CDTF">2019-06-17T18:43:22Z</dcterms:created>
  <dcterms:modified xsi:type="dcterms:W3CDTF">2019-11-15T12:54:38Z</dcterms:modified>
</cp:coreProperties>
</file>