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algn="l" defTabSz="3760826" rtl="0" eaLnBrk="0" fontAlgn="base" hangingPunct="0">
      <a:spcBef>
        <a:spcPct val="0"/>
      </a:spcBef>
      <a:spcAft>
        <a:spcPct val="0"/>
      </a:spcAft>
      <a:defRPr sz="7371" kern="1200">
        <a:solidFill>
          <a:schemeClr val="tx1"/>
        </a:solidFill>
        <a:latin typeface="Calibri" panose="020F0502020204030204" pitchFamily="34" charset="0"/>
        <a:ea typeface="+mn-ea"/>
        <a:cs typeface="+mn-cs"/>
      </a:defRPr>
    </a:lvl1pPr>
    <a:lvl2pPr marL="1880413" indent="-1488547" algn="l" defTabSz="3760826" rtl="0" eaLnBrk="0" fontAlgn="base" hangingPunct="0">
      <a:spcBef>
        <a:spcPct val="0"/>
      </a:spcBef>
      <a:spcAft>
        <a:spcPct val="0"/>
      </a:spcAft>
      <a:defRPr sz="7371" kern="1200">
        <a:solidFill>
          <a:schemeClr val="tx1"/>
        </a:solidFill>
        <a:latin typeface="Calibri" panose="020F0502020204030204" pitchFamily="34" charset="0"/>
        <a:ea typeface="+mn-ea"/>
        <a:cs typeface="+mn-cs"/>
      </a:defRPr>
    </a:lvl2pPr>
    <a:lvl3pPr marL="3760826" indent="-2977094" algn="l" defTabSz="3760826" rtl="0" eaLnBrk="0" fontAlgn="base" hangingPunct="0">
      <a:spcBef>
        <a:spcPct val="0"/>
      </a:spcBef>
      <a:spcAft>
        <a:spcPct val="0"/>
      </a:spcAft>
      <a:defRPr sz="7371" kern="1200">
        <a:solidFill>
          <a:schemeClr val="tx1"/>
        </a:solidFill>
        <a:latin typeface="Calibri" panose="020F0502020204030204" pitchFamily="34" charset="0"/>
        <a:ea typeface="+mn-ea"/>
        <a:cs typeface="+mn-cs"/>
      </a:defRPr>
    </a:lvl3pPr>
    <a:lvl4pPr marL="5642600" indent="-4467002" algn="l" defTabSz="3760826" rtl="0" eaLnBrk="0" fontAlgn="base" hangingPunct="0">
      <a:spcBef>
        <a:spcPct val="0"/>
      </a:spcBef>
      <a:spcAft>
        <a:spcPct val="0"/>
      </a:spcAft>
      <a:defRPr sz="7371" kern="1200">
        <a:solidFill>
          <a:schemeClr val="tx1"/>
        </a:solidFill>
        <a:latin typeface="Calibri" panose="020F0502020204030204" pitchFamily="34" charset="0"/>
        <a:ea typeface="+mn-ea"/>
        <a:cs typeface="+mn-cs"/>
      </a:defRPr>
    </a:lvl4pPr>
    <a:lvl5pPr marL="7523014" indent="-5955549" algn="l" defTabSz="3760826" rtl="0" eaLnBrk="0" fontAlgn="base" hangingPunct="0">
      <a:spcBef>
        <a:spcPct val="0"/>
      </a:spcBef>
      <a:spcAft>
        <a:spcPct val="0"/>
      </a:spcAft>
      <a:defRPr sz="7371" kern="1200">
        <a:solidFill>
          <a:schemeClr val="tx1"/>
        </a:solidFill>
        <a:latin typeface="Calibri" panose="020F0502020204030204" pitchFamily="34" charset="0"/>
        <a:ea typeface="+mn-ea"/>
        <a:cs typeface="+mn-cs"/>
      </a:defRPr>
    </a:lvl5pPr>
    <a:lvl6pPr marL="1959331" algn="l" defTabSz="783732" rtl="0" eaLnBrk="1" latinLnBrk="0" hangingPunct="1">
      <a:defRPr sz="7371" kern="1200">
        <a:solidFill>
          <a:schemeClr val="tx1"/>
        </a:solidFill>
        <a:latin typeface="Calibri" panose="020F0502020204030204" pitchFamily="34" charset="0"/>
        <a:ea typeface="+mn-ea"/>
        <a:cs typeface="+mn-cs"/>
      </a:defRPr>
    </a:lvl6pPr>
    <a:lvl7pPr marL="2351197" algn="l" defTabSz="783732" rtl="0" eaLnBrk="1" latinLnBrk="0" hangingPunct="1">
      <a:defRPr sz="7371" kern="1200">
        <a:solidFill>
          <a:schemeClr val="tx1"/>
        </a:solidFill>
        <a:latin typeface="Calibri" panose="020F0502020204030204" pitchFamily="34" charset="0"/>
        <a:ea typeface="+mn-ea"/>
        <a:cs typeface="+mn-cs"/>
      </a:defRPr>
    </a:lvl7pPr>
    <a:lvl8pPr marL="2743063" algn="l" defTabSz="783732" rtl="0" eaLnBrk="1" latinLnBrk="0" hangingPunct="1">
      <a:defRPr sz="7371" kern="1200">
        <a:solidFill>
          <a:schemeClr val="tx1"/>
        </a:solidFill>
        <a:latin typeface="Calibri" panose="020F0502020204030204" pitchFamily="34" charset="0"/>
        <a:ea typeface="+mn-ea"/>
        <a:cs typeface="+mn-cs"/>
      </a:defRPr>
    </a:lvl8pPr>
    <a:lvl9pPr marL="3134929" algn="l" defTabSz="783732" rtl="0" eaLnBrk="1" latinLnBrk="0" hangingPunct="1">
      <a:defRPr sz="7371"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dy.wlson" initials="j" lastIdx="1" clrIdx="0">
    <p:extLst>
      <p:ext uri="{19B8F6BF-5375-455C-9EA6-DF929625EA0E}">
        <p15:presenceInfo xmlns:p15="http://schemas.microsoft.com/office/powerpoint/2012/main" userId="jody.wls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4660"/>
  </p:normalViewPr>
  <p:slideViewPr>
    <p:cSldViewPr>
      <p:cViewPr varScale="1">
        <p:scale>
          <a:sx n="26" d="100"/>
          <a:sy n="26" d="100"/>
        </p:scale>
        <p:origin x="1584" y="16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3"/>
            <a:ext cx="37307520" cy="7056120"/>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1645826" indent="0" algn="ctr">
              <a:buNone/>
              <a:defRPr>
                <a:solidFill>
                  <a:schemeClr val="tx1">
                    <a:tint val="75000"/>
                  </a:schemeClr>
                </a:solidFill>
              </a:defRPr>
            </a:lvl2pPr>
            <a:lvl3pPr marL="3291651" indent="0" algn="ctr">
              <a:buNone/>
              <a:defRPr>
                <a:solidFill>
                  <a:schemeClr val="tx1">
                    <a:tint val="75000"/>
                  </a:schemeClr>
                </a:solidFill>
              </a:defRPr>
            </a:lvl3pPr>
            <a:lvl4pPr marL="4937478" indent="0" algn="ctr">
              <a:buNone/>
              <a:defRPr>
                <a:solidFill>
                  <a:schemeClr val="tx1">
                    <a:tint val="75000"/>
                  </a:schemeClr>
                </a:solidFill>
              </a:defRPr>
            </a:lvl4pPr>
            <a:lvl5pPr marL="6583304" indent="0" algn="ctr">
              <a:buNone/>
              <a:defRPr>
                <a:solidFill>
                  <a:schemeClr val="tx1">
                    <a:tint val="75000"/>
                  </a:schemeClr>
                </a:solidFill>
              </a:defRPr>
            </a:lvl5pPr>
            <a:lvl6pPr marL="8229129" indent="0" algn="ctr">
              <a:buNone/>
              <a:defRPr>
                <a:solidFill>
                  <a:schemeClr val="tx1">
                    <a:tint val="75000"/>
                  </a:schemeClr>
                </a:solidFill>
              </a:defRPr>
            </a:lvl6pPr>
            <a:lvl7pPr marL="9874954" indent="0" algn="ctr">
              <a:buNone/>
              <a:defRPr>
                <a:solidFill>
                  <a:schemeClr val="tx1">
                    <a:tint val="75000"/>
                  </a:schemeClr>
                </a:solidFill>
              </a:defRPr>
            </a:lvl7pPr>
            <a:lvl8pPr marL="11520781" indent="0" algn="ctr">
              <a:buNone/>
              <a:defRPr>
                <a:solidFill>
                  <a:schemeClr val="tx1">
                    <a:tint val="75000"/>
                  </a:schemeClr>
                </a:solidFill>
              </a:defRPr>
            </a:lvl8pPr>
            <a:lvl9pPr marL="13166606"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9AA802C0-FCF7-49CF-BDB5-564C8E418D7C}" type="datetimeFigureOut">
              <a:rPr lang="en-US"/>
              <a:pPr>
                <a:defRPr/>
              </a:pPr>
              <a:t>12/4/2019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447E518-55B3-4690-B472-8B74B3DDC4AF}" type="slidenum">
              <a:rPr lang="en-US"/>
              <a:pPr>
                <a:defRPr/>
              </a:pPr>
              <a:t>‹#›</a:t>
            </a:fld>
            <a:endParaRPr lang="en-US"/>
          </a:p>
        </p:txBody>
      </p:sp>
    </p:spTree>
    <p:extLst>
      <p:ext uri="{BB962C8B-B14F-4D97-AF65-F5344CB8AC3E}">
        <p14:creationId xmlns:p14="http://schemas.microsoft.com/office/powerpoint/2010/main" val="2663127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A24CA9F-A7ED-4585-BE5C-1564E4AFD3EB}" type="datetimeFigureOut">
              <a:rPr lang="en-US"/>
              <a:pPr>
                <a:defRPr/>
              </a:pPr>
              <a:t>12/4/2019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7307D15-D543-4360-BFA4-FE6543536E91}" type="slidenum">
              <a:rPr lang="en-US"/>
              <a:pPr>
                <a:defRPr/>
              </a:pPr>
              <a:t>‹#›</a:t>
            </a:fld>
            <a:endParaRPr lang="en-US"/>
          </a:p>
        </p:txBody>
      </p:sp>
    </p:spTree>
    <p:extLst>
      <p:ext uri="{BB962C8B-B14F-4D97-AF65-F5344CB8AC3E}">
        <p14:creationId xmlns:p14="http://schemas.microsoft.com/office/powerpoint/2010/main" val="267529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3"/>
            <a:ext cx="37307520" cy="6537960"/>
          </a:xfrm>
        </p:spPr>
        <p:txBody>
          <a:bodyPr anchor="t"/>
          <a:lstStyle>
            <a:lvl1pPr algn="l">
              <a:defRPr sz="14399" b="1" cap="all"/>
            </a:lvl1pPr>
          </a:lstStyle>
          <a:p>
            <a:r>
              <a:rPr lang="en-US"/>
              <a:t>Click to edit Master title style</a:t>
            </a:r>
          </a:p>
        </p:txBody>
      </p:sp>
      <p:sp>
        <p:nvSpPr>
          <p:cNvPr id="3" name="Text Placeholder 2"/>
          <p:cNvSpPr>
            <a:spLocks noGrp="1"/>
          </p:cNvSpPr>
          <p:nvPr>
            <p:ph type="body" idx="1"/>
          </p:nvPr>
        </p:nvSpPr>
        <p:spPr>
          <a:xfrm>
            <a:off x="3467103" y="13952224"/>
            <a:ext cx="37307520" cy="7200898"/>
          </a:xfrm>
        </p:spPr>
        <p:txBody>
          <a:bodyPr anchor="b"/>
          <a:lstStyle>
            <a:lvl1pPr marL="0" indent="0">
              <a:buNone/>
              <a:defRPr sz="7200">
                <a:solidFill>
                  <a:schemeClr val="tx1">
                    <a:tint val="75000"/>
                  </a:schemeClr>
                </a:solidFill>
              </a:defRPr>
            </a:lvl1pPr>
            <a:lvl2pPr marL="1645826" indent="0">
              <a:buNone/>
              <a:defRPr sz="6450">
                <a:solidFill>
                  <a:schemeClr val="tx1">
                    <a:tint val="75000"/>
                  </a:schemeClr>
                </a:solidFill>
              </a:defRPr>
            </a:lvl2pPr>
            <a:lvl3pPr marL="3291651" indent="0">
              <a:buNone/>
              <a:defRPr sz="5775">
                <a:solidFill>
                  <a:schemeClr val="tx1">
                    <a:tint val="75000"/>
                  </a:schemeClr>
                </a:solidFill>
              </a:defRPr>
            </a:lvl3pPr>
            <a:lvl4pPr marL="4937478" indent="0">
              <a:buNone/>
              <a:defRPr sz="5025">
                <a:solidFill>
                  <a:schemeClr val="tx1">
                    <a:tint val="75000"/>
                  </a:schemeClr>
                </a:solidFill>
              </a:defRPr>
            </a:lvl4pPr>
            <a:lvl5pPr marL="6583304" indent="0">
              <a:buNone/>
              <a:defRPr sz="5025">
                <a:solidFill>
                  <a:schemeClr val="tx1">
                    <a:tint val="75000"/>
                  </a:schemeClr>
                </a:solidFill>
              </a:defRPr>
            </a:lvl5pPr>
            <a:lvl6pPr marL="8229129" indent="0">
              <a:buNone/>
              <a:defRPr sz="5025">
                <a:solidFill>
                  <a:schemeClr val="tx1">
                    <a:tint val="75000"/>
                  </a:schemeClr>
                </a:solidFill>
              </a:defRPr>
            </a:lvl6pPr>
            <a:lvl7pPr marL="9874954" indent="0">
              <a:buNone/>
              <a:defRPr sz="5025">
                <a:solidFill>
                  <a:schemeClr val="tx1">
                    <a:tint val="75000"/>
                  </a:schemeClr>
                </a:solidFill>
              </a:defRPr>
            </a:lvl7pPr>
            <a:lvl8pPr marL="11520781" indent="0">
              <a:buNone/>
              <a:defRPr sz="5025">
                <a:solidFill>
                  <a:schemeClr val="tx1">
                    <a:tint val="75000"/>
                  </a:schemeClr>
                </a:solidFill>
              </a:defRPr>
            </a:lvl8pPr>
            <a:lvl9pPr marL="13166606" indent="0">
              <a:buNone/>
              <a:defRPr sz="5025">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BA31D144-52C7-4AC0-93E8-4BAECE1A7487}" type="datetimeFigureOut">
              <a:rPr lang="en-US"/>
              <a:pPr>
                <a:defRPr/>
              </a:pPr>
              <a:t>12/4/2019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9CF5B49-228B-45B8-9627-EE816ED09B0F}" type="slidenum">
              <a:rPr lang="en-US"/>
              <a:pPr>
                <a:defRPr/>
              </a:pPr>
              <a:t>‹#›</a:t>
            </a:fld>
            <a:endParaRPr lang="en-US"/>
          </a:p>
        </p:txBody>
      </p:sp>
    </p:spTree>
    <p:extLst>
      <p:ext uri="{BB962C8B-B14F-4D97-AF65-F5344CB8AC3E}">
        <p14:creationId xmlns:p14="http://schemas.microsoft.com/office/powerpoint/2010/main" val="3356967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4560" y="7680964"/>
            <a:ext cx="19385280" cy="21724623"/>
          </a:xfrm>
        </p:spPr>
        <p:txBody>
          <a:bodyPr/>
          <a:lstStyle>
            <a:lvl1pPr>
              <a:defRPr sz="10049"/>
            </a:lvl1pPr>
            <a:lvl2pPr>
              <a:defRPr sz="8624"/>
            </a:lvl2pPr>
            <a:lvl3pPr>
              <a:defRPr sz="7200"/>
            </a:lvl3pPr>
            <a:lvl4pPr>
              <a:defRPr sz="6450"/>
            </a:lvl4pPr>
            <a:lvl5pPr>
              <a:defRPr sz="6450"/>
            </a:lvl5pPr>
            <a:lvl6pPr>
              <a:defRPr sz="6450"/>
            </a:lvl6pPr>
            <a:lvl7pPr>
              <a:defRPr sz="6450"/>
            </a:lvl7pPr>
            <a:lvl8pPr>
              <a:defRPr sz="6450"/>
            </a:lvl8pPr>
            <a:lvl9pPr>
              <a:defRPr sz="64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311360" y="7680964"/>
            <a:ext cx="19385280" cy="21724623"/>
          </a:xfrm>
        </p:spPr>
        <p:txBody>
          <a:bodyPr/>
          <a:lstStyle>
            <a:lvl1pPr>
              <a:defRPr sz="10049"/>
            </a:lvl1pPr>
            <a:lvl2pPr>
              <a:defRPr sz="8624"/>
            </a:lvl2pPr>
            <a:lvl3pPr>
              <a:defRPr sz="7200"/>
            </a:lvl3pPr>
            <a:lvl4pPr>
              <a:defRPr sz="6450"/>
            </a:lvl4pPr>
            <a:lvl5pPr>
              <a:defRPr sz="6450"/>
            </a:lvl5pPr>
            <a:lvl6pPr>
              <a:defRPr sz="6450"/>
            </a:lvl6pPr>
            <a:lvl7pPr>
              <a:defRPr sz="6450"/>
            </a:lvl7pPr>
            <a:lvl8pPr>
              <a:defRPr sz="6450"/>
            </a:lvl8pPr>
            <a:lvl9pPr>
              <a:defRPr sz="64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321BDEA5-F0CE-4723-A0BA-07EC4C30FCC0}" type="datetimeFigureOut">
              <a:rPr lang="en-US"/>
              <a:pPr>
                <a:defRPr/>
              </a:pPr>
              <a:t>12/4/2019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D1CF53C-3FC8-4976-931F-65227193C4A2}" type="slidenum">
              <a:rPr lang="en-US"/>
              <a:pPr>
                <a:defRPr/>
              </a:pPr>
              <a:t>‹#›</a:t>
            </a:fld>
            <a:endParaRPr lang="en-US"/>
          </a:p>
        </p:txBody>
      </p:sp>
    </p:spTree>
    <p:extLst>
      <p:ext uri="{BB962C8B-B14F-4D97-AF65-F5344CB8AC3E}">
        <p14:creationId xmlns:p14="http://schemas.microsoft.com/office/powerpoint/2010/main" val="3694325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2" y="7368544"/>
            <a:ext cx="19392903" cy="3070858"/>
          </a:xfrm>
        </p:spPr>
        <p:txBody>
          <a:bodyPr anchor="b"/>
          <a:lstStyle>
            <a:lvl1pPr marL="0" indent="0">
              <a:buNone/>
              <a:defRPr sz="8624" b="1"/>
            </a:lvl1pPr>
            <a:lvl2pPr marL="1645826" indent="0">
              <a:buNone/>
              <a:defRPr sz="7200" b="1"/>
            </a:lvl2pPr>
            <a:lvl3pPr marL="3291651" indent="0">
              <a:buNone/>
              <a:defRPr sz="6450" b="1"/>
            </a:lvl3pPr>
            <a:lvl4pPr marL="4937478" indent="0">
              <a:buNone/>
              <a:defRPr sz="5775" b="1"/>
            </a:lvl4pPr>
            <a:lvl5pPr marL="6583304" indent="0">
              <a:buNone/>
              <a:defRPr sz="5775" b="1"/>
            </a:lvl5pPr>
            <a:lvl6pPr marL="8229129" indent="0">
              <a:buNone/>
              <a:defRPr sz="5775" b="1"/>
            </a:lvl6pPr>
            <a:lvl7pPr marL="9874954" indent="0">
              <a:buNone/>
              <a:defRPr sz="5775" b="1"/>
            </a:lvl7pPr>
            <a:lvl8pPr marL="11520781" indent="0">
              <a:buNone/>
              <a:defRPr sz="5775" b="1"/>
            </a:lvl8pPr>
            <a:lvl9pPr marL="13166606" indent="0">
              <a:buNone/>
              <a:defRPr sz="5775" b="1"/>
            </a:lvl9pPr>
          </a:lstStyle>
          <a:p>
            <a:pPr lvl="0"/>
            <a:r>
              <a:rPr lang="en-US"/>
              <a:t>Click to edit Master text styles</a:t>
            </a:r>
          </a:p>
        </p:txBody>
      </p:sp>
      <p:sp>
        <p:nvSpPr>
          <p:cNvPr id="4" name="Content Placeholder 3"/>
          <p:cNvSpPr>
            <a:spLocks noGrp="1"/>
          </p:cNvSpPr>
          <p:nvPr>
            <p:ph sz="half" idx="2"/>
          </p:nvPr>
        </p:nvSpPr>
        <p:spPr>
          <a:xfrm>
            <a:off x="2194562" y="10439402"/>
            <a:ext cx="19392903" cy="18966182"/>
          </a:xfrm>
        </p:spPr>
        <p:txBody>
          <a:bodyPr/>
          <a:lstStyle>
            <a:lvl1pPr>
              <a:defRPr sz="8624"/>
            </a:lvl1pPr>
            <a:lvl2pPr>
              <a:defRPr sz="7200"/>
            </a:lvl2pPr>
            <a:lvl3pPr>
              <a:defRPr sz="6450"/>
            </a:lvl3pPr>
            <a:lvl4pPr>
              <a:defRPr sz="5775"/>
            </a:lvl4pPr>
            <a:lvl5pPr>
              <a:defRPr sz="5775"/>
            </a:lvl5pPr>
            <a:lvl6pPr>
              <a:defRPr sz="5775"/>
            </a:lvl6pPr>
            <a:lvl7pPr>
              <a:defRPr sz="5775"/>
            </a:lvl7pPr>
            <a:lvl8pPr>
              <a:defRPr sz="5775"/>
            </a:lvl8pPr>
            <a:lvl9pPr>
              <a:defRPr sz="577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3" y="7368544"/>
            <a:ext cx="19400520" cy="3070858"/>
          </a:xfrm>
        </p:spPr>
        <p:txBody>
          <a:bodyPr anchor="b"/>
          <a:lstStyle>
            <a:lvl1pPr marL="0" indent="0">
              <a:buNone/>
              <a:defRPr sz="8624" b="1"/>
            </a:lvl1pPr>
            <a:lvl2pPr marL="1645826" indent="0">
              <a:buNone/>
              <a:defRPr sz="7200" b="1"/>
            </a:lvl2pPr>
            <a:lvl3pPr marL="3291651" indent="0">
              <a:buNone/>
              <a:defRPr sz="6450" b="1"/>
            </a:lvl3pPr>
            <a:lvl4pPr marL="4937478" indent="0">
              <a:buNone/>
              <a:defRPr sz="5775" b="1"/>
            </a:lvl4pPr>
            <a:lvl5pPr marL="6583304" indent="0">
              <a:buNone/>
              <a:defRPr sz="5775" b="1"/>
            </a:lvl5pPr>
            <a:lvl6pPr marL="8229129" indent="0">
              <a:buNone/>
              <a:defRPr sz="5775" b="1"/>
            </a:lvl6pPr>
            <a:lvl7pPr marL="9874954" indent="0">
              <a:buNone/>
              <a:defRPr sz="5775" b="1"/>
            </a:lvl7pPr>
            <a:lvl8pPr marL="11520781" indent="0">
              <a:buNone/>
              <a:defRPr sz="5775" b="1"/>
            </a:lvl8pPr>
            <a:lvl9pPr marL="13166606" indent="0">
              <a:buNone/>
              <a:defRPr sz="5775" b="1"/>
            </a:lvl9pPr>
          </a:lstStyle>
          <a:p>
            <a:pPr lvl="0"/>
            <a:r>
              <a:rPr lang="en-US"/>
              <a:t>Click to edit Master text styles</a:t>
            </a:r>
          </a:p>
        </p:txBody>
      </p:sp>
      <p:sp>
        <p:nvSpPr>
          <p:cNvPr id="6" name="Content Placeholder 5"/>
          <p:cNvSpPr>
            <a:spLocks noGrp="1"/>
          </p:cNvSpPr>
          <p:nvPr>
            <p:ph sz="quarter" idx="4"/>
          </p:nvPr>
        </p:nvSpPr>
        <p:spPr>
          <a:xfrm>
            <a:off x="22296123" y="10439402"/>
            <a:ext cx="19400520" cy="18966182"/>
          </a:xfrm>
        </p:spPr>
        <p:txBody>
          <a:bodyPr/>
          <a:lstStyle>
            <a:lvl1pPr>
              <a:defRPr sz="8624"/>
            </a:lvl1pPr>
            <a:lvl2pPr>
              <a:defRPr sz="7200"/>
            </a:lvl2pPr>
            <a:lvl3pPr>
              <a:defRPr sz="6450"/>
            </a:lvl3pPr>
            <a:lvl4pPr>
              <a:defRPr sz="5775"/>
            </a:lvl4pPr>
            <a:lvl5pPr>
              <a:defRPr sz="5775"/>
            </a:lvl5pPr>
            <a:lvl6pPr>
              <a:defRPr sz="5775"/>
            </a:lvl6pPr>
            <a:lvl7pPr>
              <a:defRPr sz="5775"/>
            </a:lvl7pPr>
            <a:lvl8pPr>
              <a:defRPr sz="5775"/>
            </a:lvl8pPr>
            <a:lvl9pPr>
              <a:defRPr sz="577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FBCC0C13-9CBD-40F8-B9B7-807D45C9E363}" type="datetimeFigureOut">
              <a:rPr lang="en-US"/>
              <a:pPr>
                <a:defRPr/>
              </a:pPr>
              <a:t>12/4/2019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417B72E-6EF8-443C-90F2-D9074A15C2E2}" type="slidenum">
              <a:rPr lang="en-US"/>
              <a:pPr>
                <a:defRPr/>
              </a:pPr>
              <a:t>‹#›</a:t>
            </a:fld>
            <a:endParaRPr lang="en-US"/>
          </a:p>
        </p:txBody>
      </p:sp>
    </p:spTree>
    <p:extLst>
      <p:ext uri="{BB962C8B-B14F-4D97-AF65-F5344CB8AC3E}">
        <p14:creationId xmlns:p14="http://schemas.microsoft.com/office/powerpoint/2010/main" val="3800522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7658873A-E370-4390-B12E-915701123728}" type="datetimeFigureOut">
              <a:rPr lang="en-US"/>
              <a:pPr>
                <a:defRPr/>
              </a:pPr>
              <a:t>12/4/2019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743ADA1E-633A-4DCA-85C6-AF6AA6C502EC}" type="slidenum">
              <a:rPr lang="en-US"/>
              <a:pPr>
                <a:defRPr/>
              </a:pPr>
              <a:t>‹#›</a:t>
            </a:fld>
            <a:endParaRPr lang="en-US"/>
          </a:p>
        </p:txBody>
      </p:sp>
    </p:spTree>
    <p:extLst>
      <p:ext uri="{BB962C8B-B14F-4D97-AF65-F5344CB8AC3E}">
        <p14:creationId xmlns:p14="http://schemas.microsoft.com/office/powerpoint/2010/main" val="3305258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31B4987-0904-4FA0-AB3C-46F982ED7612}" type="datetimeFigureOut">
              <a:rPr lang="en-US"/>
              <a:pPr>
                <a:defRPr/>
              </a:pPr>
              <a:t>12/4/2019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8ADBEC7-6A97-4BB3-B0D8-60BA1A90FEDA}" type="slidenum">
              <a:rPr lang="en-US"/>
              <a:pPr>
                <a:defRPr/>
              </a:pPr>
              <a:t>‹#›</a:t>
            </a:fld>
            <a:endParaRPr lang="en-US"/>
          </a:p>
        </p:txBody>
      </p:sp>
    </p:spTree>
    <p:extLst>
      <p:ext uri="{BB962C8B-B14F-4D97-AF65-F5344CB8AC3E}">
        <p14:creationId xmlns:p14="http://schemas.microsoft.com/office/powerpoint/2010/main" val="3484829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5" y="1310640"/>
            <a:ext cx="14439903" cy="5577840"/>
          </a:xfrm>
        </p:spPr>
        <p:txBody>
          <a:bodyPr anchor="b"/>
          <a:lstStyle>
            <a:lvl1pPr algn="l">
              <a:defRPr sz="7200" b="1"/>
            </a:lvl1pPr>
          </a:lstStyle>
          <a:p>
            <a:r>
              <a:rPr lang="en-US"/>
              <a:t>Click to edit Master title style</a:t>
            </a:r>
          </a:p>
        </p:txBody>
      </p:sp>
      <p:sp>
        <p:nvSpPr>
          <p:cNvPr id="3" name="Content Placeholder 2"/>
          <p:cNvSpPr>
            <a:spLocks noGrp="1"/>
          </p:cNvSpPr>
          <p:nvPr>
            <p:ph idx="1"/>
          </p:nvPr>
        </p:nvSpPr>
        <p:spPr>
          <a:xfrm>
            <a:off x="17160240" y="1310642"/>
            <a:ext cx="24536400" cy="28094942"/>
          </a:xfrm>
        </p:spPr>
        <p:txBody>
          <a:bodyPr/>
          <a:lstStyle>
            <a:lvl1pPr>
              <a:defRPr sz="11549"/>
            </a:lvl1pPr>
            <a:lvl2pPr>
              <a:defRPr sz="10049"/>
            </a:lvl2pPr>
            <a:lvl3pPr>
              <a:defRPr sz="8624"/>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5" y="6888482"/>
            <a:ext cx="14439903" cy="22517102"/>
          </a:xfrm>
        </p:spPr>
        <p:txBody>
          <a:bodyPr/>
          <a:lstStyle>
            <a:lvl1pPr marL="0" indent="0">
              <a:buNone/>
              <a:defRPr sz="5025"/>
            </a:lvl1pPr>
            <a:lvl2pPr marL="1645826" indent="0">
              <a:buNone/>
              <a:defRPr sz="4350"/>
            </a:lvl2pPr>
            <a:lvl3pPr marL="3291651" indent="0">
              <a:buNone/>
              <a:defRPr sz="3600"/>
            </a:lvl3pPr>
            <a:lvl4pPr marL="4937478" indent="0">
              <a:buNone/>
              <a:defRPr sz="3225"/>
            </a:lvl4pPr>
            <a:lvl5pPr marL="6583304" indent="0">
              <a:buNone/>
              <a:defRPr sz="3225"/>
            </a:lvl5pPr>
            <a:lvl6pPr marL="8229129" indent="0">
              <a:buNone/>
              <a:defRPr sz="3225"/>
            </a:lvl6pPr>
            <a:lvl7pPr marL="9874954" indent="0">
              <a:buNone/>
              <a:defRPr sz="3225"/>
            </a:lvl7pPr>
            <a:lvl8pPr marL="11520781" indent="0">
              <a:buNone/>
              <a:defRPr sz="3225"/>
            </a:lvl8pPr>
            <a:lvl9pPr marL="13166606" indent="0">
              <a:buNone/>
              <a:defRPr sz="3225"/>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36B2CD7-B999-47E0-8218-659FC10CD4D1}" type="datetimeFigureOut">
              <a:rPr lang="en-US"/>
              <a:pPr>
                <a:defRPr/>
              </a:pPr>
              <a:t>12/4/2019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2D42D24-F505-40CD-BFCE-34C4F6DBAE51}" type="slidenum">
              <a:rPr lang="en-US"/>
              <a:pPr>
                <a:defRPr/>
              </a:pPr>
              <a:t>‹#›</a:t>
            </a:fld>
            <a:endParaRPr lang="en-US"/>
          </a:p>
        </p:txBody>
      </p:sp>
    </p:spTree>
    <p:extLst>
      <p:ext uri="{BB962C8B-B14F-4D97-AF65-F5344CB8AC3E}">
        <p14:creationId xmlns:p14="http://schemas.microsoft.com/office/powerpoint/2010/main" val="2188007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0"/>
            <a:ext cx="26334720" cy="2720342"/>
          </a:xfrm>
        </p:spPr>
        <p:txBody>
          <a:bodyPr anchor="b"/>
          <a:lstStyle>
            <a:lvl1pPr algn="l">
              <a:defRPr sz="7200" b="1"/>
            </a:lvl1pPr>
          </a:lstStyle>
          <a:p>
            <a:r>
              <a:rPr lang="en-US"/>
              <a:t>Click to edit Master title style</a:t>
            </a:r>
          </a:p>
        </p:txBody>
      </p:sp>
      <p:sp>
        <p:nvSpPr>
          <p:cNvPr id="3" name="Picture Placeholder 2"/>
          <p:cNvSpPr>
            <a:spLocks noGrp="1"/>
          </p:cNvSpPr>
          <p:nvPr>
            <p:ph type="pic" idx="1"/>
          </p:nvPr>
        </p:nvSpPr>
        <p:spPr>
          <a:xfrm>
            <a:off x="8602983" y="2941320"/>
            <a:ext cx="26334720" cy="19751040"/>
          </a:xfrm>
        </p:spPr>
        <p:txBody>
          <a:bodyPr rtlCol="0">
            <a:normAutofit/>
          </a:bodyPr>
          <a:lstStyle>
            <a:lvl1pPr marL="0" indent="0">
              <a:buNone/>
              <a:defRPr sz="11549"/>
            </a:lvl1pPr>
            <a:lvl2pPr marL="1645826" indent="0">
              <a:buNone/>
              <a:defRPr sz="10049"/>
            </a:lvl2pPr>
            <a:lvl3pPr marL="3291651" indent="0">
              <a:buNone/>
              <a:defRPr sz="8624"/>
            </a:lvl3pPr>
            <a:lvl4pPr marL="4937478" indent="0">
              <a:buNone/>
              <a:defRPr sz="7200"/>
            </a:lvl4pPr>
            <a:lvl5pPr marL="6583304" indent="0">
              <a:buNone/>
              <a:defRPr sz="7200"/>
            </a:lvl5pPr>
            <a:lvl6pPr marL="8229129" indent="0">
              <a:buNone/>
              <a:defRPr sz="7200"/>
            </a:lvl6pPr>
            <a:lvl7pPr marL="9874954" indent="0">
              <a:buNone/>
              <a:defRPr sz="7200"/>
            </a:lvl7pPr>
            <a:lvl8pPr marL="11520781" indent="0">
              <a:buNone/>
              <a:defRPr sz="7200"/>
            </a:lvl8pPr>
            <a:lvl9pPr marL="13166606" indent="0">
              <a:buNone/>
              <a:defRPr sz="7200"/>
            </a:lvl9pPr>
          </a:lstStyle>
          <a:p>
            <a:pPr lvl="0"/>
            <a:endParaRPr lang="en-US" noProof="0"/>
          </a:p>
        </p:txBody>
      </p:sp>
      <p:sp>
        <p:nvSpPr>
          <p:cNvPr id="4" name="Text Placeholder 3"/>
          <p:cNvSpPr>
            <a:spLocks noGrp="1"/>
          </p:cNvSpPr>
          <p:nvPr>
            <p:ph type="body" sz="half" idx="2"/>
          </p:nvPr>
        </p:nvSpPr>
        <p:spPr>
          <a:xfrm>
            <a:off x="8602983" y="25763222"/>
            <a:ext cx="26334720" cy="3863338"/>
          </a:xfrm>
        </p:spPr>
        <p:txBody>
          <a:bodyPr/>
          <a:lstStyle>
            <a:lvl1pPr marL="0" indent="0">
              <a:buNone/>
              <a:defRPr sz="5025"/>
            </a:lvl1pPr>
            <a:lvl2pPr marL="1645826" indent="0">
              <a:buNone/>
              <a:defRPr sz="4350"/>
            </a:lvl2pPr>
            <a:lvl3pPr marL="3291651" indent="0">
              <a:buNone/>
              <a:defRPr sz="3600"/>
            </a:lvl3pPr>
            <a:lvl4pPr marL="4937478" indent="0">
              <a:buNone/>
              <a:defRPr sz="3225"/>
            </a:lvl4pPr>
            <a:lvl5pPr marL="6583304" indent="0">
              <a:buNone/>
              <a:defRPr sz="3225"/>
            </a:lvl5pPr>
            <a:lvl6pPr marL="8229129" indent="0">
              <a:buNone/>
              <a:defRPr sz="3225"/>
            </a:lvl6pPr>
            <a:lvl7pPr marL="9874954" indent="0">
              <a:buNone/>
              <a:defRPr sz="3225"/>
            </a:lvl7pPr>
            <a:lvl8pPr marL="11520781" indent="0">
              <a:buNone/>
              <a:defRPr sz="3225"/>
            </a:lvl8pPr>
            <a:lvl9pPr marL="13166606" indent="0">
              <a:buNone/>
              <a:defRPr sz="3225"/>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E888821-0CA8-4487-9868-314C5B40F8B0}" type="datetimeFigureOut">
              <a:rPr lang="en-US"/>
              <a:pPr>
                <a:defRPr/>
              </a:pPr>
              <a:t>12/4/2019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56DDD6D-BD9E-4EC7-8E16-AFC087AA90D9}" type="slidenum">
              <a:rPr lang="en-US"/>
              <a:pPr>
                <a:defRPr/>
              </a:pPr>
              <a:t>‹#›</a:t>
            </a:fld>
            <a:endParaRPr lang="en-US"/>
          </a:p>
        </p:txBody>
      </p:sp>
    </p:spTree>
    <p:extLst>
      <p:ext uri="{BB962C8B-B14F-4D97-AF65-F5344CB8AC3E}">
        <p14:creationId xmlns:p14="http://schemas.microsoft.com/office/powerpoint/2010/main" val="2715649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5E1DE8E4-5729-458E-8E61-A16AA53A6C23}" type="datetimeFigureOut">
              <a:rPr lang="en-US"/>
              <a:pPr>
                <a:defRPr/>
              </a:pPr>
              <a:t>12/4/2019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6D2FB1A-5622-4AB0-8BE7-F531B09630B2}" type="slidenum">
              <a:rPr lang="en-US"/>
              <a:pPr>
                <a:defRPr/>
              </a:pPr>
              <a:t>‹#›</a:t>
            </a:fld>
            <a:endParaRPr lang="en-US"/>
          </a:p>
        </p:txBody>
      </p:sp>
    </p:spTree>
    <p:extLst>
      <p:ext uri="{BB962C8B-B14F-4D97-AF65-F5344CB8AC3E}">
        <p14:creationId xmlns:p14="http://schemas.microsoft.com/office/powerpoint/2010/main" val="2896580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7"/>
            <a:ext cx="9875520" cy="2808732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4560" y="1318267"/>
            <a:ext cx="28895040" cy="280873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DF65B67-BE73-43A5-AF83-90904D05B4AF}" type="datetimeFigureOut">
              <a:rPr lang="en-US"/>
              <a:pPr>
                <a:defRPr/>
              </a:pPr>
              <a:t>12/4/2019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CB8F78A-41B1-45F0-96DC-94F53E5C1466}" type="slidenum">
              <a:rPr lang="en-US"/>
              <a:pPr>
                <a:defRPr/>
              </a:pPr>
              <a:t>‹#›</a:t>
            </a:fld>
            <a:endParaRPr lang="en-US"/>
          </a:p>
        </p:txBody>
      </p:sp>
    </p:spTree>
    <p:extLst>
      <p:ext uri="{BB962C8B-B14F-4D97-AF65-F5344CB8AC3E}">
        <p14:creationId xmlns:p14="http://schemas.microsoft.com/office/powerpoint/2010/main" val="850673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2193926" y="1317626"/>
            <a:ext cx="39503349"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2193926" y="7680325"/>
            <a:ext cx="39503349" cy="2172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2193926" y="30510164"/>
            <a:ext cx="10242549" cy="1752600"/>
          </a:xfrm>
          <a:prstGeom prst="rect">
            <a:avLst/>
          </a:prstGeom>
        </p:spPr>
        <p:txBody>
          <a:bodyPr vert="horz" lIns="438912" tIns="219456" rIns="438912" bIns="219456" rtlCol="0" anchor="ctr"/>
          <a:lstStyle>
            <a:lvl1pPr algn="l" defTabSz="3291651" eaLnBrk="1" fontAlgn="auto" hangingPunct="1">
              <a:spcBef>
                <a:spcPts val="0"/>
              </a:spcBef>
              <a:spcAft>
                <a:spcPts val="0"/>
              </a:spcAft>
              <a:defRPr sz="4350" smtClean="0">
                <a:solidFill>
                  <a:schemeClr val="tx1">
                    <a:tint val="75000"/>
                  </a:schemeClr>
                </a:solidFill>
                <a:latin typeface="+mn-lt"/>
              </a:defRPr>
            </a:lvl1pPr>
          </a:lstStyle>
          <a:p>
            <a:pPr>
              <a:defRPr/>
            </a:pPr>
            <a:fld id="{2ACF6F70-71E1-49EA-AC4B-E57E71AE5806}" type="datetimeFigureOut">
              <a:rPr lang="en-US"/>
              <a:pPr>
                <a:defRPr/>
              </a:pPr>
              <a:t>12/4/2019</a:t>
            </a:fld>
            <a:endParaRPr lang="en-US"/>
          </a:p>
        </p:txBody>
      </p:sp>
      <p:sp>
        <p:nvSpPr>
          <p:cNvPr id="5" name="Footer Placeholder 4"/>
          <p:cNvSpPr>
            <a:spLocks noGrp="1"/>
          </p:cNvSpPr>
          <p:nvPr>
            <p:ph type="ftr" sz="quarter" idx="3"/>
          </p:nvPr>
        </p:nvSpPr>
        <p:spPr>
          <a:xfrm>
            <a:off x="14995526" y="30510164"/>
            <a:ext cx="13900149" cy="1752600"/>
          </a:xfrm>
          <a:prstGeom prst="rect">
            <a:avLst/>
          </a:prstGeom>
        </p:spPr>
        <p:txBody>
          <a:bodyPr vert="horz" lIns="438912" tIns="219456" rIns="438912" bIns="219456" rtlCol="0" anchor="ctr"/>
          <a:lstStyle>
            <a:lvl1pPr algn="ctr" defTabSz="3291651" eaLnBrk="1" fontAlgn="auto" hangingPunct="1">
              <a:spcBef>
                <a:spcPts val="0"/>
              </a:spcBef>
              <a:spcAft>
                <a:spcPts val="0"/>
              </a:spcAft>
              <a:defRPr sz="435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31454726" y="30510164"/>
            <a:ext cx="10242549" cy="1752600"/>
          </a:xfrm>
          <a:prstGeom prst="rect">
            <a:avLst/>
          </a:prstGeom>
        </p:spPr>
        <p:txBody>
          <a:bodyPr vert="horz" lIns="438912" tIns="219456" rIns="438912" bIns="219456" rtlCol="0" anchor="ctr"/>
          <a:lstStyle>
            <a:lvl1pPr algn="r" defTabSz="3291651" eaLnBrk="1" fontAlgn="auto" hangingPunct="1">
              <a:spcBef>
                <a:spcPts val="0"/>
              </a:spcBef>
              <a:spcAft>
                <a:spcPts val="0"/>
              </a:spcAft>
              <a:defRPr sz="4350" smtClean="0">
                <a:solidFill>
                  <a:schemeClr val="tx1">
                    <a:tint val="75000"/>
                  </a:schemeClr>
                </a:solidFill>
                <a:latin typeface="+mn-lt"/>
              </a:defRPr>
            </a:lvl1pPr>
          </a:lstStyle>
          <a:p>
            <a:pPr>
              <a:defRPr/>
            </a:pPr>
            <a:fld id="{CCB82C0A-078C-46D2-867D-920E6F1736B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290700" rtl="0" fontAlgn="base">
        <a:spcBef>
          <a:spcPct val="0"/>
        </a:spcBef>
        <a:spcAft>
          <a:spcPct val="0"/>
        </a:spcAft>
        <a:defRPr sz="15824" kern="1200">
          <a:solidFill>
            <a:schemeClr val="tx1"/>
          </a:solidFill>
          <a:latin typeface="+mj-lt"/>
          <a:ea typeface="+mj-ea"/>
          <a:cs typeface="+mj-cs"/>
        </a:defRPr>
      </a:lvl1pPr>
      <a:lvl2pPr algn="ctr" defTabSz="3290700" rtl="0" fontAlgn="base">
        <a:spcBef>
          <a:spcPct val="0"/>
        </a:spcBef>
        <a:spcAft>
          <a:spcPct val="0"/>
        </a:spcAft>
        <a:defRPr sz="15824">
          <a:solidFill>
            <a:schemeClr val="tx1"/>
          </a:solidFill>
          <a:latin typeface="Calibri" panose="020F0502020204030204" pitchFamily="34" charset="0"/>
        </a:defRPr>
      </a:lvl2pPr>
      <a:lvl3pPr algn="ctr" defTabSz="3290700" rtl="0" fontAlgn="base">
        <a:spcBef>
          <a:spcPct val="0"/>
        </a:spcBef>
        <a:spcAft>
          <a:spcPct val="0"/>
        </a:spcAft>
        <a:defRPr sz="15824">
          <a:solidFill>
            <a:schemeClr val="tx1"/>
          </a:solidFill>
          <a:latin typeface="Calibri" panose="020F0502020204030204" pitchFamily="34" charset="0"/>
        </a:defRPr>
      </a:lvl3pPr>
      <a:lvl4pPr algn="ctr" defTabSz="3290700" rtl="0" fontAlgn="base">
        <a:spcBef>
          <a:spcPct val="0"/>
        </a:spcBef>
        <a:spcAft>
          <a:spcPct val="0"/>
        </a:spcAft>
        <a:defRPr sz="15824">
          <a:solidFill>
            <a:schemeClr val="tx1"/>
          </a:solidFill>
          <a:latin typeface="Calibri" panose="020F0502020204030204" pitchFamily="34" charset="0"/>
        </a:defRPr>
      </a:lvl4pPr>
      <a:lvl5pPr algn="ctr" defTabSz="3290700" rtl="0" fontAlgn="base">
        <a:spcBef>
          <a:spcPct val="0"/>
        </a:spcBef>
        <a:spcAft>
          <a:spcPct val="0"/>
        </a:spcAft>
        <a:defRPr sz="15824">
          <a:solidFill>
            <a:schemeClr val="tx1"/>
          </a:solidFill>
          <a:latin typeface="Calibri" panose="020F0502020204030204" pitchFamily="34" charset="0"/>
        </a:defRPr>
      </a:lvl5pPr>
      <a:lvl6pPr marL="342880" algn="ctr" defTabSz="3290700" rtl="0" fontAlgn="base">
        <a:spcBef>
          <a:spcPct val="0"/>
        </a:spcBef>
        <a:spcAft>
          <a:spcPct val="0"/>
        </a:spcAft>
        <a:defRPr sz="15824">
          <a:solidFill>
            <a:schemeClr val="tx1"/>
          </a:solidFill>
          <a:latin typeface="Calibri" panose="020F0502020204030204" pitchFamily="34" charset="0"/>
        </a:defRPr>
      </a:lvl6pPr>
      <a:lvl7pPr marL="685761" algn="ctr" defTabSz="3290700" rtl="0" fontAlgn="base">
        <a:spcBef>
          <a:spcPct val="0"/>
        </a:spcBef>
        <a:spcAft>
          <a:spcPct val="0"/>
        </a:spcAft>
        <a:defRPr sz="15824">
          <a:solidFill>
            <a:schemeClr val="tx1"/>
          </a:solidFill>
          <a:latin typeface="Calibri" panose="020F0502020204030204" pitchFamily="34" charset="0"/>
        </a:defRPr>
      </a:lvl7pPr>
      <a:lvl8pPr marL="1028642" algn="ctr" defTabSz="3290700" rtl="0" fontAlgn="base">
        <a:spcBef>
          <a:spcPct val="0"/>
        </a:spcBef>
        <a:spcAft>
          <a:spcPct val="0"/>
        </a:spcAft>
        <a:defRPr sz="15824">
          <a:solidFill>
            <a:schemeClr val="tx1"/>
          </a:solidFill>
          <a:latin typeface="Calibri" panose="020F0502020204030204" pitchFamily="34" charset="0"/>
        </a:defRPr>
      </a:lvl8pPr>
      <a:lvl9pPr marL="1371521" algn="ctr" defTabSz="3290700" rtl="0" fontAlgn="base">
        <a:spcBef>
          <a:spcPct val="0"/>
        </a:spcBef>
        <a:spcAft>
          <a:spcPct val="0"/>
        </a:spcAft>
        <a:defRPr sz="15824">
          <a:solidFill>
            <a:schemeClr val="tx1"/>
          </a:solidFill>
          <a:latin typeface="Calibri" panose="020F0502020204030204" pitchFamily="34" charset="0"/>
        </a:defRPr>
      </a:lvl9pPr>
    </p:titleStyle>
    <p:bodyStyle>
      <a:lvl1pPr marL="1233417" indent="-1233417" algn="l" defTabSz="3290700" rtl="0" fontAlgn="base">
        <a:spcBef>
          <a:spcPct val="20000"/>
        </a:spcBef>
        <a:spcAft>
          <a:spcPct val="0"/>
        </a:spcAft>
        <a:buFont typeface="Arial" panose="020B0604020202020204" pitchFamily="34" charset="0"/>
        <a:buChar char="•"/>
        <a:defRPr sz="11549" kern="1200">
          <a:solidFill>
            <a:schemeClr val="tx1"/>
          </a:solidFill>
          <a:latin typeface="+mn-lt"/>
          <a:ea typeface="+mn-ea"/>
          <a:cs typeface="+mn-cs"/>
        </a:defRPr>
      </a:lvl1pPr>
      <a:lvl2pPr marL="2673992" indent="-1028642" algn="l" defTabSz="3290700" rtl="0" fontAlgn="base">
        <a:spcBef>
          <a:spcPct val="20000"/>
        </a:spcBef>
        <a:spcAft>
          <a:spcPct val="0"/>
        </a:spcAft>
        <a:buFont typeface="Arial" panose="020B0604020202020204" pitchFamily="34" charset="0"/>
        <a:buChar char="–"/>
        <a:defRPr sz="10049" kern="1200">
          <a:solidFill>
            <a:schemeClr val="tx1"/>
          </a:solidFill>
          <a:latin typeface="+mn-lt"/>
          <a:ea typeface="+mn-ea"/>
          <a:cs typeface="+mn-cs"/>
        </a:defRPr>
      </a:lvl2pPr>
      <a:lvl3pPr marL="4114564" indent="-822675" algn="l" defTabSz="3290700" rtl="0" fontAlgn="base">
        <a:spcBef>
          <a:spcPct val="20000"/>
        </a:spcBef>
        <a:spcAft>
          <a:spcPct val="0"/>
        </a:spcAft>
        <a:buFont typeface="Arial" panose="020B0604020202020204" pitchFamily="34" charset="0"/>
        <a:buChar char="•"/>
        <a:defRPr sz="8624" kern="1200">
          <a:solidFill>
            <a:schemeClr val="tx1"/>
          </a:solidFill>
          <a:latin typeface="+mn-lt"/>
          <a:ea typeface="+mn-ea"/>
          <a:cs typeface="+mn-cs"/>
        </a:defRPr>
      </a:lvl3pPr>
      <a:lvl4pPr marL="5759914" indent="-822675" algn="l" defTabSz="3290700" rtl="0" fontAlgn="base">
        <a:spcBef>
          <a:spcPct val="20000"/>
        </a:spcBef>
        <a:spcAft>
          <a:spcPct val="0"/>
        </a:spcAft>
        <a:buFont typeface="Arial" panose="020B0604020202020204" pitchFamily="34" charset="0"/>
        <a:buChar char="–"/>
        <a:defRPr sz="7200" kern="1200">
          <a:solidFill>
            <a:schemeClr val="tx1"/>
          </a:solidFill>
          <a:latin typeface="+mn-lt"/>
          <a:ea typeface="+mn-ea"/>
          <a:cs typeface="+mn-cs"/>
        </a:defRPr>
      </a:lvl4pPr>
      <a:lvl5pPr marL="7405264" indent="-822675" algn="l" defTabSz="3290700" rtl="0" fontAlgn="base">
        <a:spcBef>
          <a:spcPct val="20000"/>
        </a:spcBef>
        <a:spcAft>
          <a:spcPct val="0"/>
        </a:spcAft>
        <a:buFont typeface="Arial" panose="020B0604020202020204" pitchFamily="34" charset="0"/>
        <a:buChar char="»"/>
        <a:defRPr sz="7200" kern="1200">
          <a:solidFill>
            <a:schemeClr val="tx1"/>
          </a:solidFill>
          <a:latin typeface="+mn-lt"/>
          <a:ea typeface="+mn-ea"/>
          <a:cs typeface="+mn-cs"/>
        </a:defRPr>
      </a:lvl5pPr>
      <a:lvl6pPr marL="9052042" indent="-822913" algn="l" defTabSz="3291651" rtl="0" eaLnBrk="1" latinLnBrk="0" hangingPunct="1">
        <a:spcBef>
          <a:spcPct val="20000"/>
        </a:spcBef>
        <a:buFont typeface="Arial" pitchFamily="34" charset="0"/>
        <a:buChar char="•"/>
        <a:defRPr sz="7200" kern="1200">
          <a:solidFill>
            <a:schemeClr val="tx1"/>
          </a:solidFill>
          <a:latin typeface="+mn-lt"/>
          <a:ea typeface="+mn-ea"/>
          <a:cs typeface="+mn-cs"/>
        </a:defRPr>
      </a:lvl6pPr>
      <a:lvl7pPr marL="10697869" indent="-822913" algn="l" defTabSz="3291651" rtl="0" eaLnBrk="1" latinLnBrk="0" hangingPunct="1">
        <a:spcBef>
          <a:spcPct val="20000"/>
        </a:spcBef>
        <a:buFont typeface="Arial" pitchFamily="34" charset="0"/>
        <a:buChar char="•"/>
        <a:defRPr sz="7200" kern="1200">
          <a:solidFill>
            <a:schemeClr val="tx1"/>
          </a:solidFill>
          <a:latin typeface="+mn-lt"/>
          <a:ea typeface="+mn-ea"/>
          <a:cs typeface="+mn-cs"/>
        </a:defRPr>
      </a:lvl7pPr>
      <a:lvl8pPr marL="12343693" indent="-822913" algn="l" defTabSz="3291651" rtl="0" eaLnBrk="1" latinLnBrk="0" hangingPunct="1">
        <a:spcBef>
          <a:spcPct val="20000"/>
        </a:spcBef>
        <a:buFont typeface="Arial" pitchFamily="34" charset="0"/>
        <a:buChar char="•"/>
        <a:defRPr sz="7200" kern="1200">
          <a:solidFill>
            <a:schemeClr val="tx1"/>
          </a:solidFill>
          <a:latin typeface="+mn-lt"/>
          <a:ea typeface="+mn-ea"/>
          <a:cs typeface="+mn-cs"/>
        </a:defRPr>
      </a:lvl8pPr>
      <a:lvl9pPr marL="13989519" indent="-822913" algn="l" defTabSz="3291651" rtl="0" eaLnBrk="1" latinLnBrk="0" hangingPunct="1">
        <a:spcBef>
          <a:spcPct val="20000"/>
        </a:spcBef>
        <a:buFont typeface="Arial" pitchFamily="34" charset="0"/>
        <a:buChar char="•"/>
        <a:defRPr sz="7200" kern="1200">
          <a:solidFill>
            <a:schemeClr val="tx1"/>
          </a:solidFill>
          <a:latin typeface="+mn-lt"/>
          <a:ea typeface="+mn-ea"/>
          <a:cs typeface="+mn-cs"/>
        </a:defRPr>
      </a:lvl9pPr>
    </p:bodyStyle>
    <p:otherStyle>
      <a:defPPr>
        <a:defRPr lang="en-US"/>
      </a:defPPr>
      <a:lvl1pPr marL="0" algn="l" defTabSz="3291651" rtl="0" eaLnBrk="1" latinLnBrk="0" hangingPunct="1">
        <a:defRPr sz="6450" kern="1200">
          <a:solidFill>
            <a:schemeClr val="tx1"/>
          </a:solidFill>
          <a:latin typeface="+mn-lt"/>
          <a:ea typeface="+mn-ea"/>
          <a:cs typeface="+mn-cs"/>
        </a:defRPr>
      </a:lvl1pPr>
      <a:lvl2pPr marL="1645826" algn="l" defTabSz="3291651" rtl="0" eaLnBrk="1" latinLnBrk="0" hangingPunct="1">
        <a:defRPr sz="6450" kern="1200">
          <a:solidFill>
            <a:schemeClr val="tx1"/>
          </a:solidFill>
          <a:latin typeface="+mn-lt"/>
          <a:ea typeface="+mn-ea"/>
          <a:cs typeface="+mn-cs"/>
        </a:defRPr>
      </a:lvl2pPr>
      <a:lvl3pPr marL="3291651" algn="l" defTabSz="3291651" rtl="0" eaLnBrk="1" latinLnBrk="0" hangingPunct="1">
        <a:defRPr sz="6450" kern="1200">
          <a:solidFill>
            <a:schemeClr val="tx1"/>
          </a:solidFill>
          <a:latin typeface="+mn-lt"/>
          <a:ea typeface="+mn-ea"/>
          <a:cs typeface="+mn-cs"/>
        </a:defRPr>
      </a:lvl3pPr>
      <a:lvl4pPr marL="4937478" algn="l" defTabSz="3291651" rtl="0" eaLnBrk="1" latinLnBrk="0" hangingPunct="1">
        <a:defRPr sz="6450" kern="1200">
          <a:solidFill>
            <a:schemeClr val="tx1"/>
          </a:solidFill>
          <a:latin typeface="+mn-lt"/>
          <a:ea typeface="+mn-ea"/>
          <a:cs typeface="+mn-cs"/>
        </a:defRPr>
      </a:lvl4pPr>
      <a:lvl5pPr marL="6583304" algn="l" defTabSz="3291651" rtl="0" eaLnBrk="1" latinLnBrk="0" hangingPunct="1">
        <a:defRPr sz="6450" kern="1200">
          <a:solidFill>
            <a:schemeClr val="tx1"/>
          </a:solidFill>
          <a:latin typeface="+mn-lt"/>
          <a:ea typeface="+mn-ea"/>
          <a:cs typeface="+mn-cs"/>
        </a:defRPr>
      </a:lvl5pPr>
      <a:lvl6pPr marL="8229129" algn="l" defTabSz="3291651" rtl="0" eaLnBrk="1" latinLnBrk="0" hangingPunct="1">
        <a:defRPr sz="6450" kern="1200">
          <a:solidFill>
            <a:schemeClr val="tx1"/>
          </a:solidFill>
          <a:latin typeface="+mn-lt"/>
          <a:ea typeface="+mn-ea"/>
          <a:cs typeface="+mn-cs"/>
        </a:defRPr>
      </a:lvl6pPr>
      <a:lvl7pPr marL="9874954" algn="l" defTabSz="3291651" rtl="0" eaLnBrk="1" latinLnBrk="0" hangingPunct="1">
        <a:defRPr sz="6450" kern="1200">
          <a:solidFill>
            <a:schemeClr val="tx1"/>
          </a:solidFill>
          <a:latin typeface="+mn-lt"/>
          <a:ea typeface="+mn-ea"/>
          <a:cs typeface="+mn-cs"/>
        </a:defRPr>
      </a:lvl7pPr>
      <a:lvl8pPr marL="11520781" algn="l" defTabSz="3291651" rtl="0" eaLnBrk="1" latinLnBrk="0" hangingPunct="1">
        <a:defRPr sz="6450" kern="1200">
          <a:solidFill>
            <a:schemeClr val="tx1"/>
          </a:solidFill>
          <a:latin typeface="+mn-lt"/>
          <a:ea typeface="+mn-ea"/>
          <a:cs typeface="+mn-cs"/>
        </a:defRPr>
      </a:lvl8pPr>
      <a:lvl9pPr marL="13166606" algn="l" defTabSz="3291651" rtl="0" eaLnBrk="1" latinLnBrk="0" hangingPunct="1">
        <a:defRPr sz="64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hyperlink" Target="http://crater.sr.unh.edu/"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1" name="Title 3"/>
          <p:cNvSpPr>
            <a:spLocks noGrp="1"/>
          </p:cNvSpPr>
          <p:nvPr>
            <p:ph type="ctrTitle"/>
          </p:nvPr>
        </p:nvSpPr>
        <p:spPr>
          <a:xfrm>
            <a:off x="5334000" y="407747"/>
            <a:ext cx="33299399" cy="1730401"/>
          </a:xfrm>
          <a:solidFill>
            <a:schemeClr val="bg1"/>
          </a:solidFill>
          <a:ln>
            <a:solidFill>
              <a:schemeClr val="tx1"/>
            </a:solidFill>
            <a:miter lim="800000"/>
            <a:headEnd/>
            <a:tailEnd/>
          </a:ln>
        </p:spPr>
        <p:txBody>
          <a:bodyPr/>
          <a:lstStyle/>
          <a:p>
            <a:r>
              <a:rPr lang="en-US" altLang="en-US" sz="11500" b="1" dirty="0"/>
              <a:t>A Serendipitous New View of Lunar Albedo Radiation</a:t>
            </a:r>
          </a:p>
        </p:txBody>
      </p:sp>
      <p:sp>
        <p:nvSpPr>
          <p:cNvPr id="5" name="Subtitle 4"/>
          <p:cNvSpPr>
            <a:spLocks noGrp="1"/>
          </p:cNvSpPr>
          <p:nvPr>
            <p:ph type="subTitle" idx="1"/>
          </p:nvPr>
        </p:nvSpPr>
        <p:spPr>
          <a:xfrm>
            <a:off x="5334000" y="2382764"/>
            <a:ext cx="33299399" cy="1829046"/>
          </a:xfrm>
          <a:solidFill>
            <a:schemeClr val="bg1"/>
          </a:solidFill>
          <a:ln>
            <a:solidFill>
              <a:schemeClr val="tx1"/>
            </a:solidFill>
          </a:ln>
        </p:spPr>
        <p:txBody>
          <a:bodyPr rtlCol="0">
            <a:normAutofit fontScale="25000" lnSpcReduction="20000"/>
          </a:bodyPr>
          <a:lstStyle/>
          <a:p>
            <a:pPr defTabSz="3291651" fontAlgn="auto">
              <a:spcAft>
                <a:spcPts val="0"/>
              </a:spcAft>
              <a:defRPr/>
            </a:pPr>
            <a:r>
              <a:rPr lang="en-US" sz="19200" b="1" dirty="0">
                <a:solidFill>
                  <a:schemeClr val="tx1"/>
                </a:solidFill>
              </a:rPr>
              <a:t>J. K. Wilson</a:t>
            </a:r>
            <a:r>
              <a:rPr lang="en-US" sz="19200" b="1" baseline="30000" dirty="0">
                <a:solidFill>
                  <a:schemeClr val="tx1"/>
                </a:solidFill>
              </a:rPr>
              <a:t>1,2</a:t>
            </a:r>
            <a:r>
              <a:rPr lang="en-US" sz="19200" b="1" dirty="0">
                <a:solidFill>
                  <a:schemeClr val="tx1"/>
                </a:solidFill>
              </a:rPr>
              <a:t>, </a:t>
            </a:r>
            <a:r>
              <a:rPr lang="en-US" sz="19200" b="1" u="sng" dirty="0">
                <a:solidFill>
                  <a:schemeClr val="tx1"/>
                </a:solidFill>
              </a:rPr>
              <a:t>H. E. Spence</a:t>
            </a:r>
            <a:r>
              <a:rPr lang="en-US" sz="19200" b="1" u="sng" baseline="30000" dirty="0">
                <a:solidFill>
                  <a:schemeClr val="tx1"/>
                </a:solidFill>
              </a:rPr>
              <a:t>1,2</a:t>
            </a:r>
            <a:r>
              <a:rPr lang="en-US" sz="19200" b="1" dirty="0">
                <a:solidFill>
                  <a:schemeClr val="tx1"/>
                </a:solidFill>
              </a:rPr>
              <a:t>, N. A. Schwadron</a:t>
            </a:r>
            <a:r>
              <a:rPr lang="en-US" sz="19200" b="1" baseline="30000" dirty="0">
                <a:solidFill>
                  <a:schemeClr val="tx1"/>
                </a:solidFill>
              </a:rPr>
              <a:t>1,2</a:t>
            </a:r>
            <a:r>
              <a:rPr lang="en-US" sz="19200" b="1" dirty="0">
                <a:solidFill>
                  <a:schemeClr val="tx1"/>
                </a:solidFill>
              </a:rPr>
              <a:t>, M. D. Looper</a:t>
            </a:r>
            <a:r>
              <a:rPr lang="en-US" sz="19200" b="1" baseline="30000" dirty="0">
                <a:solidFill>
                  <a:schemeClr val="tx1"/>
                </a:solidFill>
              </a:rPr>
              <a:t>3</a:t>
            </a:r>
            <a:r>
              <a:rPr lang="en-US" sz="19200" b="1" dirty="0">
                <a:solidFill>
                  <a:schemeClr val="tx1"/>
                </a:solidFill>
              </a:rPr>
              <a:t>, A. W. Case</a:t>
            </a:r>
            <a:r>
              <a:rPr lang="en-US" sz="19200" b="1" baseline="30000" dirty="0">
                <a:solidFill>
                  <a:schemeClr val="tx1"/>
                </a:solidFill>
              </a:rPr>
              <a:t>4</a:t>
            </a:r>
            <a:r>
              <a:rPr lang="en-US" sz="19200" b="1" dirty="0">
                <a:solidFill>
                  <a:schemeClr val="tx1"/>
                </a:solidFill>
              </a:rPr>
              <a:t>, A. P. Jordan</a:t>
            </a:r>
            <a:r>
              <a:rPr lang="en-US" sz="19200" b="1" baseline="30000" dirty="0">
                <a:solidFill>
                  <a:schemeClr val="tx1"/>
                </a:solidFill>
              </a:rPr>
              <a:t>1,2</a:t>
            </a:r>
            <a:r>
              <a:rPr lang="en-US" sz="19200" b="1" dirty="0">
                <a:solidFill>
                  <a:schemeClr val="tx1"/>
                </a:solidFill>
              </a:rPr>
              <a:t>, W. de Wet</a:t>
            </a:r>
            <a:r>
              <a:rPr lang="en-US" sz="19200" b="1" baseline="30000" dirty="0">
                <a:solidFill>
                  <a:schemeClr val="tx1"/>
                </a:solidFill>
              </a:rPr>
              <a:t>1</a:t>
            </a:r>
            <a:r>
              <a:rPr lang="en-US" sz="19200" b="1" dirty="0">
                <a:solidFill>
                  <a:schemeClr val="tx1"/>
                </a:solidFill>
              </a:rPr>
              <a:t>, J. Kasper</a:t>
            </a:r>
            <a:r>
              <a:rPr lang="en-US" sz="19200" b="1" baseline="30000" dirty="0">
                <a:solidFill>
                  <a:schemeClr val="tx1"/>
                </a:solidFill>
              </a:rPr>
              <a:t>5</a:t>
            </a:r>
          </a:p>
          <a:p>
            <a:pPr algn="just" defTabSz="3291651" fontAlgn="auto">
              <a:spcAft>
                <a:spcPts val="0"/>
              </a:spcAft>
              <a:defRPr/>
            </a:pPr>
            <a:r>
              <a:rPr lang="en-US" sz="11126" baseline="30000" dirty="0">
                <a:solidFill>
                  <a:schemeClr val="tx1"/>
                </a:solidFill>
              </a:rPr>
              <a:t>1</a:t>
            </a:r>
            <a:r>
              <a:rPr lang="en-US" sz="11126" dirty="0">
                <a:solidFill>
                  <a:schemeClr val="tx1"/>
                </a:solidFill>
              </a:rPr>
              <a:t>Institute for the Study of Earth, Oceans, and Space, University of New Hampshire, Durham, NH (jody.wilson@unh.edu), </a:t>
            </a:r>
            <a:r>
              <a:rPr lang="en-US" sz="11126" baseline="30000" dirty="0">
                <a:solidFill>
                  <a:schemeClr val="tx1"/>
                </a:solidFill>
              </a:rPr>
              <a:t>2</a:t>
            </a:r>
            <a:r>
              <a:rPr lang="en-US" sz="11126" dirty="0">
                <a:solidFill>
                  <a:schemeClr val="tx1"/>
                </a:solidFill>
              </a:rPr>
              <a:t>Solar System Exploration Research Virtual Institute, NASA Ames Research Center, </a:t>
            </a:r>
            <a:r>
              <a:rPr lang="en-US" sz="11126" dirty="0" err="1">
                <a:solidFill>
                  <a:schemeClr val="tx1"/>
                </a:solidFill>
              </a:rPr>
              <a:t>Moffet</a:t>
            </a:r>
            <a:r>
              <a:rPr lang="en-US" sz="11126" dirty="0">
                <a:solidFill>
                  <a:schemeClr val="tx1"/>
                </a:solidFill>
              </a:rPr>
              <a:t> Field, California, </a:t>
            </a:r>
            <a:r>
              <a:rPr lang="en-US" sz="11126" baseline="30000" dirty="0">
                <a:solidFill>
                  <a:schemeClr val="tx1"/>
                </a:solidFill>
              </a:rPr>
              <a:t>3</a:t>
            </a:r>
            <a:r>
              <a:rPr lang="en-US" sz="11126" dirty="0">
                <a:solidFill>
                  <a:schemeClr val="tx1"/>
                </a:solidFill>
              </a:rPr>
              <a:t>The Aerospace Corporation, El Segundo, California, </a:t>
            </a:r>
            <a:r>
              <a:rPr lang="en-US" sz="11126" baseline="30000" dirty="0">
                <a:solidFill>
                  <a:schemeClr val="tx1"/>
                </a:solidFill>
              </a:rPr>
              <a:t>4</a:t>
            </a:r>
            <a:r>
              <a:rPr lang="en-US" sz="11126" dirty="0">
                <a:solidFill>
                  <a:schemeClr val="tx1"/>
                </a:solidFill>
              </a:rPr>
              <a:t>Harvard-Smithsonian Center for Astrophysics, Cambridge, MA, </a:t>
            </a:r>
            <a:r>
              <a:rPr lang="en-US" sz="11126" baseline="30000" dirty="0">
                <a:solidFill>
                  <a:schemeClr val="tx1"/>
                </a:solidFill>
              </a:rPr>
              <a:t>5</a:t>
            </a:r>
            <a:r>
              <a:rPr lang="en-US" sz="11126" dirty="0">
                <a:solidFill>
                  <a:schemeClr val="tx1"/>
                </a:solidFill>
              </a:rPr>
              <a:t>Michigan Institute for Research in Astrophysics, University of Michigan, Ann Arbor, Michigan.</a:t>
            </a:r>
          </a:p>
        </p:txBody>
      </p:sp>
      <p:sp>
        <p:nvSpPr>
          <p:cNvPr id="2055" name="TextBox 13"/>
          <p:cNvSpPr txBox="1">
            <a:spLocks noChangeArrowheads="1"/>
          </p:cNvSpPr>
          <p:nvPr/>
        </p:nvSpPr>
        <p:spPr bwMode="auto">
          <a:xfrm>
            <a:off x="545045" y="4540477"/>
            <a:ext cx="14043791" cy="5047536"/>
          </a:xfrm>
          <a:prstGeom prst="rect">
            <a:avLst/>
          </a:prstGeom>
          <a:solidFill>
            <a:schemeClr val="bg1"/>
          </a:solidFill>
          <a:ln w="9525">
            <a:solidFill>
              <a:schemeClr val="tx1"/>
            </a:solidFill>
            <a:miter lim="800000"/>
            <a:headEnd/>
            <a:tailEnd/>
          </a:ln>
        </p:spPr>
        <p:txBody>
          <a:bodyPr wrap="square" lIns="342900" tIns="137160" rIns="342900" bIns="137160">
            <a:spAutoFit/>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r>
              <a:rPr lang="en-US" altLang="en-US" sz="5400" b="1" dirty="0"/>
              <a:t>Overview</a:t>
            </a:r>
          </a:p>
          <a:p>
            <a:pPr algn="just"/>
            <a:r>
              <a:rPr lang="en-US" sz="3200" dirty="0"/>
              <a:t>We have discovered a new lunar radiation mapping method using data from the Cosmic Ray Telescope for the Effects of Radiation [1] (CRaTER) on the Lunar Reconnaissance Orbiter (LRO) that is simpler to implement while generating a cleaner signal than previous methods.  The new map is an extension of a formula that precisely identifies </a:t>
            </a:r>
            <a:r>
              <a:rPr lang="en-US" sz="3200" b="1" dirty="0"/>
              <a:t>solar energetic particle </a:t>
            </a:r>
            <a:r>
              <a:rPr lang="en-US" sz="3200" dirty="0"/>
              <a:t>(SEP) events in CRaTER data; we refer to the method hereafter as the “SEP Index.”  We find that SEP events cover ~20% of the LRO mission timeline from launch through the end of 2017, and we use the remaining ~80% of the data (solar quiet periods) to map the Moon.</a:t>
            </a:r>
          </a:p>
        </p:txBody>
      </p:sp>
      <p:sp>
        <p:nvSpPr>
          <p:cNvPr id="2056" name="AutoShape 2" descr="imap://jkwilson@guero.sr.unh.edu:993/fetch%3EUID%3E/INBOX%3E45949?part=1.2.2&amp;filename=gefhaahe.png"/>
          <p:cNvSpPr>
            <a:spLocks noChangeAspect="1" noChangeArrowheads="1"/>
          </p:cNvSpPr>
          <p:nvPr/>
        </p:nvSpPr>
        <p:spPr bwMode="auto">
          <a:xfrm>
            <a:off x="5603081" y="4006454"/>
            <a:ext cx="228600" cy="22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eaLnBrk="1" hangingPunct="1"/>
            <a:endParaRPr lang="en-US" altLang="en-US" sz="6450"/>
          </a:p>
        </p:txBody>
      </p:sp>
      <p:pic>
        <p:nvPicPr>
          <p:cNvPr id="2057" name="Picture 19" descr="gefhaah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6437" y="384503"/>
            <a:ext cx="4482702" cy="382730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058" name="Picture 20" descr="hbagbchc.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014400" y="396404"/>
            <a:ext cx="4482701" cy="38035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062" name="TextBox 36"/>
          <p:cNvSpPr txBox="1">
            <a:spLocks noChangeArrowheads="1"/>
          </p:cNvSpPr>
          <p:nvPr/>
        </p:nvSpPr>
        <p:spPr bwMode="auto">
          <a:xfrm>
            <a:off x="15013979" y="28598323"/>
            <a:ext cx="14062399" cy="4062651"/>
          </a:xfrm>
          <a:prstGeom prst="rect">
            <a:avLst/>
          </a:prstGeom>
          <a:solidFill>
            <a:schemeClr val="bg1"/>
          </a:solidFill>
          <a:ln w="9525">
            <a:solidFill>
              <a:schemeClr val="tx1"/>
            </a:solidFill>
            <a:miter lim="800000"/>
            <a:headEnd/>
            <a:tailEnd/>
          </a:ln>
        </p:spPr>
        <p:txBody>
          <a:bodyPr wrap="square" lIns="342900" tIns="137160" rIns="342900" bIns="137160">
            <a:spAutoFit/>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r>
              <a:rPr lang="en-US" altLang="en-US" sz="5400" b="1" dirty="0"/>
              <a:t>References</a:t>
            </a:r>
          </a:p>
          <a:p>
            <a:pPr indent="-374036" eaLnBrk="1" hangingPunct="1"/>
            <a:r>
              <a:rPr lang="en-US" altLang="en-US" sz="3200" dirty="0"/>
              <a:t>[1] Spence et al. (2010), Space Sci. Rev, 150, 243-284. [2] Wilson et al. (2012) JGR, 117, (E12).  [3] Wilson et al. (2014) AGU Fall Meeting.  [4] </a:t>
            </a:r>
            <a:r>
              <a:rPr lang="en-US" altLang="en-US" sz="3200" dirty="0" err="1"/>
              <a:t>Schwadron</a:t>
            </a:r>
            <a:r>
              <a:rPr lang="en-US" altLang="en-US" sz="3200" dirty="0"/>
              <a:t> et al. (2016) Icarus, 273, 25-25.  [5] </a:t>
            </a:r>
            <a:r>
              <a:rPr lang="en-US" altLang="en-US" sz="3200" dirty="0" err="1"/>
              <a:t>Schwadron</a:t>
            </a:r>
            <a:r>
              <a:rPr lang="en-US" altLang="en-US" sz="3200" dirty="0"/>
              <a:t> et al. (2018) Planet. Space Sci., 162, 113-132. [6] Feldman et al. (1999), Nuclear Instruments and Methods in Physics Research A, 422, 562-566. [7] Prettyman et al. (2002), 33rd LPSC, Abstract #2012.  [8] </a:t>
            </a:r>
            <a:r>
              <a:rPr lang="en-US" altLang="en-US" sz="3200" dirty="0" err="1"/>
              <a:t>Gurman</a:t>
            </a:r>
            <a:r>
              <a:rPr lang="en-US" altLang="en-US" sz="3200" dirty="0"/>
              <a:t> (2017), [online] Available at:  https://umbra.nascom.nasa.gov/SEP/ </a:t>
            </a:r>
          </a:p>
        </p:txBody>
      </p:sp>
      <p:sp>
        <p:nvSpPr>
          <p:cNvPr id="2063" name="TextBox 26"/>
          <p:cNvSpPr txBox="1">
            <a:spLocks noChangeArrowheads="1"/>
          </p:cNvSpPr>
          <p:nvPr/>
        </p:nvSpPr>
        <p:spPr bwMode="auto">
          <a:xfrm>
            <a:off x="569108" y="24500930"/>
            <a:ext cx="14062399" cy="6524863"/>
          </a:xfrm>
          <a:prstGeom prst="rect">
            <a:avLst/>
          </a:prstGeom>
          <a:solidFill>
            <a:schemeClr val="bg1"/>
          </a:solidFill>
          <a:ln w="9525">
            <a:solidFill>
              <a:schemeClr val="tx1"/>
            </a:solidFill>
            <a:miter lim="800000"/>
            <a:headEnd/>
            <a:tailEnd/>
          </a:ln>
        </p:spPr>
        <p:txBody>
          <a:bodyPr wrap="square" lIns="342900" tIns="137160" rIns="342900" bIns="137160">
            <a:spAutoFit/>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lvl="0" algn="ctr" eaLnBrk="1" hangingPunct="1"/>
            <a:r>
              <a:rPr lang="en-US" altLang="en-US" sz="5400" b="1" dirty="0">
                <a:solidFill>
                  <a:prstClr val="black"/>
                </a:solidFill>
              </a:rPr>
              <a:t>SEP Index Description &amp; Motivation</a:t>
            </a:r>
            <a:endParaRPr lang="en-US" altLang="en-US" sz="5400" dirty="0"/>
          </a:p>
          <a:p>
            <a:pPr algn="just" eaLnBrk="1" hangingPunct="1"/>
            <a:r>
              <a:rPr lang="en-US" altLang="en-US" sz="3200" dirty="0"/>
              <a:t>Unlike Wilson et al. [2,3] and </a:t>
            </a:r>
            <a:r>
              <a:rPr lang="en-US" altLang="en-US" sz="3200" dirty="0" err="1"/>
              <a:t>Schwadron</a:t>
            </a:r>
            <a:r>
              <a:rPr lang="en-US" altLang="en-US" sz="3200" dirty="0"/>
              <a:t> et al. [4,5], who used the energy deposited by each particle that registered in two or more detectors, the SEP Index uses only the total particle counting rates from four detectors and ignores (for now) any energy spectral information.  The SEP Index takes advantage of unequal shielding within the CRaTER instrument, using the least-shielded detectors (D1 and D6) as proxies for the SEP flux, and the most-shielded detectors (D3 and D4) as proxies for the highly-penetrating background galactic cosmic ray (GCR) flux.  We empirically derived the formula for the SEP Index for accurately detecting and quantifying the smallest solar energetic particle events and were surprised to find a form that varies by only ~1% during quiet periods over a span of more than 8 years.</a:t>
            </a:r>
          </a:p>
        </p:txBody>
      </p:sp>
      <p:sp>
        <p:nvSpPr>
          <p:cNvPr id="2098" name="TextBox 31"/>
          <p:cNvSpPr txBox="1">
            <a:spLocks noChangeArrowheads="1"/>
          </p:cNvSpPr>
          <p:nvPr/>
        </p:nvSpPr>
        <p:spPr bwMode="auto">
          <a:xfrm>
            <a:off x="569108" y="31259452"/>
            <a:ext cx="14050006" cy="1261884"/>
          </a:xfrm>
          <a:prstGeom prst="rect">
            <a:avLst/>
          </a:prstGeom>
          <a:solidFill>
            <a:schemeClr val="bg1"/>
          </a:solidFill>
          <a:ln w="9525">
            <a:solidFill>
              <a:schemeClr val="tx1"/>
            </a:solidFill>
            <a:miter lim="800000"/>
            <a:headEnd/>
            <a:tailEnd/>
          </a:ln>
        </p:spPr>
        <p:txBody>
          <a:bodyPr wrap="square" lIns="342900" tIns="137160" rIns="342900" bIns="137160">
            <a:spAutoFit/>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eaLnBrk="1" hangingPunct="1"/>
            <a:r>
              <a:rPr lang="en-US" altLang="en-US" sz="3200" dirty="0"/>
              <a:t>This work is supported by the NASA LRO mission and the NASA DREAM</a:t>
            </a:r>
            <a:r>
              <a:rPr lang="en-US" altLang="en-US" sz="3200" baseline="30000" dirty="0"/>
              <a:t>2</a:t>
            </a:r>
            <a:r>
              <a:rPr lang="en-US" altLang="en-US" sz="3200" dirty="0"/>
              <a:t> program.</a:t>
            </a:r>
          </a:p>
        </p:txBody>
      </p:sp>
      <p:sp>
        <p:nvSpPr>
          <p:cNvPr id="28" name="TextBox 36"/>
          <p:cNvSpPr txBox="1">
            <a:spLocks noChangeArrowheads="1"/>
          </p:cNvSpPr>
          <p:nvPr/>
        </p:nvSpPr>
        <p:spPr bwMode="auto">
          <a:xfrm>
            <a:off x="29461364" y="12374485"/>
            <a:ext cx="14051784" cy="7509748"/>
          </a:xfrm>
          <a:prstGeom prst="rect">
            <a:avLst/>
          </a:prstGeom>
          <a:solidFill>
            <a:schemeClr val="bg1"/>
          </a:solidFill>
          <a:ln w="9525">
            <a:solidFill>
              <a:schemeClr val="tx1"/>
            </a:solidFill>
            <a:miter lim="800000"/>
            <a:headEnd/>
            <a:tailEnd/>
          </a:ln>
        </p:spPr>
        <p:txBody>
          <a:bodyPr wrap="square" lIns="342900" tIns="137160" rIns="342900" bIns="137160">
            <a:spAutoFit/>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r>
              <a:rPr lang="en-US" altLang="en-US" sz="5400" b="1" dirty="0"/>
              <a:t>Next Steps</a:t>
            </a:r>
          </a:p>
          <a:p>
            <a:pPr algn="just" eaLnBrk="1" hangingPunct="1"/>
            <a:r>
              <a:rPr lang="en-US" altLang="en-US" sz="3200" dirty="0"/>
              <a:t>Using the features in the lunar map as a guide, we will generate LET spectra for different regions to search for variations in gamma rays, neutrons, or protons that identify large-scale elemental concentrations in the regolith.  If the features are due to gamma rays, then the energy resolution of </a:t>
            </a:r>
            <a:r>
              <a:rPr lang="en-US" altLang="en-US" sz="3200" dirty="0" err="1"/>
              <a:t>CRaTER’s</a:t>
            </a:r>
            <a:r>
              <a:rPr lang="en-US" altLang="en-US" sz="3200" dirty="0"/>
              <a:t> detectors gives us the potential to produce spectra with up to 4 times the spectral resolution of Lunar Prospector.  If the map features are albedo protons, then these are lower-energy protons (10-50 MeV) compared to previous proton maps (~100 MeV), </a:t>
            </a:r>
            <a:r>
              <a:rPr lang="en-US" altLang="en-US" sz="3200"/>
              <a:t>and the two </a:t>
            </a:r>
            <a:r>
              <a:rPr lang="en-US" altLang="en-US" sz="3200" dirty="0"/>
              <a:t>mapping methods together could provide depth resolution for elemental abundances in the lunar regolith.</a:t>
            </a:r>
          </a:p>
          <a:p>
            <a:pPr algn="just" eaLnBrk="1" hangingPunct="1"/>
            <a:endParaRPr lang="en-US" altLang="en-US" sz="3200" b="1" i="1" dirty="0"/>
          </a:p>
          <a:p>
            <a:pPr algn="just" eaLnBrk="1" hangingPunct="1"/>
            <a:r>
              <a:rPr lang="en-US" altLang="en-US" sz="3200" dirty="0"/>
              <a:t>In LRO’s ESM4 mission, </a:t>
            </a:r>
            <a:r>
              <a:rPr lang="en-US" altLang="en-US" sz="3200" dirty="0" err="1"/>
              <a:t>CRaTER</a:t>
            </a:r>
            <a:r>
              <a:rPr lang="en-US" altLang="en-US" sz="3200" dirty="0"/>
              <a:t> will conduct new observations of grazing-angle radiation over the poles and on the lunar night-side to search for additional signatures of surface hydration [5].</a:t>
            </a:r>
          </a:p>
        </p:txBody>
      </p:sp>
      <p:pic>
        <p:nvPicPr>
          <p:cNvPr id="6" name="Picture 5">
            <a:extLst>
              <a:ext uri="{FF2B5EF4-FFF2-40B4-BE49-F238E27FC236}">
                <a16:creationId xmlns:a16="http://schemas.microsoft.com/office/drawing/2014/main" id="{3BAFF1B9-2BC2-4E6B-AB98-69BCBE97A5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6873" y="11073708"/>
            <a:ext cx="14022240" cy="10463705"/>
          </a:xfrm>
          <a:prstGeom prst="rect">
            <a:avLst/>
          </a:prstGeom>
          <a:ln>
            <a:solidFill>
              <a:schemeClr val="tx1"/>
            </a:solidFill>
          </a:ln>
        </p:spPr>
      </p:pic>
      <p:sp>
        <p:nvSpPr>
          <p:cNvPr id="26" name="TextBox 36">
            <a:extLst>
              <a:ext uri="{FF2B5EF4-FFF2-40B4-BE49-F238E27FC236}">
                <a16:creationId xmlns:a16="http://schemas.microsoft.com/office/drawing/2014/main" id="{F952167D-D917-4AA1-B811-FF2488E3D18D}"/>
              </a:ext>
            </a:extLst>
          </p:cNvPr>
          <p:cNvSpPr txBox="1">
            <a:spLocks noChangeArrowheads="1"/>
          </p:cNvSpPr>
          <p:nvPr/>
        </p:nvSpPr>
        <p:spPr bwMode="auto">
          <a:xfrm>
            <a:off x="570154" y="21528060"/>
            <a:ext cx="14048960" cy="2739211"/>
          </a:xfrm>
          <a:prstGeom prst="rect">
            <a:avLst/>
          </a:prstGeom>
          <a:solidFill>
            <a:schemeClr val="bg1"/>
          </a:solidFill>
          <a:ln w="9525">
            <a:solidFill>
              <a:schemeClr val="tx1"/>
            </a:solidFill>
            <a:miter lim="800000"/>
            <a:headEnd/>
            <a:tailEnd/>
          </a:ln>
        </p:spPr>
        <p:txBody>
          <a:bodyPr wrap="square" lIns="342900" tIns="137160" rIns="342900" bIns="137160">
            <a:spAutoFit/>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just" eaLnBrk="1" hangingPunct="1"/>
            <a:r>
              <a:rPr lang="en-US" altLang="en-US" sz="3200" b="1" dirty="0"/>
              <a:t>Figure 1</a:t>
            </a:r>
            <a:r>
              <a:rPr lang="en-US" altLang="en-US" sz="3200" dirty="0"/>
              <a:t>.  Time history of the SEP Index. (a) The full range of SEP Index values through 2017.  (b) The same plot magnified to show the details in the GCR background, which is remarkably flat on all time-scales.  Very small SEP events stand out clearly from the background, which varies by only ~1% during solar quiet times.</a:t>
            </a:r>
          </a:p>
        </p:txBody>
      </p:sp>
      <p:pic>
        <p:nvPicPr>
          <p:cNvPr id="29" name="Picture 28">
            <a:extLst>
              <a:ext uri="{FF2B5EF4-FFF2-40B4-BE49-F238E27FC236}">
                <a16:creationId xmlns:a16="http://schemas.microsoft.com/office/drawing/2014/main" id="{BD8B8636-A29E-45F6-8BFC-8CFC088832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013980" y="5684815"/>
            <a:ext cx="14022242" cy="6689670"/>
          </a:xfrm>
          <a:prstGeom prst="rect">
            <a:avLst/>
          </a:prstGeom>
          <a:ln>
            <a:solidFill>
              <a:schemeClr val="tx1"/>
            </a:solidFill>
          </a:ln>
        </p:spPr>
      </p:pic>
      <p:sp>
        <p:nvSpPr>
          <p:cNvPr id="30" name="TextBox 26">
            <a:extLst>
              <a:ext uri="{FF2B5EF4-FFF2-40B4-BE49-F238E27FC236}">
                <a16:creationId xmlns:a16="http://schemas.microsoft.com/office/drawing/2014/main" id="{157E9111-8837-46EF-A632-9043E48A1C77}"/>
              </a:ext>
            </a:extLst>
          </p:cNvPr>
          <p:cNvSpPr txBox="1">
            <a:spLocks noChangeArrowheads="1"/>
          </p:cNvSpPr>
          <p:nvPr/>
        </p:nvSpPr>
        <p:spPr bwMode="auto">
          <a:xfrm>
            <a:off x="556715" y="9916680"/>
            <a:ext cx="14062399" cy="1107996"/>
          </a:xfrm>
          <a:prstGeom prst="rect">
            <a:avLst/>
          </a:prstGeom>
          <a:solidFill>
            <a:schemeClr val="bg1"/>
          </a:solidFill>
          <a:ln w="9525">
            <a:solidFill>
              <a:schemeClr val="tx1"/>
            </a:solidFill>
            <a:miter lim="800000"/>
            <a:headEnd/>
            <a:tailEnd/>
          </a:ln>
        </p:spPr>
        <p:txBody>
          <a:bodyPr wrap="square" lIns="342900" tIns="137160" rIns="342900" bIns="137160">
            <a:spAutoFit/>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r>
              <a:rPr lang="en-US" altLang="en-US" sz="5400" b="1" dirty="0"/>
              <a:t>Solar Energetic Particle (SEP) Index</a:t>
            </a:r>
          </a:p>
        </p:txBody>
      </p:sp>
      <p:sp>
        <p:nvSpPr>
          <p:cNvPr id="31" name="TextBox 30">
            <a:extLst>
              <a:ext uri="{FF2B5EF4-FFF2-40B4-BE49-F238E27FC236}">
                <a16:creationId xmlns:a16="http://schemas.microsoft.com/office/drawing/2014/main" id="{201D8DA1-1B39-4ADC-8B74-E43EE0BA7E58}"/>
              </a:ext>
            </a:extLst>
          </p:cNvPr>
          <p:cNvSpPr txBox="1"/>
          <p:nvPr/>
        </p:nvSpPr>
        <p:spPr>
          <a:xfrm>
            <a:off x="14989234" y="4555382"/>
            <a:ext cx="14051783" cy="1107996"/>
          </a:xfrm>
          <a:prstGeom prst="rect">
            <a:avLst/>
          </a:prstGeom>
          <a:solidFill>
            <a:schemeClr val="bg1"/>
          </a:solidFill>
          <a:ln>
            <a:solidFill>
              <a:schemeClr val="tx1"/>
            </a:solidFill>
          </a:ln>
        </p:spPr>
        <p:txBody>
          <a:bodyPr wrap="square" lIns="342900" tIns="137160" rIns="342900" bIns="137160">
            <a:spAutoFit/>
          </a:bodyPr>
          <a:lstStyle/>
          <a:p>
            <a:pPr algn="ctr" defTabSz="3291651" eaLnBrk="1" fontAlgn="auto" hangingPunct="1">
              <a:spcBef>
                <a:spcPts val="0"/>
              </a:spcBef>
              <a:spcAft>
                <a:spcPts val="0"/>
              </a:spcAft>
              <a:defRPr/>
            </a:pPr>
            <a:r>
              <a:rPr lang="en-US" sz="5400" b="1" dirty="0">
                <a:latin typeface="+mn-lt"/>
              </a:rPr>
              <a:t>New Lunar Radiation Map </a:t>
            </a:r>
          </a:p>
        </p:txBody>
      </p:sp>
      <p:sp>
        <p:nvSpPr>
          <p:cNvPr id="36" name="TextBox 26">
            <a:extLst>
              <a:ext uri="{FF2B5EF4-FFF2-40B4-BE49-F238E27FC236}">
                <a16:creationId xmlns:a16="http://schemas.microsoft.com/office/drawing/2014/main" id="{143AFC09-8C1B-4A60-BF85-29D8A779699F}"/>
              </a:ext>
            </a:extLst>
          </p:cNvPr>
          <p:cNvSpPr txBox="1">
            <a:spLocks noChangeArrowheads="1"/>
          </p:cNvSpPr>
          <p:nvPr/>
        </p:nvSpPr>
        <p:spPr bwMode="auto">
          <a:xfrm>
            <a:off x="15013979" y="15430409"/>
            <a:ext cx="14022241" cy="6032421"/>
          </a:xfrm>
          <a:prstGeom prst="rect">
            <a:avLst/>
          </a:prstGeom>
          <a:solidFill>
            <a:schemeClr val="bg1"/>
          </a:solidFill>
          <a:ln w="9525">
            <a:solidFill>
              <a:schemeClr val="tx1"/>
            </a:solidFill>
            <a:miter lim="800000"/>
            <a:headEnd/>
            <a:tailEnd/>
          </a:ln>
        </p:spPr>
        <p:txBody>
          <a:bodyPr wrap="square" lIns="342900" tIns="137160" rIns="342900" bIns="137160">
            <a:spAutoFit/>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lvl="0" algn="ctr" eaLnBrk="1" hangingPunct="1"/>
            <a:r>
              <a:rPr lang="en-US" altLang="en-US" sz="5400" b="1" dirty="0">
                <a:solidFill>
                  <a:prstClr val="black"/>
                </a:solidFill>
              </a:rPr>
              <a:t>Candidate Particles in SEP Index Map</a:t>
            </a:r>
            <a:endParaRPr lang="en-US" altLang="en-US" sz="5400" dirty="0"/>
          </a:p>
          <a:p>
            <a:pPr algn="just" eaLnBrk="1" hangingPunct="1"/>
            <a:r>
              <a:rPr lang="en-US" altLang="en-US" sz="3200" dirty="0"/>
              <a:t>Albedo protons, neutrons, and gamma rays are the most likely contributors to the features in the lunar SEP Index map.  Because the SEP Index uses the ratios of outer detector (D1, D6) rates to inner detector (D3, D4) rates, any enhanced signal in D6 which is correlated with a location on the Moon will appear as an enhancement in the SEP Index map, and we assume this is the case for the features seen in Figure 2.  Most candidate albedo particles will to some degree generate a higher signal in D6 compared to the other detectors (Figure 3), but the peculiar SEP Index calculation results in a lower sensitivity to highly-penetrative particles like neutrons compared to other types of radiation like albedo protons and gamma rays.</a:t>
            </a:r>
          </a:p>
        </p:txBody>
      </p:sp>
      <p:sp>
        <p:nvSpPr>
          <p:cNvPr id="38" name="TextBox 14">
            <a:extLst>
              <a:ext uri="{FF2B5EF4-FFF2-40B4-BE49-F238E27FC236}">
                <a16:creationId xmlns:a16="http://schemas.microsoft.com/office/drawing/2014/main" id="{35114711-1459-4298-9BD9-1E54BD015EB1}"/>
              </a:ext>
            </a:extLst>
          </p:cNvPr>
          <p:cNvSpPr txBox="1">
            <a:spLocks noChangeArrowheads="1"/>
          </p:cNvSpPr>
          <p:nvPr/>
        </p:nvSpPr>
        <p:spPr bwMode="auto">
          <a:xfrm>
            <a:off x="20070649" y="21678610"/>
            <a:ext cx="8997134" cy="6703933"/>
          </a:xfrm>
          <a:prstGeom prst="rect">
            <a:avLst/>
          </a:prstGeom>
          <a:solidFill>
            <a:schemeClr val="bg1"/>
          </a:solidFill>
          <a:ln w="9525">
            <a:solidFill>
              <a:schemeClr val="tx1"/>
            </a:solidFill>
            <a:miter lim="800000"/>
            <a:headEnd/>
            <a:tailEnd/>
          </a:ln>
        </p:spPr>
        <p:txBody>
          <a:bodyPr wrap="square" lIns="374073" tIns="149629" rIns="374073" bIns="149629">
            <a:spAutoFit/>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just" eaLnBrk="1" hangingPunct="1"/>
            <a:r>
              <a:rPr lang="en-US" altLang="en-US" sz="3200" b="1" dirty="0"/>
              <a:t>Figure 3.  </a:t>
            </a:r>
            <a:r>
              <a:rPr lang="en-US" altLang="en-US" sz="3200" dirty="0"/>
              <a:t>Diagram of </a:t>
            </a:r>
            <a:r>
              <a:rPr lang="en-US" altLang="en-US" sz="3200" dirty="0" err="1"/>
              <a:t>CRaTER</a:t>
            </a:r>
            <a:r>
              <a:rPr lang="en-US" altLang="en-US" sz="3200" dirty="0"/>
              <a:t> Instrument showing nominal geometry relative to the Moon. </a:t>
            </a:r>
            <a:r>
              <a:rPr lang="en-US" altLang="en-US" sz="3200" dirty="0" err="1"/>
              <a:t>CRaTER's</a:t>
            </a:r>
            <a:r>
              <a:rPr lang="en-US" altLang="en-US" sz="3200" dirty="0"/>
              <a:t> six detectors can discriminate different elements in the galactic cosmic ray (GCR) population above ~10 MeV </a:t>
            </a:r>
            <a:r>
              <a:rPr lang="en-US" altLang="en-US" sz="3200"/>
              <a:t>per nucleon </a:t>
            </a:r>
            <a:r>
              <a:rPr lang="en-US" altLang="en-US" sz="3200" dirty="0"/>
              <a:t>and can also distinguish between GCRs arriving from deep space and albedo particles traveling up from the lunar surface. Between the three detector pairs are two pieces of tissue equivalent plastic (TEP) that absorb radiation in a manner similar  to human tissue. </a:t>
            </a:r>
          </a:p>
          <a:p>
            <a:pPr algn="just" eaLnBrk="1" hangingPunct="1"/>
            <a:endParaRPr lang="en-US" altLang="en-US" sz="3200" dirty="0"/>
          </a:p>
          <a:p>
            <a:pPr algn="ctr" eaLnBrk="1" hangingPunct="1"/>
            <a:r>
              <a:rPr lang="en-US" altLang="en-US" sz="3200" dirty="0"/>
              <a:t>  </a:t>
            </a:r>
            <a:r>
              <a:rPr lang="en-US" altLang="en-US" sz="3200" b="1" u="sng" dirty="0">
                <a:hlinkClick r:id="rId7"/>
              </a:rPr>
              <a:t>http://crater.sr.unh.edu/</a:t>
            </a:r>
            <a:endParaRPr lang="en-US" altLang="en-US" sz="3200" b="1" u="sng" dirty="0"/>
          </a:p>
        </p:txBody>
      </p:sp>
      <p:pic>
        <p:nvPicPr>
          <p:cNvPr id="17" name="Picture 16">
            <a:extLst>
              <a:ext uri="{FF2B5EF4-FFF2-40B4-BE49-F238E27FC236}">
                <a16:creationId xmlns:a16="http://schemas.microsoft.com/office/drawing/2014/main" id="{59C2B4E0-87FD-4504-B493-2283D15092A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042053" y="21702080"/>
            <a:ext cx="4999951" cy="6666603"/>
          </a:xfrm>
          <a:prstGeom prst="rect">
            <a:avLst/>
          </a:prstGeom>
          <a:ln>
            <a:solidFill>
              <a:schemeClr val="tx1"/>
            </a:solidFill>
          </a:ln>
        </p:spPr>
      </p:pic>
      <p:sp>
        <p:nvSpPr>
          <p:cNvPr id="27" name="TextBox 36">
            <a:extLst>
              <a:ext uri="{FF2B5EF4-FFF2-40B4-BE49-F238E27FC236}">
                <a16:creationId xmlns:a16="http://schemas.microsoft.com/office/drawing/2014/main" id="{08C0C245-B975-401D-AA69-81B6D694DC66}"/>
              </a:ext>
            </a:extLst>
          </p:cNvPr>
          <p:cNvSpPr txBox="1">
            <a:spLocks noChangeArrowheads="1"/>
          </p:cNvSpPr>
          <p:nvPr/>
        </p:nvSpPr>
        <p:spPr bwMode="auto">
          <a:xfrm>
            <a:off x="14984438" y="12375514"/>
            <a:ext cx="14051783" cy="2839115"/>
          </a:xfrm>
          <a:prstGeom prst="rect">
            <a:avLst/>
          </a:prstGeom>
          <a:solidFill>
            <a:schemeClr val="bg1"/>
          </a:solidFill>
          <a:ln w="9525">
            <a:solidFill>
              <a:schemeClr val="tx1"/>
            </a:solidFill>
            <a:miter lim="800000"/>
            <a:headEnd/>
            <a:tailEnd/>
          </a:ln>
        </p:spPr>
        <p:txBody>
          <a:bodyPr wrap="square" lIns="342900" tIns="137160" rIns="342900" bIns="137160">
            <a:spAutoFit/>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just" eaLnBrk="1" hangingPunct="1"/>
            <a:r>
              <a:rPr lang="en-US" altLang="en-US" sz="3200" b="1" dirty="0"/>
              <a:t>Figure 2</a:t>
            </a:r>
            <a:r>
              <a:rPr lang="en-US" altLang="en-US" sz="3200" dirty="0"/>
              <a:t>.  Lunar map of the SEP Index with 10°×10° binning, covering latitudes from 60° N to 60° S. The lunar </a:t>
            </a:r>
            <a:r>
              <a:rPr lang="en-US" altLang="en-US" sz="3200" dirty="0" err="1"/>
              <a:t>maria</a:t>
            </a:r>
            <a:r>
              <a:rPr lang="en-US" altLang="en-US" sz="3200" dirty="0"/>
              <a:t> on the Earth-facing hemisphere generally have a ~0.5% higher SEPI value than the highlands, and the South Pole Atkin Basin (lower left and lower right) is also slightly higher.  Each pixel has an uncertainty of ~0.005, or ~8% of the map’s full dynamic range.</a:t>
            </a:r>
          </a:p>
        </p:txBody>
      </p:sp>
      <p:sp>
        <p:nvSpPr>
          <p:cNvPr id="25" name="TextBox 24"/>
          <p:cNvSpPr txBox="1"/>
          <p:nvPr/>
        </p:nvSpPr>
        <p:spPr>
          <a:xfrm>
            <a:off x="29461365" y="4555382"/>
            <a:ext cx="14051783" cy="7509748"/>
          </a:xfrm>
          <a:prstGeom prst="rect">
            <a:avLst/>
          </a:prstGeom>
          <a:solidFill>
            <a:schemeClr val="bg1"/>
          </a:solidFill>
          <a:ln>
            <a:solidFill>
              <a:schemeClr val="tx1"/>
            </a:solidFill>
          </a:ln>
        </p:spPr>
        <p:txBody>
          <a:bodyPr wrap="square" lIns="342900" tIns="137160" rIns="342900" bIns="137160">
            <a:spAutoFit/>
          </a:bodyPr>
          <a:lstStyle/>
          <a:p>
            <a:pPr algn="ctr" defTabSz="3291651" eaLnBrk="1" fontAlgn="auto" hangingPunct="1">
              <a:spcBef>
                <a:spcPts val="0"/>
              </a:spcBef>
              <a:spcAft>
                <a:spcPts val="0"/>
              </a:spcAft>
              <a:defRPr/>
            </a:pPr>
            <a:r>
              <a:rPr lang="en-US" sz="5400" b="1" dirty="0">
                <a:solidFill>
                  <a:prstClr val="black"/>
                </a:solidFill>
                <a:latin typeface="Calibri"/>
              </a:rPr>
              <a:t>Features of the SEP Index Map </a:t>
            </a:r>
            <a:endParaRPr lang="en-US" sz="5400" dirty="0">
              <a:ea typeface="Calibri" panose="020F0502020204030204" pitchFamily="34" charset="0"/>
              <a:cs typeface="Calibri" panose="020F0502020204030204" pitchFamily="34" charset="0"/>
            </a:endParaRPr>
          </a:p>
          <a:p>
            <a:pPr algn="just">
              <a:spcBef>
                <a:spcPts val="0"/>
              </a:spcBef>
              <a:spcAft>
                <a:spcPts val="0"/>
              </a:spcAft>
            </a:pPr>
            <a:r>
              <a:rPr lang="en-US" sz="3200" dirty="0">
                <a:ea typeface="Calibri" panose="020F0502020204030204" pitchFamily="34" charset="0"/>
                <a:cs typeface="Calibri" panose="020F0502020204030204" pitchFamily="34" charset="0"/>
              </a:rPr>
              <a:t>When we sort quiet-time SEP Index values by location over the Moon instead of by mission time, we generate a type of radiation map of the Moon.  The new map has a vastly improved signal-to-noise ratio over more complex mapping methods that targeted albedo protons [2,3,4,5] and it closely resembles lunar gamma ray maps for certain elements made by Lunar Prospector, particularly maps of KREEP terrain constituents such as titanium and thorium [6,7]. Figure 2 shows the new map with higher index values represented by darker shades. Given that detector D6 faces the Moon with minimal shielding, and that the D6 detection rate appears in the numerator of one term of the SEP Index, any “bright” or “dim” features that appear in a SEP Index map of the Moon are probably due to an enhancement or dearth, respectively, of lunar albedo particles or photons that can reach D6 more easily than the other three detectors in the SEP Index (D4, D3, and D1).</a:t>
            </a:r>
          </a:p>
        </p:txBody>
      </p:sp>
      <p:pic>
        <p:nvPicPr>
          <p:cNvPr id="35" name="Picture 34">
            <a:extLst>
              <a:ext uri="{FF2B5EF4-FFF2-40B4-BE49-F238E27FC236}">
                <a16:creationId xmlns:a16="http://schemas.microsoft.com/office/drawing/2014/main" id="{D6B19743-F619-4BB1-AEBE-439C2B751A0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506974" y="21280362"/>
            <a:ext cx="14022241" cy="9089562"/>
          </a:xfrm>
          <a:prstGeom prst="rect">
            <a:avLst/>
          </a:prstGeom>
        </p:spPr>
      </p:pic>
      <p:sp>
        <p:nvSpPr>
          <p:cNvPr id="56" name="TextBox 55">
            <a:extLst>
              <a:ext uri="{FF2B5EF4-FFF2-40B4-BE49-F238E27FC236}">
                <a16:creationId xmlns:a16="http://schemas.microsoft.com/office/drawing/2014/main" id="{731ABAC9-7EE9-42E3-82A4-FFDE6B458369}"/>
              </a:ext>
            </a:extLst>
          </p:cNvPr>
          <p:cNvSpPr txBox="1"/>
          <p:nvPr/>
        </p:nvSpPr>
        <p:spPr>
          <a:xfrm>
            <a:off x="29483135" y="20165182"/>
            <a:ext cx="14051783" cy="1107996"/>
          </a:xfrm>
          <a:prstGeom prst="rect">
            <a:avLst/>
          </a:prstGeom>
          <a:solidFill>
            <a:schemeClr val="bg1"/>
          </a:solidFill>
          <a:ln>
            <a:solidFill>
              <a:schemeClr val="tx1"/>
            </a:solidFill>
          </a:ln>
        </p:spPr>
        <p:txBody>
          <a:bodyPr wrap="square" lIns="342900" tIns="137160" rIns="342900" bIns="137160">
            <a:spAutoFit/>
          </a:bodyPr>
          <a:lstStyle/>
          <a:p>
            <a:pPr algn="ctr" defTabSz="3291651" eaLnBrk="1" fontAlgn="auto" hangingPunct="1">
              <a:spcBef>
                <a:spcPts val="0"/>
              </a:spcBef>
              <a:spcAft>
                <a:spcPts val="0"/>
              </a:spcAft>
              <a:defRPr/>
            </a:pPr>
            <a:r>
              <a:rPr lang="en-US" sz="5400" b="1">
                <a:latin typeface="+mn-lt"/>
              </a:rPr>
              <a:t>Additional Result: </a:t>
            </a:r>
            <a:r>
              <a:rPr lang="en-US" sz="5400" b="1" dirty="0">
                <a:latin typeface="+mn-lt"/>
              </a:rPr>
              <a:t>Detecting Small SEP Events </a:t>
            </a:r>
          </a:p>
        </p:txBody>
      </p:sp>
      <p:sp>
        <p:nvSpPr>
          <p:cNvPr id="57" name="TextBox 36">
            <a:extLst>
              <a:ext uri="{FF2B5EF4-FFF2-40B4-BE49-F238E27FC236}">
                <a16:creationId xmlns:a16="http://schemas.microsoft.com/office/drawing/2014/main" id="{3909B697-8ABB-4CD1-9473-740E492514E4}"/>
              </a:ext>
            </a:extLst>
          </p:cNvPr>
          <p:cNvSpPr txBox="1">
            <a:spLocks noChangeArrowheads="1"/>
          </p:cNvSpPr>
          <p:nvPr/>
        </p:nvSpPr>
        <p:spPr bwMode="auto">
          <a:xfrm>
            <a:off x="29493614" y="30369924"/>
            <a:ext cx="14048960" cy="2246769"/>
          </a:xfrm>
          <a:prstGeom prst="rect">
            <a:avLst/>
          </a:prstGeom>
          <a:solidFill>
            <a:schemeClr val="bg1"/>
          </a:solidFill>
          <a:ln w="9525">
            <a:solidFill>
              <a:schemeClr val="tx1"/>
            </a:solidFill>
            <a:miter lim="800000"/>
            <a:headEnd/>
            <a:tailEnd/>
          </a:ln>
        </p:spPr>
        <p:txBody>
          <a:bodyPr wrap="square" lIns="342900" tIns="137160" rIns="342900" bIns="137160">
            <a:spAutoFit/>
          </a:bodyPr>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just" eaLnBrk="1" hangingPunct="1"/>
            <a:r>
              <a:rPr lang="en-US" altLang="en-US" sz="3200" b="1" dirty="0"/>
              <a:t>Figure 4.  </a:t>
            </a:r>
            <a:r>
              <a:rPr lang="en-US" altLang="en-US" sz="3200" dirty="0"/>
              <a:t>Comparison of SEP event magnitudes as determined by the maximum SEP Index values during each event (x-axis) and the GOES peak proton flux above 10 MeV during each event (y-axis, data from [8]). Blue lines indicate differences from the official GOES SEP event list and the calculated maximum GOES flux.</a:t>
            </a:r>
          </a:p>
        </p:txBody>
      </p:sp>
      <p:cxnSp>
        <p:nvCxnSpPr>
          <p:cNvPr id="41" name="Straight Connector 40">
            <a:extLst>
              <a:ext uri="{FF2B5EF4-FFF2-40B4-BE49-F238E27FC236}">
                <a16:creationId xmlns:a16="http://schemas.microsoft.com/office/drawing/2014/main" id="{26DC77C0-4747-46CA-9678-29B30B0E4E9B}"/>
              </a:ext>
            </a:extLst>
          </p:cNvPr>
          <p:cNvCxnSpPr>
            <a:cxnSpLocks/>
          </p:cNvCxnSpPr>
          <p:nvPr/>
        </p:nvCxnSpPr>
        <p:spPr>
          <a:xfrm>
            <a:off x="31394400" y="26289000"/>
            <a:ext cx="11790948" cy="0"/>
          </a:xfrm>
          <a:prstGeom prst="line">
            <a:avLst/>
          </a:prstGeom>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0F61E070-B6AF-42D9-B967-43C78F4CEF91}"/>
              </a:ext>
            </a:extLst>
          </p:cNvPr>
          <p:cNvSpPr txBox="1"/>
          <p:nvPr/>
        </p:nvSpPr>
        <p:spPr>
          <a:xfrm>
            <a:off x="33692431" y="27129133"/>
            <a:ext cx="4953000" cy="1200329"/>
          </a:xfrm>
          <a:prstGeom prst="rect">
            <a:avLst/>
          </a:prstGeom>
          <a:noFill/>
        </p:spPr>
        <p:txBody>
          <a:bodyPr wrap="square" rtlCol="0">
            <a:spAutoFit/>
          </a:bodyPr>
          <a:lstStyle/>
          <a:p>
            <a:r>
              <a:rPr lang="en-US" sz="3600" dirty="0"/>
              <a:t>Below-GOES threshold</a:t>
            </a:r>
          </a:p>
          <a:p>
            <a:r>
              <a:rPr lang="en-US" sz="3600" dirty="0"/>
              <a:t>“small” SEP events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9711</TotalTime>
  <Words>1408</Words>
  <Application>Microsoft Office PowerPoint</Application>
  <PresentationFormat>Custom</PresentationFormat>
  <Paragraphs>29</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A Serendipitous New View of Lunar Albedo Radiation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Detecting Low-Contrast Features in the Cosmic Ray Albedo Proton Map of the Moon</dc:title>
  <dc:creator>Jody Wilson</dc:creator>
  <cp:lastModifiedBy>jody.wlson</cp:lastModifiedBy>
  <cp:revision>260</cp:revision>
  <dcterms:created xsi:type="dcterms:W3CDTF">2013-10-08T15:32:58Z</dcterms:created>
  <dcterms:modified xsi:type="dcterms:W3CDTF">2019-12-04T15:53:05Z</dcterms:modified>
</cp:coreProperties>
</file>