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
  </p:notesMasterIdLst>
  <p:handoutMasterIdLst>
    <p:handoutMasterId r:id="rId4"/>
  </p:handoutMasterIdLst>
  <p:sldIdLst>
    <p:sldId id="259" r:id="rId2"/>
  </p:sldIdLst>
  <p:sldSz cx="40233600" cy="32918400"/>
  <p:notesSz cx="7077075" cy="9363075"/>
  <p:defaultTextStyle>
    <a:defPPr>
      <a:defRPr lang="en-US"/>
    </a:defPPr>
    <a:lvl1pPr algn="ctr" rtl="0" fontAlgn="base">
      <a:spcBef>
        <a:spcPct val="0"/>
      </a:spcBef>
      <a:spcAft>
        <a:spcPct val="0"/>
      </a:spcAft>
      <a:defRPr sz="4300" b="1" kern="1200">
        <a:solidFill>
          <a:srgbClr val="FF9900"/>
        </a:solidFill>
        <a:latin typeface="Arial" charset="0"/>
        <a:ea typeface="+mn-ea"/>
        <a:cs typeface="+mn-cs"/>
      </a:defRPr>
    </a:lvl1pPr>
    <a:lvl2pPr marL="457200" algn="ctr" rtl="0" fontAlgn="base">
      <a:spcBef>
        <a:spcPct val="0"/>
      </a:spcBef>
      <a:spcAft>
        <a:spcPct val="0"/>
      </a:spcAft>
      <a:defRPr sz="4300" b="1" kern="1200">
        <a:solidFill>
          <a:srgbClr val="FF9900"/>
        </a:solidFill>
        <a:latin typeface="Arial" charset="0"/>
        <a:ea typeface="+mn-ea"/>
        <a:cs typeface="+mn-cs"/>
      </a:defRPr>
    </a:lvl2pPr>
    <a:lvl3pPr marL="914400" algn="ctr" rtl="0" fontAlgn="base">
      <a:spcBef>
        <a:spcPct val="0"/>
      </a:spcBef>
      <a:spcAft>
        <a:spcPct val="0"/>
      </a:spcAft>
      <a:defRPr sz="4300" b="1" kern="1200">
        <a:solidFill>
          <a:srgbClr val="FF9900"/>
        </a:solidFill>
        <a:latin typeface="Arial" charset="0"/>
        <a:ea typeface="+mn-ea"/>
        <a:cs typeface="+mn-cs"/>
      </a:defRPr>
    </a:lvl3pPr>
    <a:lvl4pPr marL="1371600" algn="ctr" rtl="0" fontAlgn="base">
      <a:spcBef>
        <a:spcPct val="0"/>
      </a:spcBef>
      <a:spcAft>
        <a:spcPct val="0"/>
      </a:spcAft>
      <a:defRPr sz="4300" b="1" kern="1200">
        <a:solidFill>
          <a:srgbClr val="FF9900"/>
        </a:solidFill>
        <a:latin typeface="Arial" charset="0"/>
        <a:ea typeface="+mn-ea"/>
        <a:cs typeface="+mn-cs"/>
      </a:defRPr>
    </a:lvl4pPr>
    <a:lvl5pPr marL="1828800" algn="ctr" rtl="0" fontAlgn="base">
      <a:spcBef>
        <a:spcPct val="0"/>
      </a:spcBef>
      <a:spcAft>
        <a:spcPct val="0"/>
      </a:spcAft>
      <a:defRPr sz="4300" b="1" kern="1200">
        <a:solidFill>
          <a:srgbClr val="FF9900"/>
        </a:solidFill>
        <a:latin typeface="Arial" charset="0"/>
        <a:ea typeface="+mn-ea"/>
        <a:cs typeface="+mn-cs"/>
      </a:defRPr>
    </a:lvl5pPr>
    <a:lvl6pPr marL="2286000" algn="l" defTabSz="914400" rtl="0" eaLnBrk="1" latinLnBrk="0" hangingPunct="1">
      <a:defRPr sz="4300" b="1" kern="1200">
        <a:solidFill>
          <a:srgbClr val="FF9900"/>
        </a:solidFill>
        <a:latin typeface="Arial" charset="0"/>
        <a:ea typeface="+mn-ea"/>
        <a:cs typeface="+mn-cs"/>
      </a:defRPr>
    </a:lvl6pPr>
    <a:lvl7pPr marL="2743200" algn="l" defTabSz="914400" rtl="0" eaLnBrk="1" latinLnBrk="0" hangingPunct="1">
      <a:defRPr sz="4300" b="1" kern="1200">
        <a:solidFill>
          <a:srgbClr val="FF9900"/>
        </a:solidFill>
        <a:latin typeface="Arial" charset="0"/>
        <a:ea typeface="+mn-ea"/>
        <a:cs typeface="+mn-cs"/>
      </a:defRPr>
    </a:lvl7pPr>
    <a:lvl8pPr marL="3200400" algn="l" defTabSz="914400" rtl="0" eaLnBrk="1" latinLnBrk="0" hangingPunct="1">
      <a:defRPr sz="4300" b="1" kern="1200">
        <a:solidFill>
          <a:srgbClr val="FF9900"/>
        </a:solidFill>
        <a:latin typeface="Arial" charset="0"/>
        <a:ea typeface="+mn-ea"/>
        <a:cs typeface="+mn-cs"/>
      </a:defRPr>
    </a:lvl8pPr>
    <a:lvl9pPr marL="3657600" algn="l" defTabSz="914400" rtl="0" eaLnBrk="1" latinLnBrk="0" hangingPunct="1">
      <a:defRPr sz="4300" b="1" kern="1200">
        <a:solidFill>
          <a:srgbClr val="FF9900"/>
        </a:solidFill>
        <a:latin typeface="Arial" charset="0"/>
        <a:ea typeface="+mn-ea"/>
        <a:cs typeface="+mn-cs"/>
      </a:defRPr>
    </a:lvl9pPr>
  </p:defaultTextStyle>
  <p:extLst>
    <p:ext uri="{EFAFB233-063F-42B5-8137-9DF3F51BA10A}">
      <p15:sldGuideLst xmlns:p15="http://schemas.microsoft.com/office/powerpoint/2012/main">
        <p15:guide id="1" orient="horz" pos="2592" userDrawn="1">
          <p15:clr>
            <a:srgbClr val="A4A3A4"/>
          </p15:clr>
        </p15:guide>
        <p15:guide id="2" pos="17760" userDrawn="1">
          <p15:clr>
            <a:srgbClr val="A4A3A4"/>
          </p15:clr>
        </p15:guide>
        <p15:guide id="3" pos="12672"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66"/>
    <a:srgbClr val="CCCCCC"/>
    <a:srgbClr val="999999"/>
    <a:srgbClr val="FF9900"/>
    <a:srgbClr val="990000"/>
    <a:srgbClr val="000050"/>
    <a:srgbClr val="00126A"/>
    <a:srgbClr val="0033CC"/>
    <a:srgbClr val="000622"/>
    <a:srgbClr val="CCE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inimized" horzBarState="maximized">
    <p:restoredLeft sz="7119" autoAdjust="0"/>
    <p:restoredTop sz="95296" autoAdjust="0"/>
  </p:normalViewPr>
  <p:slideViewPr>
    <p:cSldViewPr>
      <p:cViewPr>
        <p:scale>
          <a:sx n="23" d="100"/>
          <a:sy n="23" d="100"/>
        </p:scale>
        <p:origin x="1808" y="160"/>
      </p:cViewPr>
      <p:guideLst>
        <p:guide orient="horz" pos="2592"/>
        <p:guide pos="17760"/>
        <p:guide pos="12672"/>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4848"/>
    </p:cViewPr>
  </p:sorterViewPr>
  <p:notesViewPr>
    <p:cSldViewPr>
      <p:cViewPr varScale="1">
        <p:scale>
          <a:sx n="73" d="100"/>
          <a:sy n="73" d="100"/>
        </p:scale>
        <p:origin x="3128" y="184"/>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notesMaster" Target="notesMasters/notesMaster1.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9698" name="Rectangle 2"/>
          <p:cNvSpPr>
            <a:spLocks noGrp="1" noChangeArrowheads="1"/>
          </p:cNvSpPr>
          <p:nvPr>
            <p:ph type="hdr" sz="quarter"/>
          </p:nvPr>
        </p:nvSpPr>
        <p:spPr bwMode="auto">
          <a:xfrm>
            <a:off x="0" y="1"/>
            <a:ext cx="3066733" cy="468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4322" tIns="47161" rIns="94322" bIns="47161" numCol="1" anchor="t" anchorCtr="0" compatLnSpc="1">
            <a:prstTxWarp prst="textNoShape">
              <a:avLst/>
            </a:prstTxWarp>
          </a:bodyPr>
          <a:lstStyle>
            <a:lvl1pPr algn="l" defTabSz="942804">
              <a:defRPr sz="1200" b="0">
                <a:solidFill>
                  <a:schemeClr val="tx1"/>
                </a:solidFill>
                <a:latin typeface="Arial" pitchFamily="34" charset="0"/>
              </a:defRPr>
            </a:lvl1pPr>
          </a:lstStyle>
          <a:p>
            <a:pPr>
              <a:defRPr/>
            </a:pPr>
            <a:endParaRPr lang="en-US"/>
          </a:p>
        </p:txBody>
      </p:sp>
      <p:sp>
        <p:nvSpPr>
          <p:cNvPr id="29699" name="Rectangle 3"/>
          <p:cNvSpPr>
            <a:spLocks noGrp="1" noChangeArrowheads="1"/>
          </p:cNvSpPr>
          <p:nvPr>
            <p:ph type="dt" sz="quarter" idx="1"/>
          </p:nvPr>
        </p:nvSpPr>
        <p:spPr bwMode="auto">
          <a:xfrm>
            <a:off x="4008727" y="1"/>
            <a:ext cx="3066733" cy="468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4322" tIns="47161" rIns="94322" bIns="47161" numCol="1" anchor="t" anchorCtr="0" compatLnSpc="1">
            <a:prstTxWarp prst="textNoShape">
              <a:avLst/>
            </a:prstTxWarp>
          </a:bodyPr>
          <a:lstStyle>
            <a:lvl1pPr algn="r" defTabSz="942804">
              <a:defRPr sz="1200" b="0">
                <a:solidFill>
                  <a:schemeClr val="tx1"/>
                </a:solidFill>
                <a:latin typeface="Arial" pitchFamily="34" charset="0"/>
              </a:defRPr>
            </a:lvl1pPr>
          </a:lstStyle>
          <a:p>
            <a:pPr>
              <a:defRPr/>
            </a:pPr>
            <a:endParaRPr lang="en-US"/>
          </a:p>
        </p:txBody>
      </p:sp>
      <p:sp>
        <p:nvSpPr>
          <p:cNvPr id="29700" name="Rectangle 4"/>
          <p:cNvSpPr>
            <a:spLocks noGrp="1" noChangeArrowheads="1"/>
          </p:cNvSpPr>
          <p:nvPr>
            <p:ph type="ftr" sz="quarter" idx="2"/>
          </p:nvPr>
        </p:nvSpPr>
        <p:spPr bwMode="auto">
          <a:xfrm>
            <a:off x="0" y="8893313"/>
            <a:ext cx="3066733" cy="468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4322" tIns="47161" rIns="94322" bIns="47161" numCol="1" anchor="b" anchorCtr="0" compatLnSpc="1">
            <a:prstTxWarp prst="textNoShape">
              <a:avLst/>
            </a:prstTxWarp>
          </a:bodyPr>
          <a:lstStyle>
            <a:lvl1pPr algn="l" defTabSz="942804">
              <a:defRPr sz="1200" b="0">
                <a:solidFill>
                  <a:schemeClr val="tx1"/>
                </a:solidFill>
                <a:latin typeface="Arial" pitchFamily="34" charset="0"/>
              </a:defRPr>
            </a:lvl1pPr>
          </a:lstStyle>
          <a:p>
            <a:pPr>
              <a:defRPr/>
            </a:pPr>
            <a:endParaRPr lang="en-US"/>
          </a:p>
        </p:txBody>
      </p:sp>
      <p:sp>
        <p:nvSpPr>
          <p:cNvPr id="29701" name="Rectangle 5"/>
          <p:cNvSpPr>
            <a:spLocks noGrp="1" noChangeArrowheads="1"/>
          </p:cNvSpPr>
          <p:nvPr>
            <p:ph type="sldNum" sz="quarter" idx="3"/>
          </p:nvPr>
        </p:nvSpPr>
        <p:spPr bwMode="auto">
          <a:xfrm>
            <a:off x="4008727" y="8893313"/>
            <a:ext cx="3066733" cy="468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4322" tIns="47161" rIns="94322" bIns="47161" numCol="1" anchor="b" anchorCtr="0" compatLnSpc="1">
            <a:prstTxWarp prst="textNoShape">
              <a:avLst/>
            </a:prstTxWarp>
          </a:bodyPr>
          <a:lstStyle>
            <a:lvl1pPr algn="r" defTabSz="942804">
              <a:defRPr sz="1200" b="0">
                <a:solidFill>
                  <a:schemeClr val="tx1"/>
                </a:solidFill>
                <a:latin typeface="Arial" pitchFamily="34" charset="0"/>
              </a:defRPr>
            </a:lvl1pPr>
          </a:lstStyle>
          <a:p>
            <a:pPr>
              <a:defRPr/>
            </a:pPr>
            <a:fld id="{BDCE5CEB-6363-420F-BE45-85B064B89173}" type="slidenum">
              <a:rPr lang="en-US"/>
              <a:pPr>
                <a:defRPr/>
              </a:pPr>
              <a:t>‹#›</a:t>
            </a:fld>
            <a:endParaRPr lang="en-US"/>
          </a:p>
        </p:txBody>
      </p:sp>
    </p:spTree>
    <p:extLst>
      <p:ext uri="{BB962C8B-B14F-4D97-AF65-F5344CB8AC3E}">
        <p14:creationId xmlns:p14="http://schemas.microsoft.com/office/powerpoint/2010/main" val="84852614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67050" cy="4699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4008438" y="0"/>
            <a:ext cx="3067050" cy="469900"/>
          </a:xfrm>
          <a:prstGeom prst="rect">
            <a:avLst/>
          </a:prstGeom>
        </p:spPr>
        <p:txBody>
          <a:bodyPr vert="horz" lIns="91440" tIns="45720" rIns="91440" bIns="45720" rtlCol="0"/>
          <a:lstStyle>
            <a:lvl1pPr algn="r">
              <a:defRPr sz="1200"/>
            </a:lvl1pPr>
          </a:lstStyle>
          <a:p>
            <a:fld id="{D124B02B-82E0-BE4E-96D0-1621244E9F78}" type="datetimeFigureOut">
              <a:t>12/5/21</a:t>
            </a:fld>
            <a:endParaRPr lang="en-US"/>
          </a:p>
        </p:txBody>
      </p:sp>
      <p:sp>
        <p:nvSpPr>
          <p:cNvPr id="4" name="Slide Image Placeholder 3"/>
          <p:cNvSpPr>
            <a:spLocks noGrp="1" noRot="1" noChangeAspect="1"/>
          </p:cNvSpPr>
          <p:nvPr>
            <p:ph type="sldImg" idx="2"/>
          </p:nvPr>
        </p:nvSpPr>
        <p:spPr>
          <a:xfrm>
            <a:off x="1606550" y="1169988"/>
            <a:ext cx="3863975" cy="3160712"/>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708025" y="4505325"/>
            <a:ext cx="5661025" cy="3687763"/>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93175"/>
            <a:ext cx="3067050" cy="4699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4008438" y="8893175"/>
            <a:ext cx="3067050" cy="469900"/>
          </a:xfrm>
          <a:prstGeom prst="rect">
            <a:avLst/>
          </a:prstGeom>
        </p:spPr>
        <p:txBody>
          <a:bodyPr vert="horz" lIns="91440" tIns="45720" rIns="91440" bIns="45720" rtlCol="0" anchor="b"/>
          <a:lstStyle>
            <a:lvl1pPr algn="r">
              <a:defRPr sz="1200"/>
            </a:lvl1pPr>
          </a:lstStyle>
          <a:p>
            <a:fld id="{5FC300BB-201A-7348-8FF3-59197B9C6DF0}" type="slidenum">
              <a:t>‹#›</a:t>
            </a:fld>
            <a:endParaRPr lang="en-US"/>
          </a:p>
        </p:txBody>
      </p:sp>
    </p:spTree>
    <p:extLst>
      <p:ext uri="{BB962C8B-B14F-4D97-AF65-F5344CB8AC3E}">
        <p14:creationId xmlns:p14="http://schemas.microsoft.com/office/powerpoint/2010/main" val="71400281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5FC300BB-201A-7348-8FF3-59197B9C6DF0}" type="slidenum">
              <a:t>1</a:t>
            </a:fld>
            <a:endParaRPr lang="en-US"/>
          </a:p>
        </p:txBody>
      </p:sp>
    </p:spTree>
    <p:extLst>
      <p:ext uri="{BB962C8B-B14F-4D97-AF65-F5344CB8AC3E}">
        <p14:creationId xmlns:p14="http://schemas.microsoft.com/office/powerpoint/2010/main" val="1887624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018104" y="10226675"/>
            <a:ext cx="34197396" cy="7054850"/>
          </a:xfrm>
        </p:spPr>
        <p:txBody>
          <a:bodyPr/>
          <a:lstStyle/>
          <a:p>
            <a:r>
              <a:rPr lang="en-US"/>
              <a:t>Click to edit Master title style</a:t>
            </a:r>
          </a:p>
        </p:txBody>
      </p:sp>
      <p:sp>
        <p:nvSpPr>
          <p:cNvPr id="3" name="Subtitle 2"/>
          <p:cNvSpPr>
            <a:spLocks noGrp="1"/>
          </p:cNvSpPr>
          <p:nvPr>
            <p:ph type="subTitle" idx="1"/>
          </p:nvPr>
        </p:nvSpPr>
        <p:spPr>
          <a:xfrm>
            <a:off x="6034750" y="18653125"/>
            <a:ext cx="28164101" cy="8413750"/>
          </a:xfrm>
        </p:spPr>
        <p:txBody>
          <a:bodyPr/>
          <a:lstStyle>
            <a:lvl1pPr marL="0" indent="0" algn="ctr">
              <a:buNone/>
              <a:defRPr/>
            </a:lvl1pPr>
            <a:lvl2pPr marL="419115" indent="0" algn="ctr">
              <a:buNone/>
              <a:defRPr/>
            </a:lvl2pPr>
            <a:lvl3pPr marL="838230" indent="0" algn="ctr">
              <a:buNone/>
              <a:defRPr/>
            </a:lvl3pPr>
            <a:lvl4pPr marL="1257346" indent="0" algn="ctr">
              <a:buNone/>
              <a:defRPr/>
            </a:lvl4pPr>
            <a:lvl5pPr marL="1676461" indent="0" algn="ctr">
              <a:buNone/>
              <a:defRPr/>
            </a:lvl5pPr>
            <a:lvl6pPr marL="2095576" indent="0" algn="ctr">
              <a:buNone/>
              <a:defRPr/>
            </a:lvl6pPr>
            <a:lvl7pPr marL="2514691" indent="0" algn="ctr">
              <a:buNone/>
              <a:defRPr/>
            </a:lvl7pPr>
            <a:lvl8pPr marL="2933807" indent="0" algn="ctr">
              <a:buNone/>
              <a:defRPr/>
            </a:lvl8pPr>
            <a:lvl9pPr marL="3352922" indent="0" algn="ctr">
              <a:buNone/>
              <a:defRPr/>
            </a:lvl9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B3D5278E-ED96-461A-883E-5FD94BC35AA3}" type="slidenum">
              <a:rPr lang="en-US"/>
              <a:pPr>
                <a:defRPr/>
              </a:pPr>
              <a:t>‹#›</a:t>
            </a:fld>
            <a:endParaRPr lang="en-US"/>
          </a:p>
        </p:txBody>
      </p:sp>
    </p:spTree>
    <p:extLst>
      <p:ext uri="{BB962C8B-B14F-4D97-AF65-F5344CB8AC3E}">
        <p14:creationId xmlns:p14="http://schemas.microsoft.com/office/powerpoint/2010/main" val="38792274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099D8D97-1826-4078-ADDA-4E99B734A4D4}" type="slidenum">
              <a:rPr lang="en-US"/>
              <a:pPr>
                <a:defRPr/>
              </a:pPr>
              <a:t>‹#›</a:t>
            </a:fld>
            <a:endParaRPr lang="en-US"/>
          </a:p>
        </p:txBody>
      </p:sp>
    </p:spTree>
    <p:extLst>
      <p:ext uri="{BB962C8B-B14F-4D97-AF65-F5344CB8AC3E}">
        <p14:creationId xmlns:p14="http://schemas.microsoft.com/office/powerpoint/2010/main" val="19990178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178175" y="21153444"/>
            <a:ext cx="34198852" cy="6537325"/>
          </a:xfrm>
        </p:spPr>
        <p:txBody>
          <a:bodyPr anchor="t"/>
          <a:lstStyle>
            <a:lvl1pPr algn="l">
              <a:defRPr sz="3667" b="1" cap="all"/>
            </a:lvl1pPr>
          </a:lstStyle>
          <a:p>
            <a:r>
              <a:rPr lang="en-US"/>
              <a:t>Click to edit Master title style</a:t>
            </a:r>
          </a:p>
        </p:txBody>
      </p:sp>
      <p:sp>
        <p:nvSpPr>
          <p:cNvPr id="3" name="Text Placeholder 2"/>
          <p:cNvSpPr>
            <a:spLocks noGrp="1"/>
          </p:cNvSpPr>
          <p:nvPr>
            <p:ph type="body" idx="1"/>
          </p:nvPr>
        </p:nvSpPr>
        <p:spPr>
          <a:xfrm>
            <a:off x="3178175" y="13952538"/>
            <a:ext cx="34198852" cy="7200900"/>
          </a:xfrm>
        </p:spPr>
        <p:txBody>
          <a:bodyPr anchor="b"/>
          <a:lstStyle>
            <a:lvl1pPr marL="0" indent="0">
              <a:buNone/>
              <a:defRPr sz="1833"/>
            </a:lvl1pPr>
            <a:lvl2pPr marL="419115" indent="0">
              <a:buNone/>
              <a:defRPr sz="1650"/>
            </a:lvl2pPr>
            <a:lvl3pPr marL="838230" indent="0">
              <a:buNone/>
              <a:defRPr sz="1467"/>
            </a:lvl3pPr>
            <a:lvl4pPr marL="1257346" indent="0">
              <a:buNone/>
              <a:defRPr sz="1283"/>
            </a:lvl4pPr>
            <a:lvl5pPr marL="1676461" indent="0">
              <a:buNone/>
              <a:defRPr sz="1283"/>
            </a:lvl5pPr>
            <a:lvl6pPr marL="2095576" indent="0">
              <a:buNone/>
              <a:defRPr sz="1283"/>
            </a:lvl6pPr>
            <a:lvl7pPr marL="2514691" indent="0">
              <a:buNone/>
              <a:defRPr sz="1283"/>
            </a:lvl7pPr>
            <a:lvl8pPr marL="2933807" indent="0">
              <a:buNone/>
              <a:defRPr sz="1283"/>
            </a:lvl8pPr>
            <a:lvl9pPr marL="3352922" indent="0">
              <a:buNone/>
              <a:defRPr sz="1283"/>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89973675-D381-4E0E-B86F-9F9EFE05722F}" type="slidenum">
              <a:rPr lang="en-US"/>
              <a:pPr>
                <a:defRPr/>
              </a:pPr>
              <a:t>‹#›</a:t>
            </a:fld>
            <a:endParaRPr lang="en-US"/>
          </a:p>
        </p:txBody>
      </p:sp>
    </p:spTree>
    <p:extLst>
      <p:ext uri="{BB962C8B-B14F-4D97-AF65-F5344CB8AC3E}">
        <p14:creationId xmlns:p14="http://schemas.microsoft.com/office/powerpoint/2010/main" val="35042417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2011101" y="7680326"/>
            <a:ext cx="18035851" cy="21726525"/>
          </a:xfrm>
        </p:spPr>
        <p:txBody>
          <a:bodyPr/>
          <a:lstStyle>
            <a:lvl1pPr>
              <a:defRPr sz="2567"/>
            </a:lvl1pPr>
            <a:lvl2pPr>
              <a:defRPr sz="2200"/>
            </a:lvl2pPr>
            <a:lvl3pPr>
              <a:defRPr sz="1833"/>
            </a:lvl3pPr>
            <a:lvl4pPr>
              <a:defRPr sz="1650"/>
            </a:lvl4pPr>
            <a:lvl5pPr>
              <a:defRPr sz="1650"/>
            </a:lvl5pPr>
            <a:lvl6pPr>
              <a:defRPr sz="1650"/>
            </a:lvl6pPr>
            <a:lvl7pPr>
              <a:defRPr sz="1650"/>
            </a:lvl7pPr>
            <a:lvl8pPr>
              <a:defRPr sz="1650"/>
            </a:lvl8pPr>
            <a:lvl9pPr>
              <a:defRPr sz="165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20186653" y="7680326"/>
            <a:ext cx="18035851" cy="21726525"/>
          </a:xfrm>
        </p:spPr>
        <p:txBody>
          <a:bodyPr/>
          <a:lstStyle>
            <a:lvl1pPr>
              <a:defRPr sz="2567"/>
            </a:lvl1pPr>
            <a:lvl2pPr>
              <a:defRPr sz="2200"/>
            </a:lvl2pPr>
            <a:lvl3pPr>
              <a:defRPr sz="1833"/>
            </a:lvl3pPr>
            <a:lvl4pPr>
              <a:defRPr sz="1650"/>
            </a:lvl4pPr>
            <a:lvl5pPr>
              <a:defRPr sz="1650"/>
            </a:lvl5pPr>
            <a:lvl6pPr>
              <a:defRPr sz="1650"/>
            </a:lvl6pPr>
            <a:lvl7pPr>
              <a:defRPr sz="1650"/>
            </a:lvl7pPr>
            <a:lvl8pPr>
              <a:defRPr sz="1650"/>
            </a:lvl8pPr>
            <a:lvl9pPr>
              <a:defRPr sz="165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FDF8DAF2-D655-47B3-A184-648194FE7E75}" type="slidenum">
              <a:rPr lang="en-US"/>
              <a:pPr>
                <a:defRPr/>
              </a:pPr>
              <a:t>‹#›</a:t>
            </a:fld>
            <a:endParaRPr lang="en-US"/>
          </a:p>
        </p:txBody>
      </p:sp>
    </p:spTree>
    <p:extLst>
      <p:ext uri="{BB962C8B-B14F-4D97-AF65-F5344CB8AC3E}">
        <p14:creationId xmlns:p14="http://schemas.microsoft.com/office/powerpoint/2010/main" val="38098069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2011098" y="7369179"/>
            <a:ext cx="17776826" cy="3070225"/>
          </a:xfrm>
        </p:spPr>
        <p:txBody>
          <a:bodyPr anchor="b"/>
          <a:lstStyle>
            <a:lvl1pPr marL="0" indent="0">
              <a:buNone/>
              <a:defRPr sz="2200" b="1"/>
            </a:lvl1pPr>
            <a:lvl2pPr marL="419115" indent="0">
              <a:buNone/>
              <a:defRPr sz="1833" b="1"/>
            </a:lvl2pPr>
            <a:lvl3pPr marL="838230" indent="0">
              <a:buNone/>
              <a:defRPr sz="1650" b="1"/>
            </a:lvl3pPr>
            <a:lvl4pPr marL="1257346" indent="0">
              <a:buNone/>
              <a:defRPr sz="1467" b="1"/>
            </a:lvl4pPr>
            <a:lvl5pPr marL="1676461" indent="0">
              <a:buNone/>
              <a:defRPr sz="1467" b="1"/>
            </a:lvl5pPr>
            <a:lvl6pPr marL="2095576" indent="0">
              <a:buNone/>
              <a:defRPr sz="1467" b="1"/>
            </a:lvl6pPr>
            <a:lvl7pPr marL="2514691" indent="0">
              <a:buNone/>
              <a:defRPr sz="1467" b="1"/>
            </a:lvl7pPr>
            <a:lvl8pPr marL="2933807" indent="0">
              <a:buNone/>
              <a:defRPr sz="1467" b="1"/>
            </a:lvl8pPr>
            <a:lvl9pPr marL="3352922" indent="0">
              <a:buNone/>
              <a:defRPr sz="1467" b="1"/>
            </a:lvl9pPr>
          </a:lstStyle>
          <a:p>
            <a:pPr lvl="0"/>
            <a:r>
              <a:rPr lang="en-US"/>
              <a:t>Click to edit Master text styles</a:t>
            </a:r>
          </a:p>
        </p:txBody>
      </p:sp>
      <p:sp>
        <p:nvSpPr>
          <p:cNvPr id="4" name="Content Placeholder 3"/>
          <p:cNvSpPr>
            <a:spLocks noGrp="1"/>
          </p:cNvSpPr>
          <p:nvPr>
            <p:ph sz="half" idx="2"/>
          </p:nvPr>
        </p:nvSpPr>
        <p:spPr>
          <a:xfrm>
            <a:off x="2011098" y="10439401"/>
            <a:ext cx="17776826" cy="18965863"/>
          </a:xfrm>
        </p:spPr>
        <p:txBody>
          <a:bodyPr/>
          <a:lstStyle>
            <a:lvl1pPr>
              <a:defRPr sz="2200"/>
            </a:lvl1pPr>
            <a:lvl2pPr>
              <a:defRPr sz="1833"/>
            </a:lvl2pPr>
            <a:lvl3pPr>
              <a:defRPr sz="1650"/>
            </a:lvl3pPr>
            <a:lvl4pPr>
              <a:defRPr sz="1467"/>
            </a:lvl4pPr>
            <a:lvl5pPr>
              <a:defRPr sz="1467"/>
            </a:lvl5pPr>
            <a:lvl6pPr>
              <a:defRPr sz="1467"/>
            </a:lvl6pPr>
            <a:lvl7pPr>
              <a:defRPr sz="1467"/>
            </a:lvl7pPr>
            <a:lvl8pPr>
              <a:defRPr sz="1467"/>
            </a:lvl8pPr>
            <a:lvl9pPr>
              <a:defRPr sz="1467"/>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20438402" y="7369179"/>
            <a:ext cx="17784101" cy="3070225"/>
          </a:xfrm>
        </p:spPr>
        <p:txBody>
          <a:bodyPr anchor="b"/>
          <a:lstStyle>
            <a:lvl1pPr marL="0" indent="0">
              <a:buNone/>
              <a:defRPr sz="2200" b="1"/>
            </a:lvl1pPr>
            <a:lvl2pPr marL="419115" indent="0">
              <a:buNone/>
              <a:defRPr sz="1833" b="1"/>
            </a:lvl2pPr>
            <a:lvl3pPr marL="838230" indent="0">
              <a:buNone/>
              <a:defRPr sz="1650" b="1"/>
            </a:lvl3pPr>
            <a:lvl4pPr marL="1257346" indent="0">
              <a:buNone/>
              <a:defRPr sz="1467" b="1"/>
            </a:lvl4pPr>
            <a:lvl5pPr marL="1676461" indent="0">
              <a:buNone/>
              <a:defRPr sz="1467" b="1"/>
            </a:lvl5pPr>
            <a:lvl6pPr marL="2095576" indent="0">
              <a:buNone/>
              <a:defRPr sz="1467" b="1"/>
            </a:lvl6pPr>
            <a:lvl7pPr marL="2514691" indent="0">
              <a:buNone/>
              <a:defRPr sz="1467" b="1"/>
            </a:lvl7pPr>
            <a:lvl8pPr marL="2933807" indent="0">
              <a:buNone/>
              <a:defRPr sz="1467" b="1"/>
            </a:lvl8pPr>
            <a:lvl9pPr marL="3352922" indent="0">
              <a:buNone/>
              <a:defRPr sz="1467" b="1"/>
            </a:lvl9pPr>
          </a:lstStyle>
          <a:p>
            <a:pPr lvl="0"/>
            <a:r>
              <a:rPr lang="en-US"/>
              <a:t>Click to edit Master text styles</a:t>
            </a:r>
          </a:p>
        </p:txBody>
      </p:sp>
      <p:sp>
        <p:nvSpPr>
          <p:cNvPr id="6" name="Content Placeholder 5"/>
          <p:cNvSpPr>
            <a:spLocks noGrp="1"/>
          </p:cNvSpPr>
          <p:nvPr>
            <p:ph sz="quarter" idx="4"/>
          </p:nvPr>
        </p:nvSpPr>
        <p:spPr>
          <a:xfrm>
            <a:off x="20438402" y="10439401"/>
            <a:ext cx="17784101" cy="18965863"/>
          </a:xfrm>
        </p:spPr>
        <p:txBody>
          <a:bodyPr/>
          <a:lstStyle>
            <a:lvl1pPr>
              <a:defRPr sz="2200"/>
            </a:lvl1pPr>
            <a:lvl2pPr>
              <a:defRPr sz="1833"/>
            </a:lvl2pPr>
            <a:lvl3pPr>
              <a:defRPr sz="1650"/>
            </a:lvl3pPr>
            <a:lvl4pPr>
              <a:defRPr sz="1467"/>
            </a:lvl4pPr>
            <a:lvl5pPr>
              <a:defRPr sz="1467"/>
            </a:lvl5pPr>
            <a:lvl6pPr>
              <a:defRPr sz="1467"/>
            </a:lvl6pPr>
            <a:lvl7pPr>
              <a:defRPr sz="1467"/>
            </a:lvl7pPr>
            <a:lvl8pPr>
              <a:defRPr sz="1467"/>
            </a:lvl8pPr>
            <a:lvl9pPr>
              <a:defRPr sz="1467"/>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441F92EC-8C3C-4F10-858C-C66E68A9ECA2}" type="slidenum">
              <a:rPr lang="en-US"/>
              <a:pPr>
                <a:defRPr/>
              </a:pPr>
              <a:t>‹#›</a:t>
            </a:fld>
            <a:endParaRPr lang="en-US"/>
          </a:p>
        </p:txBody>
      </p:sp>
    </p:spTree>
    <p:extLst>
      <p:ext uri="{BB962C8B-B14F-4D97-AF65-F5344CB8AC3E}">
        <p14:creationId xmlns:p14="http://schemas.microsoft.com/office/powerpoint/2010/main" val="7688597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B78AEDA9-9C5F-4252-8D07-E5D3174E9901}" type="slidenum">
              <a:rPr lang="en-US"/>
              <a:pPr>
                <a:defRPr/>
              </a:pPr>
              <a:t>‹#›</a:t>
            </a:fld>
            <a:endParaRPr lang="en-US"/>
          </a:p>
        </p:txBody>
      </p:sp>
    </p:spTree>
    <p:extLst>
      <p:ext uri="{BB962C8B-B14F-4D97-AF65-F5344CB8AC3E}">
        <p14:creationId xmlns:p14="http://schemas.microsoft.com/office/powerpoint/2010/main" val="39655115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930FBADD-EE0D-4AEE-A966-D1DAD5921D3E}" type="slidenum">
              <a:rPr lang="en-US"/>
              <a:pPr>
                <a:defRPr/>
              </a:pPr>
              <a:t>‹#›</a:t>
            </a:fld>
            <a:endParaRPr lang="en-US"/>
          </a:p>
        </p:txBody>
      </p:sp>
    </p:spTree>
    <p:extLst>
      <p:ext uri="{BB962C8B-B14F-4D97-AF65-F5344CB8AC3E}">
        <p14:creationId xmlns:p14="http://schemas.microsoft.com/office/powerpoint/2010/main" val="4893663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011097" y="1311275"/>
            <a:ext cx="13236576" cy="5576888"/>
          </a:xfrm>
        </p:spPr>
        <p:txBody>
          <a:bodyPr anchor="b"/>
          <a:lstStyle>
            <a:lvl1pPr algn="l">
              <a:defRPr sz="1833" b="1"/>
            </a:lvl1pPr>
          </a:lstStyle>
          <a:p>
            <a:r>
              <a:rPr lang="en-US"/>
              <a:t>Click to edit Master title style</a:t>
            </a:r>
          </a:p>
        </p:txBody>
      </p:sp>
      <p:sp>
        <p:nvSpPr>
          <p:cNvPr id="3" name="Content Placeholder 2"/>
          <p:cNvSpPr>
            <a:spLocks noGrp="1"/>
          </p:cNvSpPr>
          <p:nvPr>
            <p:ph idx="1"/>
          </p:nvPr>
        </p:nvSpPr>
        <p:spPr>
          <a:xfrm>
            <a:off x="15730801" y="1311275"/>
            <a:ext cx="22491700" cy="28093988"/>
          </a:xfrm>
        </p:spPr>
        <p:txBody>
          <a:bodyPr/>
          <a:lstStyle>
            <a:lvl1pPr>
              <a:defRPr sz="2933"/>
            </a:lvl1pPr>
            <a:lvl2pPr>
              <a:defRPr sz="2567"/>
            </a:lvl2pPr>
            <a:lvl3pPr>
              <a:defRPr sz="2200"/>
            </a:lvl3pPr>
            <a:lvl4pPr>
              <a:defRPr sz="1833"/>
            </a:lvl4pPr>
            <a:lvl5pPr>
              <a:defRPr sz="1833"/>
            </a:lvl5pPr>
            <a:lvl6pPr>
              <a:defRPr sz="1833"/>
            </a:lvl6pPr>
            <a:lvl7pPr>
              <a:defRPr sz="1833"/>
            </a:lvl7pPr>
            <a:lvl8pPr>
              <a:defRPr sz="1833"/>
            </a:lvl8pPr>
            <a:lvl9pPr>
              <a:defRPr sz="1833"/>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2011097" y="6888163"/>
            <a:ext cx="13236576" cy="22517100"/>
          </a:xfrm>
        </p:spPr>
        <p:txBody>
          <a:bodyPr/>
          <a:lstStyle>
            <a:lvl1pPr marL="0" indent="0">
              <a:buNone/>
              <a:defRPr sz="1283"/>
            </a:lvl1pPr>
            <a:lvl2pPr marL="419115" indent="0">
              <a:buNone/>
              <a:defRPr sz="1100"/>
            </a:lvl2pPr>
            <a:lvl3pPr marL="838230" indent="0">
              <a:buNone/>
              <a:defRPr sz="917"/>
            </a:lvl3pPr>
            <a:lvl4pPr marL="1257346" indent="0">
              <a:buNone/>
              <a:defRPr sz="825"/>
            </a:lvl4pPr>
            <a:lvl5pPr marL="1676461" indent="0">
              <a:buNone/>
              <a:defRPr sz="825"/>
            </a:lvl5pPr>
            <a:lvl6pPr marL="2095576" indent="0">
              <a:buNone/>
              <a:defRPr sz="825"/>
            </a:lvl6pPr>
            <a:lvl7pPr marL="2514691" indent="0">
              <a:buNone/>
              <a:defRPr sz="825"/>
            </a:lvl7pPr>
            <a:lvl8pPr marL="2933807" indent="0">
              <a:buNone/>
              <a:defRPr sz="825"/>
            </a:lvl8pPr>
            <a:lvl9pPr marL="3352922" indent="0">
              <a:buNone/>
              <a:defRPr sz="825"/>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42356635-F299-487E-8478-361B2D7E66D4}" type="slidenum">
              <a:rPr lang="en-US"/>
              <a:pPr>
                <a:defRPr/>
              </a:pPr>
              <a:t>‹#›</a:t>
            </a:fld>
            <a:endParaRPr lang="en-US"/>
          </a:p>
        </p:txBody>
      </p:sp>
    </p:spTree>
    <p:extLst>
      <p:ext uri="{BB962C8B-B14F-4D97-AF65-F5344CB8AC3E}">
        <p14:creationId xmlns:p14="http://schemas.microsoft.com/office/powerpoint/2010/main" val="5003459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885777" y="23042569"/>
            <a:ext cx="24140451" cy="2720975"/>
          </a:xfrm>
        </p:spPr>
        <p:txBody>
          <a:bodyPr anchor="b"/>
          <a:lstStyle>
            <a:lvl1pPr algn="l">
              <a:defRPr sz="1833" b="1"/>
            </a:lvl1pPr>
          </a:lstStyle>
          <a:p>
            <a:r>
              <a:rPr lang="en-US"/>
              <a:t>Click to edit Master title style</a:t>
            </a:r>
          </a:p>
        </p:txBody>
      </p:sp>
      <p:sp>
        <p:nvSpPr>
          <p:cNvPr id="3" name="Picture Placeholder 2"/>
          <p:cNvSpPr>
            <a:spLocks noGrp="1"/>
          </p:cNvSpPr>
          <p:nvPr>
            <p:ph type="pic" idx="1"/>
          </p:nvPr>
        </p:nvSpPr>
        <p:spPr>
          <a:xfrm>
            <a:off x="7885777" y="2941639"/>
            <a:ext cx="24140451" cy="19750087"/>
          </a:xfrm>
        </p:spPr>
        <p:txBody>
          <a:bodyPr/>
          <a:lstStyle>
            <a:lvl1pPr marL="0" indent="0">
              <a:buNone/>
              <a:defRPr sz="2933"/>
            </a:lvl1pPr>
            <a:lvl2pPr marL="419115" indent="0">
              <a:buNone/>
              <a:defRPr sz="2567"/>
            </a:lvl2pPr>
            <a:lvl3pPr marL="838230" indent="0">
              <a:buNone/>
              <a:defRPr sz="2200"/>
            </a:lvl3pPr>
            <a:lvl4pPr marL="1257346" indent="0">
              <a:buNone/>
              <a:defRPr sz="1833"/>
            </a:lvl4pPr>
            <a:lvl5pPr marL="1676461" indent="0">
              <a:buNone/>
              <a:defRPr sz="1833"/>
            </a:lvl5pPr>
            <a:lvl6pPr marL="2095576" indent="0">
              <a:buNone/>
              <a:defRPr sz="1833"/>
            </a:lvl6pPr>
            <a:lvl7pPr marL="2514691" indent="0">
              <a:buNone/>
              <a:defRPr sz="1833"/>
            </a:lvl7pPr>
            <a:lvl8pPr marL="2933807" indent="0">
              <a:buNone/>
              <a:defRPr sz="1833"/>
            </a:lvl8pPr>
            <a:lvl9pPr marL="3352922" indent="0">
              <a:buNone/>
              <a:defRPr sz="1833"/>
            </a:lvl9pPr>
          </a:lstStyle>
          <a:p>
            <a:pPr lvl="0"/>
            <a:endParaRPr lang="en-US" noProof="0"/>
          </a:p>
        </p:txBody>
      </p:sp>
      <p:sp>
        <p:nvSpPr>
          <p:cNvPr id="4" name="Text Placeholder 3"/>
          <p:cNvSpPr>
            <a:spLocks noGrp="1"/>
          </p:cNvSpPr>
          <p:nvPr>
            <p:ph type="body" sz="half" idx="2"/>
          </p:nvPr>
        </p:nvSpPr>
        <p:spPr>
          <a:xfrm>
            <a:off x="7885777" y="25763544"/>
            <a:ext cx="24140451" cy="3862387"/>
          </a:xfrm>
        </p:spPr>
        <p:txBody>
          <a:bodyPr/>
          <a:lstStyle>
            <a:lvl1pPr marL="0" indent="0">
              <a:buNone/>
              <a:defRPr sz="1283"/>
            </a:lvl1pPr>
            <a:lvl2pPr marL="419115" indent="0">
              <a:buNone/>
              <a:defRPr sz="1100"/>
            </a:lvl2pPr>
            <a:lvl3pPr marL="838230" indent="0">
              <a:buNone/>
              <a:defRPr sz="917"/>
            </a:lvl3pPr>
            <a:lvl4pPr marL="1257346" indent="0">
              <a:buNone/>
              <a:defRPr sz="825"/>
            </a:lvl4pPr>
            <a:lvl5pPr marL="1676461" indent="0">
              <a:buNone/>
              <a:defRPr sz="825"/>
            </a:lvl5pPr>
            <a:lvl6pPr marL="2095576" indent="0">
              <a:buNone/>
              <a:defRPr sz="825"/>
            </a:lvl6pPr>
            <a:lvl7pPr marL="2514691" indent="0">
              <a:buNone/>
              <a:defRPr sz="825"/>
            </a:lvl7pPr>
            <a:lvl8pPr marL="2933807" indent="0">
              <a:buNone/>
              <a:defRPr sz="825"/>
            </a:lvl8pPr>
            <a:lvl9pPr marL="3352922" indent="0">
              <a:buNone/>
              <a:defRPr sz="825"/>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5818BA4C-6842-4480-8686-9E83B0824346}" type="slidenum">
              <a:rPr lang="en-US"/>
              <a:pPr>
                <a:defRPr/>
              </a:pPr>
              <a:t>‹#›</a:t>
            </a:fld>
            <a:endParaRPr lang="en-US"/>
          </a:p>
        </p:txBody>
      </p:sp>
    </p:spTree>
    <p:extLst>
      <p:ext uri="{BB962C8B-B14F-4D97-AF65-F5344CB8AC3E}">
        <p14:creationId xmlns:p14="http://schemas.microsoft.com/office/powerpoint/2010/main" val="32781934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4595C329-9094-49E3-ADB9-7C70C8CFFD34}" type="slidenum">
              <a:rPr lang="en-US"/>
              <a:pPr>
                <a:defRPr/>
              </a:pPr>
              <a:t>‹#›</a:t>
            </a:fld>
            <a:endParaRPr lang="en-US"/>
          </a:p>
        </p:txBody>
      </p:sp>
    </p:spTree>
    <p:extLst>
      <p:ext uri="{BB962C8B-B14F-4D97-AF65-F5344CB8AC3E}">
        <p14:creationId xmlns:p14="http://schemas.microsoft.com/office/powerpoint/2010/main" val="41591613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9169654" y="1317626"/>
            <a:ext cx="9052851" cy="280892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2011098" y="1317626"/>
            <a:ext cx="27018854" cy="280892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64CBC182-0EAC-4479-8D18-C53192F402C0}" type="slidenum">
              <a:rPr lang="en-US"/>
              <a:pPr>
                <a:defRPr/>
              </a:pPr>
              <a:t>‹#›</a:t>
            </a:fld>
            <a:endParaRPr lang="en-US"/>
          </a:p>
        </p:txBody>
      </p:sp>
    </p:spTree>
    <p:extLst>
      <p:ext uri="{BB962C8B-B14F-4D97-AF65-F5344CB8AC3E}">
        <p14:creationId xmlns:p14="http://schemas.microsoft.com/office/powerpoint/2010/main" val="168377765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fourObj" preserve="1">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2011100" y="1317625"/>
            <a:ext cx="36211404" cy="5486400"/>
          </a:xfrm>
        </p:spPr>
        <p:txBody>
          <a:bodyPr/>
          <a:lstStyle/>
          <a:p>
            <a:r>
              <a:rPr lang="en-US"/>
              <a:t>Click to edit Master title style</a:t>
            </a:r>
          </a:p>
        </p:txBody>
      </p:sp>
      <p:sp>
        <p:nvSpPr>
          <p:cNvPr id="3" name="Content Placeholder 2"/>
          <p:cNvSpPr>
            <a:spLocks noGrp="1"/>
          </p:cNvSpPr>
          <p:nvPr>
            <p:ph sz="quarter" idx="1"/>
          </p:nvPr>
        </p:nvSpPr>
        <p:spPr>
          <a:xfrm>
            <a:off x="2011101" y="7680327"/>
            <a:ext cx="18035851" cy="107870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20186653" y="7680327"/>
            <a:ext cx="18035851" cy="107870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2011101" y="18619788"/>
            <a:ext cx="18035851" cy="107870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Content Placeholder 5"/>
          <p:cNvSpPr>
            <a:spLocks noGrp="1"/>
          </p:cNvSpPr>
          <p:nvPr>
            <p:ph sz="quarter" idx="4"/>
          </p:nvPr>
        </p:nvSpPr>
        <p:spPr>
          <a:xfrm>
            <a:off x="20186653" y="18619788"/>
            <a:ext cx="18035851" cy="107870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6A8E7164-4707-4A19-A6AB-6533AC9FA80C}" type="slidenum">
              <a:rPr lang="en-US"/>
              <a:pPr>
                <a:defRPr/>
              </a:pPr>
              <a:t>‹#›</a:t>
            </a:fld>
            <a:endParaRPr lang="en-US"/>
          </a:p>
        </p:txBody>
      </p:sp>
    </p:spTree>
    <p:extLst>
      <p:ext uri="{BB962C8B-B14F-4D97-AF65-F5344CB8AC3E}">
        <p14:creationId xmlns:p14="http://schemas.microsoft.com/office/powerpoint/2010/main" val="9306509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rgbClr val="DDA9A9"/>
            </a:gs>
            <a:gs pos="50000">
              <a:srgbClr val="990000"/>
            </a:gs>
            <a:gs pos="100000">
              <a:srgbClr val="DDA9A9"/>
            </a:gs>
          </a:gsLst>
          <a:lin ang="5400000" scaled="1"/>
        </a:gra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2011423" y="1317625"/>
            <a:ext cx="36210758" cy="5486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76203" tIns="188102" rIns="376203" bIns="188102" numCol="1" anchor="ctr" anchorCtr="0" compatLnSpc="1">
            <a:prstTxWarp prst="textNoShape">
              <a:avLst/>
            </a:prstTxWarp>
          </a:bodyPr>
          <a:lstStyle/>
          <a:p>
            <a:pPr lvl="0"/>
            <a:r>
              <a:rPr lang="en-US"/>
              <a:t>Click to edit Master title style</a:t>
            </a:r>
          </a:p>
        </p:txBody>
      </p:sp>
      <p:sp>
        <p:nvSpPr>
          <p:cNvPr id="1027" name="Rectangle 3"/>
          <p:cNvSpPr>
            <a:spLocks noGrp="1" noChangeArrowheads="1"/>
          </p:cNvSpPr>
          <p:nvPr>
            <p:ph type="body" idx="1"/>
          </p:nvPr>
        </p:nvSpPr>
        <p:spPr bwMode="auto">
          <a:xfrm>
            <a:off x="2011423" y="7680326"/>
            <a:ext cx="36210758" cy="21726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76203" tIns="188102" rIns="376203" bIns="188102"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28" name="Rectangle 4"/>
          <p:cNvSpPr>
            <a:spLocks noGrp="1" noChangeArrowheads="1"/>
          </p:cNvSpPr>
          <p:nvPr>
            <p:ph type="dt" sz="half" idx="2"/>
          </p:nvPr>
        </p:nvSpPr>
        <p:spPr bwMode="auto">
          <a:xfrm>
            <a:off x="2011423" y="29978350"/>
            <a:ext cx="9388358" cy="2286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76203" tIns="188102" rIns="376203" bIns="188102" numCol="1" anchor="t" anchorCtr="0" compatLnSpc="1">
            <a:prstTxWarp prst="textNoShape">
              <a:avLst/>
            </a:prstTxWarp>
          </a:bodyPr>
          <a:lstStyle>
            <a:lvl1pPr algn="l" defTabSz="3448969">
              <a:defRPr sz="5225" b="0">
                <a:solidFill>
                  <a:schemeClr val="tx1"/>
                </a:solidFill>
                <a:latin typeface="Arial" pitchFamily="34" charset="0"/>
              </a:defRPr>
            </a:lvl1pPr>
          </a:lstStyle>
          <a:p>
            <a:pPr>
              <a:defRPr/>
            </a:pPr>
            <a:endParaRPr lang="en-US"/>
          </a:p>
        </p:txBody>
      </p:sp>
      <p:sp>
        <p:nvSpPr>
          <p:cNvPr id="1029" name="Rectangle 5"/>
          <p:cNvSpPr>
            <a:spLocks noGrp="1" noChangeArrowheads="1"/>
          </p:cNvSpPr>
          <p:nvPr>
            <p:ph type="ftr" sz="quarter" idx="3"/>
          </p:nvPr>
        </p:nvSpPr>
        <p:spPr bwMode="auto">
          <a:xfrm>
            <a:off x="13746223" y="29978350"/>
            <a:ext cx="12741158" cy="2286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76203" tIns="188102" rIns="376203" bIns="188102" numCol="1" anchor="t" anchorCtr="0" compatLnSpc="1">
            <a:prstTxWarp prst="textNoShape">
              <a:avLst/>
            </a:prstTxWarp>
          </a:bodyPr>
          <a:lstStyle>
            <a:lvl1pPr defTabSz="3448969">
              <a:defRPr sz="5225" b="0">
                <a:solidFill>
                  <a:schemeClr val="tx1"/>
                </a:solidFill>
                <a:latin typeface="Arial" pitchFamily="34" charset="0"/>
              </a:defRPr>
            </a:lvl1pPr>
          </a:lstStyle>
          <a:p>
            <a:pPr>
              <a:defRPr/>
            </a:pPr>
            <a:endParaRPr lang="en-US"/>
          </a:p>
        </p:txBody>
      </p:sp>
      <p:sp>
        <p:nvSpPr>
          <p:cNvPr id="1030" name="Rectangle 6"/>
          <p:cNvSpPr>
            <a:spLocks noGrp="1" noChangeArrowheads="1"/>
          </p:cNvSpPr>
          <p:nvPr>
            <p:ph type="sldNum" sz="quarter" idx="4"/>
          </p:nvPr>
        </p:nvSpPr>
        <p:spPr bwMode="auto">
          <a:xfrm>
            <a:off x="28833823" y="29978350"/>
            <a:ext cx="9388358" cy="2286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76203" tIns="188102" rIns="376203" bIns="188102" numCol="1" anchor="t" anchorCtr="0" compatLnSpc="1">
            <a:prstTxWarp prst="textNoShape">
              <a:avLst/>
            </a:prstTxWarp>
          </a:bodyPr>
          <a:lstStyle>
            <a:lvl1pPr algn="r" defTabSz="3448969">
              <a:defRPr sz="5225" b="0">
                <a:solidFill>
                  <a:schemeClr val="tx1"/>
                </a:solidFill>
                <a:latin typeface="Arial" pitchFamily="34" charset="0"/>
              </a:defRPr>
            </a:lvl1pPr>
          </a:lstStyle>
          <a:p>
            <a:pPr>
              <a:defRPr/>
            </a:pPr>
            <a:fld id="{5D3B0B1D-8805-4920-9608-A1D4D0B3DD22}"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3448969" rtl="0" eaLnBrk="0" fontAlgn="base" hangingPunct="0">
        <a:spcBef>
          <a:spcPct val="0"/>
        </a:spcBef>
        <a:spcAft>
          <a:spcPct val="0"/>
        </a:spcAft>
        <a:defRPr sz="16684">
          <a:solidFill>
            <a:schemeClr val="tx2"/>
          </a:solidFill>
          <a:latin typeface="+mj-lt"/>
          <a:ea typeface="+mj-ea"/>
          <a:cs typeface="+mj-cs"/>
        </a:defRPr>
      </a:lvl1pPr>
      <a:lvl2pPr algn="ctr" defTabSz="3448969" rtl="0" eaLnBrk="0" fontAlgn="base" hangingPunct="0">
        <a:spcBef>
          <a:spcPct val="0"/>
        </a:spcBef>
        <a:spcAft>
          <a:spcPct val="0"/>
        </a:spcAft>
        <a:defRPr sz="16684">
          <a:solidFill>
            <a:schemeClr val="tx2"/>
          </a:solidFill>
          <a:latin typeface="Arial" pitchFamily="34" charset="0"/>
        </a:defRPr>
      </a:lvl2pPr>
      <a:lvl3pPr algn="ctr" defTabSz="3448969" rtl="0" eaLnBrk="0" fontAlgn="base" hangingPunct="0">
        <a:spcBef>
          <a:spcPct val="0"/>
        </a:spcBef>
        <a:spcAft>
          <a:spcPct val="0"/>
        </a:spcAft>
        <a:defRPr sz="16684">
          <a:solidFill>
            <a:schemeClr val="tx2"/>
          </a:solidFill>
          <a:latin typeface="Arial" pitchFamily="34" charset="0"/>
        </a:defRPr>
      </a:lvl3pPr>
      <a:lvl4pPr algn="ctr" defTabSz="3448969" rtl="0" eaLnBrk="0" fontAlgn="base" hangingPunct="0">
        <a:spcBef>
          <a:spcPct val="0"/>
        </a:spcBef>
        <a:spcAft>
          <a:spcPct val="0"/>
        </a:spcAft>
        <a:defRPr sz="16684">
          <a:solidFill>
            <a:schemeClr val="tx2"/>
          </a:solidFill>
          <a:latin typeface="Arial" pitchFamily="34" charset="0"/>
        </a:defRPr>
      </a:lvl4pPr>
      <a:lvl5pPr algn="ctr" defTabSz="3448969" rtl="0" eaLnBrk="0" fontAlgn="base" hangingPunct="0">
        <a:spcBef>
          <a:spcPct val="0"/>
        </a:spcBef>
        <a:spcAft>
          <a:spcPct val="0"/>
        </a:spcAft>
        <a:defRPr sz="16684">
          <a:solidFill>
            <a:schemeClr val="tx2"/>
          </a:solidFill>
          <a:latin typeface="Arial" pitchFamily="34" charset="0"/>
        </a:defRPr>
      </a:lvl5pPr>
      <a:lvl6pPr marL="419115" algn="ctr" defTabSz="3448969" rtl="0" fontAlgn="base">
        <a:spcBef>
          <a:spcPct val="0"/>
        </a:spcBef>
        <a:spcAft>
          <a:spcPct val="0"/>
        </a:spcAft>
        <a:defRPr sz="16684">
          <a:solidFill>
            <a:schemeClr val="tx2"/>
          </a:solidFill>
          <a:latin typeface="Arial" pitchFamily="34" charset="0"/>
        </a:defRPr>
      </a:lvl6pPr>
      <a:lvl7pPr marL="838230" algn="ctr" defTabSz="3448969" rtl="0" fontAlgn="base">
        <a:spcBef>
          <a:spcPct val="0"/>
        </a:spcBef>
        <a:spcAft>
          <a:spcPct val="0"/>
        </a:spcAft>
        <a:defRPr sz="16684">
          <a:solidFill>
            <a:schemeClr val="tx2"/>
          </a:solidFill>
          <a:latin typeface="Arial" pitchFamily="34" charset="0"/>
        </a:defRPr>
      </a:lvl7pPr>
      <a:lvl8pPr marL="1257346" algn="ctr" defTabSz="3448969" rtl="0" fontAlgn="base">
        <a:spcBef>
          <a:spcPct val="0"/>
        </a:spcBef>
        <a:spcAft>
          <a:spcPct val="0"/>
        </a:spcAft>
        <a:defRPr sz="16684">
          <a:solidFill>
            <a:schemeClr val="tx2"/>
          </a:solidFill>
          <a:latin typeface="Arial" pitchFamily="34" charset="0"/>
        </a:defRPr>
      </a:lvl8pPr>
      <a:lvl9pPr marL="1676461" algn="ctr" defTabSz="3448969" rtl="0" fontAlgn="base">
        <a:spcBef>
          <a:spcPct val="0"/>
        </a:spcBef>
        <a:spcAft>
          <a:spcPct val="0"/>
        </a:spcAft>
        <a:defRPr sz="16684">
          <a:solidFill>
            <a:schemeClr val="tx2"/>
          </a:solidFill>
          <a:latin typeface="Arial" pitchFamily="34" charset="0"/>
        </a:defRPr>
      </a:lvl9pPr>
    </p:titleStyle>
    <p:bodyStyle>
      <a:lvl1pPr marL="1292272" indent="-1292272" algn="l" defTabSz="3448969" rtl="0" eaLnBrk="0" fontAlgn="base" hangingPunct="0">
        <a:spcBef>
          <a:spcPct val="20000"/>
        </a:spcBef>
        <a:spcAft>
          <a:spcPct val="0"/>
        </a:spcAft>
        <a:buChar char="•"/>
        <a:defRPr sz="12100">
          <a:solidFill>
            <a:schemeClr val="tx1"/>
          </a:solidFill>
          <a:latin typeface="+mn-lt"/>
          <a:ea typeface="+mn-ea"/>
          <a:cs typeface="+mn-cs"/>
        </a:defRPr>
      </a:lvl1pPr>
      <a:lvl2pPr marL="2802833" indent="-1078349" algn="l" defTabSz="3448969" rtl="0" eaLnBrk="0" fontAlgn="base" hangingPunct="0">
        <a:spcBef>
          <a:spcPct val="20000"/>
        </a:spcBef>
        <a:spcAft>
          <a:spcPct val="0"/>
        </a:spcAft>
        <a:buChar char="–"/>
        <a:defRPr sz="10542">
          <a:solidFill>
            <a:schemeClr val="tx1"/>
          </a:solidFill>
          <a:latin typeface="+mn-lt"/>
        </a:defRPr>
      </a:lvl2pPr>
      <a:lvl3pPr marL="4310484" indent="-861515" algn="l" defTabSz="3448969" rtl="0" eaLnBrk="0" fontAlgn="base" hangingPunct="0">
        <a:spcBef>
          <a:spcPct val="20000"/>
        </a:spcBef>
        <a:spcAft>
          <a:spcPct val="0"/>
        </a:spcAft>
        <a:buChar char="•"/>
        <a:defRPr sz="9075">
          <a:solidFill>
            <a:schemeClr val="tx1"/>
          </a:solidFill>
          <a:latin typeface="+mn-lt"/>
        </a:defRPr>
      </a:lvl3pPr>
      <a:lvl4pPr marL="6034969" indent="-861515" algn="l" defTabSz="3448969" rtl="0" eaLnBrk="0" fontAlgn="base" hangingPunct="0">
        <a:spcBef>
          <a:spcPct val="20000"/>
        </a:spcBef>
        <a:spcAft>
          <a:spcPct val="0"/>
        </a:spcAft>
        <a:buChar char="–"/>
        <a:defRPr sz="7517">
          <a:solidFill>
            <a:schemeClr val="tx1"/>
          </a:solidFill>
          <a:latin typeface="+mn-lt"/>
        </a:defRPr>
      </a:lvl4pPr>
      <a:lvl5pPr marL="7760909" indent="-862970" algn="l" defTabSz="3448969" rtl="0" eaLnBrk="0" fontAlgn="base" hangingPunct="0">
        <a:spcBef>
          <a:spcPct val="20000"/>
        </a:spcBef>
        <a:spcAft>
          <a:spcPct val="0"/>
        </a:spcAft>
        <a:buChar char="»"/>
        <a:defRPr sz="7517">
          <a:solidFill>
            <a:schemeClr val="tx1"/>
          </a:solidFill>
          <a:latin typeface="+mn-lt"/>
        </a:defRPr>
      </a:lvl5pPr>
      <a:lvl6pPr marL="8180024" indent="-862970" algn="l" defTabSz="3448969" rtl="0" fontAlgn="base">
        <a:spcBef>
          <a:spcPct val="20000"/>
        </a:spcBef>
        <a:spcAft>
          <a:spcPct val="0"/>
        </a:spcAft>
        <a:buChar char="»"/>
        <a:defRPr sz="7517">
          <a:solidFill>
            <a:schemeClr val="tx1"/>
          </a:solidFill>
          <a:latin typeface="+mn-lt"/>
        </a:defRPr>
      </a:lvl6pPr>
      <a:lvl7pPr marL="8599139" indent="-862970" algn="l" defTabSz="3448969" rtl="0" fontAlgn="base">
        <a:spcBef>
          <a:spcPct val="20000"/>
        </a:spcBef>
        <a:spcAft>
          <a:spcPct val="0"/>
        </a:spcAft>
        <a:buChar char="»"/>
        <a:defRPr sz="7517">
          <a:solidFill>
            <a:schemeClr val="tx1"/>
          </a:solidFill>
          <a:latin typeface="+mn-lt"/>
        </a:defRPr>
      </a:lvl7pPr>
      <a:lvl8pPr marL="9018254" indent="-862970" algn="l" defTabSz="3448969" rtl="0" fontAlgn="base">
        <a:spcBef>
          <a:spcPct val="20000"/>
        </a:spcBef>
        <a:spcAft>
          <a:spcPct val="0"/>
        </a:spcAft>
        <a:buChar char="»"/>
        <a:defRPr sz="7517">
          <a:solidFill>
            <a:schemeClr val="tx1"/>
          </a:solidFill>
          <a:latin typeface="+mn-lt"/>
        </a:defRPr>
      </a:lvl8pPr>
      <a:lvl9pPr marL="9437370" indent="-862970" algn="l" defTabSz="3448969" rtl="0" fontAlgn="base">
        <a:spcBef>
          <a:spcPct val="20000"/>
        </a:spcBef>
        <a:spcAft>
          <a:spcPct val="0"/>
        </a:spcAft>
        <a:buChar char="»"/>
        <a:defRPr sz="7517">
          <a:solidFill>
            <a:schemeClr val="tx1"/>
          </a:solidFill>
          <a:latin typeface="+mn-lt"/>
        </a:defRPr>
      </a:lvl9pPr>
    </p:bodyStyle>
    <p:otherStyle>
      <a:defPPr>
        <a:defRPr lang="en-US"/>
      </a:defPPr>
      <a:lvl1pPr marL="0" algn="l" defTabSz="838230" rtl="0" eaLnBrk="1" latinLnBrk="0" hangingPunct="1">
        <a:defRPr sz="1650" kern="1200">
          <a:solidFill>
            <a:schemeClr val="tx1"/>
          </a:solidFill>
          <a:latin typeface="+mn-lt"/>
          <a:ea typeface="+mn-ea"/>
          <a:cs typeface="+mn-cs"/>
        </a:defRPr>
      </a:lvl1pPr>
      <a:lvl2pPr marL="419115" algn="l" defTabSz="838230" rtl="0" eaLnBrk="1" latinLnBrk="0" hangingPunct="1">
        <a:defRPr sz="1650" kern="1200">
          <a:solidFill>
            <a:schemeClr val="tx1"/>
          </a:solidFill>
          <a:latin typeface="+mn-lt"/>
          <a:ea typeface="+mn-ea"/>
          <a:cs typeface="+mn-cs"/>
        </a:defRPr>
      </a:lvl2pPr>
      <a:lvl3pPr marL="838230" algn="l" defTabSz="838230" rtl="0" eaLnBrk="1" latinLnBrk="0" hangingPunct="1">
        <a:defRPr sz="1650" kern="1200">
          <a:solidFill>
            <a:schemeClr val="tx1"/>
          </a:solidFill>
          <a:latin typeface="+mn-lt"/>
          <a:ea typeface="+mn-ea"/>
          <a:cs typeface="+mn-cs"/>
        </a:defRPr>
      </a:lvl3pPr>
      <a:lvl4pPr marL="1257346" algn="l" defTabSz="838230" rtl="0" eaLnBrk="1" latinLnBrk="0" hangingPunct="1">
        <a:defRPr sz="1650" kern="1200">
          <a:solidFill>
            <a:schemeClr val="tx1"/>
          </a:solidFill>
          <a:latin typeface="+mn-lt"/>
          <a:ea typeface="+mn-ea"/>
          <a:cs typeface="+mn-cs"/>
        </a:defRPr>
      </a:lvl4pPr>
      <a:lvl5pPr marL="1676461" algn="l" defTabSz="838230" rtl="0" eaLnBrk="1" latinLnBrk="0" hangingPunct="1">
        <a:defRPr sz="1650" kern="1200">
          <a:solidFill>
            <a:schemeClr val="tx1"/>
          </a:solidFill>
          <a:latin typeface="+mn-lt"/>
          <a:ea typeface="+mn-ea"/>
          <a:cs typeface="+mn-cs"/>
        </a:defRPr>
      </a:lvl5pPr>
      <a:lvl6pPr marL="2095576" algn="l" defTabSz="838230" rtl="0" eaLnBrk="1" latinLnBrk="0" hangingPunct="1">
        <a:defRPr sz="1650" kern="1200">
          <a:solidFill>
            <a:schemeClr val="tx1"/>
          </a:solidFill>
          <a:latin typeface="+mn-lt"/>
          <a:ea typeface="+mn-ea"/>
          <a:cs typeface="+mn-cs"/>
        </a:defRPr>
      </a:lvl6pPr>
      <a:lvl7pPr marL="2514691" algn="l" defTabSz="838230" rtl="0" eaLnBrk="1" latinLnBrk="0" hangingPunct="1">
        <a:defRPr sz="1650" kern="1200">
          <a:solidFill>
            <a:schemeClr val="tx1"/>
          </a:solidFill>
          <a:latin typeface="+mn-lt"/>
          <a:ea typeface="+mn-ea"/>
          <a:cs typeface="+mn-cs"/>
        </a:defRPr>
      </a:lvl7pPr>
      <a:lvl8pPr marL="2933807" algn="l" defTabSz="838230" rtl="0" eaLnBrk="1" latinLnBrk="0" hangingPunct="1">
        <a:defRPr sz="1650" kern="1200">
          <a:solidFill>
            <a:schemeClr val="tx1"/>
          </a:solidFill>
          <a:latin typeface="+mn-lt"/>
          <a:ea typeface="+mn-ea"/>
          <a:cs typeface="+mn-cs"/>
        </a:defRPr>
      </a:lvl8pPr>
      <a:lvl9pPr marL="3352922" algn="l" defTabSz="838230" rtl="0" eaLnBrk="1" latinLnBrk="0" hangingPunct="1">
        <a:defRPr sz="16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3" Type="http://schemas.openxmlformats.org/officeDocument/2006/relationships/image" Target="../media/image9.jpeg"/><Relationship Id="rId18" Type="http://schemas.openxmlformats.org/officeDocument/2006/relationships/image" Target="../media/image14.png"/><Relationship Id="rId26" Type="http://schemas.openxmlformats.org/officeDocument/2006/relationships/image" Target="../media/image22.jpg"/><Relationship Id="rId39" Type="http://schemas.openxmlformats.org/officeDocument/2006/relationships/image" Target="../media/image35.jpg"/><Relationship Id="rId21" Type="http://schemas.openxmlformats.org/officeDocument/2006/relationships/image" Target="../media/image17.jpg"/><Relationship Id="rId34" Type="http://schemas.openxmlformats.org/officeDocument/2006/relationships/image" Target="../media/image30.png"/><Relationship Id="rId42" Type="http://schemas.openxmlformats.org/officeDocument/2006/relationships/image" Target="../media/image38.png"/><Relationship Id="rId7" Type="http://schemas.openxmlformats.org/officeDocument/2006/relationships/image" Target="../media/image3.png"/><Relationship Id="rId2" Type="http://schemas.openxmlformats.org/officeDocument/2006/relationships/notesSlide" Target="../notesSlides/notesSlide1.xml"/><Relationship Id="rId16" Type="http://schemas.openxmlformats.org/officeDocument/2006/relationships/image" Target="../media/image12.emf"/><Relationship Id="rId20" Type="http://schemas.openxmlformats.org/officeDocument/2006/relationships/image" Target="../media/image16.jpg"/><Relationship Id="rId29" Type="http://schemas.openxmlformats.org/officeDocument/2006/relationships/image" Target="../media/image25.png"/><Relationship Id="rId41" Type="http://schemas.openxmlformats.org/officeDocument/2006/relationships/image" Target="../media/image37.png"/><Relationship Id="rId1" Type="http://schemas.openxmlformats.org/officeDocument/2006/relationships/slideLayout" Target="../slideLayouts/slideLayout12.xml"/><Relationship Id="rId6" Type="http://schemas.openxmlformats.org/officeDocument/2006/relationships/hyperlink" Target="mailto:info@neartic.net" TargetMode="External"/><Relationship Id="rId11" Type="http://schemas.openxmlformats.org/officeDocument/2006/relationships/image" Target="../media/image7.jpg"/><Relationship Id="rId24" Type="http://schemas.openxmlformats.org/officeDocument/2006/relationships/image" Target="../media/image20.png"/><Relationship Id="rId32" Type="http://schemas.openxmlformats.org/officeDocument/2006/relationships/image" Target="../media/image28.jpg"/><Relationship Id="rId37" Type="http://schemas.openxmlformats.org/officeDocument/2006/relationships/image" Target="../media/image33.png"/><Relationship Id="rId40" Type="http://schemas.openxmlformats.org/officeDocument/2006/relationships/image" Target="../media/image36.jpg"/><Relationship Id="rId5" Type="http://schemas.openxmlformats.org/officeDocument/2006/relationships/hyperlink" Target="https://mypages.unh.edu/ne-arctic-convergence" TargetMode="External"/><Relationship Id="rId15" Type="http://schemas.openxmlformats.org/officeDocument/2006/relationships/image" Target="../media/image11.png"/><Relationship Id="rId23" Type="http://schemas.openxmlformats.org/officeDocument/2006/relationships/image" Target="../media/image19.png"/><Relationship Id="rId28" Type="http://schemas.openxmlformats.org/officeDocument/2006/relationships/image" Target="../media/image24.gif"/><Relationship Id="rId36" Type="http://schemas.openxmlformats.org/officeDocument/2006/relationships/image" Target="../media/image32.png"/><Relationship Id="rId10" Type="http://schemas.openxmlformats.org/officeDocument/2006/relationships/image" Target="../media/image6.jpg"/><Relationship Id="rId19" Type="http://schemas.openxmlformats.org/officeDocument/2006/relationships/image" Target="../media/image15.png"/><Relationship Id="rId31" Type="http://schemas.openxmlformats.org/officeDocument/2006/relationships/image" Target="../media/image27.png"/><Relationship Id="rId44" Type="http://schemas.openxmlformats.org/officeDocument/2006/relationships/image" Target="../media/image40.jpg"/><Relationship Id="rId4" Type="http://schemas.openxmlformats.org/officeDocument/2006/relationships/image" Target="../media/image2.jpg"/><Relationship Id="rId9" Type="http://schemas.openxmlformats.org/officeDocument/2006/relationships/image" Target="../media/image5.png"/><Relationship Id="rId14" Type="http://schemas.openxmlformats.org/officeDocument/2006/relationships/image" Target="../media/image10.png"/><Relationship Id="rId22" Type="http://schemas.openxmlformats.org/officeDocument/2006/relationships/image" Target="../media/image18.jpg"/><Relationship Id="rId27" Type="http://schemas.openxmlformats.org/officeDocument/2006/relationships/image" Target="../media/image23.jpg"/><Relationship Id="rId30" Type="http://schemas.openxmlformats.org/officeDocument/2006/relationships/image" Target="../media/image26.jpg"/><Relationship Id="rId35" Type="http://schemas.openxmlformats.org/officeDocument/2006/relationships/image" Target="../media/image31.png"/><Relationship Id="rId43" Type="http://schemas.openxmlformats.org/officeDocument/2006/relationships/image" Target="../media/image39.jpg"/><Relationship Id="rId8" Type="http://schemas.openxmlformats.org/officeDocument/2006/relationships/image" Target="../media/image4.png"/><Relationship Id="rId3" Type="http://schemas.openxmlformats.org/officeDocument/2006/relationships/image" Target="../media/image1.jpg"/><Relationship Id="rId12" Type="http://schemas.openxmlformats.org/officeDocument/2006/relationships/image" Target="../media/image8.jpg"/><Relationship Id="rId17" Type="http://schemas.openxmlformats.org/officeDocument/2006/relationships/image" Target="../media/image13.jpg"/><Relationship Id="rId25" Type="http://schemas.openxmlformats.org/officeDocument/2006/relationships/image" Target="../media/image21.png"/><Relationship Id="rId33" Type="http://schemas.openxmlformats.org/officeDocument/2006/relationships/image" Target="../media/image29.png"/><Relationship Id="rId38" Type="http://schemas.openxmlformats.org/officeDocument/2006/relationships/image" Target="../media/image34.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0">
          <a:gsLst>
            <a:gs pos="0">
              <a:schemeClr val="bg1"/>
            </a:gs>
            <a:gs pos="100000">
              <a:schemeClr val="bg2"/>
            </a:gs>
          </a:gsLst>
          <a:lin ang="5400000" scaled="1"/>
        </a:gra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sz="quarter"/>
          </p:nvPr>
        </p:nvSpPr>
        <p:spPr>
          <a:xfrm>
            <a:off x="0" y="-156899"/>
            <a:ext cx="40233600" cy="4488428"/>
          </a:xfrm>
          <a:gradFill>
            <a:gsLst>
              <a:gs pos="0">
                <a:schemeClr val="tx2">
                  <a:lumMod val="50000"/>
                </a:schemeClr>
              </a:gs>
              <a:gs pos="50000">
                <a:schemeClr val="tx2">
                  <a:lumMod val="75000"/>
                </a:schemeClr>
              </a:gs>
              <a:gs pos="100000">
                <a:schemeClr val="tx2">
                  <a:lumMod val="50000"/>
                </a:schemeClr>
              </a:gs>
            </a:gsLst>
            <a:lin ang="5400000" scaled="1"/>
          </a:gradFill>
          <a:ln>
            <a:solidFill>
              <a:schemeClr val="tx1"/>
            </a:solidFill>
            <a:miter lim="800000"/>
            <a:headEnd/>
            <a:tailEnd/>
          </a:ln>
        </p:spPr>
        <p:txBody>
          <a:bodyPr>
            <a:normAutofit/>
          </a:bodyPr>
          <a:lstStyle/>
          <a:p>
            <a:pPr indent="-419115" eaLnBrk="1" hangingPunct="1">
              <a:spcBef>
                <a:spcPts val="0"/>
              </a:spcBef>
              <a:spcAft>
                <a:spcPts val="0"/>
              </a:spcAft>
            </a:pPr>
            <a:r>
              <a:rPr lang="en-US" sz="8000" kern="1200" dirty="0">
                <a:solidFill>
                  <a:prstClr val="white"/>
                </a:solidFill>
                <a:latin typeface="Cambria" panose="02040503050406030204" pitchFamily="18" charset="0"/>
                <a:ea typeface="+mn-ea"/>
                <a:cs typeface="Arial" panose="020B0604020202020204" pitchFamily="34" charset="0"/>
              </a:rPr>
              <a:t>The New England Arctic Network</a:t>
            </a:r>
            <a:br>
              <a:rPr lang="en-US" sz="3600" kern="1200" dirty="0">
                <a:solidFill>
                  <a:prstClr val="white"/>
                </a:solidFill>
                <a:latin typeface="Cambria" panose="02040503050406030204" pitchFamily="18" charset="0"/>
                <a:ea typeface="+mn-ea"/>
                <a:cs typeface="Arial" panose="020B0604020202020204" pitchFamily="34" charset="0"/>
              </a:rPr>
            </a:br>
            <a:br>
              <a:rPr lang="en-US" sz="3600" kern="1200" dirty="0">
                <a:solidFill>
                  <a:schemeClr val="bg1">
                    <a:lumMod val="95000"/>
                  </a:schemeClr>
                </a:solidFill>
                <a:latin typeface="Cambria" panose="02040503050406030204" pitchFamily="18" charset="0"/>
                <a:ea typeface="+mn-ea"/>
                <a:cs typeface="Arial" panose="020B0604020202020204" pitchFamily="34" charset="0"/>
              </a:rPr>
            </a:br>
            <a:r>
              <a:rPr lang="en-US" sz="3600" b="1" u="sng" kern="1200" dirty="0">
                <a:solidFill>
                  <a:schemeClr val="bg1">
                    <a:lumMod val="95000"/>
                  </a:schemeClr>
                </a:solidFill>
                <a:latin typeface="Cambria" panose="02040503050406030204" pitchFamily="18" charset="0"/>
                <a:ea typeface="+mn-ea"/>
                <a:cs typeface="Arial" panose="020B0604020202020204" pitchFamily="34" charset="0"/>
              </a:rPr>
              <a:t>Katharine A. </a:t>
            </a:r>
            <a:r>
              <a:rPr lang="en-US" sz="3600" b="1" u="sng" kern="1200" dirty="0" err="1">
                <a:solidFill>
                  <a:schemeClr val="bg1">
                    <a:lumMod val="95000"/>
                  </a:schemeClr>
                </a:solidFill>
                <a:latin typeface="Cambria" panose="02040503050406030204" pitchFamily="18" charset="0"/>
                <a:ea typeface="+mn-ea"/>
                <a:cs typeface="Arial" panose="020B0604020202020204" pitchFamily="34" charset="0"/>
              </a:rPr>
              <a:t>Duderstadt</a:t>
            </a:r>
            <a:r>
              <a:rPr lang="en-US" sz="3600" b="1" u="sng" kern="1200" dirty="0">
                <a:solidFill>
                  <a:schemeClr val="bg1">
                    <a:lumMod val="95000"/>
                  </a:schemeClr>
                </a:solidFill>
                <a:latin typeface="Cambria" panose="02040503050406030204" pitchFamily="18" charset="0"/>
                <a:ea typeface="+mn-ea"/>
                <a:cs typeface="Arial" panose="020B0604020202020204" pitchFamily="34" charset="0"/>
              </a:rPr>
              <a:t> </a:t>
            </a:r>
            <a:r>
              <a:rPr lang="en-US" sz="3600" kern="1200" dirty="0">
                <a:solidFill>
                  <a:schemeClr val="bg1">
                    <a:lumMod val="95000"/>
                  </a:schemeClr>
                </a:solidFill>
                <a:latin typeface="Cambria" panose="02040503050406030204" pitchFamily="18" charset="0"/>
                <a:ea typeface="+mn-ea"/>
                <a:cs typeface="Arial" panose="020B0604020202020204" pitchFamily="34" charset="0"/>
              </a:rPr>
              <a:t>(UNH), Robyn A. Barbato (CRREL), Paul A. Berkman (Harvard, EvREsearch), Melody B. Burkins (Dartmouth), Cara J. Condit (USCGA), Jack Dibb (UNH),</a:t>
            </a:r>
            <a:br>
              <a:rPr lang="en-US" sz="3600" kern="1200" dirty="0">
                <a:solidFill>
                  <a:schemeClr val="bg1">
                    <a:lumMod val="95000"/>
                  </a:schemeClr>
                </a:solidFill>
                <a:latin typeface="Cambria" panose="02040503050406030204" pitchFamily="18" charset="0"/>
                <a:ea typeface="+mn-ea"/>
                <a:cs typeface="Arial" panose="020B0604020202020204" pitchFamily="34" charset="0"/>
              </a:rPr>
            </a:br>
            <a:r>
              <a:rPr lang="en-US" sz="3600" kern="1200" dirty="0">
                <a:solidFill>
                  <a:schemeClr val="bg1">
                    <a:lumMod val="95000"/>
                  </a:schemeClr>
                </a:solidFill>
                <a:latin typeface="Cambria" panose="02040503050406030204" pitchFamily="18" charset="0"/>
                <a:ea typeface="+mn-ea"/>
                <a:cs typeface="Arial" panose="020B0604020202020204" pitchFamily="34" charset="0"/>
              </a:rPr>
              <a:t> Susan A. Kaplan (Bowdoin), Karl J. Kreutz (UMaine), Jake Kritzer (NERACOOS), Erich C. Osterberg (Dartmouth), Holly E. Parker (UNE), Firooza Pavri (USM), </a:t>
            </a:r>
            <a:br>
              <a:rPr lang="en-US" sz="3600" kern="1200" dirty="0">
                <a:solidFill>
                  <a:schemeClr val="bg1">
                    <a:lumMod val="95000"/>
                  </a:schemeClr>
                </a:solidFill>
                <a:latin typeface="Cambria" panose="02040503050406030204" pitchFamily="18" charset="0"/>
                <a:ea typeface="+mn-ea"/>
                <a:cs typeface="Arial" panose="020B0604020202020204" pitchFamily="34" charset="0"/>
              </a:rPr>
            </a:br>
            <a:r>
              <a:rPr lang="en-US" sz="3600" kern="1200" dirty="0">
                <a:solidFill>
                  <a:schemeClr val="bg1">
                    <a:lumMod val="95000"/>
                  </a:schemeClr>
                </a:solidFill>
                <a:latin typeface="Cambria" panose="02040503050406030204" pitchFamily="18" charset="0"/>
                <a:ea typeface="+mn-ea"/>
                <a:cs typeface="Arial" panose="020B0604020202020204" pitchFamily="34" charset="0"/>
              </a:rPr>
              <a:t>Rebecca Pincus (USNWC), Kristin M. Schild (UMaine), Cameron P. Wake (UNH), Simone S. Whitecloud (CRREL).</a:t>
            </a:r>
            <a:endParaRPr lang="en-US" sz="3600" i="1" dirty="0">
              <a:solidFill>
                <a:schemeClr val="bg1">
                  <a:lumMod val="95000"/>
                </a:schemeClr>
              </a:solidFill>
            </a:endParaRPr>
          </a:p>
        </p:txBody>
      </p:sp>
      <p:sp>
        <p:nvSpPr>
          <p:cNvPr id="2150" name="Text Box 161"/>
          <p:cNvSpPr txBox="1">
            <a:spLocks noChangeArrowheads="1"/>
          </p:cNvSpPr>
          <p:nvPr/>
        </p:nvSpPr>
        <p:spPr bwMode="auto">
          <a:xfrm>
            <a:off x="36531550" y="10791166"/>
            <a:ext cx="2794000" cy="5155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4300" b="1">
                <a:solidFill>
                  <a:srgbClr val="FF9900"/>
                </a:solidFill>
                <a:latin typeface="Arial" charset="0"/>
              </a:defRPr>
            </a:lvl1pPr>
            <a:lvl2pPr marL="742950" indent="-285750" eaLnBrk="0" hangingPunct="0">
              <a:defRPr sz="4300" b="1">
                <a:solidFill>
                  <a:srgbClr val="FF9900"/>
                </a:solidFill>
                <a:latin typeface="Arial" charset="0"/>
              </a:defRPr>
            </a:lvl2pPr>
            <a:lvl3pPr marL="1143000" indent="-228600" eaLnBrk="0" hangingPunct="0">
              <a:defRPr sz="4300" b="1">
                <a:solidFill>
                  <a:srgbClr val="FF9900"/>
                </a:solidFill>
                <a:latin typeface="Arial" charset="0"/>
              </a:defRPr>
            </a:lvl3pPr>
            <a:lvl4pPr marL="1600200" indent="-228600" eaLnBrk="0" hangingPunct="0">
              <a:defRPr sz="4300" b="1">
                <a:solidFill>
                  <a:srgbClr val="FF9900"/>
                </a:solidFill>
                <a:latin typeface="Arial" charset="0"/>
              </a:defRPr>
            </a:lvl4pPr>
            <a:lvl5pPr marL="2057400" indent="-228600" eaLnBrk="0" hangingPunct="0">
              <a:defRPr sz="4300" b="1">
                <a:solidFill>
                  <a:srgbClr val="FF9900"/>
                </a:solidFill>
                <a:latin typeface="Arial" charset="0"/>
              </a:defRPr>
            </a:lvl5pPr>
            <a:lvl6pPr marL="2514600" indent="-228600" algn="ctr" eaLnBrk="0" fontAlgn="base" hangingPunct="0">
              <a:spcBef>
                <a:spcPct val="0"/>
              </a:spcBef>
              <a:spcAft>
                <a:spcPct val="0"/>
              </a:spcAft>
              <a:defRPr sz="4300" b="1">
                <a:solidFill>
                  <a:srgbClr val="FF9900"/>
                </a:solidFill>
                <a:latin typeface="Arial" charset="0"/>
              </a:defRPr>
            </a:lvl6pPr>
            <a:lvl7pPr marL="2971800" indent="-228600" algn="ctr" eaLnBrk="0" fontAlgn="base" hangingPunct="0">
              <a:spcBef>
                <a:spcPct val="0"/>
              </a:spcBef>
              <a:spcAft>
                <a:spcPct val="0"/>
              </a:spcAft>
              <a:defRPr sz="4300" b="1">
                <a:solidFill>
                  <a:srgbClr val="FF9900"/>
                </a:solidFill>
                <a:latin typeface="Arial" charset="0"/>
              </a:defRPr>
            </a:lvl7pPr>
            <a:lvl8pPr marL="3429000" indent="-228600" algn="ctr" eaLnBrk="0" fontAlgn="base" hangingPunct="0">
              <a:spcBef>
                <a:spcPct val="0"/>
              </a:spcBef>
              <a:spcAft>
                <a:spcPct val="0"/>
              </a:spcAft>
              <a:defRPr sz="4300" b="1">
                <a:solidFill>
                  <a:srgbClr val="FF9900"/>
                </a:solidFill>
                <a:latin typeface="Arial" charset="0"/>
              </a:defRPr>
            </a:lvl8pPr>
            <a:lvl9pPr marL="3886200" indent="-228600" algn="ctr" eaLnBrk="0" fontAlgn="base" hangingPunct="0">
              <a:spcBef>
                <a:spcPct val="0"/>
              </a:spcBef>
              <a:spcAft>
                <a:spcPct val="0"/>
              </a:spcAft>
              <a:defRPr sz="4300" b="1">
                <a:solidFill>
                  <a:srgbClr val="FF9900"/>
                </a:solidFill>
                <a:latin typeface="Arial" charset="0"/>
              </a:defRPr>
            </a:lvl9pPr>
          </a:lstStyle>
          <a:p>
            <a:pPr algn="l" eaLnBrk="1" hangingPunct="1">
              <a:spcBef>
                <a:spcPct val="50000"/>
              </a:spcBef>
            </a:pPr>
            <a:endParaRPr lang="en-US" sz="2750" b="0">
              <a:solidFill>
                <a:schemeClr val="tx1"/>
              </a:solidFill>
            </a:endParaRPr>
          </a:p>
        </p:txBody>
      </p:sp>
      <p:sp>
        <p:nvSpPr>
          <p:cNvPr id="44" name="Subtitle 2">
            <a:extLst>
              <a:ext uri="{FF2B5EF4-FFF2-40B4-BE49-F238E27FC236}">
                <a16:creationId xmlns:a16="http://schemas.microsoft.com/office/drawing/2014/main" id="{D2162F23-FBD6-A34B-ACD1-69C153F38B58}"/>
              </a:ext>
            </a:extLst>
          </p:cNvPr>
          <p:cNvSpPr txBox="1">
            <a:spLocks/>
          </p:cNvSpPr>
          <p:nvPr/>
        </p:nvSpPr>
        <p:spPr>
          <a:xfrm>
            <a:off x="785249" y="5805832"/>
            <a:ext cx="10720952" cy="3035711"/>
          </a:xfrm>
          <a:prstGeom prst="rect">
            <a:avLst/>
          </a:prstGeom>
          <a:noFill/>
          <a:ln>
            <a:noFill/>
          </a:ln>
        </p:spPr>
        <p:txBody>
          <a:bodyPr vert="horz" lIns="106674" tIns="53337" rIns="106674" bIns="53337" rtlCol="0" anchor="t">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marL="295275" algn="l" fontAlgn="auto">
              <a:lnSpc>
                <a:spcPct val="110000"/>
              </a:lnSpc>
              <a:spcAft>
                <a:spcPts val="0"/>
              </a:spcAft>
            </a:pPr>
            <a:r>
              <a:rPr lang="en-US" sz="3400" b="0" i="1" dirty="0">
                <a:solidFill>
                  <a:prstClr val="black"/>
                </a:solidFill>
                <a:latin typeface="Calibri" panose="020F0502020204030204"/>
              </a:rPr>
              <a:t>The</a:t>
            </a:r>
            <a:r>
              <a:rPr lang="en-US" sz="3400" i="1" dirty="0">
                <a:solidFill>
                  <a:prstClr val="black"/>
                </a:solidFill>
                <a:latin typeface="Calibri" panose="020F0502020204030204"/>
              </a:rPr>
              <a:t> New England Arctic Network (NEAN)</a:t>
            </a:r>
            <a:r>
              <a:rPr lang="en-US" sz="3400" b="0" i="1" dirty="0">
                <a:solidFill>
                  <a:prstClr val="black"/>
                </a:solidFill>
                <a:latin typeface="Calibri" panose="020F0502020204030204"/>
              </a:rPr>
              <a:t> is a regional, multi-institutional, inclusive collaboration that uniquely addresses links between Arctic change and the natural, social, and built systems within the North Atlantic sector of the Arctic.</a:t>
            </a:r>
          </a:p>
        </p:txBody>
      </p:sp>
      <p:sp>
        <p:nvSpPr>
          <p:cNvPr id="45" name="Subtitle 2">
            <a:extLst>
              <a:ext uri="{FF2B5EF4-FFF2-40B4-BE49-F238E27FC236}">
                <a16:creationId xmlns:a16="http://schemas.microsoft.com/office/drawing/2014/main" id="{25157B07-EA73-3043-9073-83CC6EED0102}"/>
              </a:ext>
            </a:extLst>
          </p:cNvPr>
          <p:cNvSpPr txBox="1">
            <a:spLocks/>
          </p:cNvSpPr>
          <p:nvPr/>
        </p:nvSpPr>
        <p:spPr>
          <a:xfrm>
            <a:off x="746908" y="9067800"/>
            <a:ext cx="10914743" cy="913158"/>
          </a:xfrm>
          <a:prstGeom prst="rect">
            <a:avLst/>
          </a:prstGeom>
          <a:solidFill>
            <a:srgbClr val="002060"/>
          </a:solidFill>
          <a:ln>
            <a:solidFill>
              <a:srgbClr val="002060"/>
            </a:solidFill>
          </a:ln>
        </p:spPr>
        <p:txBody>
          <a:bodyPr vert="horz" lIns="106674" tIns="53337" rIns="106674" bIns="53337"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fontAlgn="auto">
              <a:spcAft>
                <a:spcPts val="0"/>
              </a:spcAft>
            </a:pPr>
            <a:r>
              <a:rPr lang="en-US" sz="5200" b="0" dirty="0">
                <a:solidFill>
                  <a:prstClr val="white"/>
                </a:solidFill>
                <a:latin typeface="Cambria" panose="02040503050406030204" pitchFamily="18" charset="0"/>
              </a:rPr>
              <a:t>Events</a:t>
            </a:r>
          </a:p>
        </p:txBody>
      </p:sp>
      <p:sp>
        <p:nvSpPr>
          <p:cNvPr id="46" name="Subtitle 2">
            <a:extLst>
              <a:ext uri="{FF2B5EF4-FFF2-40B4-BE49-F238E27FC236}">
                <a16:creationId xmlns:a16="http://schemas.microsoft.com/office/drawing/2014/main" id="{0F578968-4A2D-AC47-A54E-E222488B768C}"/>
              </a:ext>
            </a:extLst>
          </p:cNvPr>
          <p:cNvSpPr txBox="1">
            <a:spLocks/>
          </p:cNvSpPr>
          <p:nvPr/>
        </p:nvSpPr>
        <p:spPr>
          <a:xfrm>
            <a:off x="785248" y="4651736"/>
            <a:ext cx="10914743" cy="913158"/>
          </a:xfrm>
          <a:prstGeom prst="rect">
            <a:avLst/>
          </a:prstGeom>
          <a:solidFill>
            <a:srgbClr val="002060"/>
          </a:solidFill>
          <a:ln>
            <a:solidFill>
              <a:srgbClr val="002060"/>
            </a:solidFill>
          </a:ln>
        </p:spPr>
        <p:txBody>
          <a:bodyPr vert="horz" lIns="106674" tIns="53337" rIns="106674" bIns="53337"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fontAlgn="auto">
              <a:spcAft>
                <a:spcPts val="0"/>
              </a:spcAft>
            </a:pPr>
            <a:r>
              <a:rPr lang="en-US" sz="5200" b="0" dirty="0">
                <a:solidFill>
                  <a:prstClr val="white"/>
                </a:solidFill>
                <a:latin typeface="Cambria" panose="02040503050406030204" pitchFamily="18" charset="0"/>
              </a:rPr>
              <a:t>Vision</a:t>
            </a:r>
          </a:p>
        </p:txBody>
      </p:sp>
      <p:grpSp>
        <p:nvGrpSpPr>
          <p:cNvPr id="47" name="Group 46">
            <a:extLst>
              <a:ext uri="{FF2B5EF4-FFF2-40B4-BE49-F238E27FC236}">
                <a16:creationId xmlns:a16="http://schemas.microsoft.com/office/drawing/2014/main" id="{66292D8A-3315-CD44-AE4C-A7A0898F0CCB}"/>
              </a:ext>
            </a:extLst>
          </p:cNvPr>
          <p:cNvGrpSpPr/>
          <p:nvPr/>
        </p:nvGrpSpPr>
        <p:grpSpPr>
          <a:xfrm>
            <a:off x="790970" y="10175345"/>
            <a:ext cx="10899768" cy="6839038"/>
            <a:chOff x="331256" y="9847375"/>
            <a:chExt cx="10899768" cy="6839038"/>
          </a:xfrm>
        </p:grpSpPr>
        <p:sp>
          <p:nvSpPr>
            <p:cNvPr id="48" name="Subtitle 2">
              <a:extLst>
                <a:ext uri="{FF2B5EF4-FFF2-40B4-BE49-F238E27FC236}">
                  <a16:creationId xmlns:a16="http://schemas.microsoft.com/office/drawing/2014/main" id="{1B86936E-F1E0-7F42-91F2-D7B918F8203B}"/>
                </a:ext>
              </a:extLst>
            </p:cNvPr>
            <p:cNvSpPr txBox="1">
              <a:spLocks/>
            </p:cNvSpPr>
            <p:nvPr/>
          </p:nvSpPr>
          <p:spPr>
            <a:xfrm>
              <a:off x="6017286" y="9847375"/>
              <a:ext cx="5135788" cy="3350471"/>
            </a:xfrm>
            <a:prstGeom prst="rect">
              <a:avLst/>
            </a:prstGeom>
            <a:ln>
              <a:noFill/>
            </a:ln>
          </p:spPr>
          <p:txBody>
            <a:bodyPr vert="horz" lIns="106674" tIns="53337" rIns="106674" bIns="53337" rtlCol="0" anchor="t">
              <a:normAutofit fontScale="70000" lnSpcReduction="20000"/>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fontAlgn="auto">
                <a:lnSpc>
                  <a:spcPct val="120000"/>
                </a:lnSpc>
                <a:spcBef>
                  <a:spcPts val="0"/>
                </a:spcBef>
                <a:spcAft>
                  <a:spcPts val="1000"/>
                </a:spcAft>
              </a:pPr>
              <a:r>
                <a:rPr lang="en-US" sz="4600" b="0" dirty="0">
                  <a:solidFill>
                    <a:prstClr val="black"/>
                  </a:solidFill>
                  <a:latin typeface="Calibri" panose="020F0502020204030204" pitchFamily="34" charset="0"/>
                  <a:cs typeface="Calibri" panose="020F0502020204030204" pitchFamily="34" charset="0"/>
                </a:rPr>
                <a:t>NSF Convergence NNA: Preparing for a Northwest Passage: A Workshop on the Role of New England in Navigating the New Arctic</a:t>
              </a:r>
            </a:p>
            <a:p>
              <a:pPr fontAlgn="auto">
                <a:lnSpc>
                  <a:spcPct val="120000"/>
                </a:lnSpc>
                <a:spcBef>
                  <a:spcPts val="0"/>
                </a:spcBef>
                <a:spcAft>
                  <a:spcPts val="0"/>
                </a:spcAft>
              </a:pPr>
              <a:r>
                <a:rPr lang="en-US" sz="4600" b="0" dirty="0">
                  <a:solidFill>
                    <a:prstClr val="black"/>
                  </a:solidFill>
                  <a:latin typeface="Calibri" panose="020F0502020204030204" pitchFamily="34" charset="0"/>
                  <a:cs typeface="Calibri" panose="020F0502020204030204" pitchFamily="34" charset="0"/>
                </a:rPr>
                <a:t>April 2018</a:t>
              </a:r>
            </a:p>
            <a:p>
              <a:pPr algn="l" fontAlgn="auto">
                <a:lnSpc>
                  <a:spcPct val="120000"/>
                </a:lnSpc>
                <a:spcBef>
                  <a:spcPts val="0"/>
                </a:spcBef>
                <a:spcAft>
                  <a:spcPts val="0"/>
                </a:spcAft>
              </a:pPr>
              <a:endParaRPr lang="en-US" sz="4000" b="0" dirty="0">
                <a:solidFill>
                  <a:prstClr val="black"/>
                </a:solidFill>
                <a:latin typeface="Cambria" panose="02040503050406030204" pitchFamily="18" charset="0"/>
              </a:endParaRPr>
            </a:p>
            <a:p>
              <a:pPr marL="400027" indent="-400027" algn="just" fontAlgn="auto">
                <a:spcBef>
                  <a:spcPts val="0"/>
                </a:spcBef>
                <a:spcAft>
                  <a:spcPts val="0"/>
                </a:spcAft>
                <a:buFont typeface="Arial" panose="020B0604020202020204" pitchFamily="34" charset="0"/>
                <a:buChar char="•"/>
              </a:pPr>
              <a:endParaRPr lang="en-US" sz="2900" b="0" dirty="0">
                <a:solidFill>
                  <a:prstClr val="black"/>
                </a:solidFill>
                <a:latin typeface="Cambria" panose="02040503050406030204" pitchFamily="18" charset="0"/>
              </a:endParaRPr>
            </a:p>
            <a:p>
              <a:pPr marL="400027" indent="-400027" algn="just" fontAlgn="auto">
                <a:spcBef>
                  <a:spcPts val="0"/>
                </a:spcBef>
                <a:spcAft>
                  <a:spcPts val="0"/>
                </a:spcAft>
                <a:buFont typeface="Arial" panose="020B0604020202020204" pitchFamily="34" charset="0"/>
                <a:buChar char="•"/>
              </a:pPr>
              <a:endParaRPr lang="en-US" sz="2900" b="0" dirty="0">
                <a:solidFill>
                  <a:prstClr val="black"/>
                </a:solidFill>
                <a:latin typeface="Cambria" panose="02040503050406030204" pitchFamily="18" charset="0"/>
              </a:endParaRPr>
            </a:p>
            <a:p>
              <a:pPr marL="400027" indent="-400027" algn="just" fontAlgn="auto">
                <a:spcBef>
                  <a:spcPts val="0"/>
                </a:spcBef>
                <a:spcAft>
                  <a:spcPts val="0"/>
                </a:spcAft>
                <a:buFont typeface="Arial" panose="020B0604020202020204" pitchFamily="34" charset="0"/>
                <a:buChar char="•"/>
              </a:pPr>
              <a:endParaRPr lang="en-US" sz="2900" b="0" dirty="0">
                <a:solidFill>
                  <a:prstClr val="black"/>
                </a:solidFill>
                <a:latin typeface="Cambria" panose="02040503050406030204" pitchFamily="18" charset="0"/>
              </a:endParaRPr>
            </a:p>
            <a:p>
              <a:pPr algn="just" fontAlgn="auto">
                <a:spcBef>
                  <a:spcPts val="0"/>
                </a:spcBef>
                <a:spcAft>
                  <a:spcPts val="0"/>
                </a:spcAft>
              </a:pPr>
              <a:endParaRPr lang="en-US" sz="2900" b="0" dirty="0">
                <a:solidFill>
                  <a:prstClr val="black"/>
                </a:solidFill>
                <a:latin typeface="Cambria" panose="02040503050406030204" pitchFamily="18" charset="0"/>
              </a:endParaRPr>
            </a:p>
            <a:p>
              <a:pPr algn="just" fontAlgn="auto">
                <a:spcBef>
                  <a:spcPts val="0"/>
                </a:spcBef>
                <a:spcAft>
                  <a:spcPts val="0"/>
                </a:spcAft>
              </a:pPr>
              <a:endParaRPr lang="en-US" sz="2900" b="0" dirty="0">
                <a:solidFill>
                  <a:prstClr val="black"/>
                </a:solidFill>
                <a:latin typeface="Cambria" panose="02040503050406030204" pitchFamily="18" charset="0"/>
              </a:endParaRPr>
            </a:p>
            <a:p>
              <a:pPr algn="just" fontAlgn="auto">
                <a:spcBef>
                  <a:spcPts val="0"/>
                </a:spcBef>
                <a:spcAft>
                  <a:spcPts val="0"/>
                </a:spcAft>
              </a:pPr>
              <a:endParaRPr lang="en-US" sz="2900" b="0" dirty="0">
                <a:solidFill>
                  <a:prstClr val="black"/>
                </a:solidFill>
                <a:latin typeface="Cambria" panose="02040503050406030204" pitchFamily="18" charset="0"/>
              </a:endParaRPr>
            </a:p>
            <a:p>
              <a:pPr marL="400027" indent="-400027" algn="just" fontAlgn="auto">
                <a:spcBef>
                  <a:spcPts val="0"/>
                </a:spcBef>
                <a:spcAft>
                  <a:spcPts val="0"/>
                </a:spcAft>
                <a:buFont typeface="Arial" panose="020B0604020202020204" pitchFamily="34" charset="0"/>
                <a:buChar char="•"/>
              </a:pPr>
              <a:endParaRPr lang="en-US" sz="2900" b="0" dirty="0">
                <a:solidFill>
                  <a:prstClr val="black"/>
                </a:solidFill>
                <a:latin typeface="Cambria" panose="02040503050406030204" pitchFamily="18" charset="0"/>
              </a:endParaRPr>
            </a:p>
            <a:p>
              <a:pPr algn="just" fontAlgn="auto">
                <a:spcBef>
                  <a:spcPts val="0"/>
                </a:spcBef>
                <a:spcAft>
                  <a:spcPts val="0"/>
                </a:spcAft>
              </a:pPr>
              <a:endParaRPr lang="en-US" sz="2900" b="0" dirty="0">
                <a:solidFill>
                  <a:prstClr val="black"/>
                </a:solidFill>
                <a:latin typeface="Cambria" panose="02040503050406030204" pitchFamily="18" charset="0"/>
              </a:endParaRPr>
            </a:p>
            <a:p>
              <a:pPr marL="400027" indent="-400027" algn="just" fontAlgn="auto">
                <a:spcBef>
                  <a:spcPts val="0"/>
                </a:spcBef>
                <a:spcAft>
                  <a:spcPts val="0"/>
                </a:spcAft>
                <a:buFont typeface="Arial" panose="020B0604020202020204" pitchFamily="34" charset="0"/>
                <a:buChar char="•"/>
              </a:pPr>
              <a:endParaRPr lang="en-US" sz="2900" b="0" dirty="0">
                <a:solidFill>
                  <a:prstClr val="black"/>
                </a:solidFill>
                <a:latin typeface="Cambria" panose="02040503050406030204" pitchFamily="18" charset="0"/>
              </a:endParaRPr>
            </a:p>
            <a:p>
              <a:pPr marL="400027" indent="-400027" algn="just" fontAlgn="auto">
                <a:spcBef>
                  <a:spcPts val="0"/>
                </a:spcBef>
                <a:spcAft>
                  <a:spcPts val="0"/>
                </a:spcAft>
                <a:buFont typeface="Arial" panose="020B0604020202020204" pitchFamily="34" charset="0"/>
                <a:buChar char="•"/>
              </a:pPr>
              <a:endParaRPr lang="en-US" sz="2900" b="0" dirty="0">
                <a:solidFill>
                  <a:prstClr val="black"/>
                </a:solidFill>
                <a:latin typeface="Cambria" panose="02040503050406030204" pitchFamily="18" charset="0"/>
              </a:endParaRPr>
            </a:p>
            <a:p>
              <a:pPr marL="400027" indent="-400027" algn="just" fontAlgn="auto">
                <a:spcBef>
                  <a:spcPts val="0"/>
                </a:spcBef>
                <a:spcAft>
                  <a:spcPts val="0"/>
                </a:spcAft>
                <a:buFont typeface="Arial" panose="020B0604020202020204" pitchFamily="34" charset="0"/>
                <a:buChar char="•"/>
              </a:pPr>
              <a:endParaRPr lang="en-US" sz="2900" b="0" dirty="0">
                <a:solidFill>
                  <a:prstClr val="black"/>
                </a:solidFill>
                <a:latin typeface="Cambria" panose="02040503050406030204" pitchFamily="18" charset="0"/>
              </a:endParaRPr>
            </a:p>
            <a:p>
              <a:pPr algn="l" fontAlgn="auto">
                <a:spcBef>
                  <a:spcPts val="0"/>
                </a:spcBef>
                <a:spcAft>
                  <a:spcPts val="0"/>
                </a:spcAft>
              </a:pPr>
              <a:endParaRPr lang="en-US" sz="2900" b="0" dirty="0">
                <a:solidFill>
                  <a:prstClr val="black"/>
                </a:solidFill>
                <a:latin typeface="Cambria" panose="02040503050406030204" pitchFamily="18" charset="0"/>
              </a:endParaRPr>
            </a:p>
            <a:p>
              <a:pPr algn="just" fontAlgn="auto">
                <a:spcBef>
                  <a:spcPts val="0"/>
                </a:spcBef>
                <a:spcAft>
                  <a:spcPts val="0"/>
                </a:spcAft>
              </a:pPr>
              <a:endParaRPr lang="en-US" sz="2900" b="0" dirty="0">
                <a:solidFill>
                  <a:prstClr val="black"/>
                </a:solidFill>
                <a:latin typeface="Cambria" panose="02040503050406030204" pitchFamily="18" charset="0"/>
              </a:endParaRPr>
            </a:p>
            <a:p>
              <a:pPr algn="l" fontAlgn="auto">
                <a:spcBef>
                  <a:spcPts val="0"/>
                </a:spcBef>
                <a:spcAft>
                  <a:spcPts val="0"/>
                </a:spcAft>
              </a:pPr>
              <a:endParaRPr lang="en-US" sz="2900" b="0" dirty="0">
                <a:solidFill>
                  <a:prstClr val="black"/>
                </a:solidFill>
                <a:latin typeface="Cambria" panose="02040503050406030204" pitchFamily="18" charset="0"/>
              </a:endParaRPr>
            </a:p>
            <a:p>
              <a:pPr algn="l" fontAlgn="auto">
                <a:spcBef>
                  <a:spcPts val="0"/>
                </a:spcBef>
                <a:spcAft>
                  <a:spcPts val="0"/>
                </a:spcAft>
              </a:pPr>
              <a:endParaRPr lang="en-US" sz="2900" b="0" dirty="0">
                <a:solidFill>
                  <a:prstClr val="black"/>
                </a:solidFill>
                <a:latin typeface="Cambria" panose="02040503050406030204" pitchFamily="18" charset="0"/>
              </a:endParaRPr>
            </a:p>
            <a:p>
              <a:pPr algn="l" fontAlgn="auto">
                <a:spcBef>
                  <a:spcPts val="0"/>
                </a:spcBef>
                <a:spcAft>
                  <a:spcPts val="0"/>
                </a:spcAft>
              </a:pPr>
              <a:endParaRPr lang="en-US" sz="2900" b="0" dirty="0">
                <a:solidFill>
                  <a:prstClr val="black"/>
                </a:solidFill>
                <a:latin typeface="Cambria" panose="02040503050406030204" pitchFamily="18" charset="0"/>
              </a:endParaRPr>
            </a:p>
          </p:txBody>
        </p:sp>
        <p:sp>
          <p:nvSpPr>
            <p:cNvPr id="49" name="Subtitle 2">
              <a:extLst>
                <a:ext uri="{FF2B5EF4-FFF2-40B4-BE49-F238E27FC236}">
                  <a16:creationId xmlns:a16="http://schemas.microsoft.com/office/drawing/2014/main" id="{19D6D9B8-F211-064E-8E50-665C92EBC88C}"/>
                </a:ext>
              </a:extLst>
            </p:cNvPr>
            <p:cNvSpPr txBox="1">
              <a:spLocks/>
            </p:cNvSpPr>
            <p:nvPr/>
          </p:nvSpPr>
          <p:spPr>
            <a:xfrm>
              <a:off x="331256" y="13997630"/>
              <a:ext cx="5280202" cy="2042592"/>
            </a:xfrm>
            <a:prstGeom prst="rect">
              <a:avLst/>
            </a:prstGeom>
            <a:ln>
              <a:noFill/>
            </a:ln>
          </p:spPr>
          <p:txBody>
            <a:bodyPr vert="horz" lIns="106674" tIns="53337" rIns="106674" bIns="53337" rtlCol="0" anchor="t">
              <a:normAutofit fontScale="85000" lnSpcReduction="10000"/>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fontAlgn="auto">
                <a:spcBef>
                  <a:spcPts val="0"/>
                </a:spcBef>
                <a:spcAft>
                  <a:spcPts val="0"/>
                </a:spcAft>
              </a:pPr>
              <a:r>
                <a:rPr lang="en-US" sz="4000" b="0" dirty="0">
                  <a:solidFill>
                    <a:prstClr val="black"/>
                  </a:solidFill>
                  <a:latin typeface="Calibri" panose="020F0502020204030204" pitchFamily="34" charset="0"/>
                  <a:cs typeface="Calibri" panose="020F0502020204030204" pitchFamily="34" charset="0"/>
                </a:rPr>
                <a:t>Charting the Course</a:t>
              </a:r>
            </a:p>
            <a:p>
              <a:pPr fontAlgn="auto">
                <a:spcBef>
                  <a:spcPts val="0"/>
                </a:spcBef>
                <a:spcAft>
                  <a:spcPts val="0"/>
                </a:spcAft>
              </a:pPr>
              <a:r>
                <a:rPr lang="en-US" sz="4000" b="0" dirty="0">
                  <a:solidFill>
                    <a:prstClr val="black"/>
                  </a:solidFill>
                  <a:latin typeface="Calibri" panose="020F0502020204030204" pitchFamily="34" charset="0"/>
                  <a:cs typeface="Calibri" panose="020F0502020204030204" pitchFamily="34" charset="0"/>
                </a:rPr>
                <a:t>for a </a:t>
              </a:r>
            </a:p>
            <a:p>
              <a:pPr fontAlgn="auto">
                <a:spcBef>
                  <a:spcPts val="0"/>
                </a:spcBef>
                <a:spcAft>
                  <a:spcPts val="1000"/>
                </a:spcAft>
              </a:pPr>
              <a:r>
                <a:rPr lang="en-US" sz="4000" b="0" dirty="0">
                  <a:solidFill>
                    <a:prstClr val="black"/>
                  </a:solidFill>
                  <a:latin typeface="Calibri" panose="020F0502020204030204" pitchFamily="34" charset="0"/>
                  <a:cs typeface="Calibri" panose="020F0502020204030204" pitchFamily="34" charset="0"/>
                </a:rPr>
                <a:t>New England Arctic Network</a:t>
              </a:r>
            </a:p>
            <a:p>
              <a:pPr fontAlgn="auto">
                <a:spcBef>
                  <a:spcPts val="0"/>
                </a:spcBef>
                <a:spcAft>
                  <a:spcPts val="0"/>
                </a:spcAft>
              </a:pPr>
              <a:r>
                <a:rPr lang="en-US" sz="4000" b="0" dirty="0">
                  <a:solidFill>
                    <a:prstClr val="black"/>
                  </a:solidFill>
                  <a:latin typeface="Calibri" panose="020F0502020204030204" pitchFamily="34" charset="0"/>
                  <a:cs typeface="Calibri" panose="020F0502020204030204" pitchFamily="34" charset="0"/>
                </a:rPr>
                <a:t>October 2018</a:t>
              </a:r>
            </a:p>
            <a:p>
              <a:pPr algn="l" fontAlgn="auto">
                <a:spcBef>
                  <a:spcPts val="0"/>
                </a:spcBef>
                <a:spcAft>
                  <a:spcPts val="0"/>
                </a:spcAft>
              </a:pPr>
              <a:endParaRPr lang="en-US" sz="3700" b="0" dirty="0">
                <a:solidFill>
                  <a:prstClr val="black"/>
                </a:solidFill>
                <a:latin typeface="Cambria" panose="02040503050406030204" pitchFamily="18" charset="0"/>
              </a:endParaRPr>
            </a:p>
            <a:p>
              <a:pPr marL="400027" indent="-400027" algn="just" fontAlgn="auto">
                <a:spcBef>
                  <a:spcPts val="0"/>
                </a:spcBef>
                <a:spcAft>
                  <a:spcPts val="0"/>
                </a:spcAft>
                <a:buFont typeface="Arial" panose="020B0604020202020204" pitchFamily="34" charset="0"/>
                <a:buChar char="•"/>
              </a:pPr>
              <a:endParaRPr lang="en-US" sz="2900" b="0" dirty="0">
                <a:solidFill>
                  <a:prstClr val="black"/>
                </a:solidFill>
                <a:latin typeface="Cambria" panose="02040503050406030204" pitchFamily="18" charset="0"/>
              </a:endParaRPr>
            </a:p>
            <a:p>
              <a:pPr marL="400027" indent="-400027" algn="just" fontAlgn="auto">
                <a:spcBef>
                  <a:spcPts val="0"/>
                </a:spcBef>
                <a:spcAft>
                  <a:spcPts val="0"/>
                </a:spcAft>
                <a:buFont typeface="Arial" panose="020B0604020202020204" pitchFamily="34" charset="0"/>
                <a:buChar char="•"/>
              </a:pPr>
              <a:endParaRPr lang="en-US" sz="2900" b="0" dirty="0">
                <a:solidFill>
                  <a:prstClr val="black"/>
                </a:solidFill>
                <a:latin typeface="Cambria" panose="02040503050406030204" pitchFamily="18" charset="0"/>
              </a:endParaRPr>
            </a:p>
            <a:p>
              <a:pPr marL="400027" indent="-400027" algn="just" fontAlgn="auto">
                <a:spcBef>
                  <a:spcPts val="0"/>
                </a:spcBef>
                <a:spcAft>
                  <a:spcPts val="0"/>
                </a:spcAft>
                <a:buFont typeface="Arial" panose="020B0604020202020204" pitchFamily="34" charset="0"/>
                <a:buChar char="•"/>
              </a:pPr>
              <a:endParaRPr lang="en-US" sz="2900" b="0" dirty="0">
                <a:solidFill>
                  <a:prstClr val="black"/>
                </a:solidFill>
                <a:latin typeface="Cambria" panose="02040503050406030204" pitchFamily="18" charset="0"/>
              </a:endParaRPr>
            </a:p>
            <a:p>
              <a:pPr algn="just" fontAlgn="auto">
                <a:spcBef>
                  <a:spcPts val="0"/>
                </a:spcBef>
                <a:spcAft>
                  <a:spcPts val="0"/>
                </a:spcAft>
              </a:pPr>
              <a:endParaRPr lang="en-US" sz="2900" b="0" dirty="0">
                <a:solidFill>
                  <a:prstClr val="black"/>
                </a:solidFill>
                <a:latin typeface="Cambria" panose="02040503050406030204" pitchFamily="18" charset="0"/>
              </a:endParaRPr>
            </a:p>
            <a:p>
              <a:pPr algn="just" fontAlgn="auto">
                <a:spcBef>
                  <a:spcPts val="0"/>
                </a:spcBef>
                <a:spcAft>
                  <a:spcPts val="0"/>
                </a:spcAft>
              </a:pPr>
              <a:endParaRPr lang="en-US" sz="2900" b="0" dirty="0">
                <a:solidFill>
                  <a:prstClr val="black"/>
                </a:solidFill>
                <a:latin typeface="Cambria" panose="02040503050406030204" pitchFamily="18" charset="0"/>
              </a:endParaRPr>
            </a:p>
            <a:p>
              <a:pPr algn="just" fontAlgn="auto">
                <a:spcBef>
                  <a:spcPts val="0"/>
                </a:spcBef>
                <a:spcAft>
                  <a:spcPts val="0"/>
                </a:spcAft>
              </a:pPr>
              <a:endParaRPr lang="en-US" sz="2900" b="0" dirty="0">
                <a:solidFill>
                  <a:prstClr val="black"/>
                </a:solidFill>
                <a:latin typeface="Cambria" panose="02040503050406030204" pitchFamily="18" charset="0"/>
              </a:endParaRPr>
            </a:p>
            <a:p>
              <a:pPr marL="400027" indent="-400027" algn="just" fontAlgn="auto">
                <a:spcBef>
                  <a:spcPts val="0"/>
                </a:spcBef>
                <a:spcAft>
                  <a:spcPts val="0"/>
                </a:spcAft>
                <a:buFont typeface="Arial" panose="020B0604020202020204" pitchFamily="34" charset="0"/>
                <a:buChar char="•"/>
              </a:pPr>
              <a:endParaRPr lang="en-US" sz="2900" b="0" dirty="0">
                <a:solidFill>
                  <a:prstClr val="black"/>
                </a:solidFill>
                <a:latin typeface="Cambria" panose="02040503050406030204" pitchFamily="18" charset="0"/>
              </a:endParaRPr>
            </a:p>
            <a:p>
              <a:pPr algn="just" fontAlgn="auto">
                <a:spcBef>
                  <a:spcPts val="0"/>
                </a:spcBef>
                <a:spcAft>
                  <a:spcPts val="0"/>
                </a:spcAft>
              </a:pPr>
              <a:endParaRPr lang="en-US" sz="2900" b="0" dirty="0">
                <a:solidFill>
                  <a:prstClr val="black"/>
                </a:solidFill>
                <a:latin typeface="Cambria" panose="02040503050406030204" pitchFamily="18" charset="0"/>
              </a:endParaRPr>
            </a:p>
            <a:p>
              <a:pPr algn="just" fontAlgn="auto">
                <a:spcBef>
                  <a:spcPts val="0"/>
                </a:spcBef>
                <a:spcAft>
                  <a:spcPts val="0"/>
                </a:spcAft>
              </a:pPr>
              <a:endParaRPr lang="en-US" sz="2900" b="0" dirty="0">
                <a:solidFill>
                  <a:prstClr val="black"/>
                </a:solidFill>
                <a:latin typeface="Cambria" panose="02040503050406030204" pitchFamily="18" charset="0"/>
              </a:endParaRPr>
            </a:p>
            <a:p>
              <a:pPr algn="just" fontAlgn="auto">
                <a:spcBef>
                  <a:spcPts val="0"/>
                </a:spcBef>
                <a:spcAft>
                  <a:spcPts val="0"/>
                </a:spcAft>
              </a:pPr>
              <a:endParaRPr lang="en-US" sz="2900" b="0" dirty="0">
                <a:solidFill>
                  <a:prstClr val="black"/>
                </a:solidFill>
                <a:latin typeface="Cambria" panose="02040503050406030204" pitchFamily="18" charset="0"/>
              </a:endParaRPr>
            </a:p>
            <a:p>
              <a:pPr algn="l" fontAlgn="auto">
                <a:spcBef>
                  <a:spcPts val="0"/>
                </a:spcBef>
                <a:spcAft>
                  <a:spcPts val="0"/>
                </a:spcAft>
              </a:pPr>
              <a:endParaRPr lang="en-US" sz="2900" b="0" dirty="0">
                <a:solidFill>
                  <a:prstClr val="black"/>
                </a:solidFill>
                <a:latin typeface="Cambria" panose="02040503050406030204" pitchFamily="18" charset="0"/>
              </a:endParaRPr>
            </a:p>
            <a:p>
              <a:pPr algn="l" fontAlgn="auto">
                <a:spcBef>
                  <a:spcPts val="0"/>
                </a:spcBef>
                <a:spcAft>
                  <a:spcPts val="0"/>
                </a:spcAft>
              </a:pPr>
              <a:endParaRPr lang="en-US" sz="2900" b="0" dirty="0">
                <a:solidFill>
                  <a:prstClr val="black"/>
                </a:solidFill>
                <a:latin typeface="Cambria" panose="02040503050406030204" pitchFamily="18" charset="0"/>
              </a:endParaRPr>
            </a:p>
            <a:p>
              <a:pPr algn="l" fontAlgn="auto">
                <a:spcBef>
                  <a:spcPts val="0"/>
                </a:spcBef>
                <a:spcAft>
                  <a:spcPts val="0"/>
                </a:spcAft>
              </a:pPr>
              <a:endParaRPr lang="en-US" sz="2900" b="0" dirty="0">
                <a:solidFill>
                  <a:prstClr val="black"/>
                </a:solidFill>
                <a:latin typeface="Cambria" panose="02040503050406030204" pitchFamily="18" charset="0"/>
              </a:endParaRPr>
            </a:p>
          </p:txBody>
        </p:sp>
        <p:pic>
          <p:nvPicPr>
            <p:cNvPr id="50" name="Picture 49">
              <a:extLst>
                <a:ext uri="{FF2B5EF4-FFF2-40B4-BE49-F238E27FC236}">
                  <a16:creationId xmlns:a16="http://schemas.microsoft.com/office/drawing/2014/main" id="{280E8D3C-B819-B249-A50C-5FEDC2FB02BF}"/>
                </a:ext>
              </a:extLst>
            </p:cNvPr>
            <p:cNvPicPr>
              <a:picLocks noChangeAspect="1"/>
            </p:cNvPicPr>
            <p:nvPr/>
          </p:nvPicPr>
          <p:blipFill rotWithShape="1">
            <a:blip r:embed="rId3">
              <a:extLst>
                <a:ext uri="{28A0092B-C50C-407E-A947-70E740481C1C}">
                  <a14:useLocalDpi xmlns:a14="http://schemas.microsoft.com/office/drawing/2010/main" val="0"/>
                </a:ext>
              </a:extLst>
            </a:blip>
            <a:srcRect t="9734" b="11018"/>
            <a:stretch/>
          </p:blipFill>
          <p:spPr>
            <a:xfrm>
              <a:off x="5788686" y="13311830"/>
              <a:ext cx="5442338" cy="3374583"/>
            </a:xfrm>
            <a:prstGeom prst="rect">
              <a:avLst/>
            </a:prstGeom>
            <a:ln w="19050">
              <a:solidFill>
                <a:schemeClr val="tx1"/>
              </a:solidFill>
            </a:ln>
          </p:spPr>
        </p:pic>
        <p:pic>
          <p:nvPicPr>
            <p:cNvPr id="51" name="Picture 50">
              <a:extLst>
                <a:ext uri="{FF2B5EF4-FFF2-40B4-BE49-F238E27FC236}">
                  <a16:creationId xmlns:a16="http://schemas.microsoft.com/office/drawing/2014/main" id="{08E7D610-63C9-6149-BDE5-D353582C257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46348" y="9879871"/>
              <a:ext cx="5440680" cy="3443174"/>
            </a:xfrm>
            <a:prstGeom prst="rect">
              <a:avLst/>
            </a:prstGeom>
            <a:ln w="19050">
              <a:solidFill>
                <a:schemeClr val="tx1"/>
              </a:solidFill>
            </a:ln>
          </p:spPr>
        </p:pic>
      </p:grpSp>
      <p:grpSp>
        <p:nvGrpSpPr>
          <p:cNvPr id="54" name="Group 53">
            <a:extLst>
              <a:ext uri="{FF2B5EF4-FFF2-40B4-BE49-F238E27FC236}">
                <a16:creationId xmlns:a16="http://schemas.microsoft.com/office/drawing/2014/main" id="{508AEDF3-5B9B-4D4E-9F12-3144A93C739D}"/>
              </a:ext>
            </a:extLst>
          </p:cNvPr>
          <p:cNvGrpSpPr/>
          <p:nvPr/>
        </p:nvGrpSpPr>
        <p:grpSpPr>
          <a:xfrm>
            <a:off x="28620640" y="18516600"/>
            <a:ext cx="10942254" cy="5626076"/>
            <a:chOff x="28204988" y="19356122"/>
            <a:chExt cx="10942254" cy="5626076"/>
          </a:xfrm>
        </p:grpSpPr>
        <p:grpSp>
          <p:nvGrpSpPr>
            <p:cNvPr id="55" name="Group 54">
              <a:extLst>
                <a:ext uri="{FF2B5EF4-FFF2-40B4-BE49-F238E27FC236}">
                  <a16:creationId xmlns:a16="http://schemas.microsoft.com/office/drawing/2014/main" id="{1A7AAC83-2809-194D-89DB-AA768F699AEA}"/>
                </a:ext>
              </a:extLst>
            </p:cNvPr>
            <p:cNvGrpSpPr/>
            <p:nvPr/>
          </p:nvGrpSpPr>
          <p:grpSpPr>
            <a:xfrm>
              <a:off x="28204988" y="19356122"/>
              <a:ext cx="10942254" cy="5626076"/>
              <a:chOff x="28204988" y="20512564"/>
              <a:chExt cx="10942254" cy="5626076"/>
            </a:xfrm>
          </p:grpSpPr>
          <p:sp>
            <p:nvSpPr>
              <p:cNvPr id="57" name="TextBox 56">
                <a:extLst>
                  <a:ext uri="{FF2B5EF4-FFF2-40B4-BE49-F238E27FC236}">
                    <a16:creationId xmlns:a16="http://schemas.microsoft.com/office/drawing/2014/main" id="{50B41DB8-3D30-B64E-BAAF-6C7B2DA37963}"/>
                  </a:ext>
                </a:extLst>
              </p:cNvPr>
              <p:cNvSpPr txBox="1"/>
              <p:nvPr/>
            </p:nvSpPr>
            <p:spPr>
              <a:xfrm>
                <a:off x="28232500" y="21579507"/>
                <a:ext cx="10914742" cy="4559133"/>
              </a:xfrm>
              <a:prstGeom prst="rect">
                <a:avLst/>
              </a:prstGeom>
              <a:noFill/>
              <a:ln>
                <a:solidFill>
                  <a:sysClr val="windowText" lastClr="000000"/>
                </a:solidFill>
              </a:ln>
            </p:spPr>
            <p:txBody>
              <a:bodyPr wrap="square" rtlCol="0">
                <a:spAutoFit/>
              </a:bodyPr>
              <a:lstStyle/>
              <a:p>
                <a:pPr marL="0" marR="0" lvl="0" indent="0" defTabSz="4301092" eaLnBrk="1" fontAlgn="auto" latinLnBrk="0" hangingPunct="1">
                  <a:lnSpc>
                    <a:spcPct val="120000"/>
                  </a:lnSpc>
                  <a:spcBef>
                    <a:spcPts val="0"/>
                  </a:spcBef>
                  <a:spcAft>
                    <a:spcPts val="0"/>
                  </a:spcAft>
                  <a:buClrTx/>
                  <a:buSzTx/>
                  <a:buFontTx/>
                  <a:buNone/>
                  <a:tabLst/>
                  <a:defRPr/>
                </a:pPr>
                <a:r>
                  <a:rPr kumimoji="0" lang="en-US" sz="3200" b="0" i="0" u="none" strike="noStrike" kern="0" cap="none" spc="0" normalizeH="0" baseline="0" noProof="0" dirty="0">
                    <a:ln>
                      <a:noFill/>
                    </a:ln>
                    <a:solidFill>
                      <a:prstClr val="black"/>
                    </a:solidFill>
                    <a:effectLst/>
                    <a:uLnTx/>
                    <a:uFillTx/>
                    <a:latin typeface="Cambria" panose="02040503050406030204" pitchFamily="18" charset="0"/>
                  </a:rPr>
                  <a:t>Join the New England Arctic Network community</a:t>
                </a:r>
              </a:p>
              <a:p>
                <a:pPr marL="0" marR="0" lvl="0" indent="0" defTabSz="4301092" eaLnBrk="1" fontAlgn="auto" latinLnBrk="0" hangingPunct="1">
                  <a:lnSpc>
                    <a:spcPct val="120000"/>
                  </a:lnSpc>
                  <a:spcBef>
                    <a:spcPts val="0"/>
                  </a:spcBef>
                  <a:spcAft>
                    <a:spcPts val="0"/>
                  </a:spcAft>
                  <a:buClrTx/>
                  <a:buSzTx/>
                  <a:buFontTx/>
                  <a:buNone/>
                  <a:tabLst/>
                  <a:defRPr/>
                </a:pPr>
                <a:r>
                  <a:rPr kumimoji="0" lang="en-US" sz="3200" b="0" i="0" u="none" strike="noStrike" kern="0" cap="none" spc="0" normalizeH="0" baseline="0" noProof="0" dirty="0">
                    <a:ln>
                      <a:noFill/>
                    </a:ln>
                    <a:solidFill>
                      <a:prstClr val="black"/>
                    </a:solidFill>
                    <a:effectLst/>
                    <a:uLnTx/>
                    <a:uFillTx/>
                    <a:latin typeface="Cambria" panose="02040503050406030204" pitchFamily="18" charset="0"/>
                  </a:rPr>
                  <a:t>#</a:t>
                </a:r>
                <a:r>
                  <a:rPr kumimoji="0" lang="en-US" sz="3200" b="0" i="0" u="none" strike="noStrike" kern="0" cap="none" spc="0" normalizeH="0" baseline="0" noProof="0" dirty="0" err="1">
                    <a:ln>
                      <a:noFill/>
                    </a:ln>
                    <a:solidFill>
                      <a:prstClr val="black"/>
                    </a:solidFill>
                    <a:effectLst/>
                    <a:uLnTx/>
                    <a:uFillTx/>
                    <a:latin typeface="Cambria" panose="02040503050406030204" pitchFamily="18" charset="0"/>
                  </a:rPr>
                  <a:t>neanconvergence</a:t>
                </a:r>
                <a:endParaRPr kumimoji="0" lang="en-US" sz="3200" b="0" i="0" u="none" strike="noStrike" kern="0" cap="none" spc="0" normalizeH="0" baseline="0" noProof="0" dirty="0">
                  <a:ln>
                    <a:noFill/>
                  </a:ln>
                  <a:solidFill>
                    <a:prstClr val="black"/>
                  </a:solidFill>
                  <a:effectLst/>
                  <a:uLnTx/>
                  <a:uFillTx/>
                  <a:latin typeface="Cambria" panose="02040503050406030204" pitchFamily="18" charset="0"/>
                </a:endParaRPr>
              </a:p>
              <a:p>
                <a:pPr marL="1409700" marR="0" lvl="1" indent="0" algn="l" defTabSz="4301092" eaLnBrk="1" fontAlgn="auto" latinLnBrk="0" hangingPunct="1">
                  <a:lnSpc>
                    <a:spcPct val="120000"/>
                  </a:lnSpc>
                  <a:spcBef>
                    <a:spcPts val="0"/>
                  </a:spcBef>
                  <a:spcAft>
                    <a:spcPts val="0"/>
                  </a:spcAft>
                  <a:buClrTx/>
                  <a:buSzTx/>
                  <a:buFontTx/>
                  <a:buNone/>
                  <a:tabLst/>
                  <a:defRPr/>
                </a:pPr>
                <a:r>
                  <a:rPr kumimoji="0" lang="en-US" sz="3200" b="0" i="0" u="none" strike="noStrike" kern="0" cap="none" spc="0" normalizeH="0" baseline="0" noProof="0" dirty="0">
                    <a:ln>
                      <a:noFill/>
                    </a:ln>
                    <a:solidFill>
                      <a:prstClr val="black"/>
                    </a:solidFill>
                    <a:effectLst/>
                    <a:uLnTx/>
                    <a:uFillTx/>
                    <a:latin typeface="Cambria" panose="02040503050406030204" pitchFamily="18" charset="0"/>
                  </a:rPr>
                  <a:t>Website: </a:t>
                </a:r>
                <a:r>
                  <a:rPr kumimoji="0" lang="en-US" sz="3200" b="0" i="0" u="none" strike="noStrike" kern="0" cap="none" spc="0" normalizeH="0" baseline="0" noProof="0" dirty="0" err="1">
                    <a:ln>
                      <a:noFill/>
                    </a:ln>
                    <a:solidFill>
                      <a:prstClr val="black"/>
                    </a:solidFill>
                    <a:effectLst/>
                    <a:uLnTx/>
                    <a:uFillTx/>
                    <a:latin typeface="Cambria" panose="02040503050406030204" pitchFamily="18" charset="0"/>
                    <a:hlinkClick r:id="rId5"/>
                  </a:rPr>
                  <a:t>nearctic.net</a:t>
                </a:r>
                <a:endParaRPr kumimoji="0" lang="en-US" sz="3200" b="0" i="0" u="none" strike="noStrike" kern="0" cap="none" spc="0" normalizeH="0" baseline="0" noProof="0" dirty="0">
                  <a:ln>
                    <a:noFill/>
                  </a:ln>
                  <a:solidFill>
                    <a:prstClr val="black"/>
                  </a:solidFill>
                  <a:effectLst/>
                  <a:uLnTx/>
                  <a:uFillTx/>
                  <a:latin typeface="Cambria" panose="02040503050406030204" pitchFamily="18" charset="0"/>
                </a:endParaRPr>
              </a:p>
              <a:p>
                <a:pPr marL="1409700" marR="0" lvl="1" indent="0" algn="l" defTabSz="4301092" eaLnBrk="1" fontAlgn="auto" latinLnBrk="0" hangingPunct="1">
                  <a:lnSpc>
                    <a:spcPct val="120000"/>
                  </a:lnSpc>
                  <a:spcBef>
                    <a:spcPts val="0"/>
                  </a:spcBef>
                  <a:spcAft>
                    <a:spcPts val="1000"/>
                  </a:spcAft>
                  <a:buClrTx/>
                  <a:buSzTx/>
                  <a:buFontTx/>
                  <a:buNone/>
                  <a:tabLst/>
                  <a:defRPr/>
                </a:pPr>
                <a:r>
                  <a:rPr kumimoji="0" lang="en-US" sz="3200" b="0" i="0" u="none" strike="noStrike" kern="0" cap="none" spc="0" normalizeH="0" baseline="0" noProof="0" dirty="0">
                    <a:ln>
                      <a:noFill/>
                    </a:ln>
                    <a:solidFill>
                      <a:prstClr val="black"/>
                    </a:solidFill>
                    <a:effectLst/>
                    <a:uLnTx/>
                    <a:uFillTx/>
                    <a:latin typeface="Cambria" panose="02040503050406030204" pitchFamily="18" charset="0"/>
                  </a:rPr>
                  <a:t>Email: </a:t>
                </a:r>
                <a:r>
                  <a:rPr kumimoji="0" lang="en-US" sz="3200" b="0" i="0" u="none" strike="noStrike" kern="0" cap="none" spc="0" normalizeH="0" baseline="0" noProof="0" dirty="0">
                    <a:ln>
                      <a:noFill/>
                    </a:ln>
                    <a:solidFill>
                      <a:prstClr val="black"/>
                    </a:solidFill>
                    <a:effectLst/>
                    <a:uLnTx/>
                    <a:uFillTx/>
                    <a:latin typeface="Cambria" panose="02040503050406030204" pitchFamily="18" charset="0"/>
                    <a:hlinkClick r:id="rId6"/>
                  </a:rPr>
                  <a:t>info@neartic.net</a:t>
                </a:r>
                <a:endParaRPr kumimoji="0" lang="en-US" sz="3200" b="0" i="0" u="none" strike="noStrike" kern="0" cap="none" spc="0" normalizeH="0" baseline="0" noProof="0" dirty="0">
                  <a:ln>
                    <a:noFill/>
                  </a:ln>
                  <a:solidFill>
                    <a:prstClr val="black"/>
                  </a:solidFill>
                  <a:effectLst/>
                  <a:uLnTx/>
                  <a:uFillTx/>
                  <a:latin typeface="Cambria" panose="02040503050406030204" pitchFamily="18" charset="0"/>
                </a:endParaRPr>
              </a:p>
              <a:p>
                <a:pPr marL="2327275" marR="0" lvl="1" indent="0" algn="l" defTabSz="4301092" eaLnBrk="1" fontAlgn="auto" latinLnBrk="0" hangingPunct="1">
                  <a:lnSpc>
                    <a:spcPct val="120000"/>
                  </a:lnSpc>
                  <a:spcBef>
                    <a:spcPts val="0"/>
                  </a:spcBef>
                  <a:spcAft>
                    <a:spcPts val="1000"/>
                  </a:spcAft>
                  <a:buClrTx/>
                  <a:buSzTx/>
                  <a:buFontTx/>
                  <a:buNone/>
                  <a:tabLst/>
                  <a:defRPr/>
                </a:pPr>
                <a:r>
                  <a:rPr kumimoji="0" lang="en-US" sz="3200" b="0" i="0" u="none" strike="noStrike" kern="0" cap="none" spc="0" normalizeH="0" baseline="0" noProof="0" dirty="0">
                    <a:ln>
                      <a:noFill/>
                    </a:ln>
                    <a:solidFill>
                      <a:prstClr val="black"/>
                    </a:solidFill>
                    <a:effectLst/>
                    <a:uLnTx/>
                    <a:uFillTx/>
                    <a:latin typeface="Cambria" panose="02040503050406030204" pitchFamily="18" charset="0"/>
                  </a:rPr>
                  <a:t> </a:t>
                </a:r>
                <a:r>
                  <a:rPr kumimoji="0" lang="en-US" sz="3200" b="0" i="0" u="none" strike="noStrike" kern="0" cap="none" spc="0" normalizeH="0" baseline="0" noProof="0" dirty="0" err="1">
                    <a:ln>
                      <a:noFill/>
                    </a:ln>
                    <a:solidFill>
                      <a:prstClr val="black"/>
                    </a:solidFill>
                    <a:effectLst/>
                    <a:uLnTx/>
                    <a:uFillTx/>
                    <a:latin typeface="Cambria" panose="02040503050406030204" pitchFamily="18" charset="0"/>
                  </a:rPr>
                  <a:t>facebook.com</a:t>
                </a:r>
                <a:r>
                  <a:rPr kumimoji="0" lang="en-US" sz="3200" b="0" i="0" u="none" strike="noStrike" kern="0" cap="none" spc="0" normalizeH="0" baseline="0" noProof="0" dirty="0">
                    <a:ln>
                      <a:noFill/>
                    </a:ln>
                    <a:solidFill>
                      <a:prstClr val="black"/>
                    </a:solidFill>
                    <a:effectLst/>
                    <a:uLnTx/>
                    <a:uFillTx/>
                    <a:latin typeface="Cambria" panose="02040503050406030204" pitchFamily="18" charset="0"/>
                  </a:rPr>
                  <a:t>/</a:t>
                </a:r>
                <a:r>
                  <a:rPr kumimoji="0" lang="en-US" sz="3200" b="0" i="0" u="none" strike="noStrike" kern="0" cap="none" spc="0" normalizeH="0" baseline="0" noProof="0" dirty="0" err="1">
                    <a:ln>
                      <a:noFill/>
                    </a:ln>
                    <a:solidFill>
                      <a:prstClr val="black"/>
                    </a:solidFill>
                    <a:effectLst/>
                    <a:uLnTx/>
                    <a:uFillTx/>
                    <a:latin typeface="Cambria" panose="02040503050406030204" pitchFamily="18" charset="0"/>
                  </a:rPr>
                  <a:t>neanconvergence</a:t>
                </a:r>
                <a:endParaRPr kumimoji="0" lang="en-US" sz="3200" b="0" i="0" u="none" strike="noStrike" kern="0" cap="none" spc="0" normalizeH="0" baseline="0" noProof="0" dirty="0">
                  <a:ln>
                    <a:noFill/>
                  </a:ln>
                  <a:solidFill>
                    <a:prstClr val="black"/>
                  </a:solidFill>
                  <a:effectLst/>
                  <a:uLnTx/>
                  <a:uFillTx/>
                  <a:latin typeface="Cambria" panose="02040503050406030204" pitchFamily="18" charset="0"/>
                </a:endParaRPr>
              </a:p>
              <a:p>
                <a:pPr marL="2327275" marR="0" lvl="1" indent="0" algn="l" defTabSz="4301092" eaLnBrk="1" fontAlgn="auto" latinLnBrk="0" hangingPunct="1">
                  <a:lnSpc>
                    <a:spcPct val="120000"/>
                  </a:lnSpc>
                  <a:spcBef>
                    <a:spcPts val="1000"/>
                  </a:spcBef>
                  <a:spcAft>
                    <a:spcPts val="0"/>
                  </a:spcAft>
                  <a:buClrTx/>
                  <a:buSzTx/>
                  <a:buFontTx/>
                  <a:buNone/>
                  <a:tabLst/>
                  <a:defRPr/>
                </a:pPr>
                <a:r>
                  <a:rPr kumimoji="0" lang="en-US" sz="3200" b="0" i="0" u="none" strike="noStrike" kern="0" cap="none" spc="0" normalizeH="0" baseline="0" noProof="0" dirty="0">
                    <a:ln>
                      <a:noFill/>
                    </a:ln>
                    <a:solidFill>
                      <a:prstClr val="black"/>
                    </a:solidFill>
                    <a:effectLst/>
                    <a:uLnTx/>
                    <a:uFillTx/>
                    <a:latin typeface="Cambria" panose="02040503050406030204" pitchFamily="18" charset="0"/>
                  </a:rPr>
                  <a:t>@</a:t>
                </a:r>
                <a:r>
                  <a:rPr kumimoji="0" lang="en-US" sz="3200" b="0" i="0" u="none" strike="noStrike" kern="0" cap="none" spc="0" normalizeH="0" baseline="0" noProof="0" dirty="0" err="1">
                    <a:ln>
                      <a:noFill/>
                    </a:ln>
                    <a:solidFill>
                      <a:prstClr val="black"/>
                    </a:solidFill>
                    <a:effectLst/>
                    <a:uLnTx/>
                    <a:uFillTx/>
                    <a:latin typeface="Cambria" panose="02040503050406030204" pitchFamily="18" charset="0"/>
                  </a:rPr>
                  <a:t>neanconvergence</a:t>
                </a:r>
                <a:endParaRPr kumimoji="0" lang="en-US" sz="3200" b="0" i="0" u="none" strike="noStrike" kern="0" cap="none" spc="0" normalizeH="0" baseline="0" noProof="0" dirty="0">
                  <a:ln>
                    <a:noFill/>
                  </a:ln>
                  <a:solidFill>
                    <a:prstClr val="black"/>
                  </a:solidFill>
                  <a:effectLst/>
                  <a:uLnTx/>
                  <a:uFillTx/>
                  <a:latin typeface="Cambria" panose="02040503050406030204" pitchFamily="18" charset="0"/>
                </a:endParaRPr>
              </a:p>
              <a:p>
                <a:pPr marL="2327275" marR="0" lvl="1" indent="0" algn="l" defTabSz="4301092" eaLnBrk="1" fontAlgn="auto" latinLnBrk="0" hangingPunct="1">
                  <a:lnSpc>
                    <a:spcPct val="120000"/>
                  </a:lnSpc>
                  <a:spcBef>
                    <a:spcPts val="0"/>
                  </a:spcBef>
                  <a:spcAft>
                    <a:spcPts val="0"/>
                  </a:spcAft>
                  <a:buClrTx/>
                  <a:buSzTx/>
                  <a:buFontTx/>
                  <a:buNone/>
                  <a:tabLst/>
                  <a:defRPr/>
                </a:pPr>
                <a:endParaRPr kumimoji="0" lang="en-US" sz="3200" b="0" i="0" u="none" strike="noStrike" kern="0" cap="none" spc="0" normalizeH="0" baseline="0" noProof="0" dirty="0">
                  <a:ln>
                    <a:noFill/>
                  </a:ln>
                  <a:solidFill>
                    <a:prstClr val="black"/>
                  </a:solidFill>
                  <a:effectLst/>
                  <a:uLnTx/>
                  <a:uFillTx/>
                  <a:latin typeface="Cambria" panose="02040503050406030204" pitchFamily="18" charset="0"/>
                </a:endParaRPr>
              </a:p>
            </p:txBody>
          </p:sp>
          <p:sp>
            <p:nvSpPr>
              <p:cNvPr id="58" name="Subtitle 2">
                <a:extLst>
                  <a:ext uri="{FF2B5EF4-FFF2-40B4-BE49-F238E27FC236}">
                    <a16:creationId xmlns:a16="http://schemas.microsoft.com/office/drawing/2014/main" id="{824AB2C1-A5F5-3A42-92D6-0669DE65AD08}"/>
                  </a:ext>
                </a:extLst>
              </p:cNvPr>
              <p:cNvSpPr txBox="1">
                <a:spLocks/>
              </p:cNvSpPr>
              <p:nvPr/>
            </p:nvSpPr>
            <p:spPr>
              <a:xfrm>
                <a:off x="28204988" y="20512564"/>
                <a:ext cx="10914743" cy="913158"/>
              </a:xfrm>
              <a:prstGeom prst="rect">
                <a:avLst/>
              </a:prstGeom>
              <a:solidFill>
                <a:srgbClr val="002060"/>
              </a:solidFill>
              <a:ln>
                <a:solidFill>
                  <a:srgbClr val="002060"/>
                </a:solidFill>
              </a:ln>
            </p:spPr>
            <p:txBody>
              <a:bodyPr vert="horz" lIns="106674" tIns="53337" rIns="106674" bIns="53337"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marL="0" marR="0" lvl="0" indent="0" algn="ctr" defTabSz="3840480" rtl="0" eaLnBrk="1" fontAlgn="auto" latinLnBrk="0" hangingPunct="1">
                  <a:lnSpc>
                    <a:spcPct val="90000"/>
                  </a:lnSpc>
                  <a:spcBef>
                    <a:spcPts val="4200"/>
                  </a:spcBef>
                  <a:spcAft>
                    <a:spcPts val="0"/>
                  </a:spcAft>
                  <a:buClrTx/>
                  <a:buSzTx/>
                  <a:buFont typeface="Arial" panose="020B0604020202020204" pitchFamily="34" charset="0"/>
                  <a:buNone/>
                  <a:tabLst/>
                  <a:defRPr/>
                </a:pPr>
                <a:r>
                  <a:rPr kumimoji="0" lang="en-US" sz="5200" b="0" i="0" u="none" strike="noStrike" kern="1200" cap="none" spc="0" normalizeH="0" baseline="0" noProof="0" dirty="0">
                    <a:ln>
                      <a:noFill/>
                    </a:ln>
                    <a:solidFill>
                      <a:prstClr val="white"/>
                    </a:solidFill>
                    <a:effectLst/>
                    <a:uLnTx/>
                    <a:uFillTx/>
                    <a:latin typeface="Cambria" panose="02040503050406030204" pitchFamily="18" charset="0"/>
                    <a:ea typeface="+mn-ea"/>
                    <a:cs typeface="+mn-cs"/>
                  </a:rPr>
                  <a:t>All Are Welcome!</a:t>
                </a:r>
              </a:p>
            </p:txBody>
          </p:sp>
          <p:pic>
            <p:nvPicPr>
              <p:cNvPr id="59" name="Picture 58">
                <a:extLst>
                  <a:ext uri="{FF2B5EF4-FFF2-40B4-BE49-F238E27FC236}">
                    <a16:creationId xmlns:a16="http://schemas.microsoft.com/office/drawing/2014/main" id="{E9474F40-2D97-784F-A3BF-BE75972C20D7}"/>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9743108" y="24047808"/>
                <a:ext cx="731520" cy="731520"/>
              </a:xfrm>
              <a:prstGeom prst="rect">
                <a:avLst/>
              </a:prstGeom>
            </p:spPr>
          </p:pic>
          <p:pic>
            <p:nvPicPr>
              <p:cNvPr id="60" name="Picture 59">
                <a:extLst>
                  <a:ext uri="{FF2B5EF4-FFF2-40B4-BE49-F238E27FC236}">
                    <a16:creationId xmlns:a16="http://schemas.microsoft.com/office/drawing/2014/main" id="{0783190A-D447-ED4A-9956-8CB56416BF5C}"/>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9745394" y="24888196"/>
                <a:ext cx="731520" cy="731520"/>
              </a:xfrm>
              <a:prstGeom prst="rect">
                <a:avLst/>
              </a:prstGeom>
            </p:spPr>
          </p:pic>
        </p:grpSp>
        <p:pic>
          <p:nvPicPr>
            <p:cNvPr id="56" name="Picture 55">
              <a:extLst>
                <a:ext uri="{FF2B5EF4-FFF2-40B4-BE49-F238E27FC236}">
                  <a16:creationId xmlns:a16="http://schemas.microsoft.com/office/drawing/2014/main" id="{9B3923C6-F37D-A94D-9A7C-6D1E2180E114}"/>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7169091" y="22670386"/>
              <a:ext cx="1905000" cy="1905000"/>
            </a:xfrm>
            <a:prstGeom prst="rect">
              <a:avLst/>
            </a:prstGeom>
          </p:spPr>
        </p:pic>
      </p:grpSp>
      <p:sp>
        <p:nvSpPr>
          <p:cNvPr id="71" name="Subtitle 2">
            <a:extLst>
              <a:ext uri="{FF2B5EF4-FFF2-40B4-BE49-F238E27FC236}">
                <a16:creationId xmlns:a16="http://schemas.microsoft.com/office/drawing/2014/main" id="{ACF39F40-28C2-164F-A80A-D8A9EBF7EFF7}"/>
              </a:ext>
            </a:extLst>
          </p:cNvPr>
          <p:cNvSpPr txBox="1">
            <a:spLocks/>
          </p:cNvSpPr>
          <p:nvPr/>
        </p:nvSpPr>
        <p:spPr>
          <a:xfrm>
            <a:off x="28597254" y="4648200"/>
            <a:ext cx="10914743" cy="913158"/>
          </a:xfrm>
          <a:prstGeom prst="rect">
            <a:avLst/>
          </a:prstGeom>
          <a:solidFill>
            <a:srgbClr val="002060"/>
          </a:solidFill>
          <a:ln>
            <a:solidFill>
              <a:srgbClr val="002060"/>
            </a:solidFill>
          </a:ln>
        </p:spPr>
        <p:txBody>
          <a:bodyPr vert="horz" lIns="106674" tIns="53337" rIns="106674" bIns="53337"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fontAlgn="auto">
              <a:spcAft>
                <a:spcPts val="0"/>
              </a:spcAft>
            </a:pPr>
            <a:r>
              <a:rPr lang="en-US" sz="5200" b="0" dirty="0">
                <a:solidFill>
                  <a:prstClr val="white"/>
                </a:solidFill>
                <a:latin typeface="Cambria" panose="02040503050406030204" pitchFamily="18" charset="0"/>
              </a:rPr>
              <a:t>Motivation</a:t>
            </a:r>
          </a:p>
        </p:txBody>
      </p:sp>
      <p:sp>
        <p:nvSpPr>
          <p:cNvPr id="72" name="Subtitle 2">
            <a:extLst>
              <a:ext uri="{FF2B5EF4-FFF2-40B4-BE49-F238E27FC236}">
                <a16:creationId xmlns:a16="http://schemas.microsoft.com/office/drawing/2014/main" id="{6663F44A-F9FC-224E-9A28-FAD906D4ED8D}"/>
              </a:ext>
            </a:extLst>
          </p:cNvPr>
          <p:cNvSpPr txBox="1">
            <a:spLocks/>
          </p:cNvSpPr>
          <p:nvPr/>
        </p:nvSpPr>
        <p:spPr>
          <a:xfrm>
            <a:off x="28565692" y="24231600"/>
            <a:ext cx="10914743" cy="914400"/>
          </a:xfrm>
          <a:prstGeom prst="rect">
            <a:avLst/>
          </a:prstGeom>
          <a:solidFill>
            <a:srgbClr val="002060"/>
          </a:solidFill>
          <a:ln>
            <a:solidFill>
              <a:srgbClr val="002060"/>
            </a:solidFill>
          </a:ln>
        </p:spPr>
        <p:txBody>
          <a:bodyPr vert="horz" lIns="106674" tIns="53337" rIns="106674" bIns="53337" rtlCol="0" anchor="ctr">
            <a:no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fontAlgn="auto">
              <a:spcAft>
                <a:spcPts val="0"/>
              </a:spcAft>
            </a:pPr>
            <a:r>
              <a:rPr lang="en-US" sz="5200" b="0" dirty="0">
                <a:solidFill>
                  <a:prstClr val="white"/>
                </a:solidFill>
                <a:latin typeface="Cambria" panose="02040503050406030204" pitchFamily="18" charset="0"/>
              </a:rPr>
              <a:t>Acknowledgements</a:t>
            </a:r>
          </a:p>
        </p:txBody>
      </p:sp>
      <p:sp>
        <p:nvSpPr>
          <p:cNvPr id="73" name="Subtitle 2">
            <a:extLst>
              <a:ext uri="{FF2B5EF4-FFF2-40B4-BE49-F238E27FC236}">
                <a16:creationId xmlns:a16="http://schemas.microsoft.com/office/drawing/2014/main" id="{03FA08FF-0E9C-9643-871E-A3F5D22B9F82}"/>
              </a:ext>
            </a:extLst>
          </p:cNvPr>
          <p:cNvSpPr txBox="1">
            <a:spLocks/>
          </p:cNvSpPr>
          <p:nvPr/>
        </p:nvSpPr>
        <p:spPr>
          <a:xfrm>
            <a:off x="28575001" y="5715000"/>
            <a:ext cx="10914743" cy="1806598"/>
          </a:xfrm>
          <a:prstGeom prst="rect">
            <a:avLst/>
          </a:prstGeom>
          <a:noFill/>
          <a:ln>
            <a:noFill/>
          </a:ln>
        </p:spPr>
        <p:txBody>
          <a:bodyPr vert="horz" lIns="106674" tIns="53337" rIns="106674" bIns="53337" rtlCol="0" anchor="t">
            <a:no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fontAlgn="auto">
              <a:lnSpc>
                <a:spcPct val="100000"/>
              </a:lnSpc>
              <a:spcBef>
                <a:spcPts val="0"/>
              </a:spcBef>
              <a:spcAft>
                <a:spcPts val="0"/>
              </a:spcAft>
            </a:pPr>
            <a:r>
              <a:rPr lang="en-US" sz="3400" b="0" i="1">
                <a:latin typeface="Calibri" panose="020F0502020204030204" pitchFamily="34" charset="0"/>
                <a:cs typeface="Calibri" panose="020F0502020204030204" pitchFamily="34" charset="0"/>
              </a:rPr>
              <a:t>There is an urgent need to strengthen research within </a:t>
            </a:r>
          </a:p>
          <a:p>
            <a:pPr fontAlgn="auto">
              <a:lnSpc>
                <a:spcPct val="100000"/>
              </a:lnSpc>
              <a:spcBef>
                <a:spcPts val="0"/>
              </a:spcBef>
              <a:spcAft>
                <a:spcPts val="0"/>
              </a:spcAft>
            </a:pPr>
            <a:r>
              <a:rPr lang="en-US" sz="3400" b="0" i="1">
                <a:latin typeface="Calibri" panose="020F0502020204030204" pitchFamily="34" charset="0"/>
                <a:cs typeface="Calibri" panose="020F0502020204030204" pitchFamily="34" charset="0"/>
              </a:rPr>
              <a:t>the North Atlantic sector of the Arctic and anticipate </a:t>
            </a:r>
          </a:p>
          <a:p>
            <a:pPr fontAlgn="auto">
              <a:lnSpc>
                <a:spcPct val="100000"/>
              </a:lnSpc>
              <a:spcBef>
                <a:spcPts val="0"/>
              </a:spcBef>
              <a:spcAft>
                <a:spcPts val="0"/>
              </a:spcAft>
            </a:pPr>
            <a:r>
              <a:rPr lang="en-US" sz="3400" b="0" i="1">
                <a:latin typeface="Calibri" panose="020F0502020204030204" pitchFamily="34" charset="0"/>
                <a:cs typeface="Calibri" panose="020F0502020204030204" pitchFamily="34" charset="0"/>
              </a:rPr>
              <a:t>impacts on the eastern coast of North America.</a:t>
            </a:r>
            <a:endParaRPr lang="en-US" sz="3400" b="0" i="1" dirty="0">
              <a:solidFill>
                <a:prstClr val="black"/>
              </a:solidFill>
              <a:latin typeface="Calibri" panose="020F0502020204030204" pitchFamily="34" charset="0"/>
              <a:cs typeface="Calibri" panose="020F0502020204030204" pitchFamily="34" charset="0"/>
            </a:endParaRPr>
          </a:p>
        </p:txBody>
      </p:sp>
      <p:sp>
        <p:nvSpPr>
          <p:cNvPr id="75" name="Subtitle 2">
            <a:extLst>
              <a:ext uri="{FF2B5EF4-FFF2-40B4-BE49-F238E27FC236}">
                <a16:creationId xmlns:a16="http://schemas.microsoft.com/office/drawing/2014/main" id="{D970C69B-8F71-F847-AD15-2EA2985C1B0D}"/>
              </a:ext>
            </a:extLst>
          </p:cNvPr>
          <p:cNvSpPr txBox="1">
            <a:spLocks/>
          </p:cNvSpPr>
          <p:nvPr/>
        </p:nvSpPr>
        <p:spPr>
          <a:xfrm>
            <a:off x="28633057" y="25298400"/>
            <a:ext cx="10790920" cy="2002450"/>
          </a:xfrm>
          <a:prstGeom prst="rect">
            <a:avLst/>
          </a:prstGeom>
          <a:noFill/>
          <a:ln>
            <a:noFill/>
          </a:ln>
        </p:spPr>
        <p:txBody>
          <a:bodyPr vert="horz" lIns="106674" tIns="53337" rIns="106674" bIns="53337" rtlCol="0" anchor="t">
            <a:no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marL="227013" algn="l" fontAlgn="auto">
              <a:lnSpc>
                <a:spcPct val="100000"/>
              </a:lnSpc>
              <a:spcBef>
                <a:spcPts val="0"/>
              </a:spcBef>
              <a:spcAft>
                <a:spcPts val="0"/>
              </a:spcAft>
            </a:pPr>
            <a:r>
              <a:rPr lang="en-US" sz="3200" b="0" dirty="0">
                <a:solidFill>
                  <a:prstClr val="black"/>
                </a:solidFill>
                <a:latin typeface="Calibri" panose="020F0502020204030204"/>
              </a:rPr>
              <a:t>The New England Arctic Network formed during a workshop supported by the National Science Foundation’s Growing Convergence Research at NSF and Navigating the New Arctic programs (NSF #1744346). </a:t>
            </a:r>
          </a:p>
        </p:txBody>
      </p:sp>
      <p:sp>
        <p:nvSpPr>
          <p:cNvPr id="76" name="TextBox 75">
            <a:extLst>
              <a:ext uri="{FF2B5EF4-FFF2-40B4-BE49-F238E27FC236}">
                <a16:creationId xmlns:a16="http://schemas.microsoft.com/office/drawing/2014/main" id="{920C3083-E6D2-1149-9F74-25FE1D77344C}"/>
              </a:ext>
            </a:extLst>
          </p:cNvPr>
          <p:cNvSpPr txBox="1"/>
          <p:nvPr/>
        </p:nvSpPr>
        <p:spPr>
          <a:xfrm>
            <a:off x="28762578" y="9887339"/>
            <a:ext cx="10326915" cy="584775"/>
          </a:xfrm>
          <a:prstGeom prst="rect">
            <a:avLst/>
          </a:prstGeom>
          <a:noFill/>
          <a:ln>
            <a:noFill/>
          </a:ln>
        </p:spPr>
        <p:txBody>
          <a:bodyPr wrap="square" rtlCol="0">
            <a:spAutoFit/>
          </a:bodyPr>
          <a:lstStyle/>
          <a:p>
            <a:pPr defTabSz="4301092" fontAlgn="auto">
              <a:spcBef>
                <a:spcPts val="0"/>
              </a:spcBef>
              <a:spcAft>
                <a:spcPts val="1000"/>
              </a:spcAft>
            </a:pPr>
            <a:r>
              <a:rPr lang="en-US" sz="3200" i="1" dirty="0">
                <a:solidFill>
                  <a:prstClr val="black"/>
                </a:solidFill>
                <a:latin typeface="Calibri" panose="020F0502020204030204"/>
              </a:rPr>
              <a:t>What happens in the Arctic….doesn’t stay in the Arctic. </a:t>
            </a:r>
          </a:p>
        </p:txBody>
      </p:sp>
      <p:sp>
        <p:nvSpPr>
          <p:cNvPr id="78" name="Subtitle 2">
            <a:extLst>
              <a:ext uri="{FF2B5EF4-FFF2-40B4-BE49-F238E27FC236}">
                <a16:creationId xmlns:a16="http://schemas.microsoft.com/office/drawing/2014/main" id="{D4A7E2D2-DBBA-6F44-95BF-BFDDC6448B76}"/>
              </a:ext>
            </a:extLst>
          </p:cNvPr>
          <p:cNvSpPr txBox="1">
            <a:spLocks/>
          </p:cNvSpPr>
          <p:nvPr/>
        </p:nvSpPr>
        <p:spPr>
          <a:xfrm>
            <a:off x="28633057" y="10591800"/>
            <a:ext cx="10914743" cy="913158"/>
          </a:xfrm>
          <a:prstGeom prst="rect">
            <a:avLst/>
          </a:prstGeom>
          <a:solidFill>
            <a:srgbClr val="002060"/>
          </a:solidFill>
          <a:ln>
            <a:solidFill>
              <a:srgbClr val="002060"/>
            </a:solidFill>
          </a:ln>
        </p:spPr>
        <p:txBody>
          <a:bodyPr vert="horz" lIns="106674" tIns="53337" rIns="106674" bIns="53337"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fontAlgn="auto">
              <a:spcAft>
                <a:spcPts val="0"/>
              </a:spcAft>
            </a:pPr>
            <a:r>
              <a:rPr lang="en-US" sz="5200" b="0" dirty="0">
                <a:solidFill>
                  <a:prstClr val="white"/>
                </a:solidFill>
                <a:latin typeface="Cambria" panose="02040503050406030204" pitchFamily="18" charset="0"/>
              </a:rPr>
              <a:t>Current Objectives</a:t>
            </a:r>
          </a:p>
        </p:txBody>
      </p:sp>
      <p:pic>
        <p:nvPicPr>
          <p:cNvPr id="79" name="Picture 78">
            <a:extLst>
              <a:ext uri="{FF2B5EF4-FFF2-40B4-BE49-F238E27FC236}">
                <a16:creationId xmlns:a16="http://schemas.microsoft.com/office/drawing/2014/main" id="{5BE1CD84-7746-504C-BF6B-AA1A7710E94F}"/>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8699957" y="7560184"/>
            <a:ext cx="3383280" cy="2255520"/>
          </a:xfrm>
          <a:prstGeom prst="rect">
            <a:avLst/>
          </a:prstGeom>
          <a:ln w="38100">
            <a:solidFill>
              <a:schemeClr val="tx1"/>
            </a:solidFill>
          </a:ln>
        </p:spPr>
      </p:pic>
      <p:pic>
        <p:nvPicPr>
          <p:cNvPr id="80" name="Picture 79">
            <a:extLst>
              <a:ext uri="{FF2B5EF4-FFF2-40B4-BE49-F238E27FC236}">
                <a16:creationId xmlns:a16="http://schemas.microsoft.com/office/drawing/2014/main" id="{3C921F10-E02D-294C-BBBE-6E710F89469E}"/>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32411991" y="7571868"/>
            <a:ext cx="3383280" cy="2255520"/>
          </a:xfrm>
          <a:prstGeom prst="rect">
            <a:avLst/>
          </a:prstGeom>
          <a:ln w="38100">
            <a:solidFill>
              <a:schemeClr val="tx1"/>
            </a:solidFill>
          </a:ln>
        </p:spPr>
      </p:pic>
      <p:pic>
        <p:nvPicPr>
          <p:cNvPr id="81" name="Picture 80">
            <a:extLst>
              <a:ext uri="{FF2B5EF4-FFF2-40B4-BE49-F238E27FC236}">
                <a16:creationId xmlns:a16="http://schemas.microsoft.com/office/drawing/2014/main" id="{ADC9A607-D39C-0141-B50B-70C5FA679BCB}"/>
              </a:ext>
            </a:extLst>
          </p:cNvPr>
          <p:cNvPicPr>
            <a:picLocks noChangeAspect="1"/>
          </p:cNvPicPr>
          <p:nvPr/>
        </p:nvPicPr>
        <p:blipFill rotWithShape="1">
          <a:blip r:embed="rId12">
            <a:extLst>
              <a:ext uri="{28A0092B-C50C-407E-A947-70E740481C1C}">
                <a14:useLocalDpi xmlns:a14="http://schemas.microsoft.com/office/drawing/2010/main" val="0"/>
              </a:ext>
            </a:extLst>
          </a:blip>
          <a:srcRect l="13492"/>
          <a:stretch/>
        </p:blipFill>
        <p:spPr>
          <a:xfrm>
            <a:off x="36040697" y="7543800"/>
            <a:ext cx="3383280" cy="2255520"/>
          </a:xfrm>
          <a:prstGeom prst="rect">
            <a:avLst/>
          </a:prstGeom>
          <a:ln w="38100">
            <a:solidFill>
              <a:schemeClr val="tx1"/>
            </a:solidFill>
          </a:ln>
        </p:spPr>
      </p:pic>
      <p:sp>
        <p:nvSpPr>
          <p:cNvPr id="85" name="Subtitle 2">
            <a:extLst>
              <a:ext uri="{FF2B5EF4-FFF2-40B4-BE49-F238E27FC236}">
                <a16:creationId xmlns:a16="http://schemas.microsoft.com/office/drawing/2014/main" id="{9A0F4E11-8615-2940-88F5-C24FC9433A0D}"/>
              </a:ext>
            </a:extLst>
          </p:cNvPr>
          <p:cNvSpPr txBox="1">
            <a:spLocks/>
          </p:cNvSpPr>
          <p:nvPr/>
        </p:nvSpPr>
        <p:spPr>
          <a:xfrm>
            <a:off x="12192000" y="4648200"/>
            <a:ext cx="16002000" cy="914400"/>
          </a:xfrm>
          <a:prstGeom prst="rect">
            <a:avLst/>
          </a:prstGeom>
          <a:solidFill>
            <a:srgbClr val="002060"/>
          </a:solidFill>
          <a:ln>
            <a:solidFill>
              <a:srgbClr val="002060"/>
            </a:solidFill>
          </a:ln>
        </p:spPr>
        <p:txBody>
          <a:bodyPr vert="horz" lIns="106674" tIns="53337" rIns="106674" bIns="53337" rtlCol="0" anchor="ctr">
            <a:no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a:spcBef>
                <a:spcPts val="0"/>
              </a:spcBef>
            </a:pPr>
            <a:r>
              <a:rPr lang="en-US" sz="5000" b="0" dirty="0">
                <a:solidFill>
                  <a:schemeClr val="bg1"/>
                </a:solidFill>
                <a:latin typeface="Cambria" panose="02040503050406030204" pitchFamily="18" charset="0"/>
              </a:rPr>
              <a:t>The Role of New England in Navigating the New Arctic</a:t>
            </a:r>
          </a:p>
        </p:txBody>
      </p:sp>
      <p:pic>
        <p:nvPicPr>
          <p:cNvPr id="5" name="Picture 4">
            <a:extLst>
              <a:ext uri="{FF2B5EF4-FFF2-40B4-BE49-F238E27FC236}">
                <a16:creationId xmlns:a16="http://schemas.microsoft.com/office/drawing/2014/main" id="{97216EC8-741B-B545-9FBA-236E44169562}"/>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12649200" y="5867400"/>
            <a:ext cx="7583686" cy="5429333"/>
          </a:xfrm>
          <a:prstGeom prst="rect">
            <a:avLst/>
          </a:prstGeom>
          <a:ln w="38100">
            <a:solidFill>
              <a:schemeClr val="tx1"/>
            </a:solidFill>
          </a:ln>
        </p:spPr>
      </p:pic>
      <p:sp>
        <p:nvSpPr>
          <p:cNvPr id="88" name="TextBox 87">
            <a:extLst>
              <a:ext uri="{FF2B5EF4-FFF2-40B4-BE49-F238E27FC236}">
                <a16:creationId xmlns:a16="http://schemas.microsoft.com/office/drawing/2014/main" id="{F17E1EF2-12C9-7E4A-80C9-095C4A777043}"/>
              </a:ext>
            </a:extLst>
          </p:cNvPr>
          <p:cNvSpPr txBox="1"/>
          <p:nvPr/>
        </p:nvSpPr>
        <p:spPr>
          <a:xfrm>
            <a:off x="28543995" y="11658600"/>
            <a:ext cx="10879982" cy="6883936"/>
          </a:xfrm>
          <a:prstGeom prst="rect">
            <a:avLst/>
          </a:prstGeom>
          <a:noFill/>
          <a:ln>
            <a:noFill/>
          </a:ln>
        </p:spPr>
        <p:txBody>
          <a:bodyPr wrap="square" rtlCol="0">
            <a:spAutoFit/>
          </a:bodyPr>
          <a:lstStyle/>
          <a:p>
            <a:pPr marL="695325" marR="0" lvl="0" indent="-514350" algn="l" defTabSz="4301092" eaLnBrk="1" fontAlgn="auto" latinLnBrk="0" hangingPunct="1">
              <a:lnSpc>
                <a:spcPct val="100000"/>
              </a:lnSpc>
              <a:spcBef>
                <a:spcPts val="800"/>
              </a:spcBef>
              <a:spcAft>
                <a:spcPts val="800"/>
              </a:spcAft>
              <a:buClrTx/>
              <a:buSzTx/>
              <a:buFont typeface="+mj-lt"/>
              <a:buAutoNum type="arabicPeriod"/>
              <a:tabLst>
                <a:tab pos="18996025" algn="l"/>
              </a:tabLst>
              <a:defRPr/>
            </a:pPr>
            <a:r>
              <a:rPr lang="en-US" sz="3400" b="0" kern="0" dirty="0">
                <a:solidFill>
                  <a:prstClr val="black"/>
                </a:solidFill>
                <a:latin typeface="Calibri" panose="020F0502020204030204"/>
              </a:rPr>
              <a:t>Initiate and enhance cross-institutional research and educational opportunities that link universities, government institutions, private industry, and North Atlantic and Arctic communities.</a:t>
            </a:r>
          </a:p>
          <a:p>
            <a:pPr marL="695325" marR="0" lvl="0" indent="-514350" algn="l" defTabSz="4301092" eaLnBrk="1" fontAlgn="auto" latinLnBrk="0" hangingPunct="1">
              <a:lnSpc>
                <a:spcPct val="100000"/>
              </a:lnSpc>
              <a:spcBef>
                <a:spcPts val="800"/>
              </a:spcBef>
              <a:spcAft>
                <a:spcPts val="800"/>
              </a:spcAft>
              <a:buClrTx/>
              <a:buSzTx/>
              <a:buFont typeface="+mj-lt"/>
              <a:buAutoNum type="arabicPeriod"/>
              <a:tabLst>
                <a:tab pos="18996025" algn="l"/>
              </a:tabLst>
              <a:defRPr/>
            </a:pPr>
            <a:r>
              <a:rPr lang="en-US" sz="3400" b="0" kern="0" dirty="0">
                <a:solidFill>
                  <a:prstClr val="black"/>
                </a:solidFill>
                <a:latin typeface="Calibri" panose="020F0502020204030204"/>
              </a:rPr>
              <a:t>Communicate with, educate, and learn from New England leaders, communities, and businesses about the importance of Arctic change and links with our region.</a:t>
            </a:r>
          </a:p>
          <a:p>
            <a:pPr marL="695325" marR="0" lvl="0" indent="-514350" algn="l" defTabSz="4301092" eaLnBrk="1" fontAlgn="auto" latinLnBrk="0" hangingPunct="1">
              <a:lnSpc>
                <a:spcPct val="100000"/>
              </a:lnSpc>
              <a:spcBef>
                <a:spcPts val="800"/>
              </a:spcBef>
              <a:spcAft>
                <a:spcPts val="800"/>
              </a:spcAft>
              <a:buClrTx/>
              <a:buSzTx/>
              <a:buFont typeface="+mj-lt"/>
              <a:buAutoNum type="arabicPeriod"/>
              <a:tabLst>
                <a:tab pos="18996025" algn="l"/>
              </a:tabLst>
              <a:defRPr/>
            </a:pPr>
            <a:r>
              <a:rPr lang="en-US" sz="3400" b="0" kern="0" dirty="0">
                <a:solidFill>
                  <a:prstClr val="black"/>
                </a:solidFill>
                <a:latin typeface="Calibri" panose="020F0502020204030204"/>
              </a:rPr>
              <a:t>Identify cultural changes at institutions needed to support community-engaged research, including shifting norms for how research teams approach collaborations with Indigenous communities in projects involving Arctic change and implications for the North Atlantic region.</a:t>
            </a:r>
          </a:p>
        </p:txBody>
      </p:sp>
      <p:sp>
        <p:nvSpPr>
          <p:cNvPr id="89" name="TextBox 88">
            <a:extLst>
              <a:ext uri="{FF2B5EF4-FFF2-40B4-BE49-F238E27FC236}">
                <a16:creationId xmlns:a16="http://schemas.microsoft.com/office/drawing/2014/main" id="{D1DBE85D-FA0D-8941-863E-9BB6DACA8F0D}"/>
              </a:ext>
            </a:extLst>
          </p:cNvPr>
          <p:cNvSpPr txBox="1"/>
          <p:nvPr/>
        </p:nvSpPr>
        <p:spPr>
          <a:xfrm>
            <a:off x="20298900" y="5915005"/>
            <a:ext cx="7666500" cy="5057795"/>
          </a:xfrm>
          <a:prstGeom prst="rect">
            <a:avLst/>
          </a:prstGeom>
          <a:noFill/>
          <a:ln>
            <a:noFill/>
          </a:ln>
        </p:spPr>
        <p:txBody>
          <a:bodyPr wrap="square" rtlCol="0">
            <a:spAutoFit/>
          </a:bodyPr>
          <a:lstStyle/>
          <a:p>
            <a:pPr marL="180975" marR="0" lvl="0" algn="l" defTabSz="4301092" eaLnBrk="1" fontAlgn="auto" latinLnBrk="0" hangingPunct="1">
              <a:lnSpc>
                <a:spcPct val="100000"/>
              </a:lnSpc>
              <a:spcBef>
                <a:spcPts val="0"/>
              </a:spcBef>
              <a:spcAft>
                <a:spcPts val="1000"/>
              </a:spcAft>
              <a:buClrTx/>
              <a:buSzTx/>
              <a:buFontTx/>
              <a:buNone/>
              <a:defRPr/>
            </a:pPr>
            <a:r>
              <a:rPr lang="en-US" sz="3400" b="0" kern="0" dirty="0">
                <a:solidFill>
                  <a:prstClr val="black"/>
                </a:solidFill>
                <a:latin typeface="Calibri" panose="020F0502020204030204"/>
              </a:rPr>
              <a:t>The New England Arctic Network aims to:</a:t>
            </a:r>
          </a:p>
          <a:p>
            <a:pPr marL="1138238" marR="0" lvl="0" indent="-525463" algn="l" defTabSz="4301092" eaLnBrk="1" fontAlgn="auto" latinLnBrk="0" hangingPunct="1">
              <a:lnSpc>
                <a:spcPct val="100000"/>
              </a:lnSpc>
              <a:spcBef>
                <a:spcPts val="0"/>
              </a:spcBef>
              <a:spcAft>
                <a:spcPts val="1000"/>
              </a:spcAft>
              <a:buClrTx/>
              <a:buSzTx/>
              <a:buFont typeface="+mj-lt"/>
              <a:buAutoNum type="arabicPeriod"/>
              <a:defRPr/>
            </a:pPr>
            <a:r>
              <a:rPr lang="en-US" sz="3400" b="0" kern="0" dirty="0">
                <a:solidFill>
                  <a:prstClr val="black"/>
                </a:solidFill>
                <a:latin typeface="Calibri" panose="020F0502020204030204"/>
              </a:rPr>
              <a:t>Bring together researchers, stakeholders, and external partners from across New England with expertise in Arctic environmental, economic, and social issues.</a:t>
            </a:r>
          </a:p>
          <a:p>
            <a:pPr marL="1181100" marR="0" lvl="0" indent="-525463" algn="l" defTabSz="4301092" eaLnBrk="1" fontAlgn="auto" latinLnBrk="0" hangingPunct="1">
              <a:lnSpc>
                <a:spcPct val="100000"/>
              </a:lnSpc>
              <a:spcBef>
                <a:spcPts val="0"/>
              </a:spcBef>
              <a:spcAft>
                <a:spcPts val="1000"/>
              </a:spcAft>
              <a:buClrTx/>
              <a:buSzTx/>
              <a:buFont typeface="+mj-lt"/>
              <a:buAutoNum type="arabicPeriod"/>
              <a:defRPr/>
            </a:pPr>
            <a:r>
              <a:rPr lang="en-US" sz="3400" b="0" kern="0" dirty="0">
                <a:solidFill>
                  <a:prstClr val="black"/>
                </a:solidFill>
                <a:latin typeface="Calibri" panose="020F0502020204030204"/>
              </a:rPr>
              <a:t>Anticipate and respond to links between Arctic change and the eastern coast of North America. </a:t>
            </a:r>
          </a:p>
        </p:txBody>
      </p:sp>
      <p:sp>
        <p:nvSpPr>
          <p:cNvPr id="91" name="Subtitle 2">
            <a:extLst>
              <a:ext uri="{FF2B5EF4-FFF2-40B4-BE49-F238E27FC236}">
                <a16:creationId xmlns:a16="http://schemas.microsoft.com/office/drawing/2014/main" id="{F5DD58CB-727C-1C41-B760-CC51B17D1FEE}"/>
              </a:ext>
            </a:extLst>
          </p:cNvPr>
          <p:cNvSpPr txBox="1">
            <a:spLocks/>
          </p:cNvSpPr>
          <p:nvPr/>
        </p:nvSpPr>
        <p:spPr>
          <a:xfrm>
            <a:off x="12182407" y="11582400"/>
            <a:ext cx="16002000" cy="914400"/>
          </a:xfrm>
          <a:prstGeom prst="rect">
            <a:avLst/>
          </a:prstGeom>
          <a:solidFill>
            <a:srgbClr val="002060"/>
          </a:solidFill>
          <a:ln>
            <a:solidFill>
              <a:srgbClr val="002060"/>
            </a:solidFill>
          </a:ln>
        </p:spPr>
        <p:txBody>
          <a:bodyPr vert="horz" lIns="106674" tIns="53337" rIns="106674" bIns="53337" rtlCol="0" anchor="ctr">
            <a:no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fontAlgn="auto">
              <a:spcAft>
                <a:spcPts val="0"/>
              </a:spcAft>
            </a:pPr>
            <a:r>
              <a:rPr lang="en-US" sz="5200" b="0" dirty="0">
                <a:solidFill>
                  <a:prstClr val="white"/>
                </a:solidFill>
                <a:latin typeface="Cambria" panose="02040503050406030204" pitchFamily="18" charset="0"/>
              </a:rPr>
              <a:t>Convergent Research Questions</a:t>
            </a:r>
          </a:p>
        </p:txBody>
      </p:sp>
      <p:sp>
        <p:nvSpPr>
          <p:cNvPr id="9" name="Rectangle 8">
            <a:extLst>
              <a:ext uri="{FF2B5EF4-FFF2-40B4-BE49-F238E27FC236}">
                <a16:creationId xmlns:a16="http://schemas.microsoft.com/office/drawing/2014/main" id="{A11718FC-D1BD-C341-96E6-6B0F83D3348D}"/>
              </a:ext>
            </a:extLst>
          </p:cNvPr>
          <p:cNvSpPr/>
          <p:nvPr/>
        </p:nvSpPr>
        <p:spPr bwMode="auto">
          <a:xfrm>
            <a:off x="0" y="27558688"/>
            <a:ext cx="40233600" cy="5417542"/>
          </a:xfrm>
          <a:prstGeom prst="rect">
            <a:avLst/>
          </a:prstGeom>
          <a:solidFill>
            <a:schemeClr val="bg1"/>
          </a:solidFill>
          <a:ln w="9525" cap="flat" cmpd="sng" algn="ctr">
            <a:noFill/>
            <a:prstDash val="solid"/>
            <a:round/>
            <a:headEnd type="none" w="med" len="med"/>
            <a:tailEnd type="none" w="med" len="med"/>
          </a:ln>
          <a:effectLst/>
          <a:extLst/>
        </p:spPr>
        <p:txBody>
          <a:bodyPr vert="horz" wrap="none" lIns="137160" tIns="68580" rIns="137160" bIns="68580" numCol="1" rtlCol="0" anchor="ctr" anchorCtr="0" compatLnSpc="1">
            <a:prstTxWarp prst="textNoShape">
              <a:avLst/>
            </a:prstTxWarp>
          </a:bodyPr>
          <a:lstStyle/>
          <a:p>
            <a:pPr marL="0" marR="0" indent="0" algn="ctr" defTabSz="3762375" rtl="0" eaLnBrk="1" fontAlgn="base" latinLnBrk="0" hangingPunct="1">
              <a:lnSpc>
                <a:spcPct val="100000"/>
              </a:lnSpc>
              <a:spcBef>
                <a:spcPct val="0"/>
              </a:spcBef>
              <a:spcAft>
                <a:spcPct val="0"/>
              </a:spcAft>
              <a:buClrTx/>
              <a:buSzTx/>
              <a:buFontTx/>
              <a:buNone/>
              <a:tabLst/>
            </a:pPr>
            <a:endParaRPr kumimoji="0" lang="en-US" sz="4300" b="1" i="0" u="none" strike="noStrike" cap="none" normalizeH="0" baseline="0">
              <a:ln>
                <a:noFill/>
              </a:ln>
              <a:solidFill>
                <a:srgbClr val="FF9900"/>
              </a:solidFill>
              <a:effectLst/>
              <a:latin typeface="Arial" pitchFamily="34" charset="0"/>
            </a:endParaRPr>
          </a:p>
        </p:txBody>
      </p:sp>
      <p:sp>
        <p:nvSpPr>
          <p:cNvPr id="8" name="TextBox 7">
            <a:extLst>
              <a:ext uri="{FF2B5EF4-FFF2-40B4-BE49-F238E27FC236}">
                <a16:creationId xmlns:a16="http://schemas.microsoft.com/office/drawing/2014/main" id="{596CB340-2266-FA43-95B5-F7599FDD4B08}"/>
              </a:ext>
            </a:extLst>
          </p:cNvPr>
          <p:cNvSpPr txBox="1"/>
          <p:nvPr/>
        </p:nvSpPr>
        <p:spPr>
          <a:xfrm>
            <a:off x="900431" y="27660600"/>
            <a:ext cx="33999169" cy="584775"/>
          </a:xfrm>
          <a:prstGeom prst="rect">
            <a:avLst/>
          </a:prstGeom>
          <a:noFill/>
        </p:spPr>
        <p:txBody>
          <a:bodyPr wrap="square" rtlCol="0">
            <a:spAutoFit/>
          </a:bodyPr>
          <a:lstStyle/>
          <a:p>
            <a:pPr algn="l"/>
            <a:r>
              <a:rPr lang="en-US" sz="3200" b="0" i="1" dirty="0">
                <a:solidFill>
                  <a:schemeClr val="tx1"/>
                </a:solidFill>
              </a:rPr>
              <a:t>Participants in past NEAN events have come from the following institutions in New England…as well as many others throughout the nation and abroad.</a:t>
            </a:r>
          </a:p>
        </p:txBody>
      </p:sp>
      <p:pic>
        <p:nvPicPr>
          <p:cNvPr id="65" name="Picture 64">
            <a:extLst>
              <a:ext uri="{FF2B5EF4-FFF2-40B4-BE49-F238E27FC236}">
                <a16:creationId xmlns:a16="http://schemas.microsoft.com/office/drawing/2014/main" id="{18878214-3865-2943-8F5A-A11DD6D086B0}"/>
              </a:ext>
            </a:extLst>
          </p:cNvPr>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1131486" y="28660837"/>
            <a:ext cx="1036320" cy="1371600"/>
          </a:xfrm>
          <a:prstGeom prst="rect">
            <a:avLst/>
          </a:prstGeom>
        </p:spPr>
      </p:pic>
      <p:pic>
        <p:nvPicPr>
          <p:cNvPr id="66" name="Picture 65">
            <a:extLst>
              <a:ext uri="{FF2B5EF4-FFF2-40B4-BE49-F238E27FC236}">
                <a16:creationId xmlns:a16="http://schemas.microsoft.com/office/drawing/2014/main" id="{89F305F7-9EA3-D041-802D-667AC8321BE3}"/>
              </a:ext>
            </a:extLst>
          </p:cNvPr>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6705795" y="28538771"/>
            <a:ext cx="1857374" cy="1371600"/>
          </a:xfrm>
          <a:prstGeom prst="rect">
            <a:avLst/>
          </a:prstGeom>
        </p:spPr>
      </p:pic>
      <p:pic>
        <p:nvPicPr>
          <p:cNvPr id="67" name="Picture 66">
            <a:extLst>
              <a:ext uri="{FF2B5EF4-FFF2-40B4-BE49-F238E27FC236}">
                <a16:creationId xmlns:a16="http://schemas.microsoft.com/office/drawing/2014/main" id="{FE388B48-D7E9-0142-8212-002A12F9499C}"/>
              </a:ext>
            </a:extLst>
          </p:cNvPr>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9737870" y="28619301"/>
            <a:ext cx="988237" cy="1371600"/>
          </a:xfrm>
          <a:prstGeom prst="rect">
            <a:avLst/>
          </a:prstGeom>
        </p:spPr>
      </p:pic>
      <p:pic>
        <p:nvPicPr>
          <p:cNvPr id="68" name="Picture 67">
            <a:extLst>
              <a:ext uri="{FF2B5EF4-FFF2-40B4-BE49-F238E27FC236}">
                <a16:creationId xmlns:a16="http://schemas.microsoft.com/office/drawing/2014/main" id="{1293A53C-E244-9241-8225-679F4EF81E99}"/>
              </a:ext>
            </a:extLst>
          </p:cNvPr>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a:off x="9508168" y="30863951"/>
            <a:ext cx="1998032" cy="731520"/>
          </a:xfrm>
          <a:prstGeom prst="rect">
            <a:avLst/>
          </a:prstGeom>
        </p:spPr>
      </p:pic>
      <p:pic>
        <p:nvPicPr>
          <p:cNvPr id="69" name="Picture 68">
            <a:extLst>
              <a:ext uri="{FF2B5EF4-FFF2-40B4-BE49-F238E27FC236}">
                <a16:creationId xmlns:a16="http://schemas.microsoft.com/office/drawing/2014/main" id="{EE91E28A-C181-FA48-BE67-1E85F53F6831}"/>
              </a:ext>
            </a:extLst>
          </p:cNvPr>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a:off x="18410204" y="28660837"/>
            <a:ext cx="1815248" cy="1371600"/>
          </a:xfrm>
          <a:prstGeom prst="rect">
            <a:avLst/>
          </a:prstGeom>
        </p:spPr>
      </p:pic>
      <p:pic>
        <p:nvPicPr>
          <p:cNvPr id="70" name="Picture 69">
            <a:extLst>
              <a:ext uri="{FF2B5EF4-FFF2-40B4-BE49-F238E27FC236}">
                <a16:creationId xmlns:a16="http://schemas.microsoft.com/office/drawing/2014/main" id="{D005CCF7-5C0B-C34D-BABC-C0DD66E59520}"/>
              </a:ext>
            </a:extLst>
          </p:cNvPr>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3276600" y="28619652"/>
            <a:ext cx="2478795" cy="1371600"/>
          </a:xfrm>
          <a:prstGeom prst="rect">
            <a:avLst/>
          </a:prstGeom>
        </p:spPr>
      </p:pic>
      <p:pic>
        <p:nvPicPr>
          <p:cNvPr id="74" name="Picture 73">
            <a:extLst>
              <a:ext uri="{FF2B5EF4-FFF2-40B4-BE49-F238E27FC236}">
                <a16:creationId xmlns:a16="http://schemas.microsoft.com/office/drawing/2014/main" id="{FBB92692-53C9-AF43-9C56-2BDA47B8D606}"/>
              </a:ext>
            </a:extLst>
          </p:cNvPr>
          <p:cNvPicPr>
            <a:picLocks noChangeAspect="1"/>
          </p:cNvPicPr>
          <p:nvPr/>
        </p:nvPicPr>
        <p:blipFill>
          <a:blip r:embed="rId20">
            <a:extLst>
              <a:ext uri="{28A0092B-C50C-407E-A947-70E740481C1C}">
                <a14:useLocalDpi xmlns:a14="http://schemas.microsoft.com/office/drawing/2010/main" val="0"/>
              </a:ext>
            </a:extLst>
          </a:blip>
          <a:stretch>
            <a:fillRect/>
          </a:stretch>
        </p:blipFill>
        <p:spPr>
          <a:xfrm>
            <a:off x="15193394" y="28754563"/>
            <a:ext cx="2527300" cy="800100"/>
          </a:xfrm>
          <a:prstGeom prst="rect">
            <a:avLst/>
          </a:prstGeom>
        </p:spPr>
      </p:pic>
      <p:pic>
        <p:nvPicPr>
          <p:cNvPr id="82" name="Picture 81">
            <a:extLst>
              <a:ext uri="{FF2B5EF4-FFF2-40B4-BE49-F238E27FC236}">
                <a16:creationId xmlns:a16="http://schemas.microsoft.com/office/drawing/2014/main" id="{19C725C5-151F-9B48-A63C-32F625A48873}"/>
              </a:ext>
            </a:extLst>
          </p:cNvPr>
          <p:cNvPicPr>
            <a:picLocks noChangeAspect="1"/>
          </p:cNvPicPr>
          <p:nvPr/>
        </p:nvPicPr>
        <p:blipFill>
          <a:blip r:embed="rId21">
            <a:extLst>
              <a:ext uri="{28A0092B-C50C-407E-A947-70E740481C1C}">
                <a14:useLocalDpi xmlns:a14="http://schemas.microsoft.com/office/drawing/2010/main" val="0"/>
              </a:ext>
            </a:extLst>
          </a:blip>
          <a:stretch>
            <a:fillRect/>
          </a:stretch>
        </p:blipFill>
        <p:spPr>
          <a:xfrm>
            <a:off x="6685025" y="30579672"/>
            <a:ext cx="2241175" cy="1371600"/>
          </a:xfrm>
          <a:prstGeom prst="rect">
            <a:avLst/>
          </a:prstGeom>
        </p:spPr>
      </p:pic>
      <p:pic>
        <p:nvPicPr>
          <p:cNvPr id="83" name="Picture 82">
            <a:extLst>
              <a:ext uri="{FF2B5EF4-FFF2-40B4-BE49-F238E27FC236}">
                <a16:creationId xmlns:a16="http://schemas.microsoft.com/office/drawing/2014/main" id="{C3C21E79-7409-324E-AD73-400C395228ED}"/>
              </a:ext>
            </a:extLst>
          </p:cNvPr>
          <p:cNvPicPr>
            <a:picLocks noChangeAspect="1"/>
          </p:cNvPicPr>
          <p:nvPr/>
        </p:nvPicPr>
        <p:blipFill>
          <a:blip r:embed="rId22">
            <a:extLst>
              <a:ext uri="{28A0092B-C50C-407E-A947-70E740481C1C}">
                <a14:useLocalDpi xmlns:a14="http://schemas.microsoft.com/office/drawing/2010/main" val="0"/>
              </a:ext>
            </a:extLst>
          </a:blip>
          <a:stretch>
            <a:fillRect/>
          </a:stretch>
        </p:blipFill>
        <p:spPr>
          <a:xfrm>
            <a:off x="21129645" y="28424773"/>
            <a:ext cx="1323474" cy="1371600"/>
          </a:xfrm>
          <a:prstGeom prst="rect">
            <a:avLst/>
          </a:prstGeom>
        </p:spPr>
      </p:pic>
      <p:pic>
        <p:nvPicPr>
          <p:cNvPr id="84" name="Picture 83">
            <a:extLst>
              <a:ext uri="{FF2B5EF4-FFF2-40B4-BE49-F238E27FC236}">
                <a16:creationId xmlns:a16="http://schemas.microsoft.com/office/drawing/2014/main" id="{EEC58C19-5B31-FD42-B1E3-1FB0DD65BCBE}"/>
              </a:ext>
            </a:extLst>
          </p:cNvPr>
          <p:cNvPicPr>
            <a:picLocks noChangeAspect="1"/>
          </p:cNvPicPr>
          <p:nvPr/>
        </p:nvPicPr>
        <p:blipFill>
          <a:blip r:embed="rId23">
            <a:extLst>
              <a:ext uri="{28A0092B-C50C-407E-A947-70E740481C1C}">
                <a14:useLocalDpi xmlns:a14="http://schemas.microsoft.com/office/drawing/2010/main" val="0"/>
              </a:ext>
            </a:extLst>
          </a:blip>
          <a:stretch>
            <a:fillRect/>
          </a:stretch>
        </p:blipFill>
        <p:spPr>
          <a:xfrm>
            <a:off x="26373132" y="28669457"/>
            <a:ext cx="2106157" cy="1371600"/>
          </a:xfrm>
          <a:prstGeom prst="rect">
            <a:avLst/>
          </a:prstGeom>
        </p:spPr>
      </p:pic>
      <p:pic>
        <p:nvPicPr>
          <p:cNvPr id="87" name="Picture 86">
            <a:extLst>
              <a:ext uri="{FF2B5EF4-FFF2-40B4-BE49-F238E27FC236}">
                <a16:creationId xmlns:a16="http://schemas.microsoft.com/office/drawing/2014/main" id="{49F5DB62-A057-7B48-ABC1-D1056033C365}"/>
              </a:ext>
            </a:extLst>
          </p:cNvPr>
          <p:cNvPicPr>
            <a:picLocks noChangeAspect="1"/>
          </p:cNvPicPr>
          <p:nvPr/>
        </p:nvPicPr>
        <p:blipFill>
          <a:blip r:embed="rId24">
            <a:extLst>
              <a:ext uri="{28A0092B-C50C-407E-A947-70E740481C1C}">
                <a14:useLocalDpi xmlns:a14="http://schemas.microsoft.com/office/drawing/2010/main" val="0"/>
              </a:ext>
            </a:extLst>
          </a:blip>
          <a:stretch>
            <a:fillRect/>
          </a:stretch>
        </p:blipFill>
        <p:spPr>
          <a:xfrm>
            <a:off x="31320254" y="29051883"/>
            <a:ext cx="2371421" cy="493889"/>
          </a:xfrm>
          <a:prstGeom prst="rect">
            <a:avLst/>
          </a:prstGeom>
        </p:spPr>
      </p:pic>
      <p:pic>
        <p:nvPicPr>
          <p:cNvPr id="90" name="Picture 89">
            <a:extLst>
              <a:ext uri="{FF2B5EF4-FFF2-40B4-BE49-F238E27FC236}">
                <a16:creationId xmlns:a16="http://schemas.microsoft.com/office/drawing/2014/main" id="{5B1C2446-EAB2-CD42-BF1B-D5D75F7F9A30}"/>
              </a:ext>
            </a:extLst>
          </p:cNvPr>
          <p:cNvPicPr>
            <a:picLocks noChangeAspect="1"/>
          </p:cNvPicPr>
          <p:nvPr/>
        </p:nvPicPr>
        <p:blipFill>
          <a:blip r:embed="rId25">
            <a:extLst>
              <a:ext uri="{28A0092B-C50C-407E-A947-70E740481C1C}">
                <a14:useLocalDpi xmlns:a14="http://schemas.microsoft.com/office/drawing/2010/main" val="0"/>
              </a:ext>
            </a:extLst>
          </a:blip>
          <a:stretch>
            <a:fillRect/>
          </a:stretch>
        </p:blipFill>
        <p:spPr>
          <a:xfrm>
            <a:off x="36981670" y="28626475"/>
            <a:ext cx="2986572" cy="1005840"/>
          </a:xfrm>
          <a:prstGeom prst="rect">
            <a:avLst/>
          </a:prstGeom>
        </p:spPr>
      </p:pic>
      <p:pic>
        <p:nvPicPr>
          <p:cNvPr id="92" name="Picture 91">
            <a:extLst>
              <a:ext uri="{FF2B5EF4-FFF2-40B4-BE49-F238E27FC236}">
                <a16:creationId xmlns:a16="http://schemas.microsoft.com/office/drawing/2014/main" id="{F06C8E93-5EB9-B343-8788-D44895242428}"/>
              </a:ext>
            </a:extLst>
          </p:cNvPr>
          <p:cNvPicPr>
            <a:picLocks noChangeAspect="1"/>
          </p:cNvPicPr>
          <p:nvPr/>
        </p:nvPicPr>
        <p:blipFill>
          <a:blip r:embed="rId26">
            <a:extLst>
              <a:ext uri="{28A0092B-C50C-407E-A947-70E740481C1C}">
                <a14:useLocalDpi xmlns:a14="http://schemas.microsoft.com/office/drawing/2010/main" val="0"/>
              </a:ext>
            </a:extLst>
          </a:blip>
          <a:stretch>
            <a:fillRect/>
          </a:stretch>
        </p:blipFill>
        <p:spPr>
          <a:xfrm>
            <a:off x="996848" y="30403800"/>
            <a:ext cx="1645920" cy="1645920"/>
          </a:xfrm>
          <a:prstGeom prst="rect">
            <a:avLst/>
          </a:prstGeom>
        </p:spPr>
      </p:pic>
      <p:pic>
        <p:nvPicPr>
          <p:cNvPr id="95" name="Picture 94">
            <a:extLst>
              <a:ext uri="{FF2B5EF4-FFF2-40B4-BE49-F238E27FC236}">
                <a16:creationId xmlns:a16="http://schemas.microsoft.com/office/drawing/2014/main" id="{8624B464-8313-D64D-A9E6-049EABF1D3F7}"/>
              </a:ext>
            </a:extLst>
          </p:cNvPr>
          <p:cNvPicPr>
            <a:picLocks noChangeAspect="1"/>
          </p:cNvPicPr>
          <p:nvPr/>
        </p:nvPicPr>
        <p:blipFill>
          <a:blip r:embed="rId27">
            <a:extLst>
              <a:ext uri="{28A0092B-C50C-407E-A947-70E740481C1C}">
                <a14:useLocalDpi xmlns:a14="http://schemas.microsoft.com/office/drawing/2010/main" val="0"/>
              </a:ext>
            </a:extLst>
          </a:blip>
          <a:stretch>
            <a:fillRect/>
          </a:stretch>
        </p:blipFill>
        <p:spPr>
          <a:xfrm>
            <a:off x="12252361" y="30462122"/>
            <a:ext cx="2835239" cy="1715963"/>
          </a:xfrm>
          <a:prstGeom prst="rect">
            <a:avLst/>
          </a:prstGeom>
        </p:spPr>
      </p:pic>
      <p:pic>
        <p:nvPicPr>
          <p:cNvPr id="11" name="Picture 10">
            <a:extLst>
              <a:ext uri="{FF2B5EF4-FFF2-40B4-BE49-F238E27FC236}">
                <a16:creationId xmlns:a16="http://schemas.microsoft.com/office/drawing/2014/main" id="{1C56244B-7E7E-A240-9ED5-31FC49FD3FE0}"/>
              </a:ext>
            </a:extLst>
          </p:cNvPr>
          <p:cNvPicPr>
            <a:picLocks noChangeAspect="1"/>
          </p:cNvPicPr>
          <p:nvPr/>
        </p:nvPicPr>
        <p:blipFill rotWithShape="1">
          <a:blip r:embed="rId28">
            <a:extLst>
              <a:ext uri="{28A0092B-C50C-407E-A947-70E740481C1C}">
                <a14:useLocalDpi xmlns:a14="http://schemas.microsoft.com/office/drawing/2010/main" val="0"/>
              </a:ext>
            </a:extLst>
          </a:blip>
          <a:srcRect r="22596"/>
          <a:stretch/>
        </p:blipFill>
        <p:spPr>
          <a:xfrm>
            <a:off x="3744402" y="30655452"/>
            <a:ext cx="2393434" cy="1189272"/>
          </a:xfrm>
          <a:prstGeom prst="rect">
            <a:avLst/>
          </a:prstGeom>
        </p:spPr>
      </p:pic>
      <p:pic>
        <p:nvPicPr>
          <p:cNvPr id="13" name="Picture 12">
            <a:extLst>
              <a:ext uri="{FF2B5EF4-FFF2-40B4-BE49-F238E27FC236}">
                <a16:creationId xmlns:a16="http://schemas.microsoft.com/office/drawing/2014/main" id="{F113EA0F-C194-4D49-9131-BC7E001DA9AC}"/>
              </a:ext>
            </a:extLst>
          </p:cNvPr>
          <p:cNvPicPr>
            <a:picLocks noChangeAspect="1"/>
          </p:cNvPicPr>
          <p:nvPr/>
        </p:nvPicPr>
        <p:blipFill>
          <a:blip r:embed="rId29">
            <a:extLst>
              <a:ext uri="{28A0092B-C50C-407E-A947-70E740481C1C}">
                <a14:useLocalDpi xmlns:a14="http://schemas.microsoft.com/office/drawing/2010/main" val="0"/>
              </a:ext>
            </a:extLst>
          </a:blip>
          <a:stretch>
            <a:fillRect/>
          </a:stretch>
        </p:blipFill>
        <p:spPr>
          <a:xfrm>
            <a:off x="12373552" y="28546668"/>
            <a:ext cx="1422400" cy="1422400"/>
          </a:xfrm>
          <a:prstGeom prst="rect">
            <a:avLst/>
          </a:prstGeom>
        </p:spPr>
      </p:pic>
      <p:pic>
        <p:nvPicPr>
          <p:cNvPr id="15" name="Picture 14">
            <a:extLst>
              <a:ext uri="{FF2B5EF4-FFF2-40B4-BE49-F238E27FC236}">
                <a16:creationId xmlns:a16="http://schemas.microsoft.com/office/drawing/2014/main" id="{E4F1B229-97AB-6144-A438-B5CDFD058052}"/>
              </a:ext>
            </a:extLst>
          </p:cNvPr>
          <p:cNvPicPr>
            <a:picLocks noChangeAspect="1"/>
          </p:cNvPicPr>
          <p:nvPr/>
        </p:nvPicPr>
        <p:blipFill>
          <a:blip r:embed="rId30">
            <a:extLst>
              <a:ext uri="{28A0092B-C50C-407E-A947-70E740481C1C}">
                <a14:useLocalDpi xmlns:a14="http://schemas.microsoft.com/office/drawing/2010/main" val="0"/>
              </a:ext>
            </a:extLst>
          </a:blip>
          <a:stretch>
            <a:fillRect/>
          </a:stretch>
        </p:blipFill>
        <p:spPr>
          <a:xfrm>
            <a:off x="29321826" y="28660837"/>
            <a:ext cx="1422400" cy="1422400"/>
          </a:xfrm>
          <a:prstGeom prst="rect">
            <a:avLst/>
          </a:prstGeom>
        </p:spPr>
      </p:pic>
      <p:pic>
        <p:nvPicPr>
          <p:cNvPr id="7" name="Picture 6">
            <a:extLst>
              <a:ext uri="{FF2B5EF4-FFF2-40B4-BE49-F238E27FC236}">
                <a16:creationId xmlns:a16="http://schemas.microsoft.com/office/drawing/2014/main" id="{B61D7465-4B64-CF41-A0F4-FCB26ECA3050}"/>
              </a:ext>
            </a:extLst>
          </p:cNvPr>
          <p:cNvPicPr>
            <a:picLocks noChangeAspect="1"/>
          </p:cNvPicPr>
          <p:nvPr/>
        </p:nvPicPr>
        <p:blipFill>
          <a:blip r:embed="rId31">
            <a:extLst>
              <a:ext uri="{28A0092B-C50C-407E-A947-70E740481C1C}">
                <a14:useLocalDpi xmlns:a14="http://schemas.microsoft.com/office/drawing/2010/main" val="0"/>
              </a:ext>
            </a:extLst>
          </a:blip>
          <a:stretch>
            <a:fillRect/>
          </a:stretch>
        </p:blipFill>
        <p:spPr>
          <a:xfrm>
            <a:off x="15889307" y="30579672"/>
            <a:ext cx="1422400" cy="1422400"/>
          </a:xfrm>
          <a:prstGeom prst="rect">
            <a:avLst/>
          </a:prstGeom>
        </p:spPr>
      </p:pic>
      <p:pic>
        <p:nvPicPr>
          <p:cNvPr id="12" name="Picture 11">
            <a:extLst>
              <a:ext uri="{FF2B5EF4-FFF2-40B4-BE49-F238E27FC236}">
                <a16:creationId xmlns:a16="http://schemas.microsoft.com/office/drawing/2014/main" id="{0B97C211-44DE-224A-B40D-0DB353600A9A}"/>
              </a:ext>
            </a:extLst>
          </p:cNvPr>
          <p:cNvPicPr>
            <a:picLocks noChangeAspect="1"/>
          </p:cNvPicPr>
          <p:nvPr/>
        </p:nvPicPr>
        <p:blipFill>
          <a:blip r:embed="rId32">
            <a:extLst>
              <a:ext uri="{28A0092B-C50C-407E-A947-70E740481C1C}">
                <a14:useLocalDpi xmlns:a14="http://schemas.microsoft.com/office/drawing/2010/main" val="0"/>
              </a:ext>
            </a:extLst>
          </a:blip>
          <a:stretch>
            <a:fillRect/>
          </a:stretch>
        </p:blipFill>
        <p:spPr>
          <a:xfrm>
            <a:off x="33832800" y="30981650"/>
            <a:ext cx="2247900" cy="901700"/>
          </a:xfrm>
          <a:prstGeom prst="rect">
            <a:avLst/>
          </a:prstGeom>
        </p:spPr>
      </p:pic>
      <p:pic>
        <p:nvPicPr>
          <p:cNvPr id="16" name="Picture 15">
            <a:extLst>
              <a:ext uri="{FF2B5EF4-FFF2-40B4-BE49-F238E27FC236}">
                <a16:creationId xmlns:a16="http://schemas.microsoft.com/office/drawing/2014/main" id="{40BA5C3E-5606-C845-8E91-7F0F40B680E1}"/>
              </a:ext>
            </a:extLst>
          </p:cNvPr>
          <p:cNvPicPr>
            <a:picLocks noChangeAspect="1"/>
          </p:cNvPicPr>
          <p:nvPr/>
        </p:nvPicPr>
        <p:blipFill>
          <a:blip r:embed="rId33">
            <a:extLst>
              <a:ext uri="{28A0092B-C50C-407E-A947-70E740481C1C}">
                <a14:useLocalDpi xmlns:a14="http://schemas.microsoft.com/office/drawing/2010/main" val="0"/>
              </a:ext>
            </a:extLst>
          </a:blip>
          <a:stretch>
            <a:fillRect/>
          </a:stretch>
        </p:blipFill>
        <p:spPr>
          <a:xfrm>
            <a:off x="36703097" y="30646135"/>
            <a:ext cx="2720880" cy="1478009"/>
          </a:xfrm>
          <a:prstGeom prst="rect">
            <a:avLst/>
          </a:prstGeom>
        </p:spPr>
      </p:pic>
      <p:pic>
        <p:nvPicPr>
          <p:cNvPr id="18" name="Picture 17">
            <a:extLst>
              <a:ext uri="{FF2B5EF4-FFF2-40B4-BE49-F238E27FC236}">
                <a16:creationId xmlns:a16="http://schemas.microsoft.com/office/drawing/2014/main" id="{5DD8C2A7-CBEB-8E44-A0F1-892B7AC01728}"/>
              </a:ext>
            </a:extLst>
          </p:cNvPr>
          <p:cNvPicPr>
            <a:picLocks noChangeAspect="1"/>
          </p:cNvPicPr>
          <p:nvPr/>
        </p:nvPicPr>
        <p:blipFill>
          <a:blip r:embed="rId34">
            <a:extLst>
              <a:ext uri="{28A0092B-C50C-407E-A947-70E740481C1C}">
                <a14:useLocalDpi xmlns:a14="http://schemas.microsoft.com/office/drawing/2010/main" val="0"/>
              </a:ext>
            </a:extLst>
          </a:blip>
          <a:stretch>
            <a:fillRect/>
          </a:stretch>
        </p:blipFill>
        <p:spPr>
          <a:xfrm>
            <a:off x="24519834" y="30972095"/>
            <a:ext cx="3293166" cy="895935"/>
          </a:xfrm>
          <a:prstGeom prst="rect">
            <a:avLst/>
          </a:prstGeom>
        </p:spPr>
      </p:pic>
      <p:pic>
        <p:nvPicPr>
          <p:cNvPr id="20" name="Picture 19">
            <a:extLst>
              <a:ext uri="{FF2B5EF4-FFF2-40B4-BE49-F238E27FC236}">
                <a16:creationId xmlns:a16="http://schemas.microsoft.com/office/drawing/2014/main" id="{8DB17D2A-5B1B-6543-8CD7-85AD1FD0AB5D}"/>
              </a:ext>
            </a:extLst>
          </p:cNvPr>
          <p:cNvPicPr>
            <a:picLocks noChangeAspect="1"/>
          </p:cNvPicPr>
          <p:nvPr/>
        </p:nvPicPr>
        <p:blipFill>
          <a:blip r:embed="rId35">
            <a:extLst>
              <a:ext uri="{28A0092B-C50C-407E-A947-70E740481C1C}">
                <a14:useLocalDpi xmlns:a14="http://schemas.microsoft.com/office/drawing/2010/main" val="0"/>
              </a:ext>
            </a:extLst>
          </a:blip>
          <a:stretch>
            <a:fillRect/>
          </a:stretch>
        </p:blipFill>
        <p:spPr>
          <a:xfrm>
            <a:off x="18534995" y="30846170"/>
            <a:ext cx="2191405" cy="853030"/>
          </a:xfrm>
          <a:prstGeom prst="rect">
            <a:avLst/>
          </a:prstGeom>
        </p:spPr>
      </p:pic>
      <p:pic>
        <p:nvPicPr>
          <p:cNvPr id="30" name="Picture 29">
            <a:extLst>
              <a:ext uri="{FF2B5EF4-FFF2-40B4-BE49-F238E27FC236}">
                <a16:creationId xmlns:a16="http://schemas.microsoft.com/office/drawing/2014/main" id="{F817BD26-B90F-A942-A794-A618A99DC03E}"/>
              </a:ext>
            </a:extLst>
          </p:cNvPr>
          <p:cNvPicPr>
            <a:picLocks noChangeAspect="1"/>
          </p:cNvPicPr>
          <p:nvPr/>
        </p:nvPicPr>
        <p:blipFill>
          <a:blip r:embed="rId36">
            <a:extLst>
              <a:ext uri="{28A0092B-C50C-407E-A947-70E740481C1C}">
                <a14:useLocalDpi xmlns:a14="http://schemas.microsoft.com/office/drawing/2010/main" val="0"/>
              </a:ext>
            </a:extLst>
          </a:blip>
          <a:stretch>
            <a:fillRect/>
          </a:stretch>
        </p:blipFill>
        <p:spPr>
          <a:xfrm>
            <a:off x="23986987" y="28708090"/>
            <a:ext cx="1463813" cy="1055307"/>
          </a:xfrm>
          <a:prstGeom prst="rect">
            <a:avLst/>
          </a:prstGeom>
        </p:spPr>
      </p:pic>
      <p:pic>
        <p:nvPicPr>
          <p:cNvPr id="32" name="Picture 31">
            <a:extLst>
              <a:ext uri="{FF2B5EF4-FFF2-40B4-BE49-F238E27FC236}">
                <a16:creationId xmlns:a16="http://schemas.microsoft.com/office/drawing/2014/main" id="{E6BB0A8C-49B8-1243-98E2-849AA84D0970}"/>
              </a:ext>
            </a:extLst>
          </p:cNvPr>
          <p:cNvPicPr>
            <a:picLocks noChangeAspect="1"/>
          </p:cNvPicPr>
          <p:nvPr/>
        </p:nvPicPr>
        <p:blipFill>
          <a:blip r:embed="rId37">
            <a:extLst>
              <a:ext uri="{28A0092B-C50C-407E-A947-70E740481C1C}">
                <a14:useLocalDpi xmlns:a14="http://schemas.microsoft.com/office/drawing/2010/main" val="0"/>
              </a:ext>
            </a:extLst>
          </a:blip>
          <a:stretch>
            <a:fillRect/>
          </a:stretch>
        </p:blipFill>
        <p:spPr>
          <a:xfrm>
            <a:off x="21807868" y="30670962"/>
            <a:ext cx="1660748" cy="1173762"/>
          </a:xfrm>
          <a:prstGeom prst="rect">
            <a:avLst/>
          </a:prstGeom>
        </p:spPr>
      </p:pic>
      <p:sp>
        <p:nvSpPr>
          <p:cNvPr id="2" name="TextBox 1">
            <a:extLst>
              <a:ext uri="{FF2B5EF4-FFF2-40B4-BE49-F238E27FC236}">
                <a16:creationId xmlns:a16="http://schemas.microsoft.com/office/drawing/2014/main" id="{8F777FE7-334B-7941-8FF6-008AA9620B28}"/>
              </a:ext>
            </a:extLst>
          </p:cNvPr>
          <p:cNvSpPr txBox="1"/>
          <p:nvPr/>
        </p:nvSpPr>
        <p:spPr>
          <a:xfrm>
            <a:off x="34391179" y="307314"/>
            <a:ext cx="5842421" cy="754053"/>
          </a:xfrm>
          <a:prstGeom prst="rect">
            <a:avLst/>
          </a:prstGeom>
          <a:noFill/>
        </p:spPr>
        <p:txBody>
          <a:bodyPr wrap="square" rtlCol="0">
            <a:spAutoFit/>
          </a:bodyPr>
          <a:lstStyle/>
          <a:p>
            <a:r>
              <a:rPr lang="en-US" b="0">
                <a:solidFill>
                  <a:schemeClr val="bg1"/>
                </a:solidFill>
              </a:rPr>
              <a:t>GC55J-0537</a:t>
            </a:r>
            <a:endParaRPr lang="en-US">
              <a:solidFill>
                <a:schemeClr val="bg1"/>
              </a:solidFill>
            </a:endParaRPr>
          </a:p>
        </p:txBody>
      </p:sp>
      <p:pic>
        <p:nvPicPr>
          <p:cNvPr id="14" name="Picture 13">
            <a:extLst>
              <a:ext uri="{FF2B5EF4-FFF2-40B4-BE49-F238E27FC236}">
                <a16:creationId xmlns:a16="http://schemas.microsoft.com/office/drawing/2014/main" id="{E8496139-AA87-9848-ABAE-6CB949FE9663}"/>
              </a:ext>
            </a:extLst>
          </p:cNvPr>
          <p:cNvPicPr>
            <a:picLocks noChangeAspect="1"/>
          </p:cNvPicPr>
          <p:nvPr/>
        </p:nvPicPr>
        <p:blipFill>
          <a:blip r:embed="rId38">
            <a:extLst>
              <a:ext uri="{28A0092B-C50C-407E-A947-70E740481C1C}">
                <a14:useLocalDpi xmlns:a14="http://schemas.microsoft.com/office/drawing/2010/main" val="0"/>
              </a:ext>
            </a:extLst>
          </a:blip>
          <a:stretch>
            <a:fillRect/>
          </a:stretch>
        </p:blipFill>
        <p:spPr>
          <a:xfrm>
            <a:off x="32080200" y="30441320"/>
            <a:ext cx="1066800" cy="1905000"/>
          </a:xfrm>
          <a:prstGeom prst="rect">
            <a:avLst/>
          </a:prstGeom>
        </p:spPr>
      </p:pic>
      <p:pic>
        <p:nvPicPr>
          <p:cNvPr id="29" name="Picture 28">
            <a:extLst>
              <a:ext uri="{FF2B5EF4-FFF2-40B4-BE49-F238E27FC236}">
                <a16:creationId xmlns:a16="http://schemas.microsoft.com/office/drawing/2014/main" id="{0A3F81AA-7CE5-9549-B718-1ADD1856F0FC}"/>
              </a:ext>
            </a:extLst>
          </p:cNvPr>
          <p:cNvPicPr>
            <a:picLocks noChangeAspect="1"/>
          </p:cNvPicPr>
          <p:nvPr/>
        </p:nvPicPr>
        <p:blipFill rotWithShape="1">
          <a:blip r:embed="rId39">
            <a:extLst>
              <a:ext uri="{28A0092B-C50C-407E-A947-70E740481C1C}">
                <a14:useLocalDpi xmlns:a14="http://schemas.microsoft.com/office/drawing/2010/main" val="0"/>
              </a:ext>
            </a:extLst>
          </a:blip>
          <a:srcRect b="8029"/>
          <a:stretch/>
        </p:blipFill>
        <p:spPr>
          <a:xfrm>
            <a:off x="791745" y="23606738"/>
            <a:ext cx="5468112" cy="3422535"/>
          </a:xfrm>
          <a:prstGeom prst="rect">
            <a:avLst/>
          </a:prstGeom>
          <a:ln w="19050">
            <a:solidFill>
              <a:schemeClr val="tx1"/>
            </a:solidFill>
          </a:ln>
        </p:spPr>
      </p:pic>
      <p:sp>
        <p:nvSpPr>
          <p:cNvPr id="98" name="Subtitle 2">
            <a:extLst>
              <a:ext uri="{FF2B5EF4-FFF2-40B4-BE49-F238E27FC236}">
                <a16:creationId xmlns:a16="http://schemas.microsoft.com/office/drawing/2014/main" id="{32B914C2-2410-D048-A4BD-9D06D05B3631}"/>
              </a:ext>
            </a:extLst>
          </p:cNvPr>
          <p:cNvSpPr txBox="1">
            <a:spLocks/>
          </p:cNvSpPr>
          <p:nvPr/>
        </p:nvSpPr>
        <p:spPr>
          <a:xfrm>
            <a:off x="6381449" y="23966074"/>
            <a:ext cx="5383831" cy="2905287"/>
          </a:xfrm>
          <a:prstGeom prst="rect">
            <a:avLst/>
          </a:prstGeom>
          <a:ln>
            <a:noFill/>
          </a:ln>
        </p:spPr>
        <p:txBody>
          <a:bodyPr vert="horz" lIns="106674" tIns="53337" rIns="106674" bIns="53337" rtlCol="0" anchor="t">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fontAlgn="auto">
              <a:spcBef>
                <a:spcPts val="0"/>
              </a:spcBef>
              <a:spcAft>
                <a:spcPts val="1000"/>
              </a:spcAft>
            </a:pPr>
            <a:r>
              <a:rPr lang="en-US" sz="3400" b="0" dirty="0">
                <a:solidFill>
                  <a:prstClr val="black"/>
                </a:solidFill>
                <a:latin typeface="Calibri" panose="020F0502020204030204" pitchFamily="34" charset="0"/>
                <a:cs typeface="Calibri" panose="020F0502020204030204" pitchFamily="34" charset="0"/>
              </a:rPr>
              <a:t>Annual Meetings</a:t>
            </a:r>
          </a:p>
          <a:p>
            <a:pPr fontAlgn="auto">
              <a:spcBef>
                <a:spcPts val="0"/>
              </a:spcBef>
              <a:spcAft>
                <a:spcPts val="1000"/>
              </a:spcAft>
            </a:pPr>
            <a:r>
              <a:rPr lang="en-US" sz="3400" b="0" dirty="0">
                <a:solidFill>
                  <a:prstClr val="black"/>
                </a:solidFill>
                <a:latin typeface="Calibri" panose="020F0502020204030204" pitchFamily="34" charset="0"/>
                <a:cs typeface="Calibri" panose="020F0502020204030204" pitchFamily="34" charset="0"/>
              </a:rPr>
              <a:t>“Engaging North Atlantic communities on issues of Arctic change” at UNE-North </a:t>
            </a:r>
          </a:p>
          <a:p>
            <a:pPr fontAlgn="auto">
              <a:spcBef>
                <a:spcPts val="0"/>
              </a:spcBef>
              <a:spcAft>
                <a:spcPts val="0"/>
              </a:spcAft>
            </a:pPr>
            <a:r>
              <a:rPr lang="en-US" sz="3400" b="0" dirty="0">
                <a:solidFill>
                  <a:prstClr val="black"/>
                </a:solidFill>
                <a:latin typeface="Calibri" panose="020F0502020204030204" pitchFamily="34" charset="0"/>
                <a:cs typeface="Calibri" panose="020F0502020204030204" pitchFamily="34" charset="0"/>
              </a:rPr>
              <a:t>November 2021</a:t>
            </a:r>
          </a:p>
          <a:p>
            <a:pPr algn="l" fontAlgn="auto">
              <a:spcBef>
                <a:spcPts val="0"/>
              </a:spcBef>
              <a:spcAft>
                <a:spcPts val="0"/>
              </a:spcAft>
            </a:pPr>
            <a:endParaRPr lang="en-US" sz="3700" b="0" dirty="0">
              <a:solidFill>
                <a:prstClr val="black"/>
              </a:solidFill>
              <a:latin typeface="Cambria" panose="02040503050406030204" pitchFamily="18" charset="0"/>
            </a:endParaRPr>
          </a:p>
          <a:p>
            <a:pPr marL="400027" indent="-400027" algn="just" fontAlgn="auto">
              <a:spcBef>
                <a:spcPts val="0"/>
              </a:spcBef>
              <a:spcAft>
                <a:spcPts val="0"/>
              </a:spcAft>
              <a:buFont typeface="Arial" panose="020B0604020202020204" pitchFamily="34" charset="0"/>
              <a:buChar char="•"/>
            </a:pPr>
            <a:endParaRPr lang="en-US" sz="2900" b="0" dirty="0">
              <a:solidFill>
                <a:prstClr val="black"/>
              </a:solidFill>
              <a:latin typeface="Cambria" panose="02040503050406030204" pitchFamily="18" charset="0"/>
            </a:endParaRPr>
          </a:p>
          <a:p>
            <a:pPr marL="400027" indent="-400027" algn="just" fontAlgn="auto">
              <a:spcBef>
                <a:spcPts val="0"/>
              </a:spcBef>
              <a:spcAft>
                <a:spcPts val="0"/>
              </a:spcAft>
              <a:buFont typeface="Arial" panose="020B0604020202020204" pitchFamily="34" charset="0"/>
              <a:buChar char="•"/>
            </a:pPr>
            <a:endParaRPr lang="en-US" sz="2900" b="0" dirty="0">
              <a:solidFill>
                <a:prstClr val="black"/>
              </a:solidFill>
              <a:latin typeface="Cambria" panose="02040503050406030204" pitchFamily="18" charset="0"/>
            </a:endParaRPr>
          </a:p>
          <a:p>
            <a:pPr marL="400027" indent="-400027" algn="just" fontAlgn="auto">
              <a:spcBef>
                <a:spcPts val="0"/>
              </a:spcBef>
              <a:spcAft>
                <a:spcPts val="0"/>
              </a:spcAft>
              <a:buFont typeface="Arial" panose="020B0604020202020204" pitchFamily="34" charset="0"/>
              <a:buChar char="•"/>
            </a:pPr>
            <a:endParaRPr lang="en-US" sz="2900" b="0" dirty="0">
              <a:solidFill>
                <a:prstClr val="black"/>
              </a:solidFill>
              <a:latin typeface="Cambria" panose="02040503050406030204" pitchFamily="18" charset="0"/>
            </a:endParaRPr>
          </a:p>
          <a:p>
            <a:pPr algn="just" fontAlgn="auto">
              <a:spcBef>
                <a:spcPts val="0"/>
              </a:spcBef>
              <a:spcAft>
                <a:spcPts val="0"/>
              </a:spcAft>
            </a:pPr>
            <a:endParaRPr lang="en-US" sz="2900" b="0" dirty="0">
              <a:solidFill>
                <a:prstClr val="black"/>
              </a:solidFill>
              <a:latin typeface="Cambria" panose="02040503050406030204" pitchFamily="18" charset="0"/>
            </a:endParaRPr>
          </a:p>
          <a:p>
            <a:pPr algn="just" fontAlgn="auto">
              <a:spcBef>
                <a:spcPts val="0"/>
              </a:spcBef>
              <a:spcAft>
                <a:spcPts val="0"/>
              </a:spcAft>
            </a:pPr>
            <a:endParaRPr lang="en-US" sz="2900" b="0" dirty="0">
              <a:solidFill>
                <a:prstClr val="black"/>
              </a:solidFill>
              <a:latin typeface="Cambria" panose="02040503050406030204" pitchFamily="18" charset="0"/>
            </a:endParaRPr>
          </a:p>
          <a:p>
            <a:pPr algn="just" fontAlgn="auto">
              <a:spcBef>
                <a:spcPts val="0"/>
              </a:spcBef>
              <a:spcAft>
                <a:spcPts val="0"/>
              </a:spcAft>
            </a:pPr>
            <a:endParaRPr lang="en-US" sz="2900" b="0" dirty="0">
              <a:solidFill>
                <a:prstClr val="black"/>
              </a:solidFill>
              <a:latin typeface="Cambria" panose="02040503050406030204" pitchFamily="18" charset="0"/>
            </a:endParaRPr>
          </a:p>
          <a:p>
            <a:pPr marL="400027" indent="-400027" algn="just" fontAlgn="auto">
              <a:spcBef>
                <a:spcPts val="0"/>
              </a:spcBef>
              <a:spcAft>
                <a:spcPts val="0"/>
              </a:spcAft>
              <a:buFont typeface="Arial" panose="020B0604020202020204" pitchFamily="34" charset="0"/>
              <a:buChar char="•"/>
            </a:pPr>
            <a:endParaRPr lang="en-US" sz="2900" b="0" dirty="0">
              <a:solidFill>
                <a:prstClr val="black"/>
              </a:solidFill>
              <a:latin typeface="Cambria" panose="02040503050406030204" pitchFamily="18" charset="0"/>
            </a:endParaRPr>
          </a:p>
          <a:p>
            <a:pPr algn="just" fontAlgn="auto">
              <a:spcBef>
                <a:spcPts val="0"/>
              </a:spcBef>
              <a:spcAft>
                <a:spcPts val="0"/>
              </a:spcAft>
            </a:pPr>
            <a:endParaRPr lang="en-US" sz="2900" b="0" dirty="0">
              <a:solidFill>
                <a:prstClr val="black"/>
              </a:solidFill>
              <a:latin typeface="Cambria" panose="02040503050406030204" pitchFamily="18" charset="0"/>
            </a:endParaRPr>
          </a:p>
          <a:p>
            <a:pPr algn="just" fontAlgn="auto">
              <a:spcBef>
                <a:spcPts val="0"/>
              </a:spcBef>
              <a:spcAft>
                <a:spcPts val="0"/>
              </a:spcAft>
            </a:pPr>
            <a:endParaRPr lang="en-US" sz="2900" b="0" dirty="0">
              <a:solidFill>
                <a:prstClr val="black"/>
              </a:solidFill>
              <a:latin typeface="Cambria" panose="02040503050406030204" pitchFamily="18" charset="0"/>
            </a:endParaRPr>
          </a:p>
          <a:p>
            <a:pPr algn="just" fontAlgn="auto">
              <a:spcBef>
                <a:spcPts val="0"/>
              </a:spcBef>
              <a:spcAft>
                <a:spcPts val="0"/>
              </a:spcAft>
            </a:pPr>
            <a:endParaRPr lang="en-US" sz="2900" b="0" dirty="0">
              <a:solidFill>
                <a:prstClr val="black"/>
              </a:solidFill>
              <a:latin typeface="Cambria" panose="02040503050406030204" pitchFamily="18" charset="0"/>
            </a:endParaRPr>
          </a:p>
          <a:p>
            <a:pPr algn="l" fontAlgn="auto">
              <a:spcBef>
                <a:spcPts val="0"/>
              </a:spcBef>
              <a:spcAft>
                <a:spcPts val="0"/>
              </a:spcAft>
            </a:pPr>
            <a:endParaRPr lang="en-US" sz="2900" b="0" dirty="0">
              <a:solidFill>
                <a:prstClr val="black"/>
              </a:solidFill>
              <a:latin typeface="Cambria" panose="02040503050406030204" pitchFamily="18" charset="0"/>
            </a:endParaRPr>
          </a:p>
          <a:p>
            <a:pPr algn="l" fontAlgn="auto">
              <a:spcBef>
                <a:spcPts val="0"/>
              </a:spcBef>
              <a:spcAft>
                <a:spcPts val="0"/>
              </a:spcAft>
            </a:pPr>
            <a:endParaRPr lang="en-US" sz="2900" b="0" dirty="0">
              <a:solidFill>
                <a:prstClr val="black"/>
              </a:solidFill>
              <a:latin typeface="Cambria" panose="02040503050406030204" pitchFamily="18" charset="0"/>
            </a:endParaRPr>
          </a:p>
          <a:p>
            <a:pPr algn="l" fontAlgn="auto">
              <a:spcBef>
                <a:spcPts val="0"/>
              </a:spcBef>
              <a:spcAft>
                <a:spcPts val="0"/>
              </a:spcAft>
            </a:pPr>
            <a:endParaRPr lang="en-US" sz="2900" b="0" dirty="0">
              <a:solidFill>
                <a:prstClr val="black"/>
              </a:solidFill>
              <a:latin typeface="Cambria" panose="02040503050406030204" pitchFamily="18" charset="0"/>
            </a:endParaRPr>
          </a:p>
        </p:txBody>
      </p:sp>
      <p:pic>
        <p:nvPicPr>
          <p:cNvPr id="39" name="Picture 38">
            <a:extLst>
              <a:ext uri="{FF2B5EF4-FFF2-40B4-BE49-F238E27FC236}">
                <a16:creationId xmlns:a16="http://schemas.microsoft.com/office/drawing/2014/main" id="{610AC6BE-EFA5-6643-9562-CEA763B41EB9}"/>
              </a:ext>
            </a:extLst>
          </p:cNvPr>
          <p:cNvPicPr>
            <a:picLocks noChangeAspect="1"/>
          </p:cNvPicPr>
          <p:nvPr/>
        </p:nvPicPr>
        <p:blipFill rotWithShape="1">
          <a:blip r:embed="rId40">
            <a:extLst>
              <a:ext uri="{28A0092B-C50C-407E-A947-70E740481C1C}">
                <a14:useLocalDpi xmlns:a14="http://schemas.microsoft.com/office/drawing/2010/main" val="0"/>
              </a:ext>
            </a:extLst>
          </a:blip>
          <a:srcRect l="589" t="917"/>
          <a:stretch/>
        </p:blipFill>
        <p:spPr>
          <a:xfrm>
            <a:off x="12496799" y="12893207"/>
            <a:ext cx="15485215" cy="14210606"/>
          </a:xfrm>
          <a:prstGeom prst="rect">
            <a:avLst/>
          </a:prstGeom>
          <a:ln w="57150">
            <a:solidFill>
              <a:schemeClr val="tx1"/>
            </a:solidFill>
          </a:ln>
        </p:spPr>
      </p:pic>
      <p:pic>
        <p:nvPicPr>
          <p:cNvPr id="43" name="Picture 42">
            <a:extLst>
              <a:ext uri="{FF2B5EF4-FFF2-40B4-BE49-F238E27FC236}">
                <a16:creationId xmlns:a16="http://schemas.microsoft.com/office/drawing/2014/main" id="{A434D962-C336-FF4A-85FC-6105DEAA5771}"/>
              </a:ext>
            </a:extLst>
          </p:cNvPr>
          <p:cNvPicPr>
            <a:picLocks noChangeAspect="1"/>
          </p:cNvPicPr>
          <p:nvPr/>
        </p:nvPicPr>
        <p:blipFill>
          <a:blip r:embed="rId41">
            <a:extLst>
              <a:ext uri="{28A0092B-C50C-407E-A947-70E740481C1C}">
                <a14:useLocalDpi xmlns:a14="http://schemas.microsoft.com/office/drawing/2010/main" val="0"/>
              </a:ext>
            </a:extLst>
          </a:blip>
          <a:stretch>
            <a:fillRect/>
          </a:stretch>
        </p:blipFill>
        <p:spPr>
          <a:xfrm>
            <a:off x="14195315" y="8990878"/>
            <a:ext cx="4268644" cy="2134322"/>
          </a:xfrm>
          <a:prstGeom prst="rect">
            <a:avLst/>
          </a:prstGeom>
        </p:spPr>
      </p:pic>
      <p:pic>
        <p:nvPicPr>
          <p:cNvPr id="64" name="Picture 63">
            <a:extLst>
              <a:ext uri="{FF2B5EF4-FFF2-40B4-BE49-F238E27FC236}">
                <a16:creationId xmlns:a16="http://schemas.microsoft.com/office/drawing/2014/main" id="{2730FF4E-A1CB-9F4B-8EAD-9686F68D9CE0}"/>
              </a:ext>
            </a:extLst>
          </p:cNvPr>
          <p:cNvPicPr>
            <a:picLocks noChangeAspect="1"/>
          </p:cNvPicPr>
          <p:nvPr/>
        </p:nvPicPr>
        <p:blipFill>
          <a:blip r:embed="rId42">
            <a:extLst>
              <a:ext uri="{28A0092B-C50C-407E-A947-70E740481C1C}">
                <a14:useLocalDpi xmlns:a14="http://schemas.microsoft.com/office/drawing/2010/main" val="0"/>
              </a:ext>
            </a:extLst>
          </a:blip>
          <a:stretch>
            <a:fillRect/>
          </a:stretch>
        </p:blipFill>
        <p:spPr>
          <a:xfrm>
            <a:off x="772514" y="17077059"/>
            <a:ext cx="5440680" cy="3226723"/>
          </a:xfrm>
          <a:prstGeom prst="rect">
            <a:avLst/>
          </a:prstGeom>
          <a:ln w="19050">
            <a:solidFill>
              <a:schemeClr val="tx1"/>
            </a:solidFill>
          </a:ln>
        </p:spPr>
      </p:pic>
      <p:pic>
        <p:nvPicPr>
          <p:cNvPr id="100" name="Picture 99">
            <a:extLst>
              <a:ext uri="{FF2B5EF4-FFF2-40B4-BE49-F238E27FC236}">
                <a16:creationId xmlns:a16="http://schemas.microsoft.com/office/drawing/2014/main" id="{198ABE37-7660-3F4E-9FBB-00087B533425}"/>
              </a:ext>
            </a:extLst>
          </p:cNvPr>
          <p:cNvPicPr>
            <a:picLocks noChangeAspect="1"/>
          </p:cNvPicPr>
          <p:nvPr/>
        </p:nvPicPr>
        <p:blipFill rotWithShape="1">
          <a:blip r:embed="rId43">
            <a:extLst>
              <a:ext uri="{28A0092B-C50C-407E-A947-70E740481C1C}">
                <a14:useLocalDpi xmlns:a14="http://schemas.microsoft.com/office/drawing/2010/main" val="0"/>
              </a:ext>
            </a:extLst>
          </a:blip>
          <a:srcRect t="9910" b="9005"/>
          <a:stretch/>
        </p:blipFill>
        <p:spPr>
          <a:xfrm>
            <a:off x="6172200" y="20237102"/>
            <a:ext cx="5440680" cy="3308698"/>
          </a:xfrm>
          <a:prstGeom prst="rect">
            <a:avLst/>
          </a:prstGeom>
          <a:ln w="19050">
            <a:solidFill>
              <a:schemeClr val="tx1"/>
            </a:solidFill>
          </a:ln>
        </p:spPr>
      </p:pic>
      <p:sp>
        <p:nvSpPr>
          <p:cNvPr id="103" name="Subtitle 2">
            <a:extLst>
              <a:ext uri="{FF2B5EF4-FFF2-40B4-BE49-F238E27FC236}">
                <a16:creationId xmlns:a16="http://schemas.microsoft.com/office/drawing/2014/main" id="{A713818D-5F64-BA47-82D3-C873B6FC614C}"/>
              </a:ext>
            </a:extLst>
          </p:cNvPr>
          <p:cNvSpPr txBox="1">
            <a:spLocks/>
          </p:cNvSpPr>
          <p:nvPr/>
        </p:nvSpPr>
        <p:spPr>
          <a:xfrm>
            <a:off x="6564204" y="17917862"/>
            <a:ext cx="4456984" cy="1545119"/>
          </a:xfrm>
          <a:prstGeom prst="rect">
            <a:avLst/>
          </a:prstGeom>
          <a:ln>
            <a:noFill/>
          </a:ln>
        </p:spPr>
        <p:txBody>
          <a:bodyPr vert="horz" lIns="106674" tIns="53337" rIns="106674" bIns="53337" rtlCol="0" anchor="t">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fontAlgn="auto">
              <a:spcBef>
                <a:spcPts val="0"/>
              </a:spcBef>
              <a:spcAft>
                <a:spcPts val="0"/>
              </a:spcAft>
            </a:pPr>
            <a:r>
              <a:rPr lang="en-US" sz="3400" b="0" dirty="0">
                <a:solidFill>
                  <a:prstClr val="black"/>
                </a:solidFill>
                <a:latin typeface="Calibri" panose="020F0502020204030204" pitchFamily="34" charset="0"/>
                <a:cs typeface="Calibri" panose="020F0502020204030204" pitchFamily="34" charset="0"/>
              </a:rPr>
              <a:t>Speakers</a:t>
            </a:r>
          </a:p>
          <a:p>
            <a:pPr fontAlgn="auto">
              <a:spcBef>
                <a:spcPts val="0"/>
              </a:spcBef>
              <a:spcAft>
                <a:spcPts val="0"/>
              </a:spcAft>
            </a:pPr>
            <a:r>
              <a:rPr lang="en-US" sz="3400" b="0" dirty="0">
                <a:solidFill>
                  <a:prstClr val="black"/>
                </a:solidFill>
                <a:latin typeface="Calibri" panose="020F0502020204030204" pitchFamily="34" charset="0"/>
                <a:cs typeface="Calibri" panose="020F0502020204030204" pitchFamily="34" charset="0"/>
              </a:rPr>
              <a:t>&amp;</a:t>
            </a:r>
          </a:p>
          <a:p>
            <a:pPr fontAlgn="auto">
              <a:spcBef>
                <a:spcPts val="0"/>
              </a:spcBef>
              <a:spcAft>
                <a:spcPts val="0"/>
              </a:spcAft>
            </a:pPr>
            <a:r>
              <a:rPr lang="en-US" sz="3400" b="0" dirty="0">
                <a:solidFill>
                  <a:prstClr val="black"/>
                </a:solidFill>
                <a:latin typeface="Calibri" panose="020F0502020204030204" pitchFamily="34" charset="0"/>
                <a:cs typeface="Calibri" panose="020F0502020204030204" pitchFamily="34" charset="0"/>
              </a:rPr>
              <a:t>Webinars </a:t>
            </a:r>
          </a:p>
          <a:p>
            <a:pPr algn="l" fontAlgn="auto">
              <a:spcBef>
                <a:spcPts val="0"/>
              </a:spcBef>
              <a:spcAft>
                <a:spcPts val="0"/>
              </a:spcAft>
            </a:pPr>
            <a:endParaRPr lang="en-US" sz="3700" b="0" dirty="0">
              <a:solidFill>
                <a:prstClr val="black"/>
              </a:solidFill>
              <a:latin typeface="Cambria" panose="02040503050406030204" pitchFamily="18" charset="0"/>
            </a:endParaRPr>
          </a:p>
          <a:p>
            <a:pPr marL="400027" indent="-400027" algn="just" fontAlgn="auto">
              <a:spcBef>
                <a:spcPts val="0"/>
              </a:spcBef>
              <a:spcAft>
                <a:spcPts val="0"/>
              </a:spcAft>
              <a:buFont typeface="Arial" panose="020B0604020202020204" pitchFamily="34" charset="0"/>
              <a:buChar char="•"/>
            </a:pPr>
            <a:endParaRPr lang="en-US" sz="2900" b="0" dirty="0">
              <a:solidFill>
                <a:prstClr val="black"/>
              </a:solidFill>
              <a:latin typeface="Cambria" panose="02040503050406030204" pitchFamily="18" charset="0"/>
            </a:endParaRPr>
          </a:p>
          <a:p>
            <a:pPr marL="400027" indent="-400027" algn="just" fontAlgn="auto">
              <a:spcBef>
                <a:spcPts val="0"/>
              </a:spcBef>
              <a:spcAft>
                <a:spcPts val="0"/>
              </a:spcAft>
              <a:buFont typeface="Arial" panose="020B0604020202020204" pitchFamily="34" charset="0"/>
              <a:buChar char="•"/>
            </a:pPr>
            <a:endParaRPr lang="en-US" sz="2900" b="0" dirty="0">
              <a:solidFill>
                <a:prstClr val="black"/>
              </a:solidFill>
              <a:latin typeface="Cambria" panose="02040503050406030204" pitchFamily="18" charset="0"/>
            </a:endParaRPr>
          </a:p>
          <a:p>
            <a:pPr marL="400027" indent="-400027" algn="just" fontAlgn="auto">
              <a:spcBef>
                <a:spcPts val="0"/>
              </a:spcBef>
              <a:spcAft>
                <a:spcPts val="0"/>
              </a:spcAft>
              <a:buFont typeface="Arial" panose="020B0604020202020204" pitchFamily="34" charset="0"/>
              <a:buChar char="•"/>
            </a:pPr>
            <a:endParaRPr lang="en-US" sz="2900" b="0" dirty="0">
              <a:solidFill>
                <a:prstClr val="black"/>
              </a:solidFill>
              <a:latin typeface="Cambria" panose="02040503050406030204" pitchFamily="18" charset="0"/>
            </a:endParaRPr>
          </a:p>
          <a:p>
            <a:pPr algn="just" fontAlgn="auto">
              <a:spcBef>
                <a:spcPts val="0"/>
              </a:spcBef>
              <a:spcAft>
                <a:spcPts val="0"/>
              </a:spcAft>
            </a:pPr>
            <a:endParaRPr lang="en-US" sz="2900" b="0" dirty="0">
              <a:solidFill>
                <a:prstClr val="black"/>
              </a:solidFill>
              <a:latin typeface="Cambria" panose="02040503050406030204" pitchFamily="18" charset="0"/>
            </a:endParaRPr>
          </a:p>
          <a:p>
            <a:pPr algn="just" fontAlgn="auto">
              <a:spcBef>
                <a:spcPts val="0"/>
              </a:spcBef>
              <a:spcAft>
                <a:spcPts val="0"/>
              </a:spcAft>
            </a:pPr>
            <a:endParaRPr lang="en-US" sz="2900" b="0" dirty="0">
              <a:solidFill>
                <a:prstClr val="black"/>
              </a:solidFill>
              <a:latin typeface="Cambria" panose="02040503050406030204" pitchFamily="18" charset="0"/>
            </a:endParaRPr>
          </a:p>
          <a:p>
            <a:pPr algn="just" fontAlgn="auto">
              <a:spcBef>
                <a:spcPts val="0"/>
              </a:spcBef>
              <a:spcAft>
                <a:spcPts val="0"/>
              </a:spcAft>
            </a:pPr>
            <a:endParaRPr lang="en-US" sz="2900" b="0" dirty="0">
              <a:solidFill>
                <a:prstClr val="black"/>
              </a:solidFill>
              <a:latin typeface="Cambria" panose="02040503050406030204" pitchFamily="18" charset="0"/>
            </a:endParaRPr>
          </a:p>
          <a:p>
            <a:pPr marL="400027" indent="-400027" algn="just" fontAlgn="auto">
              <a:spcBef>
                <a:spcPts val="0"/>
              </a:spcBef>
              <a:spcAft>
                <a:spcPts val="0"/>
              </a:spcAft>
              <a:buFont typeface="Arial" panose="020B0604020202020204" pitchFamily="34" charset="0"/>
              <a:buChar char="•"/>
            </a:pPr>
            <a:endParaRPr lang="en-US" sz="2900" b="0" dirty="0">
              <a:solidFill>
                <a:prstClr val="black"/>
              </a:solidFill>
              <a:latin typeface="Cambria" panose="02040503050406030204" pitchFamily="18" charset="0"/>
            </a:endParaRPr>
          </a:p>
          <a:p>
            <a:pPr algn="just" fontAlgn="auto">
              <a:spcBef>
                <a:spcPts val="0"/>
              </a:spcBef>
              <a:spcAft>
                <a:spcPts val="0"/>
              </a:spcAft>
            </a:pPr>
            <a:endParaRPr lang="en-US" sz="2900" b="0" dirty="0">
              <a:solidFill>
                <a:prstClr val="black"/>
              </a:solidFill>
              <a:latin typeface="Cambria" panose="02040503050406030204" pitchFamily="18" charset="0"/>
            </a:endParaRPr>
          </a:p>
          <a:p>
            <a:pPr algn="just" fontAlgn="auto">
              <a:spcBef>
                <a:spcPts val="0"/>
              </a:spcBef>
              <a:spcAft>
                <a:spcPts val="0"/>
              </a:spcAft>
            </a:pPr>
            <a:endParaRPr lang="en-US" sz="2900" b="0" dirty="0">
              <a:solidFill>
                <a:prstClr val="black"/>
              </a:solidFill>
              <a:latin typeface="Cambria" panose="02040503050406030204" pitchFamily="18" charset="0"/>
            </a:endParaRPr>
          </a:p>
          <a:p>
            <a:pPr algn="just" fontAlgn="auto">
              <a:spcBef>
                <a:spcPts val="0"/>
              </a:spcBef>
              <a:spcAft>
                <a:spcPts val="0"/>
              </a:spcAft>
            </a:pPr>
            <a:endParaRPr lang="en-US" sz="2900" b="0" dirty="0">
              <a:solidFill>
                <a:prstClr val="black"/>
              </a:solidFill>
              <a:latin typeface="Cambria" panose="02040503050406030204" pitchFamily="18" charset="0"/>
            </a:endParaRPr>
          </a:p>
          <a:p>
            <a:pPr algn="l" fontAlgn="auto">
              <a:spcBef>
                <a:spcPts val="0"/>
              </a:spcBef>
              <a:spcAft>
                <a:spcPts val="0"/>
              </a:spcAft>
            </a:pPr>
            <a:endParaRPr lang="en-US" sz="2900" b="0" dirty="0">
              <a:solidFill>
                <a:prstClr val="black"/>
              </a:solidFill>
              <a:latin typeface="Cambria" panose="02040503050406030204" pitchFamily="18" charset="0"/>
            </a:endParaRPr>
          </a:p>
          <a:p>
            <a:pPr algn="l" fontAlgn="auto">
              <a:spcBef>
                <a:spcPts val="0"/>
              </a:spcBef>
              <a:spcAft>
                <a:spcPts val="0"/>
              </a:spcAft>
            </a:pPr>
            <a:endParaRPr lang="en-US" sz="2900" b="0" dirty="0">
              <a:solidFill>
                <a:prstClr val="black"/>
              </a:solidFill>
              <a:latin typeface="Cambria" panose="02040503050406030204" pitchFamily="18" charset="0"/>
            </a:endParaRPr>
          </a:p>
          <a:p>
            <a:pPr algn="l" fontAlgn="auto">
              <a:spcBef>
                <a:spcPts val="0"/>
              </a:spcBef>
              <a:spcAft>
                <a:spcPts val="0"/>
              </a:spcAft>
            </a:pPr>
            <a:endParaRPr lang="en-US" sz="2900" b="0" dirty="0">
              <a:solidFill>
                <a:prstClr val="black"/>
              </a:solidFill>
              <a:latin typeface="Cambria" panose="02040503050406030204" pitchFamily="18" charset="0"/>
            </a:endParaRPr>
          </a:p>
        </p:txBody>
      </p:sp>
      <p:sp>
        <p:nvSpPr>
          <p:cNvPr id="104" name="Subtitle 2">
            <a:extLst>
              <a:ext uri="{FF2B5EF4-FFF2-40B4-BE49-F238E27FC236}">
                <a16:creationId xmlns:a16="http://schemas.microsoft.com/office/drawing/2014/main" id="{C426A848-F6A3-EB48-92F4-1B6EDF384CC1}"/>
              </a:ext>
            </a:extLst>
          </p:cNvPr>
          <p:cNvSpPr txBox="1">
            <a:spLocks/>
          </p:cNvSpPr>
          <p:nvPr/>
        </p:nvSpPr>
        <p:spPr>
          <a:xfrm>
            <a:off x="1031163" y="21134455"/>
            <a:ext cx="4456984" cy="1545119"/>
          </a:xfrm>
          <a:prstGeom prst="rect">
            <a:avLst/>
          </a:prstGeom>
          <a:ln>
            <a:noFill/>
          </a:ln>
        </p:spPr>
        <p:txBody>
          <a:bodyPr vert="horz" lIns="106674" tIns="53337" rIns="106674" bIns="53337" rtlCol="0" anchor="t">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fontAlgn="auto">
              <a:spcBef>
                <a:spcPts val="0"/>
              </a:spcBef>
              <a:spcAft>
                <a:spcPts val="0"/>
              </a:spcAft>
            </a:pPr>
            <a:r>
              <a:rPr lang="en-US" sz="3400" b="0" dirty="0">
                <a:solidFill>
                  <a:prstClr val="black"/>
                </a:solidFill>
                <a:latin typeface="Calibri" panose="020F0502020204030204" pitchFamily="34" charset="0"/>
                <a:cs typeface="Calibri" panose="020F0502020204030204" pitchFamily="34" charset="0"/>
              </a:rPr>
              <a:t>Lectures </a:t>
            </a:r>
          </a:p>
          <a:p>
            <a:pPr fontAlgn="auto">
              <a:spcBef>
                <a:spcPts val="0"/>
              </a:spcBef>
              <a:spcAft>
                <a:spcPts val="0"/>
              </a:spcAft>
            </a:pPr>
            <a:r>
              <a:rPr lang="en-US" sz="3400" b="0" dirty="0">
                <a:solidFill>
                  <a:prstClr val="black"/>
                </a:solidFill>
                <a:latin typeface="Calibri" panose="020F0502020204030204" pitchFamily="34" charset="0"/>
                <a:cs typeface="Calibri" panose="020F0502020204030204" pitchFamily="34" charset="0"/>
              </a:rPr>
              <a:t>&amp;</a:t>
            </a:r>
          </a:p>
          <a:p>
            <a:pPr fontAlgn="auto">
              <a:spcBef>
                <a:spcPts val="0"/>
              </a:spcBef>
              <a:spcAft>
                <a:spcPts val="0"/>
              </a:spcAft>
            </a:pPr>
            <a:r>
              <a:rPr lang="en-US" sz="3400" b="0" dirty="0">
                <a:solidFill>
                  <a:prstClr val="black"/>
                </a:solidFill>
                <a:latin typeface="Calibri" panose="020F0502020204030204" pitchFamily="34" charset="0"/>
                <a:cs typeface="Calibri" panose="020F0502020204030204" pitchFamily="34" charset="0"/>
              </a:rPr>
              <a:t>Discussions</a:t>
            </a:r>
          </a:p>
          <a:p>
            <a:pPr algn="l" fontAlgn="auto">
              <a:spcBef>
                <a:spcPts val="0"/>
              </a:spcBef>
              <a:spcAft>
                <a:spcPts val="0"/>
              </a:spcAft>
            </a:pPr>
            <a:endParaRPr lang="en-US" sz="3700" b="0" dirty="0">
              <a:solidFill>
                <a:prstClr val="black"/>
              </a:solidFill>
              <a:latin typeface="Cambria" panose="02040503050406030204" pitchFamily="18" charset="0"/>
            </a:endParaRPr>
          </a:p>
          <a:p>
            <a:pPr marL="400027" indent="-400027" algn="just" fontAlgn="auto">
              <a:spcBef>
                <a:spcPts val="0"/>
              </a:spcBef>
              <a:spcAft>
                <a:spcPts val="0"/>
              </a:spcAft>
              <a:buFont typeface="Arial" panose="020B0604020202020204" pitchFamily="34" charset="0"/>
              <a:buChar char="•"/>
            </a:pPr>
            <a:endParaRPr lang="en-US" sz="2900" b="0" dirty="0">
              <a:solidFill>
                <a:prstClr val="black"/>
              </a:solidFill>
              <a:latin typeface="Cambria" panose="02040503050406030204" pitchFamily="18" charset="0"/>
            </a:endParaRPr>
          </a:p>
          <a:p>
            <a:pPr marL="400027" indent="-400027" algn="just" fontAlgn="auto">
              <a:spcBef>
                <a:spcPts val="0"/>
              </a:spcBef>
              <a:spcAft>
                <a:spcPts val="0"/>
              </a:spcAft>
              <a:buFont typeface="Arial" panose="020B0604020202020204" pitchFamily="34" charset="0"/>
              <a:buChar char="•"/>
            </a:pPr>
            <a:endParaRPr lang="en-US" sz="2900" b="0" dirty="0">
              <a:solidFill>
                <a:prstClr val="black"/>
              </a:solidFill>
              <a:latin typeface="Cambria" panose="02040503050406030204" pitchFamily="18" charset="0"/>
            </a:endParaRPr>
          </a:p>
          <a:p>
            <a:pPr marL="400027" indent="-400027" algn="just" fontAlgn="auto">
              <a:spcBef>
                <a:spcPts val="0"/>
              </a:spcBef>
              <a:spcAft>
                <a:spcPts val="0"/>
              </a:spcAft>
              <a:buFont typeface="Arial" panose="020B0604020202020204" pitchFamily="34" charset="0"/>
              <a:buChar char="•"/>
            </a:pPr>
            <a:endParaRPr lang="en-US" sz="2900" b="0" dirty="0">
              <a:solidFill>
                <a:prstClr val="black"/>
              </a:solidFill>
              <a:latin typeface="Cambria" panose="02040503050406030204" pitchFamily="18" charset="0"/>
            </a:endParaRPr>
          </a:p>
          <a:p>
            <a:pPr algn="just" fontAlgn="auto">
              <a:spcBef>
                <a:spcPts val="0"/>
              </a:spcBef>
              <a:spcAft>
                <a:spcPts val="0"/>
              </a:spcAft>
            </a:pPr>
            <a:endParaRPr lang="en-US" sz="2900" b="0" dirty="0">
              <a:solidFill>
                <a:prstClr val="black"/>
              </a:solidFill>
              <a:latin typeface="Cambria" panose="02040503050406030204" pitchFamily="18" charset="0"/>
            </a:endParaRPr>
          </a:p>
          <a:p>
            <a:pPr algn="just" fontAlgn="auto">
              <a:spcBef>
                <a:spcPts val="0"/>
              </a:spcBef>
              <a:spcAft>
                <a:spcPts val="0"/>
              </a:spcAft>
            </a:pPr>
            <a:endParaRPr lang="en-US" sz="2900" b="0" dirty="0">
              <a:solidFill>
                <a:prstClr val="black"/>
              </a:solidFill>
              <a:latin typeface="Cambria" panose="02040503050406030204" pitchFamily="18" charset="0"/>
            </a:endParaRPr>
          </a:p>
          <a:p>
            <a:pPr algn="just" fontAlgn="auto">
              <a:spcBef>
                <a:spcPts val="0"/>
              </a:spcBef>
              <a:spcAft>
                <a:spcPts val="0"/>
              </a:spcAft>
            </a:pPr>
            <a:endParaRPr lang="en-US" sz="2900" b="0" dirty="0">
              <a:solidFill>
                <a:prstClr val="black"/>
              </a:solidFill>
              <a:latin typeface="Cambria" panose="02040503050406030204" pitchFamily="18" charset="0"/>
            </a:endParaRPr>
          </a:p>
          <a:p>
            <a:pPr marL="400027" indent="-400027" algn="just" fontAlgn="auto">
              <a:spcBef>
                <a:spcPts val="0"/>
              </a:spcBef>
              <a:spcAft>
                <a:spcPts val="0"/>
              </a:spcAft>
              <a:buFont typeface="Arial" panose="020B0604020202020204" pitchFamily="34" charset="0"/>
              <a:buChar char="•"/>
            </a:pPr>
            <a:endParaRPr lang="en-US" sz="2900" b="0" dirty="0">
              <a:solidFill>
                <a:prstClr val="black"/>
              </a:solidFill>
              <a:latin typeface="Cambria" panose="02040503050406030204" pitchFamily="18" charset="0"/>
            </a:endParaRPr>
          </a:p>
          <a:p>
            <a:pPr algn="just" fontAlgn="auto">
              <a:spcBef>
                <a:spcPts val="0"/>
              </a:spcBef>
              <a:spcAft>
                <a:spcPts val="0"/>
              </a:spcAft>
            </a:pPr>
            <a:endParaRPr lang="en-US" sz="2900" b="0" dirty="0">
              <a:solidFill>
                <a:prstClr val="black"/>
              </a:solidFill>
              <a:latin typeface="Cambria" panose="02040503050406030204" pitchFamily="18" charset="0"/>
            </a:endParaRPr>
          </a:p>
          <a:p>
            <a:pPr algn="just" fontAlgn="auto">
              <a:spcBef>
                <a:spcPts val="0"/>
              </a:spcBef>
              <a:spcAft>
                <a:spcPts val="0"/>
              </a:spcAft>
            </a:pPr>
            <a:endParaRPr lang="en-US" sz="2900" b="0" dirty="0">
              <a:solidFill>
                <a:prstClr val="black"/>
              </a:solidFill>
              <a:latin typeface="Cambria" panose="02040503050406030204" pitchFamily="18" charset="0"/>
            </a:endParaRPr>
          </a:p>
          <a:p>
            <a:pPr algn="just" fontAlgn="auto">
              <a:spcBef>
                <a:spcPts val="0"/>
              </a:spcBef>
              <a:spcAft>
                <a:spcPts val="0"/>
              </a:spcAft>
            </a:pPr>
            <a:endParaRPr lang="en-US" sz="2900" b="0" dirty="0">
              <a:solidFill>
                <a:prstClr val="black"/>
              </a:solidFill>
              <a:latin typeface="Cambria" panose="02040503050406030204" pitchFamily="18" charset="0"/>
            </a:endParaRPr>
          </a:p>
          <a:p>
            <a:pPr algn="l" fontAlgn="auto">
              <a:spcBef>
                <a:spcPts val="0"/>
              </a:spcBef>
              <a:spcAft>
                <a:spcPts val="0"/>
              </a:spcAft>
            </a:pPr>
            <a:endParaRPr lang="en-US" sz="2900" b="0" dirty="0">
              <a:solidFill>
                <a:prstClr val="black"/>
              </a:solidFill>
              <a:latin typeface="Cambria" panose="02040503050406030204" pitchFamily="18" charset="0"/>
            </a:endParaRPr>
          </a:p>
          <a:p>
            <a:pPr algn="l" fontAlgn="auto">
              <a:spcBef>
                <a:spcPts val="0"/>
              </a:spcBef>
              <a:spcAft>
                <a:spcPts val="0"/>
              </a:spcAft>
            </a:pPr>
            <a:endParaRPr lang="en-US" sz="2900" b="0" dirty="0">
              <a:solidFill>
                <a:prstClr val="black"/>
              </a:solidFill>
              <a:latin typeface="Cambria" panose="02040503050406030204" pitchFamily="18" charset="0"/>
            </a:endParaRPr>
          </a:p>
          <a:p>
            <a:pPr algn="l" fontAlgn="auto">
              <a:spcBef>
                <a:spcPts val="0"/>
              </a:spcBef>
              <a:spcAft>
                <a:spcPts val="0"/>
              </a:spcAft>
            </a:pPr>
            <a:endParaRPr lang="en-US" sz="2900" b="0" dirty="0">
              <a:solidFill>
                <a:prstClr val="black"/>
              </a:solidFill>
              <a:latin typeface="Cambria" panose="02040503050406030204" pitchFamily="18" charset="0"/>
            </a:endParaRPr>
          </a:p>
        </p:txBody>
      </p:sp>
      <p:pic>
        <p:nvPicPr>
          <p:cNvPr id="105" name="Picture 104">
            <a:extLst>
              <a:ext uri="{FF2B5EF4-FFF2-40B4-BE49-F238E27FC236}">
                <a16:creationId xmlns:a16="http://schemas.microsoft.com/office/drawing/2014/main" id="{DC351979-F818-1E40-A36B-777FF3727EE2}"/>
              </a:ext>
            </a:extLst>
          </p:cNvPr>
          <p:cNvPicPr>
            <a:picLocks noChangeAspect="1"/>
          </p:cNvPicPr>
          <p:nvPr/>
        </p:nvPicPr>
        <p:blipFill>
          <a:blip r:embed="rId44">
            <a:extLst>
              <a:ext uri="{28A0092B-C50C-407E-A947-70E740481C1C}">
                <a14:useLocalDpi xmlns:a14="http://schemas.microsoft.com/office/drawing/2010/main" val="0"/>
              </a:ext>
            </a:extLst>
          </a:blip>
          <a:stretch>
            <a:fillRect/>
          </a:stretch>
        </p:blipFill>
        <p:spPr>
          <a:xfrm>
            <a:off x="34765451" y="28342522"/>
            <a:ext cx="1708325" cy="1708325"/>
          </a:xfrm>
          <a:prstGeom prst="rect">
            <a:avLst/>
          </a:prstGeom>
        </p:spPr>
      </p:pic>
      <p:sp>
        <p:nvSpPr>
          <p:cNvPr id="106" name="TextBox 105">
            <a:extLst>
              <a:ext uri="{FF2B5EF4-FFF2-40B4-BE49-F238E27FC236}">
                <a16:creationId xmlns:a16="http://schemas.microsoft.com/office/drawing/2014/main" id="{CB982713-C070-5E43-B2F5-248AF2360146}"/>
              </a:ext>
            </a:extLst>
          </p:cNvPr>
          <p:cNvSpPr txBox="1"/>
          <p:nvPr/>
        </p:nvSpPr>
        <p:spPr>
          <a:xfrm>
            <a:off x="27965400" y="31067113"/>
            <a:ext cx="3717186" cy="754053"/>
          </a:xfrm>
          <a:prstGeom prst="rect">
            <a:avLst/>
          </a:prstGeom>
          <a:noFill/>
        </p:spPr>
        <p:txBody>
          <a:bodyPr wrap="square" rtlCol="0">
            <a:spAutoFit/>
          </a:bodyPr>
          <a:lstStyle/>
          <a:p>
            <a:r>
              <a:rPr lang="en-US" b="0">
                <a:solidFill>
                  <a:schemeClr val="tx1"/>
                </a:solidFill>
                <a:latin typeface="Optima" panose="02000503060000020004" pitchFamily="2" charset="0"/>
                <a:cs typeface="Big Caslon Medium" panose="02000603090000020003" pitchFamily="2" charset="-79"/>
              </a:rPr>
              <a:t>EvREsearch</a:t>
            </a:r>
          </a:p>
        </p:txBody>
      </p:sp>
    </p:spTree>
  </p:cSld>
  <p:clrMapOvr>
    <a:masterClrMapping/>
  </p:clrMapOvr>
</p:sld>
</file>

<file path=ppt/theme/theme1.xml><?xml version="1.0" encoding="utf-8"?>
<a:theme xmlns:a="http://schemas.openxmlformats.org/drawingml/2006/main" name="Default Design">
  <a:themeElements>
    <a:clrScheme name="Waveform">
      <a:dk1>
        <a:sysClr val="windowText" lastClr="000000"/>
      </a:dk1>
      <a:lt1>
        <a:sysClr val="window" lastClr="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gradFill rotWithShape="1">
          <a:gsLst>
            <a:gs pos="0">
              <a:srgbClr val="800000"/>
            </a:gs>
            <a:gs pos="50000">
              <a:srgbClr val="800000">
                <a:gamma/>
                <a:tint val="73725"/>
                <a:invGamma/>
              </a:srgbClr>
            </a:gs>
            <a:gs pos="100000">
              <a:srgbClr val="800000"/>
            </a:gs>
          </a:gsLst>
          <a:lin ang="5400000" scaled="1"/>
        </a:gra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137160" tIns="68580" rIns="137160" bIns="68580" numCol="1" anchor="ctr" anchorCtr="0" compatLnSpc="1">
        <a:prstTxWarp prst="textNoShape">
          <a:avLst/>
        </a:prstTxWarp>
      </a:bodyPr>
      <a:lstStyle>
        <a:defPPr marL="0" marR="0" indent="0" algn="ctr" defTabSz="3762375" rtl="0" eaLnBrk="1" fontAlgn="base" latinLnBrk="0" hangingPunct="1">
          <a:lnSpc>
            <a:spcPct val="100000"/>
          </a:lnSpc>
          <a:spcBef>
            <a:spcPct val="0"/>
          </a:spcBef>
          <a:spcAft>
            <a:spcPct val="0"/>
          </a:spcAft>
          <a:buClrTx/>
          <a:buSzTx/>
          <a:buFontTx/>
          <a:buNone/>
          <a:tabLst/>
          <a:defRPr kumimoji="0" lang="en-US" sz="4300" b="1" i="0" u="none" strike="noStrike" cap="none" normalizeH="0" baseline="0" smtClean="0">
            <a:ln>
              <a:noFill/>
            </a:ln>
            <a:solidFill>
              <a:srgbClr val="FF9900"/>
            </a:solidFill>
            <a:effectLst/>
            <a:latin typeface="Arial" pitchFamily="34" charset="0"/>
          </a:defRPr>
        </a:defPPr>
      </a:lstStyle>
    </a:spDef>
    <a:lnDef>
      <a:spPr bwMode="auto">
        <a:xfrm>
          <a:off x="0" y="0"/>
          <a:ext cx="1" cy="1"/>
        </a:xfrm>
        <a:custGeom>
          <a:avLst/>
          <a:gdLst/>
          <a:ahLst/>
          <a:cxnLst/>
          <a:rect l="0" t="0" r="0" b="0"/>
          <a:pathLst/>
        </a:custGeom>
        <a:gradFill rotWithShape="1">
          <a:gsLst>
            <a:gs pos="0">
              <a:srgbClr val="800000"/>
            </a:gs>
            <a:gs pos="50000">
              <a:srgbClr val="800000">
                <a:gamma/>
                <a:tint val="73725"/>
                <a:invGamma/>
              </a:srgbClr>
            </a:gs>
            <a:gs pos="100000">
              <a:srgbClr val="800000"/>
            </a:gs>
          </a:gsLst>
          <a:lin ang="5400000" scaled="1"/>
        </a:gra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137160" tIns="68580" rIns="137160" bIns="68580" numCol="1" anchor="ctr" anchorCtr="0" compatLnSpc="1">
        <a:prstTxWarp prst="textNoShape">
          <a:avLst/>
        </a:prstTxWarp>
      </a:bodyPr>
      <a:lstStyle>
        <a:defPPr marL="0" marR="0" indent="0" algn="ctr" defTabSz="3762375" rtl="0" eaLnBrk="1" fontAlgn="base" latinLnBrk="0" hangingPunct="1">
          <a:lnSpc>
            <a:spcPct val="100000"/>
          </a:lnSpc>
          <a:spcBef>
            <a:spcPct val="0"/>
          </a:spcBef>
          <a:spcAft>
            <a:spcPct val="0"/>
          </a:spcAft>
          <a:buClrTx/>
          <a:buSzTx/>
          <a:buFontTx/>
          <a:buNone/>
          <a:tabLst/>
          <a:defRPr kumimoji="0" lang="en-US" sz="4300" b="1" i="0" u="none" strike="noStrike" cap="none" normalizeH="0" baseline="0" smtClean="0">
            <a:ln>
              <a:noFill/>
            </a:ln>
            <a:solidFill>
              <a:srgbClr val="FF9900"/>
            </a:solidFill>
            <a:effectLst/>
            <a:latin typeface="Arial" pitchFamily="34"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7525</TotalTime>
  <Words>505</Words>
  <Application>Microsoft Macintosh PowerPoint</Application>
  <PresentationFormat>Custom</PresentationFormat>
  <Paragraphs>109</Paragraphs>
  <Slides>1</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Big Caslon Medium</vt:lpstr>
      <vt:lpstr>Calibri</vt:lpstr>
      <vt:lpstr>Cambria</vt:lpstr>
      <vt:lpstr>Optima</vt:lpstr>
      <vt:lpstr>Default Design</vt:lpstr>
      <vt:lpstr>The New England Arctic Network  Katharine A. Duderstadt (UNH), Robyn A. Barbato (CRREL), Paul A. Berkman (Harvard, EvREsearch), Melody B. Burkins (Dartmouth), Cara J. Condit (USCGA), Jack Dibb (UNH),  Susan A. Kaplan (Bowdoin), Karl J. Kreutz (UMaine), Jake Kritzer (NERACOOS), Erich C. Osterberg (Dartmouth), Holly E. Parker (UNE), Firooza Pavri (USM),  Rebecca Pincus (USNWC), Kristin M. Schild (UMaine), Cameron P. Wake (UNH), Simone S. Whitecloud (CRREL).</vt:lpstr>
    </vt:vector>
  </TitlesOfParts>
  <Company>Graphicsland</Company>
  <LinksUpToDate>false</LinksUpToDate>
  <SharedDoc>false</SharedDoc>
  <HyperlinksChanged>false</HyperlinksChanged>
  <AppVersion>16.0016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Scientific poster example</dc:title>
  <dc:subject>Free Research Poster</dc:subject>
  <dc:creator>Graphicsland/MakeSigns.com</dc:creator>
  <cp:keywords>scientific, research, template, custom, poster, presentation, symposium, printing, PowerPoint, create, design, example, sample, download</cp:keywords>
  <dc:description>These templates are offered for free to help your create a poster ranging from nursing research posters to psychology research posters.</dc:description>
  <cp:lastModifiedBy>Duderstadt, Katharine</cp:lastModifiedBy>
  <cp:revision>403</cp:revision>
  <cp:lastPrinted>2021-12-05T22:30:03Z</cp:lastPrinted>
  <dcterms:created xsi:type="dcterms:W3CDTF">2004-07-26T21:45:23Z</dcterms:created>
  <dcterms:modified xsi:type="dcterms:W3CDTF">2021-12-06T01:26:32Z</dcterms:modified>
  <cp:category>science research poster</cp:category>
</cp:coreProperties>
</file>