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</p:sldIdLst>
  <p:sldSz cx="18288000" cy="2743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/>
    <p:restoredTop sz="94694"/>
  </p:normalViewPr>
  <p:slideViewPr>
    <p:cSldViewPr snapToGrid="0" snapToObjects="1">
      <p:cViewPr varScale="1">
        <p:scale>
          <a:sx n="29" d="100"/>
          <a:sy n="29" d="100"/>
        </p:scale>
        <p:origin x="388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4489452"/>
            <a:ext cx="15544800" cy="95504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14408152"/>
            <a:ext cx="13716000" cy="6623048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472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068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6" y="6838958"/>
            <a:ext cx="15773400" cy="11410948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6" y="18357858"/>
            <a:ext cx="15773400" cy="6000748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/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16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7302500"/>
            <a:ext cx="7772400" cy="17405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7302500"/>
            <a:ext cx="7772400" cy="17405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354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1460506"/>
            <a:ext cx="15773400" cy="53022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4" y="6724652"/>
            <a:ext cx="7736680" cy="3295648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4" y="10020300"/>
            <a:ext cx="7736680" cy="14738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1" y="6724652"/>
            <a:ext cx="7774782" cy="3295648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1" y="10020300"/>
            <a:ext cx="7774782" cy="14738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735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546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221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1828800"/>
            <a:ext cx="5898356" cy="64008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3949706"/>
            <a:ext cx="9258300" cy="1949450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2" y="8229600"/>
            <a:ext cx="5898356" cy="15246352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602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1828800"/>
            <a:ext cx="5898356" cy="64008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3949706"/>
            <a:ext cx="9258300" cy="1949450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2" y="8229600"/>
            <a:ext cx="5898356" cy="15246352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467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766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1" y="1460500"/>
            <a:ext cx="3943350" cy="2324735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1" y="1460500"/>
            <a:ext cx="11601450" cy="2324735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305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1460506"/>
            <a:ext cx="15773400" cy="5302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7302500"/>
            <a:ext cx="15773400" cy="17405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25425406"/>
            <a:ext cx="4114800" cy="14605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406E4-5384-3C45-A313-3EDD4590D558}" type="datetimeFigureOut">
              <a:rPr lang="en-US" smtClean="0"/>
              <a:t>12/10/21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25425406"/>
            <a:ext cx="6172200" cy="14605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25425406"/>
            <a:ext cx="4114800" cy="14605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1B974-920F-734B-9E06-876382D84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5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3111F9A-1769-954A-94AB-17E0FB21F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52" y="9440648"/>
            <a:ext cx="19613880" cy="151561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5A303C-029F-614D-B7E5-57993F679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30" y="18124978"/>
            <a:ext cx="12763500" cy="7035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22ACCD-5815-A148-ACED-0F6DFBF393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5048" y="23154178"/>
            <a:ext cx="9004300" cy="46863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C1B6B56-F488-4345-953B-4E981F8FA75A}"/>
              </a:ext>
            </a:extLst>
          </p:cNvPr>
          <p:cNvSpPr txBox="1"/>
          <p:nvPr/>
        </p:nvSpPr>
        <p:spPr>
          <a:xfrm>
            <a:off x="4580548" y="65746"/>
            <a:ext cx="104422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FFC000"/>
                </a:solidFill>
              </a:rPr>
              <a:t>12/12/2021 Mini-GEM Schedule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7395C6A-603F-924D-8F01-113E2499A71D}"/>
              </a:ext>
            </a:extLst>
          </p:cNvPr>
          <p:cNvSpPr txBox="1"/>
          <p:nvPr/>
        </p:nvSpPr>
        <p:spPr>
          <a:xfrm>
            <a:off x="3429000" y="1081409"/>
            <a:ext cx="11978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Hilton Garden Inn New Orleans Convention Center</a:t>
            </a:r>
          </a:p>
          <a:p>
            <a:pPr algn="ctr"/>
            <a:r>
              <a:rPr lang="en-US" sz="4000" dirty="0"/>
              <a:t>1001 South Peters Street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27A482-4F21-1047-A8BB-63224FEC8F31}"/>
              </a:ext>
            </a:extLst>
          </p:cNvPr>
          <p:cNvSpPr txBox="1"/>
          <p:nvPr/>
        </p:nvSpPr>
        <p:spPr>
          <a:xfrm>
            <a:off x="14219848" y="20793635"/>
            <a:ext cx="4130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solidFill>
                  <a:srgbClr val="FF0000"/>
                </a:solidFill>
              </a:rPr>
              <a:t>* You are here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0DE7E-C531-C04B-B259-F4D4D344F6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06019" y="1359258"/>
            <a:ext cx="19100038" cy="147591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F2A5A6-A988-A64C-86E3-A061E468AB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621" y="28466"/>
            <a:ext cx="2381123" cy="317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02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18</Words>
  <Application>Microsoft Macintosh PowerPoint</Application>
  <PresentationFormat>Custom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Mouikis</dc:creator>
  <cp:lastModifiedBy>Christopher Mouikis</cp:lastModifiedBy>
  <cp:revision>7</cp:revision>
  <dcterms:created xsi:type="dcterms:W3CDTF">2021-12-10T14:04:02Z</dcterms:created>
  <dcterms:modified xsi:type="dcterms:W3CDTF">2021-12-10T15:40:18Z</dcterms:modified>
</cp:coreProperties>
</file>