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32918400" cy="40233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642" userDrawn="1">
          <p15:clr>
            <a:srgbClr val="A4A3A4"/>
          </p15:clr>
        </p15:guide>
        <p15:guide id="2" pos="10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11" d="100"/>
          <a:sy n="11" d="100"/>
        </p:scale>
        <p:origin x="2034" y="62"/>
      </p:cViewPr>
      <p:guideLst>
        <p:guide orient="horz" pos="12642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6584530"/>
            <a:ext cx="27980640" cy="1400725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1131956"/>
            <a:ext cx="24688800" cy="9713804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975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617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030472"/>
            <a:ext cx="28392120" cy="1673605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6924858"/>
            <a:ext cx="28392120" cy="88010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471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0710333"/>
            <a:ext cx="13990320" cy="25527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0710333"/>
            <a:ext cx="13990320" cy="25527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09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142076"/>
            <a:ext cx="28392120" cy="77766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9862823"/>
            <a:ext cx="13926024" cy="483361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4696440"/>
            <a:ext cx="13926024" cy="21616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9862823"/>
            <a:ext cx="13994608" cy="483361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4696440"/>
            <a:ext cx="13994608" cy="21616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350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91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7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682240"/>
            <a:ext cx="10617041" cy="938784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5792902"/>
            <a:ext cx="16664940" cy="285919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2070080"/>
            <a:ext cx="10617041" cy="22361316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406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682240"/>
            <a:ext cx="10617041" cy="938784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5792902"/>
            <a:ext cx="16664940" cy="28591933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2070080"/>
            <a:ext cx="10617041" cy="22361316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78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288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142067"/>
            <a:ext cx="7098030" cy="3409611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142067"/>
            <a:ext cx="20882610" cy="3409611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394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142076"/>
            <a:ext cx="28392120" cy="7776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0710333"/>
            <a:ext cx="28392120" cy="25527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37290595"/>
            <a:ext cx="740664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9748F-3D2D-4739-B461-0A68EEE3DC23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37290595"/>
            <a:ext cx="1110996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37290595"/>
            <a:ext cx="740664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6D5D2-ED88-4BFC-A31B-B56C584FD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63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9096FD-71CA-4263-8E7B-6A41C388F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192" y="3177231"/>
            <a:ext cx="31089600" cy="2602576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4E3617-9B65-4A09-B133-8AC37A24D5AF}"/>
              </a:ext>
            </a:extLst>
          </p:cNvPr>
          <p:cNvSpPr txBox="1"/>
          <p:nvPr/>
        </p:nvSpPr>
        <p:spPr>
          <a:xfrm>
            <a:off x="826695" y="936375"/>
            <a:ext cx="3108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/>
              <a:t>The Future of Winter in Northeastern North America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9FF41B-8C11-4887-8492-8CCFCC3E50C7}"/>
              </a:ext>
            </a:extLst>
          </p:cNvPr>
          <p:cNvSpPr txBox="1"/>
          <p:nvPr/>
        </p:nvSpPr>
        <p:spPr>
          <a:xfrm>
            <a:off x="767701" y="30101321"/>
            <a:ext cx="31089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dirty="0"/>
              <a:t>Cool season (November–May) (a) maximum temperature and (b) minimum temperature time series, 1980–2099. The thin lines represent individual model runs and thick lines are the Coupled Model Intercomparison Project 5 (CMIP5) model ensemble mean. Grey lines are the recent historical scenario (1980–2005), blue lines are the lower-emissions  scenario (RCP4.5), red lines are the higher-emissions scenario (RCP8.5), and the black lines show observations (</a:t>
            </a:r>
            <a:r>
              <a:rPr lang="en-US" sz="6000" dirty="0" err="1"/>
              <a:t>Livneh</a:t>
            </a:r>
            <a:r>
              <a:rPr lang="en-US" sz="6000" dirty="0"/>
              <a:t> et al. 2013). Dashed lines are slope for the ensemble means, </a:t>
            </a:r>
            <a:r>
              <a:rPr lang="en-US" sz="6000" i="1" dirty="0"/>
              <a:t>P </a:t>
            </a:r>
            <a:r>
              <a:rPr lang="en-US" sz="6000" dirty="0"/>
              <a:t>&lt; 0.01. From </a:t>
            </a:r>
            <a:r>
              <a:rPr lang="en-US" sz="6000" dirty="0" err="1"/>
              <a:t>Burakowski</a:t>
            </a:r>
            <a:r>
              <a:rPr lang="en-US" sz="6000" dirty="0"/>
              <a:t>, Contosta, et al. (2022).</a:t>
            </a:r>
          </a:p>
        </p:txBody>
      </p:sp>
    </p:spTree>
    <p:extLst>
      <p:ext uri="{BB962C8B-B14F-4D97-AF65-F5344CB8AC3E}">
        <p14:creationId xmlns:p14="http://schemas.microsoft.com/office/powerpoint/2010/main" val="2206289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120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Alexandra Contosta</dc:creator>
  <cp:lastModifiedBy>Alexandra Contosta</cp:lastModifiedBy>
  <cp:revision>4</cp:revision>
  <dcterms:created xsi:type="dcterms:W3CDTF">2022-02-17T19:07:00Z</dcterms:created>
  <dcterms:modified xsi:type="dcterms:W3CDTF">2022-02-17T19:33:34Z</dcterms:modified>
</cp:coreProperties>
</file>