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Lst>
  <p:sldSz cy="36576000" cx="29260800"/>
  <p:notesSz cx="6858000" cy="9144000"/>
  <p:embeddedFontLst>
    <p:embeddedFont>
      <p:font typeface="Advent Pro Medium"/>
      <p:regular r:id="rId7"/>
      <p:bold r:id="rId8"/>
    </p:embeddedFont>
    <p:embeddedFont>
      <p:font typeface="Barlow"/>
      <p:regular r:id="rId9"/>
      <p:bold r:id="rId10"/>
      <p:italic r:id="rId11"/>
      <p:boldItalic r:id="rId12"/>
    </p:embeddedFont>
    <p:embeddedFont>
      <p:font typeface="Advent Pro"/>
      <p:regular r:id="rId13"/>
      <p:bold r:id="rId1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1520">
          <p15:clr>
            <a:srgbClr val="A4A3A4"/>
          </p15:clr>
        </p15:guide>
        <p15:guide id="2" pos="921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1520" orient="horz"/>
        <p:guide pos="9216"/>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font" Target="fonts/Barlow-italic.fntdata"/><Relationship Id="rId10" Type="http://schemas.openxmlformats.org/officeDocument/2006/relationships/font" Target="fonts/Barlow-bold.fntdata"/><Relationship Id="rId13" Type="http://schemas.openxmlformats.org/officeDocument/2006/relationships/font" Target="fonts/AdventPro-regular.fntdata"/><Relationship Id="rId12" Type="http://schemas.openxmlformats.org/officeDocument/2006/relationships/font" Target="fonts/Barlow-boldItalic.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font" Target="fonts/Barlow-regular.fntdata"/><Relationship Id="rId14" Type="http://schemas.openxmlformats.org/officeDocument/2006/relationships/font" Target="fonts/AdventPro-bold.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font" Target="fonts/AdventProMedium-regular.fntdata"/><Relationship Id="rId8" Type="http://schemas.openxmlformats.org/officeDocument/2006/relationships/font" Target="fonts/AdventProMedium-bold.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2057721" y="685800"/>
            <a:ext cx="27432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117ca0f5953_0_58:notes"/>
          <p:cNvSpPr/>
          <p:nvPr>
            <p:ph idx="2" type="sldImg"/>
          </p:nvPr>
        </p:nvSpPr>
        <p:spPr>
          <a:xfrm>
            <a:off x="2057700" y="685800"/>
            <a:ext cx="27432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117ca0f5953_0_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997467" y="5294756"/>
            <a:ext cx="27265800" cy="14596200"/>
          </a:xfrm>
          <a:prstGeom prst="rect">
            <a:avLst/>
          </a:prstGeom>
        </p:spPr>
        <p:txBody>
          <a:bodyPr anchorCtr="0" anchor="b" bIns="411750" lIns="411750" spcFirstLastPara="1" rIns="411750" wrap="square" tIns="411750">
            <a:normAutofit/>
          </a:bodyPr>
          <a:lstStyle>
            <a:lvl1pPr lvl="0" algn="ctr">
              <a:spcBef>
                <a:spcPts val="0"/>
              </a:spcBef>
              <a:spcAft>
                <a:spcPts val="0"/>
              </a:spcAft>
              <a:buSzPts val="23400"/>
              <a:buNone/>
              <a:defRPr sz="23400"/>
            </a:lvl1pPr>
            <a:lvl2pPr lvl="1" algn="ctr">
              <a:spcBef>
                <a:spcPts val="0"/>
              </a:spcBef>
              <a:spcAft>
                <a:spcPts val="0"/>
              </a:spcAft>
              <a:buSzPts val="23400"/>
              <a:buNone/>
              <a:defRPr sz="23400"/>
            </a:lvl2pPr>
            <a:lvl3pPr lvl="2" algn="ctr">
              <a:spcBef>
                <a:spcPts val="0"/>
              </a:spcBef>
              <a:spcAft>
                <a:spcPts val="0"/>
              </a:spcAft>
              <a:buSzPts val="23400"/>
              <a:buNone/>
              <a:defRPr sz="23400"/>
            </a:lvl3pPr>
            <a:lvl4pPr lvl="3" algn="ctr">
              <a:spcBef>
                <a:spcPts val="0"/>
              </a:spcBef>
              <a:spcAft>
                <a:spcPts val="0"/>
              </a:spcAft>
              <a:buSzPts val="23400"/>
              <a:buNone/>
              <a:defRPr sz="23400"/>
            </a:lvl4pPr>
            <a:lvl5pPr lvl="4" algn="ctr">
              <a:spcBef>
                <a:spcPts val="0"/>
              </a:spcBef>
              <a:spcAft>
                <a:spcPts val="0"/>
              </a:spcAft>
              <a:buSzPts val="23400"/>
              <a:buNone/>
              <a:defRPr sz="23400"/>
            </a:lvl5pPr>
            <a:lvl6pPr lvl="5" algn="ctr">
              <a:spcBef>
                <a:spcPts val="0"/>
              </a:spcBef>
              <a:spcAft>
                <a:spcPts val="0"/>
              </a:spcAft>
              <a:buSzPts val="23400"/>
              <a:buNone/>
              <a:defRPr sz="23400"/>
            </a:lvl6pPr>
            <a:lvl7pPr lvl="6" algn="ctr">
              <a:spcBef>
                <a:spcPts val="0"/>
              </a:spcBef>
              <a:spcAft>
                <a:spcPts val="0"/>
              </a:spcAft>
              <a:buSzPts val="23400"/>
              <a:buNone/>
              <a:defRPr sz="23400"/>
            </a:lvl7pPr>
            <a:lvl8pPr lvl="7" algn="ctr">
              <a:spcBef>
                <a:spcPts val="0"/>
              </a:spcBef>
              <a:spcAft>
                <a:spcPts val="0"/>
              </a:spcAft>
              <a:buSzPts val="23400"/>
              <a:buNone/>
              <a:defRPr sz="23400"/>
            </a:lvl8pPr>
            <a:lvl9pPr lvl="8" algn="ctr">
              <a:spcBef>
                <a:spcPts val="0"/>
              </a:spcBef>
              <a:spcAft>
                <a:spcPts val="0"/>
              </a:spcAft>
              <a:buSzPts val="23400"/>
              <a:buNone/>
              <a:defRPr sz="23400"/>
            </a:lvl9pPr>
          </a:lstStyle>
          <a:p/>
        </p:txBody>
      </p:sp>
      <p:sp>
        <p:nvSpPr>
          <p:cNvPr id="11" name="Google Shape;11;p2"/>
          <p:cNvSpPr txBox="1"/>
          <p:nvPr>
            <p:ph idx="1" type="subTitle"/>
          </p:nvPr>
        </p:nvSpPr>
        <p:spPr>
          <a:xfrm>
            <a:off x="997440" y="20153778"/>
            <a:ext cx="27265800" cy="5636400"/>
          </a:xfrm>
          <a:prstGeom prst="rect">
            <a:avLst/>
          </a:prstGeom>
        </p:spPr>
        <p:txBody>
          <a:bodyPr anchorCtr="0" anchor="t" bIns="411750" lIns="411750" spcFirstLastPara="1" rIns="411750" wrap="square" tIns="411750">
            <a:normAutofit/>
          </a:bodyPr>
          <a:lstStyle>
            <a:lvl1pPr lvl="0" algn="ctr">
              <a:lnSpc>
                <a:spcPct val="100000"/>
              </a:lnSpc>
              <a:spcBef>
                <a:spcPts val="0"/>
              </a:spcBef>
              <a:spcAft>
                <a:spcPts val="0"/>
              </a:spcAft>
              <a:buSzPts val="12600"/>
              <a:buNone/>
              <a:defRPr sz="12600"/>
            </a:lvl1pPr>
            <a:lvl2pPr lvl="1" algn="ctr">
              <a:lnSpc>
                <a:spcPct val="100000"/>
              </a:lnSpc>
              <a:spcBef>
                <a:spcPts val="0"/>
              </a:spcBef>
              <a:spcAft>
                <a:spcPts val="0"/>
              </a:spcAft>
              <a:buSzPts val="12600"/>
              <a:buNone/>
              <a:defRPr sz="12600"/>
            </a:lvl2pPr>
            <a:lvl3pPr lvl="2" algn="ctr">
              <a:lnSpc>
                <a:spcPct val="100000"/>
              </a:lnSpc>
              <a:spcBef>
                <a:spcPts val="0"/>
              </a:spcBef>
              <a:spcAft>
                <a:spcPts val="0"/>
              </a:spcAft>
              <a:buSzPts val="12600"/>
              <a:buNone/>
              <a:defRPr sz="12600"/>
            </a:lvl3pPr>
            <a:lvl4pPr lvl="3" algn="ctr">
              <a:lnSpc>
                <a:spcPct val="100000"/>
              </a:lnSpc>
              <a:spcBef>
                <a:spcPts val="0"/>
              </a:spcBef>
              <a:spcAft>
                <a:spcPts val="0"/>
              </a:spcAft>
              <a:buSzPts val="12600"/>
              <a:buNone/>
              <a:defRPr sz="12600"/>
            </a:lvl4pPr>
            <a:lvl5pPr lvl="4" algn="ctr">
              <a:lnSpc>
                <a:spcPct val="100000"/>
              </a:lnSpc>
              <a:spcBef>
                <a:spcPts val="0"/>
              </a:spcBef>
              <a:spcAft>
                <a:spcPts val="0"/>
              </a:spcAft>
              <a:buSzPts val="12600"/>
              <a:buNone/>
              <a:defRPr sz="12600"/>
            </a:lvl5pPr>
            <a:lvl6pPr lvl="5" algn="ctr">
              <a:lnSpc>
                <a:spcPct val="100000"/>
              </a:lnSpc>
              <a:spcBef>
                <a:spcPts val="0"/>
              </a:spcBef>
              <a:spcAft>
                <a:spcPts val="0"/>
              </a:spcAft>
              <a:buSzPts val="12600"/>
              <a:buNone/>
              <a:defRPr sz="12600"/>
            </a:lvl6pPr>
            <a:lvl7pPr lvl="6" algn="ctr">
              <a:lnSpc>
                <a:spcPct val="100000"/>
              </a:lnSpc>
              <a:spcBef>
                <a:spcPts val="0"/>
              </a:spcBef>
              <a:spcAft>
                <a:spcPts val="0"/>
              </a:spcAft>
              <a:buSzPts val="12600"/>
              <a:buNone/>
              <a:defRPr sz="12600"/>
            </a:lvl7pPr>
            <a:lvl8pPr lvl="7" algn="ctr">
              <a:lnSpc>
                <a:spcPct val="100000"/>
              </a:lnSpc>
              <a:spcBef>
                <a:spcPts val="0"/>
              </a:spcBef>
              <a:spcAft>
                <a:spcPts val="0"/>
              </a:spcAft>
              <a:buSzPts val="12600"/>
              <a:buNone/>
              <a:defRPr sz="12600"/>
            </a:lvl8pPr>
            <a:lvl9pPr lvl="8" algn="ctr">
              <a:lnSpc>
                <a:spcPct val="100000"/>
              </a:lnSpc>
              <a:spcBef>
                <a:spcPts val="0"/>
              </a:spcBef>
              <a:spcAft>
                <a:spcPts val="0"/>
              </a:spcAft>
              <a:buSzPts val="12600"/>
              <a:buNone/>
              <a:defRPr sz="12600"/>
            </a:lvl9pPr>
          </a:lstStyle>
          <a:p/>
        </p:txBody>
      </p:sp>
      <p:sp>
        <p:nvSpPr>
          <p:cNvPr id="12" name="Google Shape;12;p2"/>
          <p:cNvSpPr txBox="1"/>
          <p:nvPr>
            <p:ph idx="12" type="sldNum"/>
          </p:nvPr>
        </p:nvSpPr>
        <p:spPr>
          <a:xfrm>
            <a:off x="27111865" y="33160653"/>
            <a:ext cx="1755900" cy="2799000"/>
          </a:xfrm>
          <a:prstGeom prst="rect">
            <a:avLst/>
          </a:prstGeom>
        </p:spPr>
        <p:txBody>
          <a:bodyPr anchorCtr="0" anchor="ctr" bIns="411750" lIns="411750" spcFirstLastPara="1" rIns="411750" wrap="square" tIns="41175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997440" y="15294933"/>
            <a:ext cx="27265800" cy="5986200"/>
          </a:xfrm>
          <a:prstGeom prst="rect">
            <a:avLst/>
          </a:prstGeom>
        </p:spPr>
        <p:txBody>
          <a:bodyPr anchorCtr="0" anchor="ctr" bIns="411750" lIns="411750" spcFirstLastPara="1" rIns="411750" wrap="square" tIns="411750">
            <a:normAutofit/>
          </a:bodyPr>
          <a:lstStyle>
            <a:lvl1pPr lvl="0" algn="ctr">
              <a:spcBef>
                <a:spcPts val="0"/>
              </a:spcBef>
              <a:spcAft>
                <a:spcPts val="0"/>
              </a:spcAft>
              <a:buSzPts val="16200"/>
              <a:buNone/>
              <a:defRPr sz="16200"/>
            </a:lvl1pPr>
            <a:lvl2pPr lvl="1" algn="ctr">
              <a:spcBef>
                <a:spcPts val="0"/>
              </a:spcBef>
              <a:spcAft>
                <a:spcPts val="0"/>
              </a:spcAft>
              <a:buSzPts val="16200"/>
              <a:buNone/>
              <a:defRPr sz="16200"/>
            </a:lvl2pPr>
            <a:lvl3pPr lvl="2" algn="ctr">
              <a:spcBef>
                <a:spcPts val="0"/>
              </a:spcBef>
              <a:spcAft>
                <a:spcPts val="0"/>
              </a:spcAft>
              <a:buSzPts val="16200"/>
              <a:buNone/>
              <a:defRPr sz="16200"/>
            </a:lvl3pPr>
            <a:lvl4pPr lvl="3" algn="ctr">
              <a:spcBef>
                <a:spcPts val="0"/>
              </a:spcBef>
              <a:spcAft>
                <a:spcPts val="0"/>
              </a:spcAft>
              <a:buSzPts val="16200"/>
              <a:buNone/>
              <a:defRPr sz="16200"/>
            </a:lvl4pPr>
            <a:lvl5pPr lvl="4" algn="ctr">
              <a:spcBef>
                <a:spcPts val="0"/>
              </a:spcBef>
              <a:spcAft>
                <a:spcPts val="0"/>
              </a:spcAft>
              <a:buSzPts val="16200"/>
              <a:buNone/>
              <a:defRPr sz="16200"/>
            </a:lvl5pPr>
            <a:lvl6pPr lvl="5" algn="ctr">
              <a:spcBef>
                <a:spcPts val="0"/>
              </a:spcBef>
              <a:spcAft>
                <a:spcPts val="0"/>
              </a:spcAft>
              <a:buSzPts val="16200"/>
              <a:buNone/>
              <a:defRPr sz="16200"/>
            </a:lvl6pPr>
            <a:lvl7pPr lvl="6" algn="ctr">
              <a:spcBef>
                <a:spcPts val="0"/>
              </a:spcBef>
              <a:spcAft>
                <a:spcPts val="0"/>
              </a:spcAft>
              <a:buSzPts val="16200"/>
              <a:buNone/>
              <a:defRPr sz="16200"/>
            </a:lvl7pPr>
            <a:lvl8pPr lvl="7" algn="ctr">
              <a:spcBef>
                <a:spcPts val="0"/>
              </a:spcBef>
              <a:spcAft>
                <a:spcPts val="0"/>
              </a:spcAft>
              <a:buSzPts val="16200"/>
              <a:buNone/>
              <a:defRPr sz="16200"/>
            </a:lvl8pPr>
            <a:lvl9pPr lvl="8" algn="ctr">
              <a:spcBef>
                <a:spcPts val="0"/>
              </a:spcBef>
              <a:spcAft>
                <a:spcPts val="0"/>
              </a:spcAft>
              <a:buSzPts val="16200"/>
              <a:buNone/>
              <a:defRPr sz="16200"/>
            </a:lvl9pPr>
          </a:lstStyle>
          <a:p/>
        </p:txBody>
      </p:sp>
      <p:sp>
        <p:nvSpPr>
          <p:cNvPr id="15" name="Google Shape;15;p3"/>
          <p:cNvSpPr txBox="1"/>
          <p:nvPr>
            <p:ph idx="12" type="sldNum"/>
          </p:nvPr>
        </p:nvSpPr>
        <p:spPr>
          <a:xfrm>
            <a:off x="27111865" y="33160653"/>
            <a:ext cx="1755900" cy="2799000"/>
          </a:xfrm>
          <a:prstGeom prst="rect">
            <a:avLst/>
          </a:prstGeom>
        </p:spPr>
        <p:txBody>
          <a:bodyPr anchorCtr="0" anchor="ctr" bIns="411750" lIns="411750" spcFirstLastPara="1" rIns="411750" wrap="square" tIns="41175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997440" y="3164622"/>
            <a:ext cx="27265800" cy="4072500"/>
          </a:xfrm>
          <a:prstGeom prst="rect">
            <a:avLst/>
          </a:prstGeom>
        </p:spPr>
        <p:txBody>
          <a:bodyPr anchorCtr="0" anchor="t" bIns="411750" lIns="411750" spcFirstLastPara="1" rIns="411750" wrap="square" tIns="411750">
            <a:normAutofit/>
          </a:bodyPr>
          <a:lstStyle>
            <a:lvl1pPr lvl="0">
              <a:spcBef>
                <a:spcPts val="0"/>
              </a:spcBef>
              <a:spcAft>
                <a:spcPts val="0"/>
              </a:spcAft>
              <a:buSzPts val="12600"/>
              <a:buNone/>
              <a:defRPr/>
            </a:lvl1pPr>
            <a:lvl2pPr lvl="1">
              <a:spcBef>
                <a:spcPts val="0"/>
              </a:spcBef>
              <a:spcAft>
                <a:spcPts val="0"/>
              </a:spcAft>
              <a:buSzPts val="12600"/>
              <a:buNone/>
              <a:defRPr/>
            </a:lvl2pPr>
            <a:lvl3pPr lvl="2">
              <a:spcBef>
                <a:spcPts val="0"/>
              </a:spcBef>
              <a:spcAft>
                <a:spcPts val="0"/>
              </a:spcAft>
              <a:buSzPts val="12600"/>
              <a:buNone/>
              <a:defRPr/>
            </a:lvl3pPr>
            <a:lvl4pPr lvl="3">
              <a:spcBef>
                <a:spcPts val="0"/>
              </a:spcBef>
              <a:spcAft>
                <a:spcPts val="0"/>
              </a:spcAft>
              <a:buSzPts val="12600"/>
              <a:buNone/>
              <a:defRPr/>
            </a:lvl4pPr>
            <a:lvl5pPr lvl="4">
              <a:spcBef>
                <a:spcPts val="0"/>
              </a:spcBef>
              <a:spcAft>
                <a:spcPts val="0"/>
              </a:spcAft>
              <a:buSzPts val="12600"/>
              <a:buNone/>
              <a:defRPr/>
            </a:lvl5pPr>
            <a:lvl6pPr lvl="5">
              <a:spcBef>
                <a:spcPts val="0"/>
              </a:spcBef>
              <a:spcAft>
                <a:spcPts val="0"/>
              </a:spcAft>
              <a:buSzPts val="12600"/>
              <a:buNone/>
              <a:defRPr/>
            </a:lvl6pPr>
            <a:lvl7pPr lvl="6">
              <a:spcBef>
                <a:spcPts val="0"/>
              </a:spcBef>
              <a:spcAft>
                <a:spcPts val="0"/>
              </a:spcAft>
              <a:buSzPts val="12600"/>
              <a:buNone/>
              <a:defRPr/>
            </a:lvl7pPr>
            <a:lvl8pPr lvl="7">
              <a:spcBef>
                <a:spcPts val="0"/>
              </a:spcBef>
              <a:spcAft>
                <a:spcPts val="0"/>
              </a:spcAft>
              <a:buSzPts val="12600"/>
              <a:buNone/>
              <a:defRPr/>
            </a:lvl8pPr>
            <a:lvl9pPr lvl="8">
              <a:spcBef>
                <a:spcPts val="0"/>
              </a:spcBef>
              <a:spcAft>
                <a:spcPts val="0"/>
              </a:spcAft>
              <a:buSzPts val="12600"/>
              <a:buNone/>
              <a:defRPr/>
            </a:lvl9pPr>
          </a:lstStyle>
          <a:p/>
        </p:txBody>
      </p:sp>
      <p:sp>
        <p:nvSpPr>
          <p:cNvPr id="18" name="Google Shape;18;p4"/>
          <p:cNvSpPr txBox="1"/>
          <p:nvPr>
            <p:ph idx="1" type="body"/>
          </p:nvPr>
        </p:nvSpPr>
        <p:spPr>
          <a:xfrm>
            <a:off x="997440" y="8195378"/>
            <a:ext cx="27265800" cy="24294300"/>
          </a:xfrm>
          <a:prstGeom prst="rect">
            <a:avLst/>
          </a:prstGeom>
        </p:spPr>
        <p:txBody>
          <a:bodyPr anchorCtr="0" anchor="t" bIns="411750" lIns="411750" spcFirstLastPara="1" rIns="411750" wrap="square" tIns="411750">
            <a:normAutofit/>
          </a:bodyPr>
          <a:lstStyle>
            <a:lvl1pPr indent="-742950" lvl="0" marL="457200">
              <a:spcBef>
                <a:spcPts val="0"/>
              </a:spcBef>
              <a:spcAft>
                <a:spcPts val="0"/>
              </a:spcAft>
              <a:buSzPts val="8100"/>
              <a:buChar char="●"/>
              <a:defRPr/>
            </a:lvl1pPr>
            <a:lvl2pPr indent="-628650" lvl="1" marL="914400">
              <a:spcBef>
                <a:spcPts val="0"/>
              </a:spcBef>
              <a:spcAft>
                <a:spcPts val="0"/>
              </a:spcAft>
              <a:buSzPts val="6300"/>
              <a:buChar char="○"/>
              <a:defRPr/>
            </a:lvl2pPr>
            <a:lvl3pPr indent="-628650" lvl="2" marL="1371600">
              <a:spcBef>
                <a:spcPts val="0"/>
              </a:spcBef>
              <a:spcAft>
                <a:spcPts val="0"/>
              </a:spcAft>
              <a:buSzPts val="6300"/>
              <a:buChar char="■"/>
              <a:defRPr/>
            </a:lvl3pPr>
            <a:lvl4pPr indent="-628650" lvl="3" marL="1828800">
              <a:spcBef>
                <a:spcPts val="0"/>
              </a:spcBef>
              <a:spcAft>
                <a:spcPts val="0"/>
              </a:spcAft>
              <a:buSzPts val="6300"/>
              <a:buChar char="●"/>
              <a:defRPr/>
            </a:lvl4pPr>
            <a:lvl5pPr indent="-628650" lvl="4" marL="2286000">
              <a:spcBef>
                <a:spcPts val="0"/>
              </a:spcBef>
              <a:spcAft>
                <a:spcPts val="0"/>
              </a:spcAft>
              <a:buSzPts val="6300"/>
              <a:buChar char="○"/>
              <a:defRPr/>
            </a:lvl5pPr>
            <a:lvl6pPr indent="-628650" lvl="5" marL="2743200">
              <a:spcBef>
                <a:spcPts val="0"/>
              </a:spcBef>
              <a:spcAft>
                <a:spcPts val="0"/>
              </a:spcAft>
              <a:buSzPts val="6300"/>
              <a:buChar char="■"/>
              <a:defRPr/>
            </a:lvl6pPr>
            <a:lvl7pPr indent="-628650" lvl="6" marL="3200400">
              <a:spcBef>
                <a:spcPts val="0"/>
              </a:spcBef>
              <a:spcAft>
                <a:spcPts val="0"/>
              </a:spcAft>
              <a:buSzPts val="6300"/>
              <a:buChar char="●"/>
              <a:defRPr/>
            </a:lvl7pPr>
            <a:lvl8pPr indent="-628650" lvl="7" marL="3657600">
              <a:spcBef>
                <a:spcPts val="0"/>
              </a:spcBef>
              <a:spcAft>
                <a:spcPts val="0"/>
              </a:spcAft>
              <a:buSzPts val="6300"/>
              <a:buChar char="○"/>
              <a:defRPr/>
            </a:lvl8pPr>
            <a:lvl9pPr indent="-628650" lvl="8" marL="4114800">
              <a:spcBef>
                <a:spcPts val="0"/>
              </a:spcBef>
              <a:spcAft>
                <a:spcPts val="0"/>
              </a:spcAft>
              <a:buSzPts val="6300"/>
              <a:buChar char="■"/>
              <a:defRPr/>
            </a:lvl9pPr>
          </a:lstStyle>
          <a:p/>
        </p:txBody>
      </p:sp>
      <p:sp>
        <p:nvSpPr>
          <p:cNvPr id="19" name="Google Shape;19;p4"/>
          <p:cNvSpPr txBox="1"/>
          <p:nvPr>
            <p:ph idx="12" type="sldNum"/>
          </p:nvPr>
        </p:nvSpPr>
        <p:spPr>
          <a:xfrm>
            <a:off x="27111865" y="33160653"/>
            <a:ext cx="1755900" cy="2799000"/>
          </a:xfrm>
          <a:prstGeom prst="rect">
            <a:avLst/>
          </a:prstGeom>
        </p:spPr>
        <p:txBody>
          <a:bodyPr anchorCtr="0" anchor="ctr" bIns="411750" lIns="411750" spcFirstLastPara="1" rIns="411750" wrap="square" tIns="41175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997440" y="3164622"/>
            <a:ext cx="27265800" cy="4072500"/>
          </a:xfrm>
          <a:prstGeom prst="rect">
            <a:avLst/>
          </a:prstGeom>
        </p:spPr>
        <p:txBody>
          <a:bodyPr anchorCtr="0" anchor="t" bIns="411750" lIns="411750" spcFirstLastPara="1" rIns="411750" wrap="square" tIns="411750">
            <a:normAutofit/>
          </a:bodyPr>
          <a:lstStyle>
            <a:lvl1pPr lvl="0">
              <a:spcBef>
                <a:spcPts val="0"/>
              </a:spcBef>
              <a:spcAft>
                <a:spcPts val="0"/>
              </a:spcAft>
              <a:buSzPts val="12600"/>
              <a:buNone/>
              <a:defRPr/>
            </a:lvl1pPr>
            <a:lvl2pPr lvl="1">
              <a:spcBef>
                <a:spcPts val="0"/>
              </a:spcBef>
              <a:spcAft>
                <a:spcPts val="0"/>
              </a:spcAft>
              <a:buSzPts val="12600"/>
              <a:buNone/>
              <a:defRPr/>
            </a:lvl2pPr>
            <a:lvl3pPr lvl="2">
              <a:spcBef>
                <a:spcPts val="0"/>
              </a:spcBef>
              <a:spcAft>
                <a:spcPts val="0"/>
              </a:spcAft>
              <a:buSzPts val="12600"/>
              <a:buNone/>
              <a:defRPr/>
            </a:lvl3pPr>
            <a:lvl4pPr lvl="3">
              <a:spcBef>
                <a:spcPts val="0"/>
              </a:spcBef>
              <a:spcAft>
                <a:spcPts val="0"/>
              </a:spcAft>
              <a:buSzPts val="12600"/>
              <a:buNone/>
              <a:defRPr/>
            </a:lvl4pPr>
            <a:lvl5pPr lvl="4">
              <a:spcBef>
                <a:spcPts val="0"/>
              </a:spcBef>
              <a:spcAft>
                <a:spcPts val="0"/>
              </a:spcAft>
              <a:buSzPts val="12600"/>
              <a:buNone/>
              <a:defRPr/>
            </a:lvl5pPr>
            <a:lvl6pPr lvl="5">
              <a:spcBef>
                <a:spcPts val="0"/>
              </a:spcBef>
              <a:spcAft>
                <a:spcPts val="0"/>
              </a:spcAft>
              <a:buSzPts val="12600"/>
              <a:buNone/>
              <a:defRPr/>
            </a:lvl6pPr>
            <a:lvl7pPr lvl="6">
              <a:spcBef>
                <a:spcPts val="0"/>
              </a:spcBef>
              <a:spcAft>
                <a:spcPts val="0"/>
              </a:spcAft>
              <a:buSzPts val="12600"/>
              <a:buNone/>
              <a:defRPr/>
            </a:lvl7pPr>
            <a:lvl8pPr lvl="7">
              <a:spcBef>
                <a:spcPts val="0"/>
              </a:spcBef>
              <a:spcAft>
                <a:spcPts val="0"/>
              </a:spcAft>
              <a:buSzPts val="12600"/>
              <a:buNone/>
              <a:defRPr/>
            </a:lvl8pPr>
            <a:lvl9pPr lvl="8">
              <a:spcBef>
                <a:spcPts val="0"/>
              </a:spcBef>
              <a:spcAft>
                <a:spcPts val="0"/>
              </a:spcAft>
              <a:buSzPts val="12600"/>
              <a:buNone/>
              <a:defRPr/>
            </a:lvl9pPr>
          </a:lstStyle>
          <a:p/>
        </p:txBody>
      </p:sp>
      <p:sp>
        <p:nvSpPr>
          <p:cNvPr id="22" name="Google Shape;22;p5"/>
          <p:cNvSpPr txBox="1"/>
          <p:nvPr>
            <p:ph idx="1" type="body"/>
          </p:nvPr>
        </p:nvSpPr>
        <p:spPr>
          <a:xfrm>
            <a:off x="997440" y="8195378"/>
            <a:ext cx="12799800" cy="24294300"/>
          </a:xfrm>
          <a:prstGeom prst="rect">
            <a:avLst/>
          </a:prstGeom>
        </p:spPr>
        <p:txBody>
          <a:bodyPr anchorCtr="0" anchor="t" bIns="411750" lIns="411750" spcFirstLastPara="1" rIns="411750" wrap="square" tIns="411750">
            <a:normAutofit/>
          </a:bodyPr>
          <a:lstStyle>
            <a:lvl1pPr indent="-628650" lvl="0" marL="457200">
              <a:spcBef>
                <a:spcPts val="0"/>
              </a:spcBef>
              <a:spcAft>
                <a:spcPts val="0"/>
              </a:spcAft>
              <a:buSzPts val="6300"/>
              <a:buChar char="●"/>
              <a:defRPr sz="6300"/>
            </a:lvl1pPr>
            <a:lvl2pPr indent="-571500" lvl="1" marL="914400">
              <a:spcBef>
                <a:spcPts val="0"/>
              </a:spcBef>
              <a:spcAft>
                <a:spcPts val="0"/>
              </a:spcAft>
              <a:buSzPts val="5400"/>
              <a:buChar char="○"/>
              <a:defRPr sz="5400"/>
            </a:lvl2pPr>
            <a:lvl3pPr indent="-571500" lvl="2" marL="1371600">
              <a:spcBef>
                <a:spcPts val="0"/>
              </a:spcBef>
              <a:spcAft>
                <a:spcPts val="0"/>
              </a:spcAft>
              <a:buSzPts val="5400"/>
              <a:buChar char="■"/>
              <a:defRPr sz="5400"/>
            </a:lvl3pPr>
            <a:lvl4pPr indent="-571500" lvl="3" marL="1828800">
              <a:spcBef>
                <a:spcPts val="0"/>
              </a:spcBef>
              <a:spcAft>
                <a:spcPts val="0"/>
              </a:spcAft>
              <a:buSzPts val="5400"/>
              <a:buChar char="●"/>
              <a:defRPr sz="5400"/>
            </a:lvl4pPr>
            <a:lvl5pPr indent="-571500" lvl="4" marL="2286000">
              <a:spcBef>
                <a:spcPts val="0"/>
              </a:spcBef>
              <a:spcAft>
                <a:spcPts val="0"/>
              </a:spcAft>
              <a:buSzPts val="5400"/>
              <a:buChar char="○"/>
              <a:defRPr sz="5400"/>
            </a:lvl5pPr>
            <a:lvl6pPr indent="-571500" lvl="5" marL="2743200">
              <a:spcBef>
                <a:spcPts val="0"/>
              </a:spcBef>
              <a:spcAft>
                <a:spcPts val="0"/>
              </a:spcAft>
              <a:buSzPts val="5400"/>
              <a:buChar char="■"/>
              <a:defRPr sz="5400"/>
            </a:lvl6pPr>
            <a:lvl7pPr indent="-571500" lvl="6" marL="3200400">
              <a:spcBef>
                <a:spcPts val="0"/>
              </a:spcBef>
              <a:spcAft>
                <a:spcPts val="0"/>
              </a:spcAft>
              <a:buSzPts val="5400"/>
              <a:buChar char="●"/>
              <a:defRPr sz="5400"/>
            </a:lvl7pPr>
            <a:lvl8pPr indent="-571500" lvl="7" marL="3657600">
              <a:spcBef>
                <a:spcPts val="0"/>
              </a:spcBef>
              <a:spcAft>
                <a:spcPts val="0"/>
              </a:spcAft>
              <a:buSzPts val="5400"/>
              <a:buChar char="○"/>
              <a:defRPr sz="5400"/>
            </a:lvl8pPr>
            <a:lvl9pPr indent="-571500" lvl="8" marL="4114800">
              <a:spcBef>
                <a:spcPts val="0"/>
              </a:spcBef>
              <a:spcAft>
                <a:spcPts val="0"/>
              </a:spcAft>
              <a:buSzPts val="5400"/>
              <a:buChar char="■"/>
              <a:defRPr sz="5400"/>
            </a:lvl9pPr>
          </a:lstStyle>
          <a:p/>
        </p:txBody>
      </p:sp>
      <p:sp>
        <p:nvSpPr>
          <p:cNvPr id="23" name="Google Shape;23;p5"/>
          <p:cNvSpPr txBox="1"/>
          <p:nvPr>
            <p:ph idx="2" type="body"/>
          </p:nvPr>
        </p:nvSpPr>
        <p:spPr>
          <a:xfrm>
            <a:off x="15463680" y="8195378"/>
            <a:ext cx="12799800" cy="24294300"/>
          </a:xfrm>
          <a:prstGeom prst="rect">
            <a:avLst/>
          </a:prstGeom>
        </p:spPr>
        <p:txBody>
          <a:bodyPr anchorCtr="0" anchor="t" bIns="411750" lIns="411750" spcFirstLastPara="1" rIns="411750" wrap="square" tIns="411750">
            <a:normAutofit/>
          </a:bodyPr>
          <a:lstStyle>
            <a:lvl1pPr indent="-628650" lvl="0" marL="457200">
              <a:spcBef>
                <a:spcPts val="0"/>
              </a:spcBef>
              <a:spcAft>
                <a:spcPts val="0"/>
              </a:spcAft>
              <a:buSzPts val="6300"/>
              <a:buChar char="●"/>
              <a:defRPr sz="6300"/>
            </a:lvl1pPr>
            <a:lvl2pPr indent="-571500" lvl="1" marL="914400">
              <a:spcBef>
                <a:spcPts val="0"/>
              </a:spcBef>
              <a:spcAft>
                <a:spcPts val="0"/>
              </a:spcAft>
              <a:buSzPts val="5400"/>
              <a:buChar char="○"/>
              <a:defRPr sz="5400"/>
            </a:lvl2pPr>
            <a:lvl3pPr indent="-571500" lvl="2" marL="1371600">
              <a:spcBef>
                <a:spcPts val="0"/>
              </a:spcBef>
              <a:spcAft>
                <a:spcPts val="0"/>
              </a:spcAft>
              <a:buSzPts val="5400"/>
              <a:buChar char="■"/>
              <a:defRPr sz="5400"/>
            </a:lvl3pPr>
            <a:lvl4pPr indent="-571500" lvl="3" marL="1828800">
              <a:spcBef>
                <a:spcPts val="0"/>
              </a:spcBef>
              <a:spcAft>
                <a:spcPts val="0"/>
              </a:spcAft>
              <a:buSzPts val="5400"/>
              <a:buChar char="●"/>
              <a:defRPr sz="5400"/>
            </a:lvl4pPr>
            <a:lvl5pPr indent="-571500" lvl="4" marL="2286000">
              <a:spcBef>
                <a:spcPts val="0"/>
              </a:spcBef>
              <a:spcAft>
                <a:spcPts val="0"/>
              </a:spcAft>
              <a:buSzPts val="5400"/>
              <a:buChar char="○"/>
              <a:defRPr sz="5400"/>
            </a:lvl5pPr>
            <a:lvl6pPr indent="-571500" lvl="5" marL="2743200">
              <a:spcBef>
                <a:spcPts val="0"/>
              </a:spcBef>
              <a:spcAft>
                <a:spcPts val="0"/>
              </a:spcAft>
              <a:buSzPts val="5400"/>
              <a:buChar char="■"/>
              <a:defRPr sz="5400"/>
            </a:lvl6pPr>
            <a:lvl7pPr indent="-571500" lvl="6" marL="3200400">
              <a:spcBef>
                <a:spcPts val="0"/>
              </a:spcBef>
              <a:spcAft>
                <a:spcPts val="0"/>
              </a:spcAft>
              <a:buSzPts val="5400"/>
              <a:buChar char="●"/>
              <a:defRPr sz="5400"/>
            </a:lvl7pPr>
            <a:lvl8pPr indent="-571500" lvl="7" marL="3657600">
              <a:spcBef>
                <a:spcPts val="0"/>
              </a:spcBef>
              <a:spcAft>
                <a:spcPts val="0"/>
              </a:spcAft>
              <a:buSzPts val="5400"/>
              <a:buChar char="○"/>
              <a:defRPr sz="5400"/>
            </a:lvl8pPr>
            <a:lvl9pPr indent="-571500" lvl="8" marL="4114800">
              <a:spcBef>
                <a:spcPts val="0"/>
              </a:spcBef>
              <a:spcAft>
                <a:spcPts val="0"/>
              </a:spcAft>
              <a:buSzPts val="5400"/>
              <a:buChar char="■"/>
              <a:defRPr sz="5400"/>
            </a:lvl9pPr>
          </a:lstStyle>
          <a:p/>
        </p:txBody>
      </p:sp>
      <p:sp>
        <p:nvSpPr>
          <p:cNvPr id="24" name="Google Shape;24;p5"/>
          <p:cNvSpPr txBox="1"/>
          <p:nvPr>
            <p:ph idx="12" type="sldNum"/>
          </p:nvPr>
        </p:nvSpPr>
        <p:spPr>
          <a:xfrm>
            <a:off x="27111865" y="33160653"/>
            <a:ext cx="1755900" cy="2799000"/>
          </a:xfrm>
          <a:prstGeom prst="rect">
            <a:avLst/>
          </a:prstGeom>
        </p:spPr>
        <p:txBody>
          <a:bodyPr anchorCtr="0" anchor="ctr" bIns="411750" lIns="411750" spcFirstLastPara="1" rIns="411750" wrap="square" tIns="41175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997440" y="3164622"/>
            <a:ext cx="27265800" cy="4072500"/>
          </a:xfrm>
          <a:prstGeom prst="rect">
            <a:avLst/>
          </a:prstGeom>
        </p:spPr>
        <p:txBody>
          <a:bodyPr anchorCtr="0" anchor="t" bIns="411750" lIns="411750" spcFirstLastPara="1" rIns="411750" wrap="square" tIns="411750">
            <a:normAutofit/>
          </a:bodyPr>
          <a:lstStyle>
            <a:lvl1pPr lvl="0">
              <a:spcBef>
                <a:spcPts val="0"/>
              </a:spcBef>
              <a:spcAft>
                <a:spcPts val="0"/>
              </a:spcAft>
              <a:buSzPts val="12600"/>
              <a:buNone/>
              <a:defRPr/>
            </a:lvl1pPr>
            <a:lvl2pPr lvl="1">
              <a:spcBef>
                <a:spcPts val="0"/>
              </a:spcBef>
              <a:spcAft>
                <a:spcPts val="0"/>
              </a:spcAft>
              <a:buSzPts val="12600"/>
              <a:buNone/>
              <a:defRPr/>
            </a:lvl2pPr>
            <a:lvl3pPr lvl="2">
              <a:spcBef>
                <a:spcPts val="0"/>
              </a:spcBef>
              <a:spcAft>
                <a:spcPts val="0"/>
              </a:spcAft>
              <a:buSzPts val="12600"/>
              <a:buNone/>
              <a:defRPr/>
            </a:lvl3pPr>
            <a:lvl4pPr lvl="3">
              <a:spcBef>
                <a:spcPts val="0"/>
              </a:spcBef>
              <a:spcAft>
                <a:spcPts val="0"/>
              </a:spcAft>
              <a:buSzPts val="12600"/>
              <a:buNone/>
              <a:defRPr/>
            </a:lvl4pPr>
            <a:lvl5pPr lvl="4">
              <a:spcBef>
                <a:spcPts val="0"/>
              </a:spcBef>
              <a:spcAft>
                <a:spcPts val="0"/>
              </a:spcAft>
              <a:buSzPts val="12600"/>
              <a:buNone/>
              <a:defRPr/>
            </a:lvl5pPr>
            <a:lvl6pPr lvl="5">
              <a:spcBef>
                <a:spcPts val="0"/>
              </a:spcBef>
              <a:spcAft>
                <a:spcPts val="0"/>
              </a:spcAft>
              <a:buSzPts val="12600"/>
              <a:buNone/>
              <a:defRPr/>
            </a:lvl6pPr>
            <a:lvl7pPr lvl="6">
              <a:spcBef>
                <a:spcPts val="0"/>
              </a:spcBef>
              <a:spcAft>
                <a:spcPts val="0"/>
              </a:spcAft>
              <a:buSzPts val="12600"/>
              <a:buNone/>
              <a:defRPr/>
            </a:lvl7pPr>
            <a:lvl8pPr lvl="7">
              <a:spcBef>
                <a:spcPts val="0"/>
              </a:spcBef>
              <a:spcAft>
                <a:spcPts val="0"/>
              </a:spcAft>
              <a:buSzPts val="12600"/>
              <a:buNone/>
              <a:defRPr/>
            </a:lvl8pPr>
            <a:lvl9pPr lvl="8">
              <a:spcBef>
                <a:spcPts val="0"/>
              </a:spcBef>
              <a:spcAft>
                <a:spcPts val="0"/>
              </a:spcAft>
              <a:buSzPts val="12600"/>
              <a:buNone/>
              <a:defRPr/>
            </a:lvl9pPr>
          </a:lstStyle>
          <a:p/>
        </p:txBody>
      </p:sp>
      <p:sp>
        <p:nvSpPr>
          <p:cNvPr id="27" name="Google Shape;27;p6"/>
          <p:cNvSpPr txBox="1"/>
          <p:nvPr>
            <p:ph idx="12" type="sldNum"/>
          </p:nvPr>
        </p:nvSpPr>
        <p:spPr>
          <a:xfrm>
            <a:off x="27111865" y="33160653"/>
            <a:ext cx="1755900" cy="2799000"/>
          </a:xfrm>
          <a:prstGeom prst="rect">
            <a:avLst/>
          </a:prstGeom>
        </p:spPr>
        <p:txBody>
          <a:bodyPr anchorCtr="0" anchor="ctr" bIns="411750" lIns="411750" spcFirstLastPara="1" rIns="411750" wrap="square" tIns="41175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997440" y="3950933"/>
            <a:ext cx="8985600" cy="5373900"/>
          </a:xfrm>
          <a:prstGeom prst="rect">
            <a:avLst/>
          </a:prstGeom>
        </p:spPr>
        <p:txBody>
          <a:bodyPr anchorCtr="0" anchor="b" bIns="411750" lIns="411750" spcFirstLastPara="1" rIns="411750" wrap="square" tIns="411750">
            <a:normAutofit/>
          </a:bodyPr>
          <a:lstStyle>
            <a:lvl1pPr lvl="0">
              <a:spcBef>
                <a:spcPts val="0"/>
              </a:spcBef>
              <a:spcAft>
                <a:spcPts val="0"/>
              </a:spcAft>
              <a:buSzPts val="10800"/>
              <a:buNone/>
              <a:defRPr sz="10800"/>
            </a:lvl1pPr>
            <a:lvl2pPr lvl="1">
              <a:spcBef>
                <a:spcPts val="0"/>
              </a:spcBef>
              <a:spcAft>
                <a:spcPts val="0"/>
              </a:spcAft>
              <a:buSzPts val="10800"/>
              <a:buNone/>
              <a:defRPr sz="10800"/>
            </a:lvl2pPr>
            <a:lvl3pPr lvl="2">
              <a:spcBef>
                <a:spcPts val="0"/>
              </a:spcBef>
              <a:spcAft>
                <a:spcPts val="0"/>
              </a:spcAft>
              <a:buSzPts val="10800"/>
              <a:buNone/>
              <a:defRPr sz="10800"/>
            </a:lvl3pPr>
            <a:lvl4pPr lvl="3">
              <a:spcBef>
                <a:spcPts val="0"/>
              </a:spcBef>
              <a:spcAft>
                <a:spcPts val="0"/>
              </a:spcAft>
              <a:buSzPts val="10800"/>
              <a:buNone/>
              <a:defRPr sz="10800"/>
            </a:lvl4pPr>
            <a:lvl5pPr lvl="4">
              <a:spcBef>
                <a:spcPts val="0"/>
              </a:spcBef>
              <a:spcAft>
                <a:spcPts val="0"/>
              </a:spcAft>
              <a:buSzPts val="10800"/>
              <a:buNone/>
              <a:defRPr sz="10800"/>
            </a:lvl5pPr>
            <a:lvl6pPr lvl="5">
              <a:spcBef>
                <a:spcPts val="0"/>
              </a:spcBef>
              <a:spcAft>
                <a:spcPts val="0"/>
              </a:spcAft>
              <a:buSzPts val="10800"/>
              <a:buNone/>
              <a:defRPr sz="10800"/>
            </a:lvl6pPr>
            <a:lvl7pPr lvl="6">
              <a:spcBef>
                <a:spcPts val="0"/>
              </a:spcBef>
              <a:spcAft>
                <a:spcPts val="0"/>
              </a:spcAft>
              <a:buSzPts val="10800"/>
              <a:buNone/>
              <a:defRPr sz="10800"/>
            </a:lvl7pPr>
            <a:lvl8pPr lvl="7">
              <a:spcBef>
                <a:spcPts val="0"/>
              </a:spcBef>
              <a:spcAft>
                <a:spcPts val="0"/>
              </a:spcAft>
              <a:buSzPts val="10800"/>
              <a:buNone/>
              <a:defRPr sz="10800"/>
            </a:lvl8pPr>
            <a:lvl9pPr lvl="8">
              <a:spcBef>
                <a:spcPts val="0"/>
              </a:spcBef>
              <a:spcAft>
                <a:spcPts val="0"/>
              </a:spcAft>
              <a:buSzPts val="10800"/>
              <a:buNone/>
              <a:defRPr sz="10800"/>
            </a:lvl9pPr>
          </a:lstStyle>
          <a:p/>
        </p:txBody>
      </p:sp>
      <p:sp>
        <p:nvSpPr>
          <p:cNvPr id="30" name="Google Shape;30;p7"/>
          <p:cNvSpPr txBox="1"/>
          <p:nvPr>
            <p:ph idx="1" type="body"/>
          </p:nvPr>
        </p:nvSpPr>
        <p:spPr>
          <a:xfrm>
            <a:off x="997440" y="9881600"/>
            <a:ext cx="8985600" cy="22609200"/>
          </a:xfrm>
          <a:prstGeom prst="rect">
            <a:avLst/>
          </a:prstGeom>
        </p:spPr>
        <p:txBody>
          <a:bodyPr anchorCtr="0" anchor="t" bIns="411750" lIns="411750" spcFirstLastPara="1" rIns="411750" wrap="square" tIns="411750">
            <a:normAutofit/>
          </a:bodyPr>
          <a:lstStyle>
            <a:lvl1pPr indent="-571500" lvl="0" marL="457200">
              <a:spcBef>
                <a:spcPts val="0"/>
              </a:spcBef>
              <a:spcAft>
                <a:spcPts val="0"/>
              </a:spcAft>
              <a:buSzPts val="5400"/>
              <a:buChar char="●"/>
              <a:defRPr sz="5400"/>
            </a:lvl1pPr>
            <a:lvl2pPr indent="-571500" lvl="1" marL="914400">
              <a:spcBef>
                <a:spcPts val="0"/>
              </a:spcBef>
              <a:spcAft>
                <a:spcPts val="0"/>
              </a:spcAft>
              <a:buSzPts val="5400"/>
              <a:buChar char="○"/>
              <a:defRPr sz="5400"/>
            </a:lvl2pPr>
            <a:lvl3pPr indent="-571500" lvl="2" marL="1371600">
              <a:spcBef>
                <a:spcPts val="0"/>
              </a:spcBef>
              <a:spcAft>
                <a:spcPts val="0"/>
              </a:spcAft>
              <a:buSzPts val="5400"/>
              <a:buChar char="■"/>
              <a:defRPr sz="5400"/>
            </a:lvl3pPr>
            <a:lvl4pPr indent="-571500" lvl="3" marL="1828800">
              <a:spcBef>
                <a:spcPts val="0"/>
              </a:spcBef>
              <a:spcAft>
                <a:spcPts val="0"/>
              </a:spcAft>
              <a:buSzPts val="5400"/>
              <a:buChar char="●"/>
              <a:defRPr sz="5400"/>
            </a:lvl4pPr>
            <a:lvl5pPr indent="-571500" lvl="4" marL="2286000">
              <a:spcBef>
                <a:spcPts val="0"/>
              </a:spcBef>
              <a:spcAft>
                <a:spcPts val="0"/>
              </a:spcAft>
              <a:buSzPts val="5400"/>
              <a:buChar char="○"/>
              <a:defRPr sz="5400"/>
            </a:lvl5pPr>
            <a:lvl6pPr indent="-571500" lvl="5" marL="2743200">
              <a:spcBef>
                <a:spcPts val="0"/>
              </a:spcBef>
              <a:spcAft>
                <a:spcPts val="0"/>
              </a:spcAft>
              <a:buSzPts val="5400"/>
              <a:buChar char="■"/>
              <a:defRPr sz="5400"/>
            </a:lvl6pPr>
            <a:lvl7pPr indent="-571500" lvl="6" marL="3200400">
              <a:spcBef>
                <a:spcPts val="0"/>
              </a:spcBef>
              <a:spcAft>
                <a:spcPts val="0"/>
              </a:spcAft>
              <a:buSzPts val="5400"/>
              <a:buChar char="●"/>
              <a:defRPr sz="5400"/>
            </a:lvl7pPr>
            <a:lvl8pPr indent="-571500" lvl="7" marL="3657600">
              <a:spcBef>
                <a:spcPts val="0"/>
              </a:spcBef>
              <a:spcAft>
                <a:spcPts val="0"/>
              </a:spcAft>
              <a:buSzPts val="5400"/>
              <a:buChar char="○"/>
              <a:defRPr sz="5400"/>
            </a:lvl8pPr>
            <a:lvl9pPr indent="-571500" lvl="8" marL="4114800">
              <a:spcBef>
                <a:spcPts val="0"/>
              </a:spcBef>
              <a:spcAft>
                <a:spcPts val="0"/>
              </a:spcAft>
              <a:buSzPts val="5400"/>
              <a:buChar char="■"/>
              <a:defRPr sz="5400"/>
            </a:lvl9pPr>
          </a:lstStyle>
          <a:p/>
        </p:txBody>
      </p:sp>
      <p:sp>
        <p:nvSpPr>
          <p:cNvPr id="31" name="Google Shape;31;p7"/>
          <p:cNvSpPr txBox="1"/>
          <p:nvPr>
            <p:ph idx="12" type="sldNum"/>
          </p:nvPr>
        </p:nvSpPr>
        <p:spPr>
          <a:xfrm>
            <a:off x="27111865" y="33160653"/>
            <a:ext cx="1755900" cy="2799000"/>
          </a:xfrm>
          <a:prstGeom prst="rect">
            <a:avLst/>
          </a:prstGeom>
        </p:spPr>
        <p:txBody>
          <a:bodyPr anchorCtr="0" anchor="ctr" bIns="411750" lIns="411750" spcFirstLastPara="1" rIns="411750" wrap="square" tIns="41175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1568800" y="3201067"/>
            <a:ext cx="20376900" cy="29090100"/>
          </a:xfrm>
          <a:prstGeom prst="rect">
            <a:avLst/>
          </a:prstGeom>
        </p:spPr>
        <p:txBody>
          <a:bodyPr anchorCtr="0" anchor="ctr" bIns="411750" lIns="411750" spcFirstLastPara="1" rIns="411750" wrap="square" tIns="411750">
            <a:normAutofit/>
          </a:bodyPr>
          <a:lstStyle>
            <a:lvl1pPr lvl="0">
              <a:spcBef>
                <a:spcPts val="0"/>
              </a:spcBef>
              <a:spcAft>
                <a:spcPts val="0"/>
              </a:spcAft>
              <a:buSzPts val="21600"/>
              <a:buNone/>
              <a:defRPr sz="21600"/>
            </a:lvl1pPr>
            <a:lvl2pPr lvl="1">
              <a:spcBef>
                <a:spcPts val="0"/>
              </a:spcBef>
              <a:spcAft>
                <a:spcPts val="0"/>
              </a:spcAft>
              <a:buSzPts val="21600"/>
              <a:buNone/>
              <a:defRPr sz="21600"/>
            </a:lvl2pPr>
            <a:lvl3pPr lvl="2">
              <a:spcBef>
                <a:spcPts val="0"/>
              </a:spcBef>
              <a:spcAft>
                <a:spcPts val="0"/>
              </a:spcAft>
              <a:buSzPts val="21600"/>
              <a:buNone/>
              <a:defRPr sz="21600"/>
            </a:lvl3pPr>
            <a:lvl4pPr lvl="3">
              <a:spcBef>
                <a:spcPts val="0"/>
              </a:spcBef>
              <a:spcAft>
                <a:spcPts val="0"/>
              </a:spcAft>
              <a:buSzPts val="21600"/>
              <a:buNone/>
              <a:defRPr sz="21600"/>
            </a:lvl4pPr>
            <a:lvl5pPr lvl="4">
              <a:spcBef>
                <a:spcPts val="0"/>
              </a:spcBef>
              <a:spcAft>
                <a:spcPts val="0"/>
              </a:spcAft>
              <a:buSzPts val="21600"/>
              <a:buNone/>
              <a:defRPr sz="21600"/>
            </a:lvl5pPr>
            <a:lvl6pPr lvl="5">
              <a:spcBef>
                <a:spcPts val="0"/>
              </a:spcBef>
              <a:spcAft>
                <a:spcPts val="0"/>
              </a:spcAft>
              <a:buSzPts val="21600"/>
              <a:buNone/>
              <a:defRPr sz="21600"/>
            </a:lvl6pPr>
            <a:lvl7pPr lvl="6">
              <a:spcBef>
                <a:spcPts val="0"/>
              </a:spcBef>
              <a:spcAft>
                <a:spcPts val="0"/>
              </a:spcAft>
              <a:buSzPts val="21600"/>
              <a:buNone/>
              <a:defRPr sz="21600"/>
            </a:lvl7pPr>
            <a:lvl8pPr lvl="7">
              <a:spcBef>
                <a:spcPts val="0"/>
              </a:spcBef>
              <a:spcAft>
                <a:spcPts val="0"/>
              </a:spcAft>
              <a:buSzPts val="21600"/>
              <a:buNone/>
              <a:defRPr sz="21600"/>
            </a:lvl8pPr>
            <a:lvl9pPr lvl="8">
              <a:spcBef>
                <a:spcPts val="0"/>
              </a:spcBef>
              <a:spcAft>
                <a:spcPts val="0"/>
              </a:spcAft>
              <a:buSzPts val="21600"/>
              <a:buNone/>
              <a:defRPr sz="21600"/>
            </a:lvl9pPr>
          </a:lstStyle>
          <a:p/>
        </p:txBody>
      </p:sp>
      <p:sp>
        <p:nvSpPr>
          <p:cNvPr id="34" name="Google Shape;34;p8"/>
          <p:cNvSpPr txBox="1"/>
          <p:nvPr>
            <p:ph idx="12" type="sldNum"/>
          </p:nvPr>
        </p:nvSpPr>
        <p:spPr>
          <a:xfrm>
            <a:off x="27111865" y="33160653"/>
            <a:ext cx="1755900" cy="2799000"/>
          </a:xfrm>
          <a:prstGeom prst="rect">
            <a:avLst/>
          </a:prstGeom>
        </p:spPr>
        <p:txBody>
          <a:bodyPr anchorCtr="0" anchor="ctr" bIns="411750" lIns="411750" spcFirstLastPara="1" rIns="411750" wrap="square" tIns="41175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14630400" y="178"/>
            <a:ext cx="14630400" cy="36576000"/>
          </a:xfrm>
          <a:prstGeom prst="rect">
            <a:avLst/>
          </a:prstGeom>
          <a:solidFill>
            <a:schemeClr val="dk2"/>
          </a:solidFill>
          <a:ln>
            <a:noFill/>
          </a:ln>
        </p:spPr>
        <p:txBody>
          <a:bodyPr anchorCtr="0" anchor="ctr" bIns="411750" lIns="411750" spcFirstLastPara="1" rIns="411750" wrap="square" tIns="411750">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849600" y="8769244"/>
            <a:ext cx="12944700" cy="10540800"/>
          </a:xfrm>
          <a:prstGeom prst="rect">
            <a:avLst/>
          </a:prstGeom>
        </p:spPr>
        <p:txBody>
          <a:bodyPr anchorCtr="0" anchor="b" bIns="411750" lIns="411750" spcFirstLastPara="1" rIns="411750" wrap="square" tIns="411750">
            <a:normAutofit/>
          </a:bodyPr>
          <a:lstStyle>
            <a:lvl1pPr lvl="0" algn="ctr">
              <a:spcBef>
                <a:spcPts val="0"/>
              </a:spcBef>
              <a:spcAft>
                <a:spcPts val="0"/>
              </a:spcAft>
              <a:buSzPts val="18900"/>
              <a:buNone/>
              <a:defRPr sz="18900"/>
            </a:lvl1pPr>
            <a:lvl2pPr lvl="1" algn="ctr">
              <a:spcBef>
                <a:spcPts val="0"/>
              </a:spcBef>
              <a:spcAft>
                <a:spcPts val="0"/>
              </a:spcAft>
              <a:buSzPts val="18900"/>
              <a:buNone/>
              <a:defRPr sz="18900"/>
            </a:lvl2pPr>
            <a:lvl3pPr lvl="2" algn="ctr">
              <a:spcBef>
                <a:spcPts val="0"/>
              </a:spcBef>
              <a:spcAft>
                <a:spcPts val="0"/>
              </a:spcAft>
              <a:buSzPts val="18900"/>
              <a:buNone/>
              <a:defRPr sz="18900"/>
            </a:lvl3pPr>
            <a:lvl4pPr lvl="3" algn="ctr">
              <a:spcBef>
                <a:spcPts val="0"/>
              </a:spcBef>
              <a:spcAft>
                <a:spcPts val="0"/>
              </a:spcAft>
              <a:buSzPts val="18900"/>
              <a:buNone/>
              <a:defRPr sz="18900"/>
            </a:lvl4pPr>
            <a:lvl5pPr lvl="4" algn="ctr">
              <a:spcBef>
                <a:spcPts val="0"/>
              </a:spcBef>
              <a:spcAft>
                <a:spcPts val="0"/>
              </a:spcAft>
              <a:buSzPts val="18900"/>
              <a:buNone/>
              <a:defRPr sz="18900"/>
            </a:lvl5pPr>
            <a:lvl6pPr lvl="5" algn="ctr">
              <a:spcBef>
                <a:spcPts val="0"/>
              </a:spcBef>
              <a:spcAft>
                <a:spcPts val="0"/>
              </a:spcAft>
              <a:buSzPts val="18900"/>
              <a:buNone/>
              <a:defRPr sz="18900"/>
            </a:lvl6pPr>
            <a:lvl7pPr lvl="6" algn="ctr">
              <a:spcBef>
                <a:spcPts val="0"/>
              </a:spcBef>
              <a:spcAft>
                <a:spcPts val="0"/>
              </a:spcAft>
              <a:buSzPts val="18900"/>
              <a:buNone/>
              <a:defRPr sz="18900"/>
            </a:lvl7pPr>
            <a:lvl8pPr lvl="7" algn="ctr">
              <a:spcBef>
                <a:spcPts val="0"/>
              </a:spcBef>
              <a:spcAft>
                <a:spcPts val="0"/>
              </a:spcAft>
              <a:buSzPts val="18900"/>
              <a:buNone/>
              <a:defRPr sz="18900"/>
            </a:lvl8pPr>
            <a:lvl9pPr lvl="8" algn="ctr">
              <a:spcBef>
                <a:spcPts val="0"/>
              </a:spcBef>
              <a:spcAft>
                <a:spcPts val="0"/>
              </a:spcAft>
              <a:buSzPts val="18900"/>
              <a:buNone/>
              <a:defRPr sz="18900"/>
            </a:lvl9pPr>
          </a:lstStyle>
          <a:p/>
        </p:txBody>
      </p:sp>
      <p:sp>
        <p:nvSpPr>
          <p:cNvPr id="38" name="Google Shape;38;p9"/>
          <p:cNvSpPr txBox="1"/>
          <p:nvPr>
            <p:ph idx="1" type="subTitle"/>
          </p:nvPr>
        </p:nvSpPr>
        <p:spPr>
          <a:xfrm>
            <a:off x="849600" y="19932978"/>
            <a:ext cx="12944700" cy="8782800"/>
          </a:xfrm>
          <a:prstGeom prst="rect">
            <a:avLst/>
          </a:prstGeom>
        </p:spPr>
        <p:txBody>
          <a:bodyPr anchorCtr="0" anchor="t" bIns="411750" lIns="411750" spcFirstLastPara="1" rIns="411750" wrap="square" tIns="411750">
            <a:normAutofit/>
          </a:bodyPr>
          <a:lstStyle>
            <a:lvl1pPr lvl="0" algn="ctr">
              <a:lnSpc>
                <a:spcPct val="100000"/>
              </a:lnSpc>
              <a:spcBef>
                <a:spcPts val="0"/>
              </a:spcBef>
              <a:spcAft>
                <a:spcPts val="0"/>
              </a:spcAft>
              <a:buSzPts val="9500"/>
              <a:buNone/>
              <a:defRPr sz="9500"/>
            </a:lvl1pPr>
            <a:lvl2pPr lvl="1" algn="ctr">
              <a:lnSpc>
                <a:spcPct val="100000"/>
              </a:lnSpc>
              <a:spcBef>
                <a:spcPts val="0"/>
              </a:spcBef>
              <a:spcAft>
                <a:spcPts val="0"/>
              </a:spcAft>
              <a:buSzPts val="9500"/>
              <a:buNone/>
              <a:defRPr sz="9500"/>
            </a:lvl2pPr>
            <a:lvl3pPr lvl="2" algn="ctr">
              <a:lnSpc>
                <a:spcPct val="100000"/>
              </a:lnSpc>
              <a:spcBef>
                <a:spcPts val="0"/>
              </a:spcBef>
              <a:spcAft>
                <a:spcPts val="0"/>
              </a:spcAft>
              <a:buSzPts val="9500"/>
              <a:buNone/>
              <a:defRPr sz="9500"/>
            </a:lvl3pPr>
            <a:lvl4pPr lvl="3" algn="ctr">
              <a:lnSpc>
                <a:spcPct val="100000"/>
              </a:lnSpc>
              <a:spcBef>
                <a:spcPts val="0"/>
              </a:spcBef>
              <a:spcAft>
                <a:spcPts val="0"/>
              </a:spcAft>
              <a:buSzPts val="9500"/>
              <a:buNone/>
              <a:defRPr sz="9500"/>
            </a:lvl4pPr>
            <a:lvl5pPr lvl="4" algn="ctr">
              <a:lnSpc>
                <a:spcPct val="100000"/>
              </a:lnSpc>
              <a:spcBef>
                <a:spcPts val="0"/>
              </a:spcBef>
              <a:spcAft>
                <a:spcPts val="0"/>
              </a:spcAft>
              <a:buSzPts val="9500"/>
              <a:buNone/>
              <a:defRPr sz="9500"/>
            </a:lvl5pPr>
            <a:lvl6pPr lvl="5" algn="ctr">
              <a:lnSpc>
                <a:spcPct val="100000"/>
              </a:lnSpc>
              <a:spcBef>
                <a:spcPts val="0"/>
              </a:spcBef>
              <a:spcAft>
                <a:spcPts val="0"/>
              </a:spcAft>
              <a:buSzPts val="9500"/>
              <a:buNone/>
              <a:defRPr sz="9500"/>
            </a:lvl6pPr>
            <a:lvl7pPr lvl="6" algn="ctr">
              <a:lnSpc>
                <a:spcPct val="100000"/>
              </a:lnSpc>
              <a:spcBef>
                <a:spcPts val="0"/>
              </a:spcBef>
              <a:spcAft>
                <a:spcPts val="0"/>
              </a:spcAft>
              <a:buSzPts val="9500"/>
              <a:buNone/>
              <a:defRPr sz="9500"/>
            </a:lvl7pPr>
            <a:lvl8pPr lvl="7" algn="ctr">
              <a:lnSpc>
                <a:spcPct val="100000"/>
              </a:lnSpc>
              <a:spcBef>
                <a:spcPts val="0"/>
              </a:spcBef>
              <a:spcAft>
                <a:spcPts val="0"/>
              </a:spcAft>
              <a:buSzPts val="9500"/>
              <a:buNone/>
              <a:defRPr sz="9500"/>
            </a:lvl8pPr>
            <a:lvl9pPr lvl="8" algn="ctr">
              <a:lnSpc>
                <a:spcPct val="100000"/>
              </a:lnSpc>
              <a:spcBef>
                <a:spcPts val="0"/>
              </a:spcBef>
              <a:spcAft>
                <a:spcPts val="0"/>
              </a:spcAft>
              <a:buSzPts val="9500"/>
              <a:buNone/>
              <a:defRPr sz="9500"/>
            </a:lvl9pPr>
          </a:lstStyle>
          <a:p/>
        </p:txBody>
      </p:sp>
      <p:sp>
        <p:nvSpPr>
          <p:cNvPr id="39" name="Google Shape;39;p9"/>
          <p:cNvSpPr txBox="1"/>
          <p:nvPr>
            <p:ph idx="2" type="body"/>
          </p:nvPr>
        </p:nvSpPr>
        <p:spPr>
          <a:xfrm>
            <a:off x="15806400" y="5149867"/>
            <a:ext cx="12278400" cy="26276400"/>
          </a:xfrm>
          <a:prstGeom prst="rect">
            <a:avLst/>
          </a:prstGeom>
        </p:spPr>
        <p:txBody>
          <a:bodyPr anchorCtr="0" anchor="ctr" bIns="411750" lIns="411750" spcFirstLastPara="1" rIns="411750" wrap="square" tIns="411750">
            <a:normAutofit/>
          </a:bodyPr>
          <a:lstStyle>
            <a:lvl1pPr indent="-742950" lvl="0" marL="457200">
              <a:spcBef>
                <a:spcPts val="0"/>
              </a:spcBef>
              <a:spcAft>
                <a:spcPts val="0"/>
              </a:spcAft>
              <a:buClr>
                <a:schemeClr val="dk1"/>
              </a:buClr>
              <a:buSzPts val="8100"/>
              <a:buChar char="●"/>
              <a:defRPr>
                <a:solidFill>
                  <a:schemeClr val="dk1"/>
                </a:solidFill>
              </a:defRPr>
            </a:lvl1pPr>
            <a:lvl2pPr indent="-628650" lvl="1" marL="914400">
              <a:spcBef>
                <a:spcPts val="0"/>
              </a:spcBef>
              <a:spcAft>
                <a:spcPts val="0"/>
              </a:spcAft>
              <a:buClr>
                <a:schemeClr val="dk1"/>
              </a:buClr>
              <a:buSzPts val="6300"/>
              <a:buChar char="○"/>
              <a:defRPr>
                <a:solidFill>
                  <a:schemeClr val="dk1"/>
                </a:solidFill>
              </a:defRPr>
            </a:lvl2pPr>
            <a:lvl3pPr indent="-628650" lvl="2" marL="1371600">
              <a:spcBef>
                <a:spcPts val="0"/>
              </a:spcBef>
              <a:spcAft>
                <a:spcPts val="0"/>
              </a:spcAft>
              <a:buClr>
                <a:schemeClr val="dk1"/>
              </a:buClr>
              <a:buSzPts val="6300"/>
              <a:buChar char="■"/>
              <a:defRPr>
                <a:solidFill>
                  <a:schemeClr val="dk1"/>
                </a:solidFill>
              </a:defRPr>
            </a:lvl3pPr>
            <a:lvl4pPr indent="-628650" lvl="3" marL="1828800">
              <a:spcBef>
                <a:spcPts val="0"/>
              </a:spcBef>
              <a:spcAft>
                <a:spcPts val="0"/>
              </a:spcAft>
              <a:buClr>
                <a:schemeClr val="dk1"/>
              </a:buClr>
              <a:buSzPts val="6300"/>
              <a:buChar char="●"/>
              <a:defRPr>
                <a:solidFill>
                  <a:schemeClr val="dk1"/>
                </a:solidFill>
              </a:defRPr>
            </a:lvl4pPr>
            <a:lvl5pPr indent="-628650" lvl="4" marL="2286000">
              <a:spcBef>
                <a:spcPts val="0"/>
              </a:spcBef>
              <a:spcAft>
                <a:spcPts val="0"/>
              </a:spcAft>
              <a:buClr>
                <a:schemeClr val="dk1"/>
              </a:buClr>
              <a:buSzPts val="6300"/>
              <a:buChar char="○"/>
              <a:defRPr>
                <a:solidFill>
                  <a:schemeClr val="dk1"/>
                </a:solidFill>
              </a:defRPr>
            </a:lvl5pPr>
            <a:lvl6pPr indent="-628650" lvl="5" marL="2743200">
              <a:spcBef>
                <a:spcPts val="0"/>
              </a:spcBef>
              <a:spcAft>
                <a:spcPts val="0"/>
              </a:spcAft>
              <a:buClr>
                <a:schemeClr val="dk1"/>
              </a:buClr>
              <a:buSzPts val="6300"/>
              <a:buChar char="■"/>
              <a:defRPr>
                <a:solidFill>
                  <a:schemeClr val="dk1"/>
                </a:solidFill>
              </a:defRPr>
            </a:lvl6pPr>
            <a:lvl7pPr indent="-628650" lvl="6" marL="3200400">
              <a:spcBef>
                <a:spcPts val="0"/>
              </a:spcBef>
              <a:spcAft>
                <a:spcPts val="0"/>
              </a:spcAft>
              <a:buClr>
                <a:schemeClr val="dk1"/>
              </a:buClr>
              <a:buSzPts val="6300"/>
              <a:buChar char="●"/>
              <a:defRPr>
                <a:solidFill>
                  <a:schemeClr val="dk1"/>
                </a:solidFill>
              </a:defRPr>
            </a:lvl7pPr>
            <a:lvl8pPr indent="-628650" lvl="7" marL="3657600">
              <a:spcBef>
                <a:spcPts val="0"/>
              </a:spcBef>
              <a:spcAft>
                <a:spcPts val="0"/>
              </a:spcAft>
              <a:buClr>
                <a:schemeClr val="dk1"/>
              </a:buClr>
              <a:buSzPts val="6300"/>
              <a:buChar char="○"/>
              <a:defRPr>
                <a:solidFill>
                  <a:schemeClr val="dk1"/>
                </a:solidFill>
              </a:defRPr>
            </a:lvl8pPr>
            <a:lvl9pPr indent="-628650" lvl="8" marL="4114800">
              <a:spcBef>
                <a:spcPts val="0"/>
              </a:spcBef>
              <a:spcAft>
                <a:spcPts val="0"/>
              </a:spcAft>
              <a:buClr>
                <a:schemeClr val="dk1"/>
              </a:buClr>
              <a:buSzPts val="6300"/>
              <a:buChar char="■"/>
              <a:defRPr>
                <a:solidFill>
                  <a:schemeClr val="dk1"/>
                </a:solidFill>
              </a:defRPr>
            </a:lvl9pPr>
          </a:lstStyle>
          <a:p/>
        </p:txBody>
      </p:sp>
      <p:sp>
        <p:nvSpPr>
          <p:cNvPr id="40" name="Google Shape;40;p9"/>
          <p:cNvSpPr txBox="1"/>
          <p:nvPr>
            <p:ph idx="12" type="sldNum"/>
          </p:nvPr>
        </p:nvSpPr>
        <p:spPr>
          <a:xfrm>
            <a:off x="27111865" y="33160653"/>
            <a:ext cx="1755900" cy="2799000"/>
          </a:xfrm>
          <a:prstGeom prst="rect">
            <a:avLst/>
          </a:prstGeom>
        </p:spPr>
        <p:txBody>
          <a:bodyPr anchorCtr="0" anchor="ctr" bIns="411750" lIns="411750" spcFirstLastPara="1" rIns="411750" wrap="square" tIns="41175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997440" y="30084089"/>
            <a:ext cx="19196100" cy="4302900"/>
          </a:xfrm>
          <a:prstGeom prst="rect">
            <a:avLst/>
          </a:prstGeom>
        </p:spPr>
        <p:txBody>
          <a:bodyPr anchorCtr="0" anchor="ctr" bIns="411750" lIns="411750" spcFirstLastPara="1" rIns="411750" wrap="square" tIns="411750">
            <a:normAutofit/>
          </a:bodyPr>
          <a:lstStyle>
            <a:lvl1pPr indent="-228600" lvl="0" marL="457200">
              <a:lnSpc>
                <a:spcPct val="100000"/>
              </a:lnSpc>
              <a:spcBef>
                <a:spcPts val="0"/>
              </a:spcBef>
              <a:spcAft>
                <a:spcPts val="0"/>
              </a:spcAft>
              <a:buSzPts val="8100"/>
              <a:buNone/>
              <a:defRPr/>
            </a:lvl1pPr>
          </a:lstStyle>
          <a:p/>
        </p:txBody>
      </p:sp>
      <p:sp>
        <p:nvSpPr>
          <p:cNvPr id="43" name="Google Shape;43;p10"/>
          <p:cNvSpPr txBox="1"/>
          <p:nvPr>
            <p:ph idx="12" type="sldNum"/>
          </p:nvPr>
        </p:nvSpPr>
        <p:spPr>
          <a:xfrm>
            <a:off x="27111865" y="33160653"/>
            <a:ext cx="1755900" cy="2799000"/>
          </a:xfrm>
          <a:prstGeom prst="rect">
            <a:avLst/>
          </a:prstGeom>
        </p:spPr>
        <p:txBody>
          <a:bodyPr anchorCtr="0" anchor="ctr" bIns="411750" lIns="411750" spcFirstLastPara="1" rIns="411750" wrap="square" tIns="41175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997440" y="7865778"/>
            <a:ext cx="27265800" cy="13962600"/>
          </a:xfrm>
          <a:prstGeom prst="rect">
            <a:avLst/>
          </a:prstGeom>
        </p:spPr>
        <p:txBody>
          <a:bodyPr anchorCtr="0" anchor="b" bIns="411750" lIns="411750" spcFirstLastPara="1" rIns="411750" wrap="square" tIns="411750">
            <a:normAutofit/>
          </a:bodyPr>
          <a:lstStyle>
            <a:lvl1pPr lvl="0" algn="ctr">
              <a:spcBef>
                <a:spcPts val="0"/>
              </a:spcBef>
              <a:spcAft>
                <a:spcPts val="0"/>
              </a:spcAft>
              <a:buSzPts val="54000"/>
              <a:buNone/>
              <a:defRPr sz="54000"/>
            </a:lvl1pPr>
            <a:lvl2pPr lvl="1" algn="ctr">
              <a:spcBef>
                <a:spcPts val="0"/>
              </a:spcBef>
              <a:spcAft>
                <a:spcPts val="0"/>
              </a:spcAft>
              <a:buSzPts val="54000"/>
              <a:buNone/>
              <a:defRPr sz="54000"/>
            </a:lvl2pPr>
            <a:lvl3pPr lvl="2" algn="ctr">
              <a:spcBef>
                <a:spcPts val="0"/>
              </a:spcBef>
              <a:spcAft>
                <a:spcPts val="0"/>
              </a:spcAft>
              <a:buSzPts val="54000"/>
              <a:buNone/>
              <a:defRPr sz="54000"/>
            </a:lvl3pPr>
            <a:lvl4pPr lvl="3" algn="ctr">
              <a:spcBef>
                <a:spcPts val="0"/>
              </a:spcBef>
              <a:spcAft>
                <a:spcPts val="0"/>
              </a:spcAft>
              <a:buSzPts val="54000"/>
              <a:buNone/>
              <a:defRPr sz="54000"/>
            </a:lvl4pPr>
            <a:lvl5pPr lvl="4" algn="ctr">
              <a:spcBef>
                <a:spcPts val="0"/>
              </a:spcBef>
              <a:spcAft>
                <a:spcPts val="0"/>
              </a:spcAft>
              <a:buSzPts val="54000"/>
              <a:buNone/>
              <a:defRPr sz="54000"/>
            </a:lvl5pPr>
            <a:lvl6pPr lvl="5" algn="ctr">
              <a:spcBef>
                <a:spcPts val="0"/>
              </a:spcBef>
              <a:spcAft>
                <a:spcPts val="0"/>
              </a:spcAft>
              <a:buSzPts val="54000"/>
              <a:buNone/>
              <a:defRPr sz="54000"/>
            </a:lvl6pPr>
            <a:lvl7pPr lvl="6" algn="ctr">
              <a:spcBef>
                <a:spcPts val="0"/>
              </a:spcBef>
              <a:spcAft>
                <a:spcPts val="0"/>
              </a:spcAft>
              <a:buSzPts val="54000"/>
              <a:buNone/>
              <a:defRPr sz="54000"/>
            </a:lvl7pPr>
            <a:lvl8pPr lvl="7" algn="ctr">
              <a:spcBef>
                <a:spcPts val="0"/>
              </a:spcBef>
              <a:spcAft>
                <a:spcPts val="0"/>
              </a:spcAft>
              <a:buSzPts val="54000"/>
              <a:buNone/>
              <a:defRPr sz="54000"/>
            </a:lvl8pPr>
            <a:lvl9pPr lvl="8" algn="ctr">
              <a:spcBef>
                <a:spcPts val="0"/>
              </a:spcBef>
              <a:spcAft>
                <a:spcPts val="0"/>
              </a:spcAft>
              <a:buSzPts val="54000"/>
              <a:buNone/>
              <a:defRPr sz="54000"/>
            </a:lvl9pPr>
          </a:lstStyle>
          <a:p>
            <a:r>
              <a:t>xx%</a:t>
            </a:r>
          </a:p>
        </p:txBody>
      </p:sp>
      <p:sp>
        <p:nvSpPr>
          <p:cNvPr id="46" name="Google Shape;46;p11"/>
          <p:cNvSpPr txBox="1"/>
          <p:nvPr>
            <p:ph idx="1" type="body"/>
          </p:nvPr>
        </p:nvSpPr>
        <p:spPr>
          <a:xfrm>
            <a:off x="997440" y="22415822"/>
            <a:ext cx="27265800" cy="9250200"/>
          </a:xfrm>
          <a:prstGeom prst="rect">
            <a:avLst/>
          </a:prstGeom>
        </p:spPr>
        <p:txBody>
          <a:bodyPr anchorCtr="0" anchor="t" bIns="411750" lIns="411750" spcFirstLastPara="1" rIns="411750" wrap="square" tIns="411750">
            <a:normAutofit/>
          </a:bodyPr>
          <a:lstStyle>
            <a:lvl1pPr indent="-742950" lvl="0" marL="457200" algn="ctr">
              <a:spcBef>
                <a:spcPts val="0"/>
              </a:spcBef>
              <a:spcAft>
                <a:spcPts val="0"/>
              </a:spcAft>
              <a:buSzPts val="8100"/>
              <a:buChar char="●"/>
              <a:defRPr/>
            </a:lvl1pPr>
            <a:lvl2pPr indent="-628650" lvl="1" marL="914400" algn="ctr">
              <a:spcBef>
                <a:spcPts val="0"/>
              </a:spcBef>
              <a:spcAft>
                <a:spcPts val="0"/>
              </a:spcAft>
              <a:buSzPts val="6300"/>
              <a:buChar char="○"/>
              <a:defRPr/>
            </a:lvl2pPr>
            <a:lvl3pPr indent="-628650" lvl="2" marL="1371600" algn="ctr">
              <a:spcBef>
                <a:spcPts val="0"/>
              </a:spcBef>
              <a:spcAft>
                <a:spcPts val="0"/>
              </a:spcAft>
              <a:buSzPts val="6300"/>
              <a:buChar char="■"/>
              <a:defRPr/>
            </a:lvl3pPr>
            <a:lvl4pPr indent="-628650" lvl="3" marL="1828800" algn="ctr">
              <a:spcBef>
                <a:spcPts val="0"/>
              </a:spcBef>
              <a:spcAft>
                <a:spcPts val="0"/>
              </a:spcAft>
              <a:buSzPts val="6300"/>
              <a:buChar char="●"/>
              <a:defRPr/>
            </a:lvl4pPr>
            <a:lvl5pPr indent="-628650" lvl="4" marL="2286000" algn="ctr">
              <a:spcBef>
                <a:spcPts val="0"/>
              </a:spcBef>
              <a:spcAft>
                <a:spcPts val="0"/>
              </a:spcAft>
              <a:buSzPts val="6300"/>
              <a:buChar char="○"/>
              <a:defRPr/>
            </a:lvl5pPr>
            <a:lvl6pPr indent="-628650" lvl="5" marL="2743200" algn="ctr">
              <a:spcBef>
                <a:spcPts val="0"/>
              </a:spcBef>
              <a:spcAft>
                <a:spcPts val="0"/>
              </a:spcAft>
              <a:buSzPts val="6300"/>
              <a:buChar char="■"/>
              <a:defRPr/>
            </a:lvl6pPr>
            <a:lvl7pPr indent="-628650" lvl="6" marL="3200400" algn="ctr">
              <a:spcBef>
                <a:spcPts val="0"/>
              </a:spcBef>
              <a:spcAft>
                <a:spcPts val="0"/>
              </a:spcAft>
              <a:buSzPts val="6300"/>
              <a:buChar char="●"/>
              <a:defRPr/>
            </a:lvl7pPr>
            <a:lvl8pPr indent="-628650" lvl="7" marL="3657600" algn="ctr">
              <a:spcBef>
                <a:spcPts val="0"/>
              </a:spcBef>
              <a:spcAft>
                <a:spcPts val="0"/>
              </a:spcAft>
              <a:buSzPts val="6300"/>
              <a:buChar char="○"/>
              <a:defRPr/>
            </a:lvl8pPr>
            <a:lvl9pPr indent="-628650" lvl="8" marL="4114800" algn="ctr">
              <a:spcBef>
                <a:spcPts val="0"/>
              </a:spcBef>
              <a:spcAft>
                <a:spcPts val="0"/>
              </a:spcAft>
              <a:buSzPts val="6300"/>
              <a:buChar char="■"/>
              <a:defRPr/>
            </a:lvl9pPr>
          </a:lstStyle>
          <a:p/>
        </p:txBody>
      </p:sp>
      <p:sp>
        <p:nvSpPr>
          <p:cNvPr id="47" name="Google Shape;47;p11"/>
          <p:cNvSpPr txBox="1"/>
          <p:nvPr>
            <p:ph idx="12" type="sldNum"/>
          </p:nvPr>
        </p:nvSpPr>
        <p:spPr>
          <a:xfrm>
            <a:off x="27111865" y="33160653"/>
            <a:ext cx="1755900" cy="2799000"/>
          </a:xfrm>
          <a:prstGeom prst="rect">
            <a:avLst/>
          </a:prstGeom>
        </p:spPr>
        <p:txBody>
          <a:bodyPr anchorCtr="0" anchor="ctr" bIns="411750" lIns="411750" spcFirstLastPara="1" rIns="411750" wrap="square" tIns="41175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27111865" y="33160653"/>
            <a:ext cx="1755900" cy="2799000"/>
          </a:xfrm>
          <a:prstGeom prst="rect">
            <a:avLst/>
          </a:prstGeom>
        </p:spPr>
        <p:txBody>
          <a:bodyPr anchorCtr="0" anchor="ctr" bIns="411750" lIns="411750" spcFirstLastPara="1" rIns="411750" wrap="square" tIns="41175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dark-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997440" y="3164622"/>
            <a:ext cx="27265800" cy="4072500"/>
          </a:xfrm>
          <a:prstGeom prst="rect">
            <a:avLst/>
          </a:prstGeom>
          <a:noFill/>
          <a:ln>
            <a:noFill/>
          </a:ln>
        </p:spPr>
        <p:txBody>
          <a:bodyPr anchorCtr="0" anchor="t" bIns="411750" lIns="411750" spcFirstLastPara="1" rIns="411750" wrap="square" tIns="411750">
            <a:normAutofit/>
          </a:bodyPr>
          <a:lstStyle>
            <a:lvl1pPr lvl="0">
              <a:spcBef>
                <a:spcPts val="0"/>
              </a:spcBef>
              <a:spcAft>
                <a:spcPts val="0"/>
              </a:spcAft>
              <a:buClr>
                <a:schemeClr val="dk1"/>
              </a:buClr>
              <a:buSzPts val="12600"/>
              <a:buNone/>
              <a:defRPr sz="12600">
                <a:solidFill>
                  <a:schemeClr val="dk1"/>
                </a:solidFill>
              </a:defRPr>
            </a:lvl1pPr>
            <a:lvl2pPr lvl="1">
              <a:spcBef>
                <a:spcPts val="0"/>
              </a:spcBef>
              <a:spcAft>
                <a:spcPts val="0"/>
              </a:spcAft>
              <a:buClr>
                <a:schemeClr val="dk1"/>
              </a:buClr>
              <a:buSzPts val="12600"/>
              <a:buNone/>
              <a:defRPr sz="12600">
                <a:solidFill>
                  <a:schemeClr val="dk1"/>
                </a:solidFill>
              </a:defRPr>
            </a:lvl2pPr>
            <a:lvl3pPr lvl="2">
              <a:spcBef>
                <a:spcPts val="0"/>
              </a:spcBef>
              <a:spcAft>
                <a:spcPts val="0"/>
              </a:spcAft>
              <a:buClr>
                <a:schemeClr val="dk1"/>
              </a:buClr>
              <a:buSzPts val="12600"/>
              <a:buNone/>
              <a:defRPr sz="12600">
                <a:solidFill>
                  <a:schemeClr val="dk1"/>
                </a:solidFill>
              </a:defRPr>
            </a:lvl3pPr>
            <a:lvl4pPr lvl="3">
              <a:spcBef>
                <a:spcPts val="0"/>
              </a:spcBef>
              <a:spcAft>
                <a:spcPts val="0"/>
              </a:spcAft>
              <a:buClr>
                <a:schemeClr val="dk1"/>
              </a:buClr>
              <a:buSzPts val="12600"/>
              <a:buNone/>
              <a:defRPr sz="12600">
                <a:solidFill>
                  <a:schemeClr val="dk1"/>
                </a:solidFill>
              </a:defRPr>
            </a:lvl4pPr>
            <a:lvl5pPr lvl="4">
              <a:spcBef>
                <a:spcPts val="0"/>
              </a:spcBef>
              <a:spcAft>
                <a:spcPts val="0"/>
              </a:spcAft>
              <a:buClr>
                <a:schemeClr val="dk1"/>
              </a:buClr>
              <a:buSzPts val="12600"/>
              <a:buNone/>
              <a:defRPr sz="12600">
                <a:solidFill>
                  <a:schemeClr val="dk1"/>
                </a:solidFill>
              </a:defRPr>
            </a:lvl5pPr>
            <a:lvl6pPr lvl="5">
              <a:spcBef>
                <a:spcPts val="0"/>
              </a:spcBef>
              <a:spcAft>
                <a:spcPts val="0"/>
              </a:spcAft>
              <a:buClr>
                <a:schemeClr val="dk1"/>
              </a:buClr>
              <a:buSzPts val="12600"/>
              <a:buNone/>
              <a:defRPr sz="12600">
                <a:solidFill>
                  <a:schemeClr val="dk1"/>
                </a:solidFill>
              </a:defRPr>
            </a:lvl6pPr>
            <a:lvl7pPr lvl="6">
              <a:spcBef>
                <a:spcPts val="0"/>
              </a:spcBef>
              <a:spcAft>
                <a:spcPts val="0"/>
              </a:spcAft>
              <a:buClr>
                <a:schemeClr val="dk1"/>
              </a:buClr>
              <a:buSzPts val="12600"/>
              <a:buNone/>
              <a:defRPr sz="12600">
                <a:solidFill>
                  <a:schemeClr val="dk1"/>
                </a:solidFill>
              </a:defRPr>
            </a:lvl7pPr>
            <a:lvl8pPr lvl="7">
              <a:spcBef>
                <a:spcPts val="0"/>
              </a:spcBef>
              <a:spcAft>
                <a:spcPts val="0"/>
              </a:spcAft>
              <a:buClr>
                <a:schemeClr val="dk1"/>
              </a:buClr>
              <a:buSzPts val="12600"/>
              <a:buNone/>
              <a:defRPr sz="12600">
                <a:solidFill>
                  <a:schemeClr val="dk1"/>
                </a:solidFill>
              </a:defRPr>
            </a:lvl8pPr>
            <a:lvl9pPr lvl="8">
              <a:spcBef>
                <a:spcPts val="0"/>
              </a:spcBef>
              <a:spcAft>
                <a:spcPts val="0"/>
              </a:spcAft>
              <a:buClr>
                <a:schemeClr val="dk1"/>
              </a:buClr>
              <a:buSzPts val="12600"/>
              <a:buNone/>
              <a:defRPr sz="12600">
                <a:solidFill>
                  <a:schemeClr val="dk1"/>
                </a:solidFill>
              </a:defRPr>
            </a:lvl9pPr>
          </a:lstStyle>
          <a:p/>
        </p:txBody>
      </p:sp>
      <p:sp>
        <p:nvSpPr>
          <p:cNvPr id="7" name="Google Shape;7;p1"/>
          <p:cNvSpPr txBox="1"/>
          <p:nvPr>
            <p:ph idx="1" type="body"/>
          </p:nvPr>
        </p:nvSpPr>
        <p:spPr>
          <a:xfrm>
            <a:off x="997440" y="8195378"/>
            <a:ext cx="27265800" cy="24294300"/>
          </a:xfrm>
          <a:prstGeom prst="rect">
            <a:avLst/>
          </a:prstGeom>
          <a:noFill/>
          <a:ln>
            <a:noFill/>
          </a:ln>
        </p:spPr>
        <p:txBody>
          <a:bodyPr anchorCtr="0" anchor="t" bIns="411750" lIns="411750" spcFirstLastPara="1" rIns="411750" wrap="square" tIns="411750">
            <a:normAutofit/>
          </a:bodyPr>
          <a:lstStyle>
            <a:lvl1pPr indent="-742950" lvl="0" marL="457200">
              <a:lnSpc>
                <a:spcPct val="115000"/>
              </a:lnSpc>
              <a:spcBef>
                <a:spcPts val="0"/>
              </a:spcBef>
              <a:spcAft>
                <a:spcPts val="0"/>
              </a:spcAft>
              <a:buClr>
                <a:schemeClr val="lt2"/>
              </a:buClr>
              <a:buSzPts val="8100"/>
              <a:buChar char="●"/>
              <a:defRPr sz="8100">
                <a:solidFill>
                  <a:schemeClr val="lt2"/>
                </a:solidFill>
              </a:defRPr>
            </a:lvl1pPr>
            <a:lvl2pPr indent="-628650" lvl="1" marL="914400">
              <a:lnSpc>
                <a:spcPct val="115000"/>
              </a:lnSpc>
              <a:spcBef>
                <a:spcPts val="0"/>
              </a:spcBef>
              <a:spcAft>
                <a:spcPts val="0"/>
              </a:spcAft>
              <a:buClr>
                <a:schemeClr val="lt2"/>
              </a:buClr>
              <a:buSzPts val="6300"/>
              <a:buChar char="○"/>
              <a:defRPr sz="6300">
                <a:solidFill>
                  <a:schemeClr val="lt2"/>
                </a:solidFill>
              </a:defRPr>
            </a:lvl2pPr>
            <a:lvl3pPr indent="-628650" lvl="2" marL="1371600">
              <a:lnSpc>
                <a:spcPct val="115000"/>
              </a:lnSpc>
              <a:spcBef>
                <a:spcPts val="0"/>
              </a:spcBef>
              <a:spcAft>
                <a:spcPts val="0"/>
              </a:spcAft>
              <a:buClr>
                <a:schemeClr val="lt2"/>
              </a:buClr>
              <a:buSzPts val="6300"/>
              <a:buChar char="■"/>
              <a:defRPr sz="6300">
                <a:solidFill>
                  <a:schemeClr val="lt2"/>
                </a:solidFill>
              </a:defRPr>
            </a:lvl3pPr>
            <a:lvl4pPr indent="-628650" lvl="3" marL="1828800">
              <a:lnSpc>
                <a:spcPct val="115000"/>
              </a:lnSpc>
              <a:spcBef>
                <a:spcPts val="0"/>
              </a:spcBef>
              <a:spcAft>
                <a:spcPts val="0"/>
              </a:spcAft>
              <a:buClr>
                <a:schemeClr val="lt2"/>
              </a:buClr>
              <a:buSzPts val="6300"/>
              <a:buChar char="●"/>
              <a:defRPr sz="6300">
                <a:solidFill>
                  <a:schemeClr val="lt2"/>
                </a:solidFill>
              </a:defRPr>
            </a:lvl4pPr>
            <a:lvl5pPr indent="-628650" lvl="4" marL="2286000">
              <a:lnSpc>
                <a:spcPct val="115000"/>
              </a:lnSpc>
              <a:spcBef>
                <a:spcPts val="0"/>
              </a:spcBef>
              <a:spcAft>
                <a:spcPts val="0"/>
              </a:spcAft>
              <a:buClr>
                <a:schemeClr val="lt2"/>
              </a:buClr>
              <a:buSzPts val="6300"/>
              <a:buChar char="○"/>
              <a:defRPr sz="6300">
                <a:solidFill>
                  <a:schemeClr val="lt2"/>
                </a:solidFill>
              </a:defRPr>
            </a:lvl5pPr>
            <a:lvl6pPr indent="-628650" lvl="5" marL="2743200">
              <a:lnSpc>
                <a:spcPct val="115000"/>
              </a:lnSpc>
              <a:spcBef>
                <a:spcPts val="0"/>
              </a:spcBef>
              <a:spcAft>
                <a:spcPts val="0"/>
              </a:spcAft>
              <a:buClr>
                <a:schemeClr val="lt2"/>
              </a:buClr>
              <a:buSzPts val="6300"/>
              <a:buChar char="■"/>
              <a:defRPr sz="6300">
                <a:solidFill>
                  <a:schemeClr val="lt2"/>
                </a:solidFill>
              </a:defRPr>
            </a:lvl6pPr>
            <a:lvl7pPr indent="-628650" lvl="6" marL="3200400">
              <a:lnSpc>
                <a:spcPct val="115000"/>
              </a:lnSpc>
              <a:spcBef>
                <a:spcPts val="0"/>
              </a:spcBef>
              <a:spcAft>
                <a:spcPts val="0"/>
              </a:spcAft>
              <a:buClr>
                <a:schemeClr val="lt2"/>
              </a:buClr>
              <a:buSzPts val="6300"/>
              <a:buChar char="●"/>
              <a:defRPr sz="6300">
                <a:solidFill>
                  <a:schemeClr val="lt2"/>
                </a:solidFill>
              </a:defRPr>
            </a:lvl7pPr>
            <a:lvl8pPr indent="-628650" lvl="7" marL="3657600">
              <a:lnSpc>
                <a:spcPct val="115000"/>
              </a:lnSpc>
              <a:spcBef>
                <a:spcPts val="0"/>
              </a:spcBef>
              <a:spcAft>
                <a:spcPts val="0"/>
              </a:spcAft>
              <a:buClr>
                <a:schemeClr val="lt2"/>
              </a:buClr>
              <a:buSzPts val="6300"/>
              <a:buChar char="○"/>
              <a:defRPr sz="6300">
                <a:solidFill>
                  <a:schemeClr val="lt2"/>
                </a:solidFill>
              </a:defRPr>
            </a:lvl8pPr>
            <a:lvl9pPr indent="-628650" lvl="8" marL="4114800">
              <a:lnSpc>
                <a:spcPct val="115000"/>
              </a:lnSpc>
              <a:spcBef>
                <a:spcPts val="0"/>
              </a:spcBef>
              <a:spcAft>
                <a:spcPts val="0"/>
              </a:spcAft>
              <a:buClr>
                <a:schemeClr val="lt2"/>
              </a:buClr>
              <a:buSzPts val="6300"/>
              <a:buChar char="■"/>
              <a:defRPr sz="6300">
                <a:solidFill>
                  <a:schemeClr val="lt2"/>
                </a:solidFill>
              </a:defRPr>
            </a:lvl9pPr>
          </a:lstStyle>
          <a:p/>
        </p:txBody>
      </p:sp>
      <p:sp>
        <p:nvSpPr>
          <p:cNvPr id="8" name="Google Shape;8;p1"/>
          <p:cNvSpPr txBox="1"/>
          <p:nvPr>
            <p:ph idx="12" type="sldNum"/>
          </p:nvPr>
        </p:nvSpPr>
        <p:spPr>
          <a:xfrm>
            <a:off x="27111865" y="33160653"/>
            <a:ext cx="1755900" cy="2799000"/>
          </a:xfrm>
          <a:prstGeom prst="rect">
            <a:avLst/>
          </a:prstGeom>
          <a:noFill/>
          <a:ln>
            <a:noFill/>
          </a:ln>
        </p:spPr>
        <p:txBody>
          <a:bodyPr anchorCtr="0" anchor="ctr" bIns="411750" lIns="411750" spcFirstLastPara="1" rIns="411750" wrap="square" tIns="411750">
            <a:normAutofit/>
          </a:bodyPr>
          <a:lstStyle>
            <a:lvl1pPr lvl="0" algn="r">
              <a:buNone/>
              <a:defRPr sz="4500">
                <a:solidFill>
                  <a:schemeClr val="lt2"/>
                </a:solidFill>
              </a:defRPr>
            </a:lvl1pPr>
            <a:lvl2pPr lvl="1" algn="r">
              <a:buNone/>
              <a:defRPr sz="4500">
                <a:solidFill>
                  <a:schemeClr val="lt2"/>
                </a:solidFill>
              </a:defRPr>
            </a:lvl2pPr>
            <a:lvl3pPr lvl="2" algn="r">
              <a:buNone/>
              <a:defRPr sz="4500">
                <a:solidFill>
                  <a:schemeClr val="lt2"/>
                </a:solidFill>
              </a:defRPr>
            </a:lvl3pPr>
            <a:lvl4pPr lvl="3" algn="r">
              <a:buNone/>
              <a:defRPr sz="4500">
                <a:solidFill>
                  <a:schemeClr val="lt2"/>
                </a:solidFill>
              </a:defRPr>
            </a:lvl4pPr>
            <a:lvl5pPr lvl="4" algn="r">
              <a:buNone/>
              <a:defRPr sz="4500">
                <a:solidFill>
                  <a:schemeClr val="lt2"/>
                </a:solidFill>
              </a:defRPr>
            </a:lvl5pPr>
            <a:lvl6pPr lvl="5" algn="r">
              <a:buNone/>
              <a:defRPr sz="4500">
                <a:solidFill>
                  <a:schemeClr val="lt2"/>
                </a:solidFill>
              </a:defRPr>
            </a:lvl6pPr>
            <a:lvl7pPr lvl="6" algn="r">
              <a:buNone/>
              <a:defRPr sz="4500">
                <a:solidFill>
                  <a:schemeClr val="lt2"/>
                </a:solidFill>
              </a:defRPr>
            </a:lvl7pPr>
            <a:lvl8pPr lvl="7" algn="r">
              <a:buNone/>
              <a:defRPr sz="4500">
                <a:solidFill>
                  <a:schemeClr val="lt2"/>
                </a:solidFill>
              </a:defRPr>
            </a:lvl8pPr>
            <a:lvl9pPr lvl="8" algn="r">
              <a:buNone/>
              <a:defRPr sz="4500">
                <a:solidFill>
                  <a:schemeClr val="lt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8.png"/><Relationship Id="rId10" Type="http://schemas.openxmlformats.org/officeDocument/2006/relationships/image" Target="../media/image12.jpg"/><Relationship Id="rId13" Type="http://schemas.openxmlformats.org/officeDocument/2006/relationships/image" Target="../media/image3.png"/><Relationship Id="rId12" Type="http://schemas.openxmlformats.org/officeDocument/2006/relationships/image" Target="../media/image11.png"/><Relationship Id="rId1" Type="http://schemas.openxmlformats.org/officeDocument/2006/relationships/slideLayout" Target="../slideLayouts/slideLayout3.xml"/><Relationship Id="rId2" Type="http://schemas.openxmlformats.org/officeDocument/2006/relationships/notesSlide" Target="../notesSlides/notesSlide1.xml"/><Relationship Id="rId3" Type="http://schemas.openxmlformats.org/officeDocument/2006/relationships/image" Target="../media/image9.png"/><Relationship Id="rId4" Type="http://schemas.openxmlformats.org/officeDocument/2006/relationships/image" Target="../media/image6.png"/><Relationship Id="rId9" Type="http://schemas.openxmlformats.org/officeDocument/2006/relationships/image" Target="../media/image13.jpg"/><Relationship Id="rId15" Type="http://schemas.openxmlformats.org/officeDocument/2006/relationships/image" Target="../media/image1.png"/><Relationship Id="rId14" Type="http://schemas.openxmlformats.org/officeDocument/2006/relationships/image" Target="../media/image7.png"/><Relationship Id="rId17" Type="http://schemas.openxmlformats.org/officeDocument/2006/relationships/image" Target="../media/image15.png"/><Relationship Id="rId16" Type="http://schemas.openxmlformats.org/officeDocument/2006/relationships/image" Target="../media/image4.png"/><Relationship Id="rId5" Type="http://schemas.openxmlformats.org/officeDocument/2006/relationships/image" Target="../media/image2.png"/><Relationship Id="rId6" Type="http://schemas.openxmlformats.org/officeDocument/2006/relationships/image" Target="../media/image14.png"/><Relationship Id="rId7" Type="http://schemas.openxmlformats.org/officeDocument/2006/relationships/image" Target="../media/image5.jpg"/><Relationship Id="rId8" Type="http://schemas.openxmlformats.org/officeDocument/2006/relationships/image" Target="../media/image10.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DBDB"/>
        </a:solidFill>
      </p:bgPr>
    </p:bg>
    <p:spTree>
      <p:nvGrpSpPr>
        <p:cNvPr id="53" name="Shape 53"/>
        <p:cNvGrpSpPr/>
        <p:nvPr/>
      </p:nvGrpSpPr>
      <p:grpSpPr>
        <a:xfrm>
          <a:off x="0" y="0"/>
          <a:ext cx="0" cy="0"/>
          <a:chOff x="0" y="0"/>
          <a:chExt cx="0" cy="0"/>
        </a:xfrm>
      </p:grpSpPr>
      <p:pic>
        <p:nvPicPr>
          <p:cNvPr id="54" name="Google Shape;54;p13"/>
          <p:cNvPicPr preferRelativeResize="0"/>
          <p:nvPr/>
        </p:nvPicPr>
        <p:blipFill>
          <a:blip r:embed="rId3">
            <a:alphaModFix/>
          </a:blip>
          <a:stretch>
            <a:fillRect/>
          </a:stretch>
        </p:blipFill>
        <p:spPr>
          <a:xfrm>
            <a:off x="12298972" y="768198"/>
            <a:ext cx="5037303" cy="4837525"/>
          </a:xfrm>
          <a:prstGeom prst="rect">
            <a:avLst/>
          </a:prstGeom>
          <a:noFill/>
          <a:ln>
            <a:noFill/>
          </a:ln>
        </p:spPr>
      </p:pic>
      <p:sp>
        <p:nvSpPr>
          <p:cNvPr id="55" name="Google Shape;55;p13"/>
          <p:cNvSpPr txBox="1"/>
          <p:nvPr/>
        </p:nvSpPr>
        <p:spPr>
          <a:xfrm>
            <a:off x="1611400" y="549200"/>
            <a:ext cx="5372100" cy="1524300"/>
          </a:xfrm>
          <a:prstGeom prst="rect">
            <a:avLst/>
          </a:prstGeom>
          <a:solidFill>
            <a:srgbClr val="F39292"/>
          </a:solidFill>
          <a:ln cap="flat" cmpd="sng" w="9525">
            <a:solidFill>
              <a:schemeClr val="dk1"/>
            </a:solidFill>
            <a:prstDash val="solid"/>
            <a:round/>
            <a:headEnd len="sm" w="sm" type="none"/>
            <a:tailEnd len="sm" w="sm" type="none"/>
          </a:ln>
        </p:spPr>
        <p:txBody>
          <a:bodyPr anchorCtr="0" anchor="t" bIns="411750" lIns="411750" spcFirstLastPara="1" rIns="411750" wrap="square" tIns="411750">
            <a:spAutoFit/>
          </a:bodyPr>
          <a:lstStyle/>
          <a:p>
            <a:pPr indent="0" lvl="0" marL="0" rtl="0" algn="ctr">
              <a:spcBef>
                <a:spcPts val="0"/>
              </a:spcBef>
              <a:spcAft>
                <a:spcPts val="0"/>
              </a:spcAft>
              <a:buNone/>
            </a:pPr>
            <a:r>
              <a:rPr lang="en" sz="4500">
                <a:solidFill>
                  <a:schemeClr val="dk1"/>
                </a:solidFill>
                <a:latin typeface="Barlow"/>
                <a:ea typeface="Barlow"/>
                <a:cs typeface="Barlow"/>
                <a:sym typeface="Barlow"/>
              </a:rPr>
              <a:t>CHALLENGES</a:t>
            </a:r>
            <a:endParaRPr sz="4500">
              <a:solidFill>
                <a:schemeClr val="dk1"/>
              </a:solidFill>
              <a:latin typeface="Barlow"/>
              <a:ea typeface="Barlow"/>
              <a:cs typeface="Barlow"/>
              <a:sym typeface="Barlow"/>
            </a:endParaRPr>
          </a:p>
        </p:txBody>
      </p:sp>
      <p:sp>
        <p:nvSpPr>
          <p:cNvPr id="56" name="Google Shape;56;p13"/>
          <p:cNvSpPr txBox="1"/>
          <p:nvPr/>
        </p:nvSpPr>
        <p:spPr>
          <a:xfrm>
            <a:off x="467000" y="2346125"/>
            <a:ext cx="9876900" cy="4433700"/>
          </a:xfrm>
          <a:prstGeom prst="rect">
            <a:avLst/>
          </a:prstGeom>
          <a:noFill/>
          <a:ln>
            <a:noFill/>
          </a:ln>
        </p:spPr>
        <p:txBody>
          <a:bodyPr anchorCtr="0" anchor="t" bIns="411750" lIns="411750" spcFirstLastPara="1" rIns="411750" wrap="square" tIns="411750">
            <a:spAutoFit/>
          </a:bodyPr>
          <a:lstStyle/>
          <a:p>
            <a:pPr indent="0" lvl="0" marL="0" rtl="0" algn="l">
              <a:spcBef>
                <a:spcPts val="0"/>
              </a:spcBef>
              <a:spcAft>
                <a:spcPts val="0"/>
              </a:spcAft>
              <a:buNone/>
            </a:pPr>
            <a:r>
              <a:rPr lang="en" sz="3900">
                <a:solidFill>
                  <a:srgbClr val="990000"/>
                </a:solidFill>
                <a:latin typeface="Advent Pro"/>
                <a:ea typeface="Advent Pro"/>
                <a:cs typeface="Advent Pro"/>
                <a:sym typeface="Advent Pro"/>
              </a:rPr>
              <a:t>The owner of The Juice Box is looking to increase social media engagement. The main platform we will focus on is Instagram. We have concluded that their target market spends most of their time on this platform., so advertising here will reach a majority of their consumers.</a:t>
            </a:r>
            <a:endParaRPr b="1" sz="2100">
              <a:solidFill>
                <a:srgbClr val="990000"/>
              </a:solidFill>
              <a:latin typeface="Advent Pro"/>
              <a:ea typeface="Advent Pro"/>
              <a:cs typeface="Advent Pro"/>
              <a:sym typeface="Advent Pro"/>
            </a:endParaRPr>
          </a:p>
        </p:txBody>
      </p:sp>
      <p:sp>
        <p:nvSpPr>
          <p:cNvPr id="57" name="Google Shape;57;p13"/>
          <p:cNvSpPr txBox="1"/>
          <p:nvPr/>
        </p:nvSpPr>
        <p:spPr>
          <a:xfrm>
            <a:off x="1274599" y="7092263"/>
            <a:ext cx="6394500" cy="1524300"/>
          </a:xfrm>
          <a:prstGeom prst="rect">
            <a:avLst/>
          </a:prstGeom>
          <a:solidFill>
            <a:srgbClr val="F39292"/>
          </a:solidFill>
          <a:ln cap="flat" cmpd="sng" w="9525">
            <a:solidFill>
              <a:schemeClr val="dk1"/>
            </a:solidFill>
            <a:prstDash val="solid"/>
            <a:round/>
            <a:headEnd len="sm" w="sm" type="none"/>
            <a:tailEnd len="sm" w="sm" type="none"/>
          </a:ln>
        </p:spPr>
        <p:txBody>
          <a:bodyPr anchorCtr="0" anchor="t" bIns="411750" lIns="411750" spcFirstLastPara="1" rIns="411750" wrap="square" tIns="411750">
            <a:spAutoFit/>
          </a:bodyPr>
          <a:lstStyle/>
          <a:p>
            <a:pPr indent="0" lvl="0" marL="0" rtl="0" algn="ctr">
              <a:spcBef>
                <a:spcPts val="0"/>
              </a:spcBef>
              <a:spcAft>
                <a:spcPts val="0"/>
              </a:spcAft>
              <a:buNone/>
            </a:pPr>
            <a:r>
              <a:rPr lang="en" sz="4500">
                <a:solidFill>
                  <a:schemeClr val="dk1"/>
                </a:solidFill>
                <a:latin typeface="Barlow"/>
                <a:ea typeface="Barlow"/>
                <a:cs typeface="Barlow"/>
                <a:sym typeface="Barlow"/>
              </a:rPr>
              <a:t>CONTENT CALENDAR</a:t>
            </a:r>
            <a:endParaRPr sz="4500">
              <a:solidFill>
                <a:schemeClr val="dk1"/>
              </a:solidFill>
              <a:latin typeface="Barlow"/>
              <a:ea typeface="Barlow"/>
              <a:cs typeface="Barlow"/>
              <a:sym typeface="Barlow"/>
            </a:endParaRPr>
          </a:p>
        </p:txBody>
      </p:sp>
      <p:grpSp>
        <p:nvGrpSpPr>
          <p:cNvPr id="58" name="Google Shape;58;p13"/>
          <p:cNvGrpSpPr/>
          <p:nvPr/>
        </p:nvGrpSpPr>
        <p:grpSpPr>
          <a:xfrm>
            <a:off x="486138" y="14981384"/>
            <a:ext cx="1561301" cy="6337881"/>
            <a:chOff x="659849" y="1340500"/>
            <a:chExt cx="2363101" cy="1420795"/>
          </a:xfrm>
        </p:grpSpPr>
        <p:sp>
          <p:nvSpPr>
            <p:cNvPr id="59" name="Google Shape;59;p13"/>
            <p:cNvSpPr/>
            <p:nvPr/>
          </p:nvSpPr>
          <p:spPr>
            <a:xfrm>
              <a:off x="659850" y="1340500"/>
              <a:ext cx="2363100" cy="572700"/>
            </a:xfrm>
            <a:prstGeom prst="rect">
              <a:avLst/>
            </a:prstGeom>
            <a:solidFill>
              <a:srgbClr val="F63E3D"/>
            </a:solidFill>
            <a:ln cap="flat" cmpd="sng" w="28575">
              <a:solidFill>
                <a:srgbClr val="F63E3D"/>
              </a:solidFill>
              <a:prstDash val="solid"/>
              <a:round/>
              <a:headEnd len="sm" w="sm" type="none"/>
              <a:tailEnd len="sm" w="sm" type="none"/>
            </a:ln>
          </p:spPr>
          <p:txBody>
            <a:bodyPr anchorCtr="0" anchor="ctr" bIns="411750" lIns="411750" spcFirstLastPara="1" rIns="411750" wrap="square" tIns="411750">
              <a:noAutofit/>
            </a:bodyPr>
            <a:lstStyle/>
            <a:p>
              <a:pPr indent="0" lvl="0" marL="0" rtl="0" algn="l">
                <a:spcBef>
                  <a:spcPts val="0"/>
                </a:spcBef>
                <a:spcAft>
                  <a:spcPts val="0"/>
                </a:spcAft>
                <a:buNone/>
              </a:pPr>
              <a:r>
                <a:t/>
              </a:r>
              <a:endParaRPr sz="5000">
                <a:solidFill>
                  <a:srgbClr val="F5F0E9"/>
                </a:solidFill>
                <a:highlight>
                  <a:srgbClr val="F63E3D"/>
                </a:highlight>
              </a:endParaRPr>
            </a:p>
          </p:txBody>
        </p:sp>
        <p:sp>
          <p:nvSpPr>
            <p:cNvPr id="60" name="Google Shape;60;p13"/>
            <p:cNvSpPr/>
            <p:nvPr/>
          </p:nvSpPr>
          <p:spPr>
            <a:xfrm>
              <a:off x="659849" y="1913195"/>
              <a:ext cx="2363100" cy="848100"/>
            </a:xfrm>
            <a:prstGeom prst="rect">
              <a:avLst/>
            </a:prstGeom>
            <a:solidFill>
              <a:srgbClr val="F5F0E9"/>
            </a:solidFill>
            <a:ln cap="flat" cmpd="sng" w="28575">
              <a:solidFill>
                <a:srgbClr val="F63E3D"/>
              </a:solidFill>
              <a:prstDash val="solid"/>
              <a:round/>
              <a:headEnd len="sm" w="sm" type="none"/>
              <a:tailEnd len="sm" w="sm" type="none"/>
            </a:ln>
          </p:spPr>
          <p:txBody>
            <a:bodyPr anchorCtr="0" anchor="ctr" bIns="411750" lIns="411750" spcFirstLastPara="1" rIns="411750" wrap="square" tIns="411750">
              <a:noAutofit/>
            </a:bodyPr>
            <a:lstStyle/>
            <a:p>
              <a:pPr indent="0" lvl="0" marL="0" rtl="0" algn="l">
                <a:spcBef>
                  <a:spcPts val="0"/>
                </a:spcBef>
                <a:spcAft>
                  <a:spcPts val="0"/>
                </a:spcAft>
                <a:buNone/>
              </a:pPr>
              <a:r>
                <a:t/>
              </a:r>
              <a:endParaRPr sz="5000">
                <a:solidFill>
                  <a:srgbClr val="F63E3D"/>
                </a:solidFill>
              </a:endParaRPr>
            </a:p>
          </p:txBody>
        </p:sp>
      </p:grpSp>
      <p:sp>
        <p:nvSpPr>
          <p:cNvPr id="61" name="Google Shape;61;p13"/>
          <p:cNvSpPr txBox="1"/>
          <p:nvPr/>
        </p:nvSpPr>
        <p:spPr>
          <a:xfrm>
            <a:off x="486327" y="13330525"/>
            <a:ext cx="1562100" cy="5589000"/>
          </a:xfrm>
          <a:prstGeom prst="rect">
            <a:avLst/>
          </a:prstGeom>
          <a:noFill/>
          <a:ln>
            <a:noFill/>
          </a:ln>
        </p:spPr>
        <p:txBody>
          <a:bodyPr anchorCtr="0" anchor="ctr" bIns="0" lIns="0" spcFirstLastPara="1" rIns="0" wrap="square" tIns="0">
            <a:noAutofit/>
          </a:bodyPr>
          <a:lstStyle/>
          <a:p>
            <a:pPr indent="0" lvl="0" marL="0" rtl="0" algn="ctr">
              <a:spcBef>
                <a:spcPts val="0"/>
              </a:spcBef>
              <a:spcAft>
                <a:spcPts val="0"/>
              </a:spcAft>
              <a:buNone/>
            </a:pPr>
            <a:r>
              <a:rPr lang="en" sz="5400">
                <a:solidFill>
                  <a:schemeClr val="dk1"/>
                </a:solidFill>
                <a:latin typeface="Advent Pro Medium"/>
                <a:ea typeface="Advent Pro Medium"/>
                <a:cs typeface="Advent Pro Medium"/>
                <a:sym typeface="Advent Pro Medium"/>
              </a:rPr>
              <a:t>Sun</a:t>
            </a:r>
            <a:endParaRPr sz="5400">
              <a:solidFill>
                <a:schemeClr val="dk1"/>
              </a:solidFill>
              <a:latin typeface="Advent Pro Medium"/>
              <a:ea typeface="Advent Pro Medium"/>
              <a:cs typeface="Advent Pro Medium"/>
              <a:sym typeface="Advent Pro Medium"/>
            </a:endParaRPr>
          </a:p>
        </p:txBody>
      </p:sp>
      <p:grpSp>
        <p:nvGrpSpPr>
          <p:cNvPr id="62" name="Google Shape;62;p13"/>
          <p:cNvGrpSpPr/>
          <p:nvPr/>
        </p:nvGrpSpPr>
        <p:grpSpPr>
          <a:xfrm>
            <a:off x="2063901" y="14981384"/>
            <a:ext cx="1561301" cy="6337881"/>
            <a:chOff x="659849" y="1340500"/>
            <a:chExt cx="2363101" cy="1420795"/>
          </a:xfrm>
        </p:grpSpPr>
        <p:sp>
          <p:nvSpPr>
            <p:cNvPr id="63" name="Google Shape;63;p13"/>
            <p:cNvSpPr/>
            <p:nvPr/>
          </p:nvSpPr>
          <p:spPr>
            <a:xfrm>
              <a:off x="659850" y="1340500"/>
              <a:ext cx="2363100" cy="572700"/>
            </a:xfrm>
            <a:prstGeom prst="rect">
              <a:avLst/>
            </a:prstGeom>
            <a:solidFill>
              <a:srgbClr val="F63E3D"/>
            </a:solidFill>
            <a:ln cap="flat" cmpd="sng" w="28575">
              <a:solidFill>
                <a:srgbClr val="F63E3D"/>
              </a:solidFill>
              <a:prstDash val="solid"/>
              <a:round/>
              <a:headEnd len="sm" w="sm" type="none"/>
              <a:tailEnd len="sm" w="sm" type="none"/>
            </a:ln>
          </p:spPr>
          <p:txBody>
            <a:bodyPr anchorCtr="0" anchor="ctr" bIns="411750" lIns="411750" spcFirstLastPara="1" rIns="411750" wrap="square" tIns="411750">
              <a:noAutofit/>
            </a:bodyPr>
            <a:lstStyle/>
            <a:p>
              <a:pPr indent="0" lvl="0" marL="0" rtl="0" algn="l">
                <a:spcBef>
                  <a:spcPts val="0"/>
                </a:spcBef>
                <a:spcAft>
                  <a:spcPts val="0"/>
                </a:spcAft>
                <a:buNone/>
              </a:pPr>
              <a:r>
                <a:t/>
              </a:r>
              <a:endParaRPr sz="5000">
                <a:solidFill>
                  <a:srgbClr val="F5F0E9"/>
                </a:solidFill>
                <a:highlight>
                  <a:srgbClr val="F63E3D"/>
                </a:highlight>
              </a:endParaRPr>
            </a:p>
          </p:txBody>
        </p:sp>
        <p:sp>
          <p:nvSpPr>
            <p:cNvPr id="64" name="Google Shape;64;p13"/>
            <p:cNvSpPr/>
            <p:nvPr/>
          </p:nvSpPr>
          <p:spPr>
            <a:xfrm>
              <a:off x="659849" y="1913195"/>
              <a:ext cx="2363100" cy="848100"/>
            </a:xfrm>
            <a:prstGeom prst="rect">
              <a:avLst/>
            </a:prstGeom>
            <a:solidFill>
              <a:srgbClr val="F5F0E9"/>
            </a:solidFill>
            <a:ln cap="flat" cmpd="sng" w="28575">
              <a:solidFill>
                <a:srgbClr val="F63E3D"/>
              </a:solidFill>
              <a:prstDash val="solid"/>
              <a:round/>
              <a:headEnd len="sm" w="sm" type="none"/>
              <a:tailEnd len="sm" w="sm" type="none"/>
            </a:ln>
          </p:spPr>
          <p:txBody>
            <a:bodyPr anchorCtr="0" anchor="ctr" bIns="411750" lIns="411750" spcFirstLastPara="1" rIns="411750" wrap="square" tIns="411750">
              <a:noAutofit/>
            </a:bodyPr>
            <a:lstStyle/>
            <a:p>
              <a:pPr indent="0" lvl="0" marL="0" rtl="0" algn="l">
                <a:spcBef>
                  <a:spcPts val="0"/>
                </a:spcBef>
                <a:spcAft>
                  <a:spcPts val="0"/>
                </a:spcAft>
                <a:buNone/>
              </a:pPr>
              <a:r>
                <a:t/>
              </a:r>
              <a:endParaRPr sz="5000">
                <a:solidFill>
                  <a:srgbClr val="F63E3D"/>
                </a:solidFill>
              </a:endParaRPr>
            </a:p>
          </p:txBody>
        </p:sp>
      </p:grpSp>
      <p:sp>
        <p:nvSpPr>
          <p:cNvPr id="65" name="Google Shape;65;p13"/>
          <p:cNvSpPr txBox="1"/>
          <p:nvPr/>
        </p:nvSpPr>
        <p:spPr>
          <a:xfrm>
            <a:off x="2288310" y="14848459"/>
            <a:ext cx="1319100" cy="2511000"/>
          </a:xfrm>
          <a:prstGeom prst="rect">
            <a:avLst/>
          </a:prstGeom>
          <a:noFill/>
          <a:ln>
            <a:noFill/>
          </a:ln>
        </p:spPr>
        <p:txBody>
          <a:bodyPr anchorCtr="0" anchor="ctr" bIns="0" lIns="0" spcFirstLastPara="1" rIns="0" wrap="square" tIns="0">
            <a:noAutofit/>
          </a:bodyPr>
          <a:lstStyle/>
          <a:p>
            <a:pPr indent="0" lvl="0" marL="0" rtl="0" algn="ctr">
              <a:spcBef>
                <a:spcPts val="0"/>
              </a:spcBef>
              <a:spcAft>
                <a:spcPts val="0"/>
              </a:spcAft>
              <a:buNone/>
            </a:pPr>
            <a:r>
              <a:rPr lang="en" sz="5400">
                <a:solidFill>
                  <a:schemeClr val="dk1"/>
                </a:solidFill>
                <a:latin typeface="Advent Pro Medium"/>
                <a:ea typeface="Advent Pro Medium"/>
                <a:cs typeface="Advent Pro Medium"/>
                <a:sym typeface="Advent Pro Medium"/>
              </a:rPr>
              <a:t>Mon</a:t>
            </a:r>
            <a:endParaRPr sz="5400">
              <a:solidFill>
                <a:schemeClr val="dk1"/>
              </a:solidFill>
              <a:latin typeface="Advent Pro Medium"/>
              <a:ea typeface="Advent Pro Medium"/>
              <a:cs typeface="Advent Pro Medium"/>
              <a:sym typeface="Advent Pro Medium"/>
            </a:endParaRPr>
          </a:p>
        </p:txBody>
      </p:sp>
      <p:grpSp>
        <p:nvGrpSpPr>
          <p:cNvPr id="66" name="Google Shape;66;p13"/>
          <p:cNvGrpSpPr/>
          <p:nvPr/>
        </p:nvGrpSpPr>
        <p:grpSpPr>
          <a:xfrm>
            <a:off x="3625819" y="14981384"/>
            <a:ext cx="1561301" cy="6337881"/>
            <a:chOff x="659849" y="1340500"/>
            <a:chExt cx="2363101" cy="1420795"/>
          </a:xfrm>
        </p:grpSpPr>
        <p:sp>
          <p:nvSpPr>
            <p:cNvPr id="67" name="Google Shape;67;p13"/>
            <p:cNvSpPr/>
            <p:nvPr/>
          </p:nvSpPr>
          <p:spPr>
            <a:xfrm>
              <a:off x="659850" y="1340500"/>
              <a:ext cx="2363100" cy="572700"/>
            </a:xfrm>
            <a:prstGeom prst="rect">
              <a:avLst/>
            </a:prstGeom>
            <a:solidFill>
              <a:srgbClr val="F63E3D"/>
            </a:solidFill>
            <a:ln cap="flat" cmpd="sng" w="28575">
              <a:solidFill>
                <a:srgbClr val="F63E3D"/>
              </a:solidFill>
              <a:prstDash val="solid"/>
              <a:round/>
              <a:headEnd len="sm" w="sm" type="none"/>
              <a:tailEnd len="sm" w="sm" type="none"/>
            </a:ln>
          </p:spPr>
          <p:txBody>
            <a:bodyPr anchorCtr="0" anchor="ctr" bIns="411750" lIns="411750" spcFirstLastPara="1" rIns="411750" wrap="square" tIns="411750">
              <a:noAutofit/>
            </a:bodyPr>
            <a:lstStyle/>
            <a:p>
              <a:pPr indent="0" lvl="0" marL="0" rtl="0" algn="l">
                <a:spcBef>
                  <a:spcPts val="0"/>
                </a:spcBef>
                <a:spcAft>
                  <a:spcPts val="0"/>
                </a:spcAft>
                <a:buNone/>
              </a:pPr>
              <a:r>
                <a:t/>
              </a:r>
              <a:endParaRPr sz="5000">
                <a:solidFill>
                  <a:srgbClr val="F5F0E9"/>
                </a:solidFill>
                <a:highlight>
                  <a:srgbClr val="F63E3D"/>
                </a:highlight>
              </a:endParaRPr>
            </a:p>
          </p:txBody>
        </p:sp>
        <p:sp>
          <p:nvSpPr>
            <p:cNvPr id="68" name="Google Shape;68;p13"/>
            <p:cNvSpPr/>
            <p:nvPr/>
          </p:nvSpPr>
          <p:spPr>
            <a:xfrm>
              <a:off x="659849" y="1913195"/>
              <a:ext cx="2363100" cy="848100"/>
            </a:xfrm>
            <a:prstGeom prst="rect">
              <a:avLst/>
            </a:prstGeom>
            <a:solidFill>
              <a:srgbClr val="F5F0E9"/>
            </a:solidFill>
            <a:ln cap="flat" cmpd="sng" w="28575">
              <a:solidFill>
                <a:srgbClr val="F63E3D"/>
              </a:solidFill>
              <a:prstDash val="solid"/>
              <a:round/>
              <a:headEnd len="sm" w="sm" type="none"/>
              <a:tailEnd len="sm" w="sm" type="none"/>
            </a:ln>
          </p:spPr>
          <p:txBody>
            <a:bodyPr anchorCtr="0" anchor="ctr" bIns="411750" lIns="411750" spcFirstLastPara="1" rIns="411750" wrap="square" tIns="411750">
              <a:noAutofit/>
            </a:bodyPr>
            <a:lstStyle/>
            <a:p>
              <a:pPr indent="0" lvl="0" marL="0" rtl="0" algn="l">
                <a:spcBef>
                  <a:spcPts val="0"/>
                </a:spcBef>
                <a:spcAft>
                  <a:spcPts val="0"/>
                </a:spcAft>
                <a:buNone/>
              </a:pPr>
              <a:r>
                <a:t/>
              </a:r>
              <a:endParaRPr sz="5000">
                <a:solidFill>
                  <a:srgbClr val="F63E3D"/>
                </a:solidFill>
              </a:endParaRPr>
            </a:p>
          </p:txBody>
        </p:sp>
      </p:grpSp>
      <p:sp>
        <p:nvSpPr>
          <p:cNvPr id="69" name="Google Shape;69;p13"/>
          <p:cNvSpPr txBox="1"/>
          <p:nvPr/>
        </p:nvSpPr>
        <p:spPr>
          <a:xfrm>
            <a:off x="3502887" y="14848459"/>
            <a:ext cx="1319100" cy="2511000"/>
          </a:xfrm>
          <a:prstGeom prst="rect">
            <a:avLst/>
          </a:prstGeom>
          <a:noFill/>
          <a:ln>
            <a:noFill/>
          </a:ln>
        </p:spPr>
        <p:txBody>
          <a:bodyPr anchorCtr="0" anchor="ctr" bIns="0" lIns="0" spcFirstLastPara="1" rIns="0" wrap="square" tIns="0">
            <a:noAutofit/>
          </a:bodyPr>
          <a:lstStyle/>
          <a:p>
            <a:pPr indent="0" lvl="0" marL="0" rtl="0" algn="ctr">
              <a:spcBef>
                <a:spcPts val="0"/>
              </a:spcBef>
              <a:spcAft>
                <a:spcPts val="0"/>
              </a:spcAft>
              <a:buNone/>
            </a:pPr>
            <a:r>
              <a:rPr lang="en" sz="5400">
                <a:solidFill>
                  <a:schemeClr val="dk1"/>
                </a:solidFill>
                <a:latin typeface="Advent Pro Medium"/>
                <a:ea typeface="Advent Pro Medium"/>
                <a:cs typeface="Advent Pro Medium"/>
                <a:sym typeface="Advent Pro Medium"/>
              </a:rPr>
              <a:t>Tue</a:t>
            </a:r>
            <a:endParaRPr sz="5400">
              <a:solidFill>
                <a:schemeClr val="dk1"/>
              </a:solidFill>
              <a:latin typeface="Advent Pro Medium"/>
              <a:ea typeface="Advent Pro Medium"/>
              <a:cs typeface="Advent Pro Medium"/>
              <a:sym typeface="Advent Pro Medium"/>
            </a:endParaRPr>
          </a:p>
        </p:txBody>
      </p:sp>
      <p:grpSp>
        <p:nvGrpSpPr>
          <p:cNvPr id="70" name="Google Shape;70;p13"/>
          <p:cNvGrpSpPr/>
          <p:nvPr/>
        </p:nvGrpSpPr>
        <p:grpSpPr>
          <a:xfrm>
            <a:off x="5203581" y="14981384"/>
            <a:ext cx="1561301" cy="6337881"/>
            <a:chOff x="659849" y="1340500"/>
            <a:chExt cx="2363101" cy="1420795"/>
          </a:xfrm>
        </p:grpSpPr>
        <p:sp>
          <p:nvSpPr>
            <p:cNvPr id="71" name="Google Shape;71;p13"/>
            <p:cNvSpPr/>
            <p:nvPr/>
          </p:nvSpPr>
          <p:spPr>
            <a:xfrm>
              <a:off x="659850" y="1340500"/>
              <a:ext cx="2363100" cy="572700"/>
            </a:xfrm>
            <a:prstGeom prst="rect">
              <a:avLst/>
            </a:prstGeom>
            <a:solidFill>
              <a:srgbClr val="F63E3D"/>
            </a:solidFill>
            <a:ln cap="flat" cmpd="sng" w="28575">
              <a:solidFill>
                <a:srgbClr val="F63E3D"/>
              </a:solidFill>
              <a:prstDash val="solid"/>
              <a:round/>
              <a:headEnd len="sm" w="sm" type="none"/>
              <a:tailEnd len="sm" w="sm" type="none"/>
            </a:ln>
          </p:spPr>
          <p:txBody>
            <a:bodyPr anchorCtr="0" anchor="ctr" bIns="411750" lIns="411750" spcFirstLastPara="1" rIns="411750" wrap="square" tIns="411750">
              <a:noAutofit/>
            </a:bodyPr>
            <a:lstStyle/>
            <a:p>
              <a:pPr indent="0" lvl="0" marL="0" rtl="0" algn="l">
                <a:spcBef>
                  <a:spcPts val="0"/>
                </a:spcBef>
                <a:spcAft>
                  <a:spcPts val="0"/>
                </a:spcAft>
                <a:buNone/>
              </a:pPr>
              <a:r>
                <a:t/>
              </a:r>
              <a:endParaRPr sz="5000">
                <a:solidFill>
                  <a:srgbClr val="F5F0E9"/>
                </a:solidFill>
                <a:highlight>
                  <a:srgbClr val="F63E3D"/>
                </a:highlight>
              </a:endParaRPr>
            </a:p>
          </p:txBody>
        </p:sp>
        <p:sp>
          <p:nvSpPr>
            <p:cNvPr id="72" name="Google Shape;72;p13"/>
            <p:cNvSpPr/>
            <p:nvPr/>
          </p:nvSpPr>
          <p:spPr>
            <a:xfrm>
              <a:off x="659849" y="1913195"/>
              <a:ext cx="2363100" cy="848100"/>
            </a:xfrm>
            <a:prstGeom prst="rect">
              <a:avLst/>
            </a:prstGeom>
            <a:solidFill>
              <a:srgbClr val="F5F0E9"/>
            </a:solidFill>
            <a:ln cap="flat" cmpd="sng" w="28575">
              <a:solidFill>
                <a:srgbClr val="F63E3D"/>
              </a:solidFill>
              <a:prstDash val="solid"/>
              <a:round/>
              <a:headEnd len="sm" w="sm" type="none"/>
              <a:tailEnd len="sm" w="sm" type="none"/>
            </a:ln>
          </p:spPr>
          <p:txBody>
            <a:bodyPr anchorCtr="0" anchor="ctr" bIns="411750" lIns="411750" spcFirstLastPara="1" rIns="411750" wrap="square" tIns="411750">
              <a:noAutofit/>
            </a:bodyPr>
            <a:lstStyle/>
            <a:p>
              <a:pPr indent="0" lvl="0" marL="0" rtl="0" algn="l">
                <a:spcBef>
                  <a:spcPts val="0"/>
                </a:spcBef>
                <a:spcAft>
                  <a:spcPts val="0"/>
                </a:spcAft>
                <a:buNone/>
              </a:pPr>
              <a:r>
                <a:t/>
              </a:r>
              <a:endParaRPr sz="5000">
                <a:solidFill>
                  <a:srgbClr val="F63E3D"/>
                </a:solidFill>
              </a:endParaRPr>
            </a:p>
          </p:txBody>
        </p:sp>
      </p:grpSp>
      <p:sp>
        <p:nvSpPr>
          <p:cNvPr id="73" name="Google Shape;73;p13"/>
          <p:cNvSpPr txBox="1"/>
          <p:nvPr/>
        </p:nvSpPr>
        <p:spPr>
          <a:xfrm>
            <a:off x="4674153" y="14723429"/>
            <a:ext cx="1376100" cy="2830500"/>
          </a:xfrm>
          <a:prstGeom prst="rect">
            <a:avLst/>
          </a:prstGeom>
          <a:noFill/>
          <a:ln>
            <a:noFill/>
          </a:ln>
        </p:spPr>
        <p:txBody>
          <a:bodyPr anchorCtr="0" anchor="ctr" bIns="0" lIns="0" spcFirstLastPara="1" rIns="0" wrap="square" tIns="0">
            <a:noAutofit/>
          </a:bodyPr>
          <a:lstStyle/>
          <a:p>
            <a:pPr indent="0" lvl="0" marL="0" rtl="0" algn="ctr">
              <a:spcBef>
                <a:spcPts val="0"/>
              </a:spcBef>
              <a:spcAft>
                <a:spcPts val="0"/>
              </a:spcAft>
              <a:buNone/>
            </a:pPr>
            <a:r>
              <a:rPr lang="en" sz="5400">
                <a:solidFill>
                  <a:schemeClr val="dk1"/>
                </a:solidFill>
                <a:latin typeface="Advent Pro Medium"/>
                <a:ea typeface="Advent Pro Medium"/>
                <a:cs typeface="Advent Pro Medium"/>
                <a:sym typeface="Advent Pro Medium"/>
              </a:rPr>
              <a:t>Wed</a:t>
            </a:r>
            <a:endParaRPr sz="5400">
              <a:solidFill>
                <a:schemeClr val="dk1"/>
              </a:solidFill>
              <a:latin typeface="Advent Pro Medium"/>
              <a:ea typeface="Advent Pro Medium"/>
              <a:cs typeface="Advent Pro Medium"/>
              <a:sym typeface="Advent Pro Medium"/>
            </a:endParaRPr>
          </a:p>
        </p:txBody>
      </p:sp>
      <p:grpSp>
        <p:nvGrpSpPr>
          <p:cNvPr id="74" name="Google Shape;74;p13"/>
          <p:cNvGrpSpPr/>
          <p:nvPr/>
        </p:nvGrpSpPr>
        <p:grpSpPr>
          <a:xfrm>
            <a:off x="6682314" y="14981384"/>
            <a:ext cx="1561301" cy="6337881"/>
            <a:chOff x="659849" y="1340500"/>
            <a:chExt cx="2363101" cy="1420795"/>
          </a:xfrm>
        </p:grpSpPr>
        <p:sp>
          <p:nvSpPr>
            <p:cNvPr id="75" name="Google Shape;75;p13"/>
            <p:cNvSpPr/>
            <p:nvPr/>
          </p:nvSpPr>
          <p:spPr>
            <a:xfrm>
              <a:off x="659850" y="1340500"/>
              <a:ext cx="2363100" cy="572700"/>
            </a:xfrm>
            <a:prstGeom prst="rect">
              <a:avLst/>
            </a:prstGeom>
            <a:solidFill>
              <a:srgbClr val="F63E3D"/>
            </a:solidFill>
            <a:ln cap="flat" cmpd="sng" w="28575">
              <a:solidFill>
                <a:srgbClr val="F63E3D"/>
              </a:solidFill>
              <a:prstDash val="solid"/>
              <a:round/>
              <a:headEnd len="sm" w="sm" type="none"/>
              <a:tailEnd len="sm" w="sm" type="none"/>
            </a:ln>
          </p:spPr>
          <p:txBody>
            <a:bodyPr anchorCtr="0" anchor="ctr" bIns="411750" lIns="411750" spcFirstLastPara="1" rIns="411750" wrap="square" tIns="411750">
              <a:noAutofit/>
            </a:bodyPr>
            <a:lstStyle/>
            <a:p>
              <a:pPr indent="0" lvl="0" marL="0" rtl="0" algn="l">
                <a:spcBef>
                  <a:spcPts val="0"/>
                </a:spcBef>
                <a:spcAft>
                  <a:spcPts val="0"/>
                </a:spcAft>
                <a:buNone/>
              </a:pPr>
              <a:r>
                <a:t/>
              </a:r>
              <a:endParaRPr sz="5000">
                <a:solidFill>
                  <a:srgbClr val="F5F0E9"/>
                </a:solidFill>
                <a:highlight>
                  <a:srgbClr val="F63E3D"/>
                </a:highlight>
              </a:endParaRPr>
            </a:p>
          </p:txBody>
        </p:sp>
        <p:sp>
          <p:nvSpPr>
            <p:cNvPr id="76" name="Google Shape;76;p13"/>
            <p:cNvSpPr/>
            <p:nvPr/>
          </p:nvSpPr>
          <p:spPr>
            <a:xfrm>
              <a:off x="659849" y="1913195"/>
              <a:ext cx="2363100" cy="848100"/>
            </a:xfrm>
            <a:prstGeom prst="rect">
              <a:avLst/>
            </a:prstGeom>
            <a:solidFill>
              <a:srgbClr val="F5F0E9"/>
            </a:solidFill>
            <a:ln cap="flat" cmpd="sng" w="28575">
              <a:solidFill>
                <a:srgbClr val="F63E3D"/>
              </a:solidFill>
              <a:prstDash val="solid"/>
              <a:round/>
              <a:headEnd len="sm" w="sm" type="none"/>
              <a:tailEnd len="sm" w="sm" type="none"/>
            </a:ln>
          </p:spPr>
          <p:txBody>
            <a:bodyPr anchorCtr="0" anchor="ctr" bIns="411750" lIns="411750" spcFirstLastPara="1" rIns="411750" wrap="square" tIns="411750">
              <a:noAutofit/>
            </a:bodyPr>
            <a:lstStyle/>
            <a:p>
              <a:pPr indent="0" lvl="0" marL="0" rtl="0" algn="l">
                <a:spcBef>
                  <a:spcPts val="0"/>
                </a:spcBef>
                <a:spcAft>
                  <a:spcPts val="0"/>
                </a:spcAft>
                <a:buNone/>
              </a:pPr>
              <a:r>
                <a:t/>
              </a:r>
              <a:endParaRPr sz="5000">
                <a:solidFill>
                  <a:srgbClr val="F63E3D"/>
                </a:solidFill>
              </a:endParaRPr>
            </a:p>
          </p:txBody>
        </p:sp>
      </p:grpSp>
      <p:sp>
        <p:nvSpPr>
          <p:cNvPr id="77" name="Google Shape;77;p13"/>
          <p:cNvSpPr txBox="1"/>
          <p:nvPr/>
        </p:nvSpPr>
        <p:spPr>
          <a:xfrm>
            <a:off x="6682503" y="13330525"/>
            <a:ext cx="1562100" cy="5589000"/>
          </a:xfrm>
          <a:prstGeom prst="rect">
            <a:avLst/>
          </a:prstGeom>
          <a:noFill/>
          <a:ln>
            <a:noFill/>
          </a:ln>
        </p:spPr>
        <p:txBody>
          <a:bodyPr anchorCtr="0" anchor="ctr" bIns="0" lIns="0" spcFirstLastPara="1" rIns="0" wrap="square" tIns="0">
            <a:noAutofit/>
          </a:bodyPr>
          <a:lstStyle/>
          <a:p>
            <a:pPr indent="0" lvl="0" marL="0" rtl="0" algn="ctr">
              <a:spcBef>
                <a:spcPts val="0"/>
              </a:spcBef>
              <a:spcAft>
                <a:spcPts val="0"/>
              </a:spcAft>
              <a:buNone/>
            </a:pPr>
            <a:r>
              <a:rPr lang="en" sz="5400">
                <a:solidFill>
                  <a:schemeClr val="dk1"/>
                </a:solidFill>
                <a:latin typeface="Advent Pro Medium"/>
                <a:ea typeface="Advent Pro Medium"/>
                <a:cs typeface="Advent Pro Medium"/>
                <a:sym typeface="Advent Pro Medium"/>
              </a:rPr>
              <a:t>Thur</a:t>
            </a:r>
            <a:endParaRPr sz="5400">
              <a:solidFill>
                <a:schemeClr val="dk1"/>
              </a:solidFill>
              <a:latin typeface="Advent Pro Medium"/>
              <a:ea typeface="Advent Pro Medium"/>
              <a:cs typeface="Advent Pro Medium"/>
              <a:sym typeface="Advent Pro Medium"/>
            </a:endParaRPr>
          </a:p>
        </p:txBody>
      </p:sp>
      <p:grpSp>
        <p:nvGrpSpPr>
          <p:cNvPr id="78" name="Google Shape;78;p13"/>
          <p:cNvGrpSpPr/>
          <p:nvPr/>
        </p:nvGrpSpPr>
        <p:grpSpPr>
          <a:xfrm>
            <a:off x="8260077" y="14981384"/>
            <a:ext cx="1561301" cy="6337881"/>
            <a:chOff x="659849" y="1340500"/>
            <a:chExt cx="2363101" cy="1420795"/>
          </a:xfrm>
        </p:grpSpPr>
        <p:sp>
          <p:nvSpPr>
            <p:cNvPr id="79" name="Google Shape;79;p13"/>
            <p:cNvSpPr/>
            <p:nvPr/>
          </p:nvSpPr>
          <p:spPr>
            <a:xfrm>
              <a:off x="659850" y="1340500"/>
              <a:ext cx="2363100" cy="572700"/>
            </a:xfrm>
            <a:prstGeom prst="rect">
              <a:avLst/>
            </a:prstGeom>
            <a:solidFill>
              <a:srgbClr val="F63E3D"/>
            </a:solidFill>
            <a:ln cap="flat" cmpd="sng" w="28575">
              <a:solidFill>
                <a:srgbClr val="F63E3D"/>
              </a:solidFill>
              <a:prstDash val="solid"/>
              <a:round/>
              <a:headEnd len="sm" w="sm" type="none"/>
              <a:tailEnd len="sm" w="sm" type="none"/>
            </a:ln>
          </p:spPr>
          <p:txBody>
            <a:bodyPr anchorCtr="0" anchor="ctr" bIns="411750" lIns="411750" spcFirstLastPara="1" rIns="411750" wrap="square" tIns="411750">
              <a:noAutofit/>
            </a:bodyPr>
            <a:lstStyle/>
            <a:p>
              <a:pPr indent="0" lvl="0" marL="0" rtl="0" algn="l">
                <a:spcBef>
                  <a:spcPts val="0"/>
                </a:spcBef>
                <a:spcAft>
                  <a:spcPts val="0"/>
                </a:spcAft>
                <a:buNone/>
              </a:pPr>
              <a:r>
                <a:t/>
              </a:r>
              <a:endParaRPr sz="5000">
                <a:solidFill>
                  <a:srgbClr val="F5F0E9"/>
                </a:solidFill>
                <a:highlight>
                  <a:srgbClr val="F63E3D"/>
                </a:highlight>
              </a:endParaRPr>
            </a:p>
          </p:txBody>
        </p:sp>
        <p:sp>
          <p:nvSpPr>
            <p:cNvPr id="80" name="Google Shape;80;p13"/>
            <p:cNvSpPr/>
            <p:nvPr/>
          </p:nvSpPr>
          <p:spPr>
            <a:xfrm>
              <a:off x="659849" y="1913195"/>
              <a:ext cx="2363100" cy="848100"/>
            </a:xfrm>
            <a:prstGeom prst="rect">
              <a:avLst/>
            </a:prstGeom>
            <a:solidFill>
              <a:srgbClr val="F5F0E9"/>
            </a:solidFill>
            <a:ln cap="flat" cmpd="sng" w="28575">
              <a:solidFill>
                <a:srgbClr val="F63E3D"/>
              </a:solidFill>
              <a:prstDash val="solid"/>
              <a:round/>
              <a:headEnd len="sm" w="sm" type="none"/>
              <a:tailEnd len="sm" w="sm" type="none"/>
            </a:ln>
          </p:spPr>
          <p:txBody>
            <a:bodyPr anchorCtr="0" anchor="ctr" bIns="411750" lIns="411750" spcFirstLastPara="1" rIns="411750" wrap="square" tIns="411750">
              <a:noAutofit/>
            </a:bodyPr>
            <a:lstStyle/>
            <a:p>
              <a:pPr indent="0" lvl="0" marL="0" rtl="0" algn="l">
                <a:spcBef>
                  <a:spcPts val="0"/>
                </a:spcBef>
                <a:spcAft>
                  <a:spcPts val="0"/>
                </a:spcAft>
                <a:buNone/>
              </a:pPr>
              <a:r>
                <a:t/>
              </a:r>
              <a:endParaRPr sz="5000">
                <a:solidFill>
                  <a:srgbClr val="F63E3D"/>
                </a:solidFill>
              </a:endParaRPr>
            </a:p>
          </p:txBody>
        </p:sp>
      </p:grpSp>
      <p:sp>
        <p:nvSpPr>
          <p:cNvPr id="81" name="Google Shape;81;p13"/>
          <p:cNvSpPr txBox="1"/>
          <p:nvPr/>
        </p:nvSpPr>
        <p:spPr>
          <a:xfrm>
            <a:off x="8260265" y="13330525"/>
            <a:ext cx="1562100" cy="5589000"/>
          </a:xfrm>
          <a:prstGeom prst="rect">
            <a:avLst/>
          </a:prstGeom>
          <a:noFill/>
          <a:ln>
            <a:noFill/>
          </a:ln>
        </p:spPr>
        <p:txBody>
          <a:bodyPr anchorCtr="0" anchor="ctr" bIns="0" lIns="0" spcFirstLastPara="1" rIns="0" wrap="square" tIns="0">
            <a:noAutofit/>
          </a:bodyPr>
          <a:lstStyle/>
          <a:p>
            <a:pPr indent="0" lvl="0" marL="0" rtl="0" algn="ctr">
              <a:spcBef>
                <a:spcPts val="0"/>
              </a:spcBef>
              <a:spcAft>
                <a:spcPts val="0"/>
              </a:spcAft>
              <a:buNone/>
            </a:pPr>
            <a:r>
              <a:rPr lang="en" sz="5400">
                <a:solidFill>
                  <a:schemeClr val="dk1"/>
                </a:solidFill>
                <a:latin typeface="Advent Pro Medium"/>
                <a:ea typeface="Advent Pro Medium"/>
                <a:cs typeface="Advent Pro Medium"/>
                <a:sym typeface="Advent Pro Medium"/>
              </a:rPr>
              <a:t>Fri</a:t>
            </a:r>
            <a:endParaRPr sz="5400">
              <a:solidFill>
                <a:schemeClr val="dk1"/>
              </a:solidFill>
              <a:latin typeface="Advent Pro Medium"/>
              <a:ea typeface="Advent Pro Medium"/>
              <a:cs typeface="Advent Pro Medium"/>
              <a:sym typeface="Advent Pro Medium"/>
            </a:endParaRPr>
          </a:p>
        </p:txBody>
      </p:sp>
      <p:grpSp>
        <p:nvGrpSpPr>
          <p:cNvPr id="82" name="Google Shape;82;p13"/>
          <p:cNvGrpSpPr/>
          <p:nvPr/>
        </p:nvGrpSpPr>
        <p:grpSpPr>
          <a:xfrm>
            <a:off x="9822000" y="14981333"/>
            <a:ext cx="1882446" cy="6337881"/>
            <a:chOff x="659849" y="1340500"/>
            <a:chExt cx="2363101" cy="1420795"/>
          </a:xfrm>
        </p:grpSpPr>
        <p:sp>
          <p:nvSpPr>
            <p:cNvPr id="83" name="Google Shape;83;p13"/>
            <p:cNvSpPr/>
            <p:nvPr/>
          </p:nvSpPr>
          <p:spPr>
            <a:xfrm>
              <a:off x="659850" y="1340500"/>
              <a:ext cx="2363100" cy="572700"/>
            </a:xfrm>
            <a:prstGeom prst="rect">
              <a:avLst/>
            </a:prstGeom>
            <a:solidFill>
              <a:srgbClr val="F63E3D"/>
            </a:solidFill>
            <a:ln cap="flat" cmpd="sng" w="28575">
              <a:solidFill>
                <a:srgbClr val="F63E3D"/>
              </a:solidFill>
              <a:prstDash val="solid"/>
              <a:round/>
              <a:headEnd len="sm" w="sm" type="none"/>
              <a:tailEnd len="sm" w="sm" type="none"/>
            </a:ln>
          </p:spPr>
          <p:txBody>
            <a:bodyPr anchorCtr="0" anchor="ctr" bIns="411750" lIns="411750" spcFirstLastPara="1" rIns="411750" wrap="square" tIns="411750">
              <a:noAutofit/>
            </a:bodyPr>
            <a:lstStyle/>
            <a:p>
              <a:pPr indent="0" lvl="0" marL="0" rtl="0" algn="l">
                <a:spcBef>
                  <a:spcPts val="0"/>
                </a:spcBef>
                <a:spcAft>
                  <a:spcPts val="0"/>
                </a:spcAft>
                <a:buNone/>
              </a:pPr>
              <a:r>
                <a:t/>
              </a:r>
              <a:endParaRPr sz="5000">
                <a:solidFill>
                  <a:srgbClr val="F5F0E9"/>
                </a:solidFill>
                <a:highlight>
                  <a:srgbClr val="F63E3D"/>
                </a:highlight>
              </a:endParaRPr>
            </a:p>
          </p:txBody>
        </p:sp>
        <p:sp>
          <p:nvSpPr>
            <p:cNvPr id="84" name="Google Shape;84;p13"/>
            <p:cNvSpPr/>
            <p:nvPr/>
          </p:nvSpPr>
          <p:spPr>
            <a:xfrm>
              <a:off x="659849" y="1913195"/>
              <a:ext cx="2363100" cy="848100"/>
            </a:xfrm>
            <a:prstGeom prst="rect">
              <a:avLst/>
            </a:prstGeom>
            <a:solidFill>
              <a:srgbClr val="F5F0E9"/>
            </a:solidFill>
            <a:ln cap="flat" cmpd="sng" w="28575">
              <a:solidFill>
                <a:srgbClr val="F63E3D"/>
              </a:solidFill>
              <a:prstDash val="solid"/>
              <a:round/>
              <a:headEnd len="sm" w="sm" type="none"/>
              <a:tailEnd len="sm" w="sm" type="none"/>
            </a:ln>
          </p:spPr>
          <p:txBody>
            <a:bodyPr anchorCtr="0" anchor="ctr" bIns="411750" lIns="411750" spcFirstLastPara="1" rIns="411750" wrap="square" tIns="411750">
              <a:noAutofit/>
            </a:bodyPr>
            <a:lstStyle/>
            <a:p>
              <a:pPr indent="0" lvl="0" marL="0" rtl="0" algn="l">
                <a:spcBef>
                  <a:spcPts val="0"/>
                </a:spcBef>
                <a:spcAft>
                  <a:spcPts val="0"/>
                </a:spcAft>
                <a:buNone/>
              </a:pPr>
              <a:r>
                <a:t/>
              </a:r>
              <a:endParaRPr sz="5000">
                <a:solidFill>
                  <a:srgbClr val="F63E3D"/>
                </a:solidFill>
              </a:endParaRPr>
            </a:p>
          </p:txBody>
        </p:sp>
      </p:grpSp>
      <p:sp>
        <p:nvSpPr>
          <p:cNvPr id="85" name="Google Shape;85;p13"/>
          <p:cNvSpPr txBox="1"/>
          <p:nvPr/>
        </p:nvSpPr>
        <p:spPr>
          <a:xfrm>
            <a:off x="9822183" y="13330525"/>
            <a:ext cx="1562100" cy="5589000"/>
          </a:xfrm>
          <a:prstGeom prst="rect">
            <a:avLst/>
          </a:prstGeom>
          <a:noFill/>
          <a:ln>
            <a:noFill/>
          </a:ln>
        </p:spPr>
        <p:txBody>
          <a:bodyPr anchorCtr="0" anchor="ctr" bIns="0" lIns="0" spcFirstLastPara="1" rIns="0" wrap="square" tIns="0">
            <a:noAutofit/>
          </a:bodyPr>
          <a:lstStyle/>
          <a:p>
            <a:pPr indent="0" lvl="0" marL="0" rtl="0" algn="ctr">
              <a:spcBef>
                <a:spcPts val="0"/>
              </a:spcBef>
              <a:spcAft>
                <a:spcPts val="0"/>
              </a:spcAft>
              <a:buNone/>
            </a:pPr>
            <a:r>
              <a:rPr lang="en" sz="5400">
                <a:solidFill>
                  <a:schemeClr val="dk1"/>
                </a:solidFill>
                <a:latin typeface="Advent Pro Medium"/>
                <a:ea typeface="Advent Pro Medium"/>
                <a:cs typeface="Advent Pro Medium"/>
                <a:sym typeface="Advent Pro Medium"/>
              </a:rPr>
              <a:t>Sat</a:t>
            </a:r>
            <a:endParaRPr sz="5400">
              <a:solidFill>
                <a:schemeClr val="dk1"/>
              </a:solidFill>
              <a:latin typeface="Advent Pro Medium"/>
              <a:ea typeface="Advent Pro Medium"/>
              <a:cs typeface="Advent Pro Medium"/>
              <a:sym typeface="Advent Pro Medium"/>
            </a:endParaRPr>
          </a:p>
        </p:txBody>
      </p:sp>
      <p:pic>
        <p:nvPicPr>
          <p:cNvPr id="86" name="Google Shape;86;p13"/>
          <p:cNvPicPr preferRelativeResize="0"/>
          <p:nvPr/>
        </p:nvPicPr>
        <p:blipFill>
          <a:blip r:embed="rId4">
            <a:alphaModFix/>
          </a:blip>
          <a:stretch>
            <a:fillRect/>
          </a:stretch>
        </p:blipFill>
        <p:spPr>
          <a:xfrm>
            <a:off x="9232000" y="428975"/>
            <a:ext cx="3713574" cy="3301525"/>
          </a:xfrm>
          <a:prstGeom prst="rect">
            <a:avLst/>
          </a:prstGeom>
          <a:noFill/>
          <a:ln>
            <a:noFill/>
          </a:ln>
        </p:spPr>
      </p:pic>
      <p:sp>
        <p:nvSpPr>
          <p:cNvPr id="87" name="Google Shape;87;p13"/>
          <p:cNvSpPr txBox="1"/>
          <p:nvPr/>
        </p:nvSpPr>
        <p:spPr>
          <a:xfrm>
            <a:off x="13563752" y="16258221"/>
            <a:ext cx="6037500" cy="1524300"/>
          </a:xfrm>
          <a:prstGeom prst="rect">
            <a:avLst/>
          </a:prstGeom>
          <a:solidFill>
            <a:srgbClr val="F39292"/>
          </a:solidFill>
          <a:ln cap="flat" cmpd="sng" w="9525">
            <a:solidFill>
              <a:schemeClr val="dk1"/>
            </a:solidFill>
            <a:prstDash val="solid"/>
            <a:round/>
            <a:headEnd len="sm" w="sm" type="none"/>
            <a:tailEnd len="sm" w="sm" type="none"/>
          </a:ln>
        </p:spPr>
        <p:txBody>
          <a:bodyPr anchorCtr="0" anchor="t" bIns="411750" lIns="411750" spcFirstLastPara="1" rIns="411750" wrap="square" tIns="411750">
            <a:spAutoFit/>
          </a:bodyPr>
          <a:lstStyle/>
          <a:p>
            <a:pPr indent="0" lvl="0" marL="0" rtl="0" algn="ctr">
              <a:spcBef>
                <a:spcPts val="0"/>
              </a:spcBef>
              <a:spcAft>
                <a:spcPts val="0"/>
              </a:spcAft>
              <a:buNone/>
            </a:pPr>
            <a:r>
              <a:rPr lang="en" sz="4500">
                <a:solidFill>
                  <a:schemeClr val="dk1"/>
                </a:solidFill>
                <a:latin typeface="Barlow"/>
                <a:ea typeface="Barlow"/>
                <a:cs typeface="Barlow"/>
                <a:sym typeface="Barlow"/>
              </a:rPr>
              <a:t>GOALS</a:t>
            </a:r>
            <a:endParaRPr sz="4500">
              <a:solidFill>
                <a:schemeClr val="dk1"/>
              </a:solidFill>
              <a:latin typeface="Barlow"/>
              <a:ea typeface="Barlow"/>
              <a:cs typeface="Barlow"/>
              <a:sym typeface="Barlow"/>
            </a:endParaRPr>
          </a:p>
        </p:txBody>
      </p:sp>
      <p:sp>
        <p:nvSpPr>
          <p:cNvPr id="88" name="Google Shape;88;p13"/>
          <p:cNvSpPr txBox="1"/>
          <p:nvPr/>
        </p:nvSpPr>
        <p:spPr>
          <a:xfrm>
            <a:off x="9881679" y="6075603"/>
            <a:ext cx="10168200" cy="8620200"/>
          </a:xfrm>
          <a:prstGeom prst="rect">
            <a:avLst/>
          </a:prstGeom>
          <a:noFill/>
          <a:ln>
            <a:noFill/>
          </a:ln>
        </p:spPr>
        <p:txBody>
          <a:bodyPr anchorCtr="0" anchor="t" bIns="411750" lIns="411750" spcFirstLastPara="1" rIns="411750" wrap="square" tIns="411750">
            <a:spAutoFit/>
          </a:bodyPr>
          <a:lstStyle/>
          <a:p>
            <a:pPr indent="0" lvl="0" marL="0" rtl="0" algn="ctr">
              <a:spcBef>
                <a:spcPts val="0"/>
              </a:spcBef>
              <a:spcAft>
                <a:spcPts val="0"/>
              </a:spcAft>
              <a:buNone/>
            </a:pPr>
            <a:r>
              <a:rPr b="1" lang="en" sz="4600">
                <a:solidFill>
                  <a:srgbClr val="990000"/>
                </a:solidFill>
                <a:latin typeface="Advent Pro"/>
                <a:ea typeface="Advent Pro"/>
                <a:cs typeface="Advent Pro"/>
                <a:sym typeface="Advent Pro"/>
              </a:rPr>
              <a:t>With a storefront as cute as its name, The Juice Box has a lot to offer… Though the building is tiny, the menu is endless, and includes everything from fresh juices to protein-packed smoothies, as well as wraps and salads. The brand is </a:t>
            </a:r>
            <a:r>
              <a:rPr b="1" lang="en" sz="4600">
                <a:solidFill>
                  <a:srgbClr val="990000"/>
                </a:solidFill>
                <a:latin typeface="Advent Pro"/>
                <a:ea typeface="Advent Pro"/>
                <a:cs typeface="Advent Pro"/>
                <a:sym typeface="Advent Pro"/>
              </a:rPr>
              <a:t>located in North Hampton</a:t>
            </a:r>
            <a:r>
              <a:rPr b="1" lang="en" sz="4600">
                <a:solidFill>
                  <a:srgbClr val="990000"/>
                </a:solidFill>
                <a:latin typeface="Advent Pro"/>
                <a:ea typeface="Advent Pro"/>
                <a:cs typeface="Advent Pro"/>
                <a:sym typeface="Advent Pro"/>
              </a:rPr>
              <a:t> and is looking to grow and expand. After analyzing their strengths and weaknesses, we developed a set of goals to help them achieve success.</a:t>
            </a:r>
            <a:endParaRPr b="1" sz="4600">
              <a:solidFill>
                <a:srgbClr val="990000"/>
              </a:solidFill>
              <a:latin typeface="Advent Pro"/>
              <a:ea typeface="Advent Pro"/>
              <a:cs typeface="Advent Pro"/>
              <a:sym typeface="Advent Pro"/>
            </a:endParaRPr>
          </a:p>
        </p:txBody>
      </p:sp>
      <p:sp>
        <p:nvSpPr>
          <p:cNvPr id="89" name="Google Shape;89;p13"/>
          <p:cNvSpPr txBox="1"/>
          <p:nvPr/>
        </p:nvSpPr>
        <p:spPr>
          <a:xfrm>
            <a:off x="11308725" y="18446750"/>
            <a:ext cx="9655500" cy="7758300"/>
          </a:xfrm>
          <a:prstGeom prst="rect">
            <a:avLst/>
          </a:prstGeom>
          <a:noFill/>
          <a:ln>
            <a:noFill/>
          </a:ln>
        </p:spPr>
        <p:txBody>
          <a:bodyPr anchorCtr="0" anchor="t" bIns="411750" lIns="411750" spcFirstLastPara="1" rIns="411750" wrap="square" tIns="411750">
            <a:spAutoFit/>
          </a:bodyPr>
          <a:lstStyle/>
          <a:p>
            <a:pPr indent="-1314450" lvl="0" marL="2057400" rtl="0" algn="l">
              <a:lnSpc>
                <a:spcPct val="150000"/>
              </a:lnSpc>
              <a:spcBef>
                <a:spcPts val="0"/>
              </a:spcBef>
              <a:spcAft>
                <a:spcPts val="0"/>
              </a:spcAft>
              <a:buClr>
                <a:srgbClr val="B40B0B"/>
              </a:buClr>
              <a:buSzPts val="4500"/>
              <a:buFont typeface="Barlow"/>
              <a:buChar char="★"/>
            </a:pPr>
            <a:r>
              <a:rPr b="1" lang="en" sz="4500">
                <a:solidFill>
                  <a:srgbClr val="B40B0B"/>
                </a:solidFill>
                <a:latin typeface="Barlow"/>
                <a:ea typeface="Barlow"/>
                <a:cs typeface="Barlow"/>
                <a:sym typeface="Barlow"/>
              </a:rPr>
              <a:t>INCREASE ENGAGEMENT</a:t>
            </a:r>
            <a:endParaRPr b="1" sz="4500">
              <a:solidFill>
                <a:srgbClr val="B40B0B"/>
              </a:solidFill>
              <a:latin typeface="Barlow"/>
              <a:ea typeface="Barlow"/>
              <a:cs typeface="Barlow"/>
              <a:sym typeface="Barlow"/>
            </a:endParaRPr>
          </a:p>
          <a:p>
            <a:pPr indent="-1314450" lvl="0" marL="2057400" rtl="0" algn="l">
              <a:lnSpc>
                <a:spcPct val="150000"/>
              </a:lnSpc>
              <a:spcBef>
                <a:spcPts val="0"/>
              </a:spcBef>
              <a:spcAft>
                <a:spcPts val="0"/>
              </a:spcAft>
              <a:buClr>
                <a:srgbClr val="B40B0B"/>
              </a:buClr>
              <a:buSzPts val="4500"/>
              <a:buFont typeface="Barlow"/>
              <a:buChar char="★"/>
            </a:pPr>
            <a:r>
              <a:rPr b="1" lang="en" sz="4500">
                <a:solidFill>
                  <a:srgbClr val="B40B0B"/>
                </a:solidFill>
                <a:latin typeface="Barlow"/>
                <a:ea typeface="Barlow"/>
                <a:cs typeface="Barlow"/>
                <a:sym typeface="Barlow"/>
              </a:rPr>
              <a:t>ATTRACT NEW CUSTOMERS</a:t>
            </a:r>
            <a:endParaRPr b="1" sz="4500">
              <a:solidFill>
                <a:srgbClr val="B40B0B"/>
              </a:solidFill>
              <a:latin typeface="Barlow"/>
              <a:ea typeface="Barlow"/>
              <a:cs typeface="Barlow"/>
              <a:sym typeface="Barlow"/>
            </a:endParaRPr>
          </a:p>
          <a:p>
            <a:pPr indent="-1314450" lvl="0" marL="2057400" rtl="0" algn="l">
              <a:lnSpc>
                <a:spcPct val="150000"/>
              </a:lnSpc>
              <a:spcBef>
                <a:spcPts val="0"/>
              </a:spcBef>
              <a:spcAft>
                <a:spcPts val="0"/>
              </a:spcAft>
              <a:buClr>
                <a:srgbClr val="B40B0B"/>
              </a:buClr>
              <a:buSzPts val="4500"/>
              <a:buFont typeface="Barlow"/>
              <a:buChar char="★"/>
            </a:pPr>
            <a:r>
              <a:rPr b="1" lang="en" sz="4500">
                <a:solidFill>
                  <a:srgbClr val="B40B0B"/>
                </a:solidFill>
                <a:latin typeface="Barlow"/>
                <a:ea typeface="Barlow"/>
                <a:cs typeface="Barlow"/>
                <a:sym typeface="Barlow"/>
              </a:rPr>
              <a:t>IMPROVE BRAND RECOGNITION</a:t>
            </a:r>
            <a:endParaRPr b="1" sz="4500">
              <a:solidFill>
                <a:srgbClr val="B40B0B"/>
              </a:solidFill>
              <a:latin typeface="Barlow"/>
              <a:ea typeface="Barlow"/>
              <a:cs typeface="Barlow"/>
              <a:sym typeface="Barlow"/>
            </a:endParaRPr>
          </a:p>
          <a:p>
            <a:pPr indent="-1314450" lvl="0" marL="2057400" rtl="0" algn="l">
              <a:lnSpc>
                <a:spcPct val="150000"/>
              </a:lnSpc>
              <a:spcBef>
                <a:spcPts val="0"/>
              </a:spcBef>
              <a:spcAft>
                <a:spcPts val="0"/>
              </a:spcAft>
              <a:buClr>
                <a:srgbClr val="B40B0B"/>
              </a:buClr>
              <a:buSzPts val="4500"/>
              <a:buFont typeface="Barlow"/>
              <a:buChar char="★"/>
            </a:pPr>
            <a:r>
              <a:rPr b="1" lang="en" sz="4500">
                <a:solidFill>
                  <a:srgbClr val="B40B0B"/>
                </a:solidFill>
                <a:latin typeface="Barlow"/>
                <a:ea typeface="Barlow"/>
                <a:cs typeface="Barlow"/>
                <a:sym typeface="Barlow"/>
              </a:rPr>
              <a:t>INCREASE REVENUE GROWTH</a:t>
            </a:r>
            <a:endParaRPr b="1" sz="4500">
              <a:solidFill>
                <a:srgbClr val="B40B0B"/>
              </a:solidFill>
              <a:latin typeface="Barlow"/>
              <a:ea typeface="Barlow"/>
              <a:cs typeface="Barlow"/>
              <a:sym typeface="Barlow"/>
            </a:endParaRPr>
          </a:p>
        </p:txBody>
      </p:sp>
      <p:sp>
        <p:nvSpPr>
          <p:cNvPr id="90" name="Google Shape;90;p13"/>
          <p:cNvSpPr txBox="1"/>
          <p:nvPr/>
        </p:nvSpPr>
        <p:spPr>
          <a:xfrm>
            <a:off x="457200" y="17515199"/>
            <a:ext cx="1882500" cy="2986800"/>
          </a:xfrm>
          <a:prstGeom prst="rect">
            <a:avLst/>
          </a:prstGeom>
          <a:noFill/>
          <a:ln>
            <a:noFill/>
          </a:ln>
        </p:spPr>
        <p:txBody>
          <a:bodyPr anchorCtr="0" anchor="t" bIns="411750" lIns="411750" spcFirstLastPara="1" rIns="411750" wrap="square" tIns="411750">
            <a:spAutoFit/>
          </a:bodyPr>
          <a:lstStyle/>
          <a:p>
            <a:pPr indent="0" lvl="0" marL="0" rtl="0" algn="l">
              <a:spcBef>
                <a:spcPts val="0"/>
              </a:spcBef>
              <a:spcAft>
                <a:spcPts val="0"/>
              </a:spcAft>
              <a:buNone/>
            </a:pPr>
            <a:r>
              <a:rPr b="1" lang="en" sz="3200">
                <a:solidFill>
                  <a:srgbClr val="990000"/>
                </a:solidFill>
                <a:latin typeface="Advent Pro"/>
                <a:ea typeface="Advent Pro"/>
                <a:cs typeface="Advent Pro"/>
                <a:sym typeface="Advent Pro"/>
              </a:rPr>
              <a:t>-9am</a:t>
            </a:r>
            <a:endParaRPr b="1" sz="3200">
              <a:solidFill>
                <a:srgbClr val="990000"/>
              </a:solidFill>
              <a:latin typeface="Advent Pro"/>
              <a:ea typeface="Advent Pro"/>
              <a:cs typeface="Advent Pro"/>
              <a:sym typeface="Advent Pro"/>
            </a:endParaRPr>
          </a:p>
          <a:p>
            <a:pPr indent="0" lvl="0" marL="0" rtl="0" algn="l">
              <a:spcBef>
                <a:spcPts val="0"/>
              </a:spcBef>
              <a:spcAft>
                <a:spcPts val="0"/>
              </a:spcAft>
              <a:buNone/>
            </a:pPr>
            <a:r>
              <a:rPr lang="en" sz="2700">
                <a:solidFill>
                  <a:srgbClr val="990000"/>
                </a:solidFill>
                <a:latin typeface="Advent Pro"/>
                <a:ea typeface="Advent Pro"/>
                <a:cs typeface="Advent Pro"/>
                <a:sym typeface="Advent Pro"/>
              </a:rPr>
              <a:t>Insta </a:t>
            </a:r>
            <a:endParaRPr sz="2700">
              <a:solidFill>
                <a:srgbClr val="990000"/>
              </a:solidFill>
              <a:latin typeface="Advent Pro"/>
              <a:ea typeface="Advent Pro"/>
              <a:cs typeface="Advent Pro"/>
              <a:sym typeface="Advent Pro"/>
            </a:endParaRPr>
          </a:p>
          <a:p>
            <a:pPr indent="0" lvl="0" marL="0" rtl="0" algn="l">
              <a:spcBef>
                <a:spcPts val="0"/>
              </a:spcBef>
              <a:spcAft>
                <a:spcPts val="0"/>
              </a:spcAft>
              <a:buNone/>
            </a:pPr>
            <a:r>
              <a:rPr lang="en" sz="2700">
                <a:solidFill>
                  <a:srgbClr val="990000"/>
                </a:solidFill>
                <a:latin typeface="Advent Pro"/>
                <a:ea typeface="Advent Pro"/>
                <a:cs typeface="Advent Pro"/>
                <a:sym typeface="Advent Pro"/>
              </a:rPr>
              <a:t>Post</a:t>
            </a:r>
            <a:endParaRPr sz="2700">
              <a:solidFill>
                <a:srgbClr val="990000"/>
              </a:solidFill>
              <a:latin typeface="Advent Pro"/>
              <a:ea typeface="Advent Pro"/>
              <a:cs typeface="Advent Pro"/>
              <a:sym typeface="Advent Pro"/>
            </a:endParaRPr>
          </a:p>
          <a:p>
            <a:pPr indent="0" lvl="0" marL="0" rtl="0" algn="l">
              <a:spcBef>
                <a:spcPts val="0"/>
              </a:spcBef>
              <a:spcAft>
                <a:spcPts val="0"/>
              </a:spcAft>
              <a:buNone/>
            </a:pPr>
            <a:r>
              <a:rPr lang="en" sz="2700">
                <a:solidFill>
                  <a:srgbClr val="990000"/>
                </a:solidFill>
                <a:latin typeface="Advent Pro"/>
                <a:ea typeface="Advent Pro"/>
                <a:cs typeface="Advent Pro"/>
                <a:sym typeface="Advent Pro"/>
              </a:rPr>
              <a:t> &amp; Story</a:t>
            </a:r>
            <a:endParaRPr sz="2700">
              <a:solidFill>
                <a:srgbClr val="990000"/>
              </a:solidFill>
              <a:latin typeface="Advent Pro"/>
              <a:ea typeface="Advent Pro"/>
              <a:cs typeface="Advent Pro"/>
              <a:sym typeface="Advent Pro"/>
            </a:endParaRPr>
          </a:p>
        </p:txBody>
      </p:sp>
      <p:sp>
        <p:nvSpPr>
          <p:cNvPr id="91" name="Google Shape;91;p13"/>
          <p:cNvSpPr txBox="1"/>
          <p:nvPr/>
        </p:nvSpPr>
        <p:spPr>
          <a:xfrm>
            <a:off x="8099290" y="17512312"/>
            <a:ext cx="1882500" cy="2155500"/>
          </a:xfrm>
          <a:prstGeom prst="rect">
            <a:avLst/>
          </a:prstGeom>
          <a:noFill/>
          <a:ln>
            <a:noFill/>
          </a:ln>
        </p:spPr>
        <p:txBody>
          <a:bodyPr anchorCtr="0" anchor="t" bIns="411750" lIns="411750" spcFirstLastPara="1" rIns="411750" wrap="square" tIns="411750">
            <a:spAutoFit/>
          </a:bodyPr>
          <a:lstStyle/>
          <a:p>
            <a:pPr indent="0" lvl="0" marL="0" rtl="0" algn="l">
              <a:spcBef>
                <a:spcPts val="0"/>
              </a:spcBef>
              <a:spcAft>
                <a:spcPts val="0"/>
              </a:spcAft>
              <a:buNone/>
            </a:pPr>
            <a:r>
              <a:rPr b="1" lang="en" sz="3200">
                <a:solidFill>
                  <a:srgbClr val="990000"/>
                </a:solidFill>
                <a:latin typeface="Advent Pro"/>
                <a:ea typeface="Advent Pro"/>
                <a:cs typeface="Advent Pro"/>
                <a:sym typeface="Advent Pro"/>
              </a:rPr>
              <a:t>-4pm</a:t>
            </a:r>
            <a:endParaRPr b="1" sz="3200">
              <a:solidFill>
                <a:srgbClr val="990000"/>
              </a:solidFill>
              <a:latin typeface="Advent Pro"/>
              <a:ea typeface="Advent Pro"/>
              <a:cs typeface="Advent Pro"/>
              <a:sym typeface="Advent Pro"/>
            </a:endParaRPr>
          </a:p>
          <a:p>
            <a:pPr indent="0" lvl="0" marL="0" rtl="0" algn="l">
              <a:spcBef>
                <a:spcPts val="0"/>
              </a:spcBef>
              <a:spcAft>
                <a:spcPts val="0"/>
              </a:spcAft>
              <a:buNone/>
            </a:pPr>
            <a:r>
              <a:rPr lang="en" sz="2700">
                <a:solidFill>
                  <a:srgbClr val="990000"/>
                </a:solidFill>
                <a:latin typeface="Advent Pro"/>
                <a:ea typeface="Advent Pro"/>
                <a:cs typeface="Advent Pro"/>
                <a:sym typeface="Advent Pro"/>
              </a:rPr>
              <a:t>Insta</a:t>
            </a:r>
            <a:endParaRPr sz="2700">
              <a:solidFill>
                <a:srgbClr val="990000"/>
              </a:solidFill>
              <a:latin typeface="Advent Pro"/>
              <a:ea typeface="Advent Pro"/>
              <a:cs typeface="Advent Pro"/>
              <a:sym typeface="Advent Pro"/>
            </a:endParaRPr>
          </a:p>
          <a:p>
            <a:pPr indent="0" lvl="0" marL="0" rtl="0" algn="l">
              <a:spcBef>
                <a:spcPts val="0"/>
              </a:spcBef>
              <a:spcAft>
                <a:spcPts val="0"/>
              </a:spcAft>
              <a:buNone/>
            </a:pPr>
            <a:r>
              <a:rPr lang="en" sz="2700">
                <a:solidFill>
                  <a:srgbClr val="990000"/>
                </a:solidFill>
                <a:latin typeface="Advent Pro"/>
                <a:ea typeface="Advent Pro"/>
                <a:cs typeface="Advent Pro"/>
                <a:sym typeface="Advent Pro"/>
              </a:rPr>
              <a:t>Reel</a:t>
            </a:r>
            <a:endParaRPr sz="2700">
              <a:solidFill>
                <a:srgbClr val="990000"/>
              </a:solidFill>
              <a:latin typeface="Advent Pro"/>
              <a:ea typeface="Advent Pro"/>
              <a:cs typeface="Advent Pro"/>
              <a:sym typeface="Advent Pro"/>
            </a:endParaRPr>
          </a:p>
        </p:txBody>
      </p:sp>
      <p:sp>
        <p:nvSpPr>
          <p:cNvPr id="92" name="Google Shape;92;p13"/>
          <p:cNvSpPr txBox="1"/>
          <p:nvPr/>
        </p:nvSpPr>
        <p:spPr>
          <a:xfrm>
            <a:off x="9739009" y="17515199"/>
            <a:ext cx="2042400" cy="2986800"/>
          </a:xfrm>
          <a:prstGeom prst="rect">
            <a:avLst/>
          </a:prstGeom>
          <a:noFill/>
          <a:ln>
            <a:noFill/>
          </a:ln>
        </p:spPr>
        <p:txBody>
          <a:bodyPr anchorCtr="0" anchor="t" bIns="411750" lIns="411750" spcFirstLastPara="1" rIns="411750" wrap="square" tIns="411750">
            <a:spAutoFit/>
          </a:bodyPr>
          <a:lstStyle/>
          <a:p>
            <a:pPr indent="0" lvl="0" marL="0" rtl="0" algn="l">
              <a:spcBef>
                <a:spcPts val="0"/>
              </a:spcBef>
              <a:spcAft>
                <a:spcPts val="0"/>
              </a:spcAft>
              <a:buNone/>
            </a:pPr>
            <a:r>
              <a:rPr b="1" lang="en" sz="3200">
                <a:solidFill>
                  <a:srgbClr val="990000"/>
                </a:solidFill>
                <a:latin typeface="Advent Pro"/>
                <a:ea typeface="Advent Pro"/>
                <a:cs typeface="Advent Pro"/>
                <a:sym typeface="Advent Pro"/>
              </a:rPr>
              <a:t>-4pm</a:t>
            </a:r>
            <a:endParaRPr b="1" sz="3200">
              <a:solidFill>
                <a:srgbClr val="990000"/>
              </a:solidFill>
              <a:latin typeface="Advent Pro"/>
              <a:ea typeface="Advent Pro"/>
              <a:cs typeface="Advent Pro"/>
              <a:sym typeface="Advent Pro"/>
            </a:endParaRPr>
          </a:p>
          <a:p>
            <a:pPr indent="0" lvl="0" marL="0" rtl="0" algn="l">
              <a:spcBef>
                <a:spcPts val="0"/>
              </a:spcBef>
              <a:spcAft>
                <a:spcPts val="0"/>
              </a:spcAft>
              <a:buNone/>
            </a:pPr>
            <a:r>
              <a:rPr lang="en" sz="2700">
                <a:solidFill>
                  <a:srgbClr val="990000"/>
                </a:solidFill>
                <a:latin typeface="Advent Pro"/>
                <a:ea typeface="Advent Pro"/>
                <a:cs typeface="Advent Pro"/>
                <a:sym typeface="Advent Pro"/>
              </a:rPr>
              <a:t>Insta</a:t>
            </a:r>
            <a:endParaRPr sz="2700">
              <a:solidFill>
                <a:srgbClr val="990000"/>
              </a:solidFill>
              <a:latin typeface="Advent Pro"/>
              <a:ea typeface="Advent Pro"/>
              <a:cs typeface="Advent Pro"/>
              <a:sym typeface="Advent Pro"/>
            </a:endParaRPr>
          </a:p>
          <a:p>
            <a:pPr indent="0" lvl="0" marL="0" rtl="0" algn="l">
              <a:spcBef>
                <a:spcPts val="0"/>
              </a:spcBef>
              <a:spcAft>
                <a:spcPts val="0"/>
              </a:spcAft>
              <a:buNone/>
            </a:pPr>
            <a:r>
              <a:rPr lang="en" sz="2700">
                <a:solidFill>
                  <a:srgbClr val="990000"/>
                </a:solidFill>
                <a:latin typeface="Advent Pro"/>
                <a:ea typeface="Advent Pro"/>
                <a:cs typeface="Advent Pro"/>
                <a:sym typeface="Advent Pro"/>
              </a:rPr>
              <a:t>Post</a:t>
            </a:r>
            <a:endParaRPr sz="2700">
              <a:solidFill>
                <a:srgbClr val="990000"/>
              </a:solidFill>
              <a:latin typeface="Advent Pro"/>
              <a:ea typeface="Advent Pro"/>
              <a:cs typeface="Advent Pro"/>
              <a:sym typeface="Advent Pro"/>
            </a:endParaRPr>
          </a:p>
          <a:p>
            <a:pPr indent="0" lvl="0" marL="0" rtl="0" algn="l">
              <a:spcBef>
                <a:spcPts val="0"/>
              </a:spcBef>
              <a:spcAft>
                <a:spcPts val="0"/>
              </a:spcAft>
              <a:buNone/>
            </a:pPr>
            <a:r>
              <a:rPr lang="en" sz="2700">
                <a:solidFill>
                  <a:srgbClr val="990000"/>
                </a:solidFill>
                <a:latin typeface="Advent Pro"/>
                <a:ea typeface="Advent Pro"/>
                <a:cs typeface="Advent Pro"/>
                <a:sym typeface="Advent Pro"/>
              </a:rPr>
              <a:t>&amp;</a:t>
            </a:r>
            <a:endParaRPr sz="2700">
              <a:solidFill>
                <a:srgbClr val="990000"/>
              </a:solidFill>
              <a:latin typeface="Advent Pro"/>
              <a:ea typeface="Advent Pro"/>
              <a:cs typeface="Advent Pro"/>
              <a:sym typeface="Advent Pro"/>
            </a:endParaRPr>
          </a:p>
          <a:p>
            <a:pPr indent="0" lvl="0" marL="0" rtl="0" algn="l">
              <a:spcBef>
                <a:spcPts val="0"/>
              </a:spcBef>
              <a:spcAft>
                <a:spcPts val="0"/>
              </a:spcAft>
              <a:buNone/>
            </a:pPr>
            <a:r>
              <a:rPr lang="en" sz="2700">
                <a:solidFill>
                  <a:srgbClr val="990000"/>
                </a:solidFill>
                <a:latin typeface="Advent Pro"/>
                <a:ea typeface="Advent Pro"/>
                <a:cs typeface="Advent Pro"/>
                <a:sym typeface="Advent Pro"/>
              </a:rPr>
              <a:t>Story</a:t>
            </a:r>
            <a:endParaRPr sz="2700">
              <a:solidFill>
                <a:srgbClr val="990000"/>
              </a:solidFill>
              <a:latin typeface="Advent Pro"/>
              <a:ea typeface="Advent Pro"/>
              <a:cs typeface="Advent Pro"/>
              <a:sym typeface="Advent Pro"/>
            </a:endParaRPr>
          </a:p>
        </p:txBody>
      </p:sp>
      <p:sp>
        <p:nvSpPr>
          <p:cNvPr id="93" name="Google Shape;93;p13"/>
          <p:cNvSpPr txBox="1"/>
          <p:nvPr/>
        </p:nvSpPr>
        <p:spPr>
          <a:xfrm>
            <a:off x="6563325" y="17515202"/>
            <a:ext cx="1882500" cy="2986800"/>
          </a:xfrm>
          <a:prstGeom prst="rect">
            <a:avLst/>
          </a:prstGeom>
          <a:noFill/>
          <a:ln>
            <a:noFill/>
          </a:ln>
        </p:spPr>
        <p:txBody>
          <a:bodyPr anchorCtr="0" anchor="t" bIns="411750" lIns="411750" spcFirstLastPara="1" rIns="411750" wrap="square" tIns="411750">
            <a:spAutoFit/>
          </a:bodyPr>
          <a:lstStyle/>
          <a:p>
            <a:pPr indent="0" lvl="0" marL="0" rtl="0" algn="l">
              <a:spcBef>
                <a:spcPts val="0"/>
              </a:spcBef>
              <a:spcAft>
                <a:spcPts val="0"/>
              </a:spcAft>
              <a:buNone/>
            </a:pPr>
            <a:r>
              <a:rPr b="1" lang="en" sz="3200">
                <a:solidFill>
                  <a:srgbClr val="990000"/>
                </a:solidFill>
                <a:latin typeface="Advent Pro"/>
                <a:ea typeface="Advent Pro"/>
                <a:cs typeface="Advent Pro"/>
                <a:sym typeface="Advent Pro"/>
              </a:rPr>
              <a:t>-9am</a:t>
            </a:r>
            <a:endParaRPr b="1" sz="3200">
              <a:solidFill>
                <a:srgbClr val="990000"/>
              </a:solidFill>
              <a:latin typeface="Advent Pro"/>
              <a:ea typeface="Advent Pro"/>
              <a:cs typeface="Advent Pro"/>
              <a:sym typeface="Advent Pro"/>
            </a:endParaRPr>
          </a:p>
          <a:p>
            <a:pPr indent="0" lvl="0" marL="0" rtl="0" algn="l">
              <a:spcBef>
                <a:spcPts val="0"/>
              </a:spcBef>
              <a:spcAft>
                <a:spcPts val="0"/>
              </a:spcAft>
              <a:buNone/>
            </a:pPr>
            <a:r>
              <a:rPr lang="en" sz="2700">
                <a:solidFill>
                  <a:srgbClr val="990000"/>
                </a:solidFill>
                <a:latin typeface="Advent Pro"/>
                <a:ea typeface="Advent Pro"/>
                <a:cs typeface="Advent Pro"/>
                <a:sym typeface="Advent Pro"/>
              </a:rPr>
              <a:t>Insta</a:t>
            </a:r>
            <a:endParaRPr sz="2700">
              <a:solidFill>
                <a:srgbClr val="990000"/>
              </a:solidFill>
              <a:latin typeface="Advent Pro"/>
              <a:ea typeface="Advent Pro"/>
              <a:cs typeface="Advent Pro"/>
              <a:sym typeface="Advent Pro"/>
            </a:endParaRPr>
          </a:p>
          <a:p>
            <a:pPr indent="0" lvl="0" marL="0" rtl="0" algn="l">
              <a:spcBef>
                <a:spcPts val="0"/>
              </a:spcBef>
              <a:spcAft>
                <a:spcPts val="0"/>
              </a:spcAft>
              <a:buNone/>
            </a:pPr>
            <a:r>
              <a:rPr lang="en" sz="2700">
                <a:solidFill>
                  <a:srgbClr val="990000"/>
                </a:solidFill>
                <a:latin typeface="Advent Pro"/>
                <a:ea typeface="Advent Pro"/>
                <a:cs typeface="Advent Pro"/>
                <a:sym typeface="Advent Pro"/>
              </a:rPr>
              <a:t>Reel</a:t>
            </a:r>
            <a:endParaRPr sz="2700">
              <a:solidFill>
                <a:srgbClr val="990000"/>
              </a:solidFill>
              <a:latin typeface="Advent Pro"/>
              <a:ea typeface="Advent Pro"/>
              <a:cs typeface="Advent Pro"/>
              <a:sym typeface="Advent Pro"/>
            </a:endParaRPr>
          </a:p>
          <a:p>
            <a:pPr indent="0" lvl="0" marL="0" rtl="0" algn="l">
              <a:spcBef>
                <a:spcPts val="0"/>
              </a:spcBef>
              <a:spcAft>
                <a:spcPts val="0"/>
              </a:spcAft>
              <a:buNone/>
            </a:pPr>
            <a:r>
              <a:rPr lang="en" sz="2700">
                <a:solidFill>
                  <a:srgbClr val="990000"/>
                </a:solidFill>
                <a:latin typeface="Advent Pro"/>
                <a:ea typeface="Advent Pro"/>
                <a:cs typeface="Advent Pro"/>
                <a:sym typeface="Advent Pro"/>
              </a:rPr>
              <a:t>&amp;</a:t>
            </a:r>
            <a:endParaRPr sz="2700">
              <a:solidFill>
                <a:srgbClr val="990000"/>
              </a:solidFill>
              <a:latin typeface="Advent Pro"/>
              <a:ea typeface="Advent Pro"/>
              <a:cs typeface="Advent Pro"/>
              <a:sym typeface="Advent Pro"/>
            </a:endParaRPr>
          </a:p>
          <a:p>
            <a:pPr indent="0" lvl="0" marL="0" rtl="0" algn="l">
              <a:spcBef>
                <a:spcPts val="0"/>
              </a:spcBef>
              <a:spcAft>
                <a:spcPts val="0"/>
              </a:spcAft>
              <a:buNone/>
            </a:pPr>
            <a:r>
              <a:rPr lang="en" sz="2700">
                <a:solidFill>
                  <a:srgbClr val="990000"/>
                </a:solidFill>
                <a:latin typeface="Advent Pro"/>
                <a:ea typeface="Advent Pro"/>
                <a:cs typeface="Advent Pro"/>
                <a:sym typeface="Advent Pro"/>
              </a:rPr>
              <a:t>Story</a:t>
            </a:r>
            <a:endParaRPr sz="2700">
              <a:solidFill>
                <a:srgbClr val="990000"/>
              </a:solidFill>
              <a:latin typeface="Advent Pro"/>
              <a:ea typeface="Advent Pro"/>
              <a:cs typeface="Advent Pro"/>
              <a:sym typeface="Advent Pro"/>
            </a:endParaRPr>
          </a:p>
        </p:txBody>
      </p:sp>
      <p:sp>
        <p:nvSpPr>
          <p:cNvPr id="94" name="Google Shape;94;p13"/>
          <p:cNvSpPr txBox="1"/>
          <p:nvPr/>
        </p:nvSpPr>
        <p:spPr>
          <a:xfrm>
            <a:off x="3569849" y="17506524"/>
            <a:ext cx="2042400" cy="2571000"/>
          </a:xfrm>
          <a:prstGeom prst="rect">
            <a:avLst/>
          </a:prstGeom>
          <a:noFill/>
          <a:ln>
            <a:noFill/>
          </a:ln>
        </p:spPr>
        <p:txBody>
          <a:bodyPr anchorCtr="0" anchor="t" bIns="411750" lIns="411750" spcFirstLastPara="1" rIns="411750" wrap="square" tIns="411750">
            <a:spAutoFit/>
          </a:bodyPr>
          <a:lstStyle/>
          <a:p>
            <a:pPr indent="0" lvl="0" marL="0" rtl="0" algn="l">
              <a:spcBef>
                <a:spcPts val="0"/>
              </a:spcBef>
              <a:spcAft>
                <a:spcPts val="0"/>
              </a:spcAft>
              <a:buNone/>
            </a:pPr>
            <a:r>
              <a:rPr b="1" lang="en" sz="3200">
                <a:solidFill>
                  <a:srgbClr val="990000"/>
                </a:solidFill>
                <a:latin typeface="Advent Pro"/>
                <a:ea typeface="Advent Pro"/>
                <a:cs typeface="Advent Pro"/>
                <a:sym typeface="Advent Pro"/>
              </a:rPr>
              <a:t>-9am</a:t>
            </a:r>
            <a:endParaRPr b="1" sz="3200">
              <a:solidFill>
                <a:srgbClr val="990000"/>
              </a:solidFill>
              <a:latin typeface="Advent Pro"/>
              <a:ea typeface="Advent Pro"/>
              <a:cs typeface="Advent Pro"/>
              <a:sym typeface="Advent Pro"/>
            </a:endParaRPr>
          </a:p>
          <a:p>
            <a:pPr indent="0" lvl="0" marL="0" rtl="0" algn="l">
              <a:spcBef>
                <a:spcPts val="0"/>
              </a:spcBef>
              <a:spcAft>
                <a:spcPts val="0"/>
              </a:spcAft>
              <a:buNone/>
            </a:pPr>
            <a:r>
              <a:rPr lang="en" sz="2700">
                <a:solidFill>
                  <a:srgbClr val="990000"/>
                </a:solidFill>
                <a:latin typeface="Advent Pro"/>
                <a:ea typeface="Advent Pro"/>
                <a:cs typeface="Advent Pro"/>
                <a:sym typeface="Advent Pro"/>
              </a:rPr>
              <a:t>Insta </a:t>
            </a:r>
            <a:endParaRPr sz="2700">
              <a:solidFill>
                <a:srgbClr val="990000"/>
              </a:solidFill>
              <a:latin typeface="Advent Pro"/>
              <a:ea typeface="Advent Pro"/>
              <a:cs typeface="Advent Pro"/>
              <a:sym typeface="Advent Pro"/>
            </a:endParaRPr>
          </a:p>
          <a:p>
            <a:pPr indent="0" lvl="0" marL="0" rtl="0" algn="l">
              <a:spcBef>
                <a:spcPts val="0"/>
              </a:spcBef>
              <a:spcAft>
                <a:spcPts val="0"/>
              </a:spcAft>
              <a:buNone/>
            </a:pPr>
            <a:r>
              <a:rPr lang="en" sz="2700">
                <a:solidFill>
                  <a:srgbClr val="990000"/>
                </a:solidFill>
                <a:latin typeface="Advent Pro"/>
                <a:ea typeface="Advent Pro"/>
                <a:cs typeface="Advent Pro"/>
                <a:sym typeface="Advent Pro"/>
              </a:rPr>
              <a:t>Post</a:t>
            </a:r>
            <a:endParaRPr sz="2700">
              <a:solidFill>
                <a:srgbClr val="990000"/>
              </a:solidFill>
              <a:latin typeface="Advent Pro"/>
              <a:ea typeface="Advent Pro"/>
              <a:cs typeface="Advent Pro"/>
              <a:sym typeface="Advent Pro"/>
            </a:endParaRPr>
          </a:p>
          <a:p>
            <a:pPr indent="0" lvl="0" marL="0" rtl="0" algn="l">
              <a:spcBef>
                <a:spcPts val="0"/>
              </a:spcBef>
              <a:spcAft>
                <a:spcPts val="0"/>
              </a:spcAft>
              <a:buNone/>
            </a:pPr>
            <a:r>
              <a:rPr lang="en" sz="2700">
                <a:solidFill>
                  <a:srgbClr val="990000"/>
                </a:solidFill>
                <a:latin typeface="Advent Pro"/>
                <a:ea typeface="Advent Pro"/>
                <a:cs typeface="Advent Pro"/>
                <a:sym typeface="Advent Pro"/>
              </a:rPr>
              <a:t>&amp; Story</a:t>
            </a:r>
            <a:endParaRPr sz="2700">
              <a:solidFill>
                <a:srgbClr val="990000"/>
              </a:solidFill>
              <a:latin typeface="Advent Pro"/>
              <a:ea typeface="Advent Pro"/>
              <a:cs typeface="Advent Pro"/>
              <a:sym typeface="Advent Pro"/>
            </a:endParaRPr>
          </a:p>
        </p:txBody>
      </p:sp>
      <p:sp>
        <p:nvSpPr>
          <p:cNvPr id="95" name="Google Shape;95;p13"/>
          <p:cNvSpPr txBox="1"/>
          <p:nvPr/>
        </p:nvSpPr>
        <p:spPr>
          <a:xfrm>
            <a:off x="1986308" y="17515202"/>
            <a:ext cx="1882500" cy="2155500"/>
          </a:xfrm>
          <a:prstGeom prst="rect">
            <a:avLst/>
          </a:prstGeom>
          <a:noFill/>
          <a:ln>
            <a:noFill/>
          </a:ln>
        </p:spPr>
        <p:txBody>
          <a:bodyPr anchorCtr="0" anchor="t" bIns="411750" lIns="411750" spcFirstLastPara="1" rIns="411750" wrap="square" tIns="411750">
            <a:spAutoFit/>
          </a:bodyPr>
          <a:lstStyle/>
          <a:p>
            <a:pPr indent="0" lvl="0" marL="0" rtl="0" algn="l">
              <a:spcBef>
                <a:spcPts val="0"/>
              </a:spcBef>
              <a:spcAft>
                <a:spcPts val="0"/>
              </a:spcAft>
              <a:buNone/>
            </a:pPr>
            <a:r>
              <a:rPr b="1" lang="en" sz="3200">
                <a:solidFill>
                  <a:srgbClr val="990000"/>
                </a:solidFill>
                <a:latin typeface="Advent Pro"/>
                <a:ea typeface="Advent Pro"/>
                <a:cs typeface="Advent Pro"/>
                <a:sym typeface="Advent Pro"/>
              </a:rPr>
              <a:t>-10am</a:t>
            </a:r>
            <a:endParaRPr b="1" sz="3200">
              <a:solidFill>
                <a:srgbClr val="990000"/>
              </a:solidFill>
              <a:latin typeface="Advent Pro"/>
              <a:ea typeface="Advent Pro"/>
              <a:cs typeface="Advent Pro"/>
              <a:sym typeface="Advent Pro"/>
            </a:endParaRPr>
          </a:p>
          <a:p>
            <a:pPr indent="0" lvl="0" marL="0" rtl="0" algn="l">
              <a:spcBef>
                <a:spcPts val="0"/>
              </a:spcBef>
              <a:spcAft>
                <a:spcPts val="0"/>
              </a:spcAft>
              <a:buNone/>
            </a:pPr>
            <a:r>
              <a:rPr lang="en" sz="2700">
                <a:solidFill>
                  <a:srgbClr val="990000"/>
                </a:solidFill>
                <a:latin typeface="Advent Pro"/>
                <a:ea typeface="Advent Pro"/>
                <a:cs typeface="Advent Pro"/>
                <a:sym typeface="Advent Pro"/>
              </a:rPr>
              <a:t>Insta </a:t>
            </a:r>
            <a:endParaRPr sz="2700">
              <a:solidFill>
                <a:srgbClr val="990000"/>
              </a:solidFill>
              <a:latin typeface="Advent Pro"/>
              <a:ea typeface="Advent Pro"/>
              <a:cs typeface="Advent Pro"/>
              <a:sym typeface="Advent Pro"/>
            </a:endParaRPr>
          </a:p>
          <a:p>
            <a:pPr indent="0" lvl="0" marL="0" rtl="0" algn="l">
              <a:spcBef>
                <a:spcPts val="0"/>
              </a:spcBef>
              <a:spcAft>
                <a:spcPts val="0"/>
              </a:spcAft>
              <a:buNone/>
            </a:pPr>
            <a:r>
              <a:rPr lang="en" sz="2700">
                <a:solidFill>
                  <a:srgbClr val="990000"/>
                </a:solidFill>
                <a:latin typeface="Advent Pro"/>
                <a:ea typeface="Advent Pro"/>
                <a:cs typeface="Advent Pro"/>
                <a:sym typeface="Advent Pro"/>
              </a:rPr>
              <a:t>Post</a:t>
            </a:r>
            <a:endParaRPr sz="2700">
              <a:solidFill>
                <a:srgbClr val="990000"/>
              </a:solidFill>
              <a:latin typeface="Advent Pro"/>
              <a:ea typeface="Advent Pro"/>
              <a:cs typeface="Advent Pro"/>
              <a:sym typeface="Advent Pro"/>
            </a:endParaRPr>
          </a:p>
        </p:txBody>
      </p:sp>
      <p:sp>
        <p:nvSpPr>
          <p:cNvPr id="96" name="Google Shape;96;p13"/>
          <p:cNvSpPr txBox="1"/>
          <p:nvPr/>
        </p:nvSpPr>
        <p:spPr>
          <a:xfrm>
            <a:off x="5123264" y="17515202"/>
            <a:ext cx="1882500" cy="2155500"/>
          </a:xfrm>
          <a:prstGeom prst="rect">
            <a:avLst/>
          </a:prstGeom>
          <a:noFill/>
          <a:ln>
            <a:noFill/>
          </a:ln>
        </p:spPr>
        <p:txBody>
          <a:bodyPr anchorCtr="0" anchor="t" bIns="411750" lIns="411750" spcFirstLastPara="1" rIns="411750" wrap="square" tIns="411750">
            <a:spAutoFit/>
          </a:bodyPr>
          <a:lstStyle/>
          <a:p>
            <a:pPr indent="0" lvl="0" marL="0" rtl="0" algn="l">
              <a:spcBef>
                <a:spcPts val="0"/>
              </a:spcBef>
              <a:spcAft>
                <a:spcPts val="0"/>
              </a:spcAft>
              <a:buNone/>
            </a:pPr>
            <a:r>
              <a:rPr b="1" lang="en" sz="3200">
                <a:solidFill>
                  <a:srgbClr val="990000"/>
                </a:solidFill>
                <a:latin typeface="Advent Pro"/>
                <a:ea typeface="Advent Pro"/>
                <a:cs typeface="Advent Pro"/>
                <a:sym typeface="Advent Pro"/>
              </a:rPr>
              <a:t>-10am</a:t>
            </a:r>
            <a:endParaRPr b="1" sz="3200">
              <a:solidFill>
                <a:srgbClr val="990000"/>
              </a:solidFill>
              <a:latin typeface="Advent Pro"/>
              <a:ea typeface="Advent Pro"/>
              <a:cs typeface="Advent Pro"/>
              <a:sym typeface="Advent Pro"/>
            </a:endParaRPr>
          </a:p>
          <a:p>
            <a:pPr indent="0" lvl="0" marL="0" rtl="0" algn="l">
              <a:spcBef>
                <a:spcPts val="0"/>
              </a:spcBef>
              <a:spcAft>
                <a:spcPts val="0"/>
              </a:spcAft>
              <a:buNone/>
            </a:pPr>
            <a:r>
              <a:rPr lang="en" sz="2700">
                <a:solidFill>
                  <a:srgbClr val="990000"/>
                </a:solidFill>
                <a:latin typeface="Advent Pro"/>
                <a:ea typeface="Advent Pro"/>
                <a:cs typeface="Advent Pro"/>
                <a:sym typeface="Advent Pro"/>
              </a:rPr>
              <a:t>Insta </a:t>
            </a:r>
            <a:endParaRPr sz="2700">
              <a:solidFill>
                <a:srgbClr val="990000"/>
              </a:solidFill>
              <a:latin typeface="Advent Pro"/>
              <a:ea typeface="Advent Pro"/>
              <a:cs typeface="Advent Pro"/>
              <a:sym typeface="Advent Pro"/>
            </a:endParaRPr>
          </a:p>
          <a:p>
            <a:pPr indent="0" lvl="0" marL="0" rtl="0" algn="l">
              <a:spcBef>
                <a:spcPts val="0"/>
              </a:spcBef>
              <a:spcAft>
                <a:spcPts val="0"/>
              </a:spcAft>
              <a:buNone/>
            </a:pPr>
            <a:r>
              <a:rPr lang="en" sz="2700">
                <a:solidFill>
                  <a:srgbClr val="990000"/>
                </a:solidFill>
                <a:latin typeface="Advent Pro"/>
                <a:ea typeface="Advent Pro"/>
                <a:cs typeface="Advent Pro"/>
                <a:sym typeface="Advent Pro"/>
              </a:rPr>
              <a:t>Post</a:t>
            </a:r>
            <a:endParaRPr sz="2700">
              <a:solidFill>
                <a:srgbClr val="990000"/>
              </a:solidFill>
              <a:latin typeface="Advent Pro"/>
              <a:ea typeface="Advent Pro"/>
              <a:cs typeface="Advent Pro"/>
              <a:sym typeface="Advent Pro"/>
            </a:endParaRPr>
          </a:p>
        </p:txBody>
      </p:sp>
      <p:sp>
        <p:nvSpPr>
          <p:cNvPr id="97" name="Google Shape;97;p13"/>
          <p:cNvSpPr txBox="1"/>
          <p:nvPr/>
        </p:nvSpPr>
        <p:spPr>
          <a:xfrm>
            <a:off x="20679110" y="1947434"/>
            <a:ext cx="7945800" cy="15131400"/>
          </a:xfrm>
          <a:prstGeom prst="rect">
            <a:avLst/>
          </a:prstGeom>
          <a:noFill/>
          <a:ln>
            <a:noFill/>
          </a:ln>
        </p:spPr>
        <p:txBody>
          <a:bodyPr anchorCtr="0" anchor="t" bIns="411750" lIns="411750" spcFirstLastPara="1" rIns="411750" wrap="square" tIns="411750">
            <a:spAutoFit/>
          </a:bodyPr>
          <a:lstStyle/>
          <a:p>
            <a:pPr indent="0" lvl="0" marL="0" rtl="0" algn="l">
              <a:spcBef>
                <a:spcPts val="0"/>
              </a:spcBef>
              <a:spcAft>
                <a:spcPts val="0"/>
              </a:spcAft>
              <a:buNone/>
            </a:pPr>
            <a:r>
              <a:rPr b="1" lang="en" sz="5000" u="sng">
                <a:solidFill>
                  <a:srgbClr val="990000"/>
                </a:solidFill>
                <a:latin typeface="Advent Pro"/>
                <a:ea typeface="Advent Pro"/>
                <a:cs typeface="Advent Pro"/>
                <a:sym typeface="Advent Pro"/>
              </a:rPr>
              <a:t>ENGAGING CAPTIONS</a:t>
            </a:r>
            <a:r>
              <a:rPr b="1" lang="en" sz="5900" u="sng">
                <a:solidFill>
                  <a:srgbClr val="990000"/>
                </a:solidFill>
                <a:latin typeface="Advent Pro"/>
                <a:ea typeface="Advent Pro"/>
                <a:cs typeface="Advent Pro"/>
                <a:sym typeface="Advent Pro"/>
              </a:rPr>
              <a:t> </a:t>
            </a:r>
            <a:endParaRPr b="1" sz="5900" u="sng">
              <a:solidFill>
                <a:srgbClr val="990000"/>
              </a:solidFill>
              <a:latin typeface="Advent Pro"/>
              <a:ea typeface="Advent Pro"/>
              <a:cs typeface="Advent Pro"/>
              <a:sym typeface="Advent Pro"/>
            </a:endParaRPr>
          </a:p>
          <a:p>
            <a:pPr indent="0" lvl="0" marL="0" rtl="0" algn="l">
              <a:spcBef>
                <a:spcPts val="0"/>
              </a:spcBef>
              <a:spcAft>
                <a:spcPts val="0"/>
              </a:spcAft>
              <a:buNone/>
            </a:pPr>
            <a:r>
              <a:t/>
            </a:r>
            <a:endParaRPr b="1" sz="3000" u="sng">
              <a:solidFill>
                <a:srgbClr val="990000"/>
              </a:solidFill>
              <a:latin typeface="Advent Pro"/>
              <a:ea typeface="Advent Pro"/>
              <a:cs typeface="Advent Pro"/>
              <a:sym typeface="Advent Pro"/>
            </a:endParaRPr>
          </a:p>
          <a:p>
            <a:pPr indent="-1231900" lvl="0" marL="2057400" rtl="0" algn="l">
              <a:spcBef>
                <a:spcPts val="0"/>
              </a:spcBef>
              <a:spcAft>
                <a:spcPts val="0"/>
              </a:spcAft>
              <a:buClr>
                <a:srgbClr val="990000"/>
              </a:buClr>
              <a:buSzPts val="3200"/>
              <a:buFont typeface="Advent Pro"/>
              <a:buChar char="★"/>
            </a:pPr>
            <a:r>
              <a:rPr lang="en" sz="3200">
                <a:solidFill>
                  <a:srgbClr val="990000"/>
                </a:solidFill>
                <a:latin typeface="Advent Pro"/>
                <a:ea typeface="Advent Pro"/>
                <a:cs typeface="Advent Pro"/>
                <a:sym typeface="Advent Pro"/>
              </a:rPr>
              <a:t>Offer a student discount on a certain day in the comments.</a:t>
            </a:r>
            <a:endParaRPr sz="3200">
              <a:solidFill>
                <a:srgbClr val="990000"/>
              </a:solidFill>
              <a:latin typeface="Advent Pro"/>
              <a:ea typeface="Advent Pro"/>
              <a:cs typeface="Advent Pro"/>
              <a:sym typeface="Advent Pro"/>
            </a:endParaRPr>
          </a:p>
          <a:p>
            <a:pPr indent="-1231900" lvl="0" marL="2057400" rtl="0" algn="l">
              <a:spcBef>
                <a:spcPts val="0"/>
              </a:spcBef>
              <a:spcAft>
                <a:spcPts val="0"/>
              </a:spcAft>
              <a:buClr>
                <a:srgbClr val="990000"/>
              </a:buClr>
              <a:buSzPts val="3200"/>
              <a:buFont typeface="Advent Pro"/>
              <a:buChar char="★"/>
            </a:pPr>
            <a:r>
              <a:rPr lang="en" sz="3200">
                <a:solidFill>
                  <a:srgbClr val="990000"/>
                </a:solidFill>
                <a:latin typeface="Advent Pro"/>
                <a:ea typeface="Advent Pro"/>
                <a:cs typeface="Advent Pro"/>
                <a:sym typeface="Advent Pro"/>
              </a:rPr>
              <a:t>Use exciting photos of the most popular menu items; ask others their favorite!</a:t>
            </a:r>
            <a:endParaRPr sz="3200">
              <a:solidFill>
                <a:srgbClr val="990000"/>
              </a:solidFill>
              <a:latin typeface="Advent Pro"/>
              <a:ea typeface="Advent Pro"/>
              <a:cs typeface="Advent Pro"/>
              <a:sym typeface="Advent Pro"/>
            </a:endParaRPr>
          </a:p>
          <a:p>
            <a:pPr indent="0" lvl="0" marL="2057400" rtl="0" algn="l">
              <a:spcBef>
                <a:spcPts val="0"/>
              </a:spcBef>
              <a:spcAft>
                <a:spcPts val="0"/>
              </a:spcAft>
              <a:buNone/>
            </a:pPr>
            <a:r>
              <a:t/>
            </a:r>
            <a:endParaRPr sz="2100">
              <a:solidFill>
                <a:srgbClr val="990000"/>
              </a:solidFill>
              <a:latin typeface="Advent Pro"/>
              <a:ea typeface="Advent Pro"/>
              <a:cs typeface="Advent Pro"/>
              <a:sym typeface="Advent Pro"/>
            </a:endParaRPr>
          </a:p>
          <a:p>
            <a:pPr indent="0" lvl="0" marL="0" rtl="0" algn="l">
              <a:spcBef>
                <a:spcPts val="0"/>
              </a:spcBef>
              <a:spcAft>
                <a:spcPts val="0"/>
              </a:spcAft>
              <a:buNone/>
            </a:pPr>
            <a:r>
              <a:rPr b="1" lang="en" sz="5000" u="sng">
                <a:solidFill>
                  <a:srgbClr val="990000"/>
                </a:solidFill>
                <a:latin typeface="Advent Pro"/>
                <a:ea typeface="Advent Pro"/>
                <a:cs typeface="Advent Pro"/>
                <a:sym typeface="Advent Pro"/>
              </a:rPr>
              <a:t>CAPTION IDEAS</a:t>
            </a:r>
            <a:endParaRPr b="1" sz="5000" u="sng">
              <a:solidFill>
                <a:srgbClr val="990000"/>
              </a:solidFill>
              <a:latin typeface="Advent Pro"/>
              <a:ea typeface="Advent Pro"/>
              <a:cs typeface="Advent Pro"/>
              <a:sym typeface="Advent Pro"/>
            </a:endParaRPr>
          </a:p>
          <a:p>
            <a:pPr indent="0" lvl="0" marL="0" rtl="0" algn="l">
              <a:spcBef>
                <a:spcPts val="0"/>
              </a:spcBef>
              <a:spcAft>
                <a:spcPts val="0"/>
              </a:spcAft>
              <a:buNone/>
            </a:pPr>
            <a:r>
              <a:t/>
            </a:r>
            <a:endParaRPr b="1" sz="3000" u="sng">
              <a:solidFill>
                <a:srgbClr val="990000"/>
              </a:solidFill>
              <a:latin typeface="Advent Pro"/>
              <a:ea typeface="Advent Pro"/>
              <a:cs typeface="Advent Pro"/>
              <a:sym typeface="Advent Pro"/>
            </a:endParaRPr>
          </a:p>
          <a:p>
            <a:pPr indent="-431800" lvl="0" marL="1371600" rtl="0" algn="l">
              <a:lnSpc>
                <a:spcPct val="150000"/>
              </a:lnSpc>
              <a:spcBef>
                <a:spcPts val="0"/>
              </a:spcBef>
              <a:spcAft>
                <a:spcPts val="0"/>
              </a:spcAft>
              <a:buClr>
                <a:srgbClr val="990000"/>
              </a:buClr>
              <a:buSzPts val="3200"/>
              <a:buFont typeface="Advent Pro"/>
              <a:buChar char="★"/>
            </a:pPr>
            <a:r>
              <a:rPr lang="en" sz="3200">
                <a:solidFill>
                  <a:srgbClr val="990000"/>
                </a:solidFill>
                <a:latin typeface="Advent Pro"/>
                <a:ea typeface="Advent Pro"/>
                <a:cs typeface="Advent Pro"/>
                <a:sym typeface="Advent Pro"/>
              </a:rPr>
              <a:t>“Come in and try our smoothie of the week! While it lasts… #thejuiceboxnh”</a:t>
            </a:r>
            <a:endParaRPr sz="3200">
              <a:solidFill>
                <a:srgbClr val="990000"/>
              </a:solidFill>
              <a:latin typeface="Advent Pro"/>
              <a:ea typeface="Advent Pro"/>
              <a:cs typeface="Advent Pro"/>
              <a:sym typeface="Advent Pro"/>
            </a:endParaRPr>
          </a:p>
          <a:p>
            <a:pPr indent="-431800" lvl="0" marL="1371600" rtl="0" algn="l">
              <a:lnSpc>
                <a:spcPct val="150000"/>
              </a:lnSpc>
              <a:spcBef>
                <a:spcPts val="0"/>
              </a:spcBef>
              <a:spcAft>
                <a:spcPts val="0"/>
              </a:spcAft>
              <a:buClr>
                <a:srgbClr val="990000"/>
              </a:buClr>
              <a:buSzPts val="3200"/>
              <a:buFont typeface="Advent Pro"/>
              <a:buChar char="★"/>
            </a:pPr>
            <a:r>
              <a:rPr lang="en" sz="3200">
                <a:solidFill>
                  <a:srgbClr val="990000"/>
                </a:solidFill>
                <a:latin typeface="Advent Pro"/>
                <a:ea typeface="Advent Pro"/>
                <a:cs typeface="Advent Pro"/>
                <a:sym typeface="Advent Pro"/>
              </a:rPr>
              <a:t>“Start your day off healthy! Come </a:t>
            </a:r>
            <a:endParaRPr sz="3200">
              <a:solidFill>
                <a:srgbClr val="990000"/>
              </a:solidFill>
              <a:latin typeface="Advent Pro"/>
              <a:ea typeface="Advent Pro"/>
              <a:cs typeface="Advent Pro"/>
              <a:sym typeface="Advent Pro"/>
            </a:endParaRPr>
          </a:p>
          <a:p>
            <a:pPr indent="0" lvl="0" marL="1371600" rtl="0" algn="l">
              <a:lnSpc>
                <a:spcPct val="100000"/>
              </a:lnSpc>
              <a:spcBef>
                <a:spcPts val="0"/>
              </a:spcBef>
              <a:spcAft>
                <a:spcPts val="0"/>
              </a:spcAft>
              <a:buNone/>
            </a:pPr>
            <a:r>
              <a:rPr lang="en" sz="3200">
                <a:solidFill>
                  <a:srgbClr val="990000"/>
                </a:solidFill>
                <a:latin typeface="Advent Pro"/>
                <a:ea typeface="Advent Pro"/>
                <a:cs typeface="Advent Pro"/>
                <a:sym typeface="Advent Pro"/>
              </a:rPr>
              <a:t>see us 7-5pm at our location or order on our website!</a:t>
            </a:r>
            <a:r>
              <a:rPr lang="en" sz="4900">
                <a:solidFill>
                  <a:srgbClr val="990000"/>
                </a:solidFill>
                <a:latin typeface="Advent Pro"/>
                <a:ea typeface="Advent Pro"/>
                <a:cs typeface="Advent Pro"/>
                <a:sym typeface="Advent Pro"/>
              </a:rPr>
              <a:t>☺</a:t>
            </a:r>
            <a:r>
              <a:rPr lang="en" sz="3200">
                <a:solidFill>
                  <a:srgbClr val="990000"/>
                </a:solidFill>
                <a:latin typeface="Advent Pro"/>
                <a:ea typeface="Advent Pro"/>
                <a:cs typeface="Advent Pro"/>
                <a:sym typeface="Advent Pro"/>
              </a:rPr>
              <a:t>”</a:t>
            </a:r>
            <a:endParaRPr sz="3200">
              <a:solidFill>
                <a:srgbClr val="990000"/>
              </a:solidFill>
              <a:latin typeface="Advent Pro"/>
              <a:ea typeface="Advent Pro"/>
              <a:cs typeface="Advent Pro"/>
              <a:sym typeface="Advent Pro"/>
            </a:endParaRPr>
          </a:p>
          <a:p>
            <a:pPr indent="0" lvl="0" marL="2057400" rtl="0" algn="l">
              <a:spcBef>
                <a:spcPts val="0"/>
              </a:spcBef>
              <a:spcAft>
                <a:spcPts val="0"/>
              </a:spcAft>
              <a:buNone/>
            </a:pPr>
            <a:r>
              <a:t/>
            </a:r>
            <a:endParaRPr sz="2200">
              <a:solidFill>
                <a:srgbClr val="990000"/>
              </a:solidFill>
              <a:latin typeface="Advent Pro"/>
              <a:ea typeface="Advent Pro"/>
              <a:cs typeface="Advent Pro"/>
              <a:sym typeface="Advent Pro"/>
            </a:endParaRPr>
          </a:p>
          <a:p>
            <a:pPr indent="0" lvl="0" marL="0" rtl="0" algn="l">
              <a:spcBef>
                <a:spcPts val="0"/>
              </a:spcBef>
              <a:spcAft>
                <a:spcPts val="0"/>
              </a:spcAft>
              <a:buNone/>
            </a:pPr>
            <a:r>
              <a:rPr b="1" lang="en" sz="5000" u="sng">
                <a:solidFill>
                  <a:srgbClr val="990000"/>
                </a:solidFill>
                <a:latin typeface="Advent Pro"/>
                <a:ea typeface="Advent Pro"/>
                <a:cs typeface="Advent Pro"/>
                <a:sym typeface="Advent Pro"/>
              </a:rPr>
              <a:t>DRINK OF THE WEEK</a:t>
            </a:r>
            <a:endParaRPr b="1" sz="5000" u="sng">
              <a:solidFill>
                <a:srgbClr val="990000"/>
              </a:solidFill>
              <a:latin typeface="Advent Pro"/>
              <a:ea typeface="Advent Pro"/>
              <a:cs typeface="Advent Pro"/>
              <a:sym typeface="Advent Pro"/>
            </a:endParaRPr>
          </a:p>
          <a:p>
            <a:pPr indent="0" lvl="0" marL="0" rtl="0" algn="l">
              <a:spcBef>
                <a:spcPts val="0"/>
              </a:spcBef>
              <a:spcAft>
                <a:spcPts val="0"/>
              </a:spcAft>
              <a:buNone/>
            </a:pPr>
            <a:r>
              <a:t/>
            </a:r>
            <a:endParaRPr b="1" sz="3000" u="sng">
              <a:solidFill>
                <a:srgbClr val="990000"/>
              </a:solidFill>
              <a:latin typeface="Advent Pro"/>
              <a:ea typeface="Advent Pro"/>
              <a:cs typeface="Advent Pro"/>
              <a:sym typeface="Advent Pro"/>
            </a:endParaRPr>
          </a:p>
          <a:p>
            <a:pPr indent="-1244600" lvl="0" marL="2057400" rtl="0" algn="l">
              <a:spcBef>
                <a:spcPts val="0"/>
              </a:spcBef>
              <a:spcAft>
                <a:spcPts val="0"/>
              </a:spcAft>
              <a:buClr>
                <a:srgbClr val="990000"/>
              </a:buClr>
              <a:buSzPts val="3400"/>
              <a:buFont typeface="Advent Pro"/>
              <a:buChar char="★"/>
            </a:pPr>
            <a:r>
              <a:rPr lang="en" sz="3400">
                <a:solidFill>
                  <a:srgbClr val="990000"/>
                </a:solidFill>
                <a:latin typeface="Advent Pro"/>
                <a:ea typeface="Advent Pro"/>
                <a:cs typeface="Advent Pro"/>
                <a:sym typeface="Advent Pro"/>
              </a:rPr>
              <a:t>2-3 weekly specialty drinks that aren't on the normal menu</a:t>
            </a:r>
            <a:endParaRPr sz="3400">
              <a:solidFill>
                <a:srgbClr val="990000"/>
              </a:solidFill>
              <a:latin typeface="Advent Pro"/>
              <a:ea typeface="Advent Pro"/>
              <a:cs typeface="Advent Pro"/>
              <a:sym typeface="Advent Pro"/>
            </a:endParaRPr>
          </a:p>
          <a:p>
            <a:pPr indent="-1244600" lvl="0" marL="2057400" rtl="0" algn="l">
              <a:spcBef>
                <a:spcPts val="0"/>
              </a:spcBef>
              <a:spcAft>
                <a:spcPts val="0"/>
              </a:spcAft>
              <a:buClr>
                <a:srgbClr val="990000"/>
              </a:buClr>
              <a:buSzPts val="3400"/>
              <a:buFont typeface="Advent Pro"/>
              <a:buChar char="★"/>
            </a:pPr>
            <a:r>
              <a:rPr lang="en" sz="3400">
                <a:solidFill>
                  <a:srgbClr val="990000"/>
                </a:solidFill>
                <a:latin typeface="Advent Pro"/>
                <a:ea typeface="Advent Pro"/>
                <a:cs typeface="Advent Pro"/>
                <a:sym typeface="Advent Pro"/>
              </a:rPr>
              <a:t>Advertise early that week on Instagram posts and a story inviting them to come try for a limited time!</a:t>
            </a:r>
            <a:endParaRPr b="1" sz="4700" u="sng">
              <a:solidFill>
                <a:srgbClr val="990000"/>
              </a:solidFill>
              <a:latin typeface="Advent Pro"/>
              <a:ea typeface="Advent Pro"/>
              <a:cs typeface="Advent Pro"/>
              <a:sym typeface="Advent Pro"/>
            </a:endParaRPr>
          </a:p>
        </p:txBody>
      </p:sp>
      <p:pic>
        <p:nvPicPr>
          <p:cNvPr id="98" name="Google Shape;98;p13"/>
          <p:cNvPicPr preferRelativeResize="0"/>
          <p:nvPr/>
        </p:nvPicPr>
        <p:blipFill>
          <a:blip r:embed="rId5">
            <a:alphaModFix/>
          </a:blip>
          <a:stretch>
            <a:fillRect/>
          </a:stretch>
        </p:blipFill>
        <p:spPr>
          <a:xfrm>
            <a:off x="238401" y="35499628"/>
            <a:ext cx="825619" cy="825650"/>
          </a:xfrm>
          <a:prstGeom prst="rect">
            <a:avLst/>
          </a:prstGeom>
          <a:noFill/>
          <a:ln>
            <a:noFill/>
          </a:ln>
        </p:spPr>
      </p:pic>
      <p:pic>
        <p:nvPicPr>
          <p:cNvPr id="99" name="Google Shape;99;p13"/>
          <p:cNvPicPr preferRelativeResize="0"/>
          <p:nvPr/>
        </p:nvPicPr>
        <p:blipFill>
          <a:blip r:embed="rId6">
            <a:alphaModFix/>
          </a:blip>
          <a:stretch>
            <a:fillRect/>
          </a:stretch>
        </p:blipFill>
        <p:spPr>
          <a:xfrm>
            <a:off x="16832355" y="3820770"/>
            <a:ext cx="3979473" cy="2382759"/>
          </a:xfrm>
          <a:prstGeom prst="rect">
            <a:avLst/>
          </a:prstGeom>
          <a:noFill/>
          <a:ln>
            <a:noFill/>
          </a:ln>
          <a:effectLst>
            <a:outerShdw blurRad="200025" rotWithShape="0" algn="bl" dir="10440000" dist="95250">
              <a:srgbClr val="000000">
                <a:alpha val="75000"/>
              </a:srgbClr>
            </a:outerShdw>
          </a:effectLst>
        </p:spPr>
      </p:pic>
      <p:sp>
        <p:nvSpPr>
          <p:cNvPr id="100" name="Google Shape;100;p13"/>
          <p:cNvSpPr txBox="1"/>
          <p:nvPr/>
        </p:nvSpPr>
        <p:spPr>
          <a:xfrm>
            <a:off x="1025400" y="35173400"/>
            <a:ext cx="15089100" cy="1478100"/>
          </a:xfrm>
          <a:prstGeom prst="rect">
            <a:avLst/>
          </a:prstGeom>
          <a:noFill/>
          <a:ln>
            <a:noFill/>
          </a:ln>
        </p:spPr>
        <p:txBody>
          <a:bodyPr anchorCtr="0" anchor="t" bIns="411750" lIns="411750" spcFirstLastPara="1" rIns="411750" wrap="square" tIns="411750">
            <a:spAutoFit/>
          </a:bodyPr>
          <a:lstStyle/>
          <a:p>
            <a:pPr indent="0" lvl="0" marL="0" rtl="0" algn="l">
              <a:spcBef>
                <a:spcPts val="0"/>
              </a:spcBef>
              <a:spcAft>
                <a:spcPts val="0"/>
              </a:spcAft>
              <a:buNone/>
            </a:pPr>
            <a:r>
              <a:rPr b="1" lang="en" sz="4200">
                <a:solidFill>
                  <a:srgbClr val="B40B0B"/>
                </a:solidFill>
                <a:latin typeface="Barlow"/>
                <a:ea typeface="Barlow"/>
                <a:cs typeface="Barlow"/>
                <a:sym typeface="Barlow"/>
              </a:rPr>
              <a:t>”What they lack in size, they make up for in flavor!”</a:t>
            </a:r>
            <a:endParaRPr b="1" sz="4200">
              <a:solidFill>
                <a:srgbClr val="B40B0B"/>
              </a:solidFill>
              <a:latin typeface="Barlow"/>
              <a:ea typeface="Barlow"/>
              <a:cs typeface="Barlow"/>
              <a:sym typeface="Barlow"/>
            </a:endParaRPr>
          </a:p>
        </p:txBody>
      </p:sp>
      <p:sp>
        <p:nvSpPr>
          <p:cNvPr id="101" name="Google Shape;101;p13"/>
          <p:cNvSpPr txBox="1"/>
          <p:nvPr/>
        </p:nvSpPr>
        <p:spPr>
          <a:xfrm>
            <a:off x="316000" y="8776624"/>
            <a:ext cx="8992200" cy="6096000"/>
          </a:xfrm>
          <a:prstGeom prst="rect">
            <a:avLst/>
          </a:prstGeom>
          <a:noFill/>
          <a:ln>
            <a:noFill/>
          </a:ln>
        </p:spPr>
        <p:txBody>
          <a:bodyPr anchorCtr="0" anchor="t" bIns="411750" lIns="411750" spcFirstLastPara="1" rIns="411750" wrap="square" tIns="411750">
            <a:spAutoFit/>
          </a:bodyPr>
          <a:lstStyle/>
          <a:p>
            <a:pPr indent="0" lvl="0" marL="0" rtl="0" algn="l">
              <a:spcBef>
                <a:spcPts val="0"/>
              </a:spcBef>
              <a:spcAft>
                <a:spcPts val="0"/>
              </a:spcAft>
              <a:buNone/>
            </a:pPr>
            <a:r>
              <a:rPr lang="en" sz="3500">
                <a:solidFill>
                  <a:srgbClr val="990000"/>
                </a:solidFill>
                <a:latin typeface="Advent Pro"/>
                <a:ea typeface="Advent Pro"/>
                <a:cs typeface="Advent Pro"/>
                <a:sym typeface="Advent Pro"/>
              </a:rPr>
              <a:t>Devise a </a:t>
            </a:r>
            <a:r>
              <a:rPr b="1" lang="en" sz="3500">
                <a:solidFill>
                  <a:srgbClr val="990000"/>
                </a:solidFill>
                <a:latin typeface="Advent Pro"/>
                <a:ea typeface="Advent Pro"/>
                <a:cs typeface="Advent Pro"/>
                <a:sym typeface="Advent Pro"/>
              </a:rPr>
              <a:t>post calendar.</a:t>
            </a:r>
            <a:endParaRPr b="1" sz="3500">
              <a:solidFill>
                <a:srgbClr val="990000"/>
              </a:solidFill>
              <a:latin typeface="Advent Pro"/>
              <a:ea typeface="Advent Pro"/>
              <a:cs typeface="Advent Pro"/>
              <a:sym typeface="Advent Pro"/>
            </a:endParaRPr>
          </a:p>
          <a:p>
            <a:pPr indent="0" lvl="0" marL="0" rtl="0" algn="l">
              <a:spcBef>
                <a:spcPts val="0"/>
              </a:spcBef>
              <a:spcAft>
                <a:spcPts val="0"/>
              </a:spcAft>
              <a:buNone/>
            </a:pPr>
            <a:r>
              <a:rPr i="1" lang="en" sz="3500">
                <a:solidFill>
                  <a:srgbClr val="990000"/>
                </a:solidFill>
                <a:latin typeface="Advent Pro"/>
                <a:ea typeface="Advent Pro"/>
                <a:cs typeface="Advent Pro"/>
                <a:sym typeface="Advent Pro"/>
              </a:rPr>
              <a:t>Why?</a:t>
            </a:r>
            <a:r>
              <a:rPr lang="en" sz="3500">
                <a:solidFill>
                  <a:srgbClr val="990000"/>
                </a:solidFill>
                <a:latin typeface="Advent Pro"/>
                <a:ea typeface="Advent Pro"/>
                <a:cs typeface="Advent Pro"/>
                <a:sym typeface="Advent Pro"/>
              </a:rPr>
              <a:t> </a:t>
            </a:r>
            <a:endParaRPr sz="3500">
              <a:solidFill>
                <a:srgbClr val="990000"/>
              </a:solidFill>
              <a:latin typeface="Advent Pro"/>
              <a:ea typeface="Advent Pro"/>
              <a:cs typeface="Advent Pro"/>
              <a:sym typeface="Advent Pro"/>
            </a:endParaRPr>
          </a:p>
          <a:p>
            <a:pPr indent="0" lvl="0" marL="2057400" rtl="0" algn="l">
              <a:spcBef>
                <a:spcPts val="0"/>
              </a:spcBef>
              <a:spcAft>
                <a:spcPts val="0"/>
              </a:spcAft>
              <a:buNone/>
            </a:pPr>
            <a:r>
              <a:rPr lang="en" sz="3500">
                <a:solidFill>
                  <a:srgbClr val="990000"/>
                </a:solidFill>
                <a:latin typeface="Advent Pro"/>
                <a:ea typeface="Advent Pro"/>
                <a:cs typeface="Advent Pro"/>
                <a:sym typeface="Advent Pro"/>
              </a:rPr>
              <a:t>Increase higher engagement on a day to day basis, thus creating consistency.</a:t>
            </a:r>
            <a:endParaRPr sz="3500">
              <a:solidFill>
                <a:srgbClr val="990000"/>
              </a:solidFill>
              <a:latin typeface="Advent Pro"/>
              <a:ea typeface="Advent Pro"/>
              <a:cs typeface="Advent Pro"/>
              <a:sym typeface="Advent Pro"/>
            </a:endParaRPr>
          </a:p>
          <a:p>
            <a:pPr indent="0" lvl="0" marL="0" rtl="0" algn="l">
              <a:spcBef>
                <a:spcPts val="0"/>
              </a:spcBef>
              <a:spcAft>
                <a:spcPts val="0"/>
              </a:spcAft>
              <a:buNone/>
            </a:pPr>
            <a:r>
              <a:rPr i="1" lang="en" sz="3500">
                <a:solidFill>
                  <a:srgbClr val="990000"/>
                </a:solidFill>
                <a:latin typeface="Advent Pro"/>
                <a:ea typeface="Advent Pro"/>
                <a:cs typeface="Advent Pro"/>
                <a:sym typeface="Advent Pro"/>
              </a:rPr>
              <a:t>How?</a:t>
            </a:r>
            <a:endParaRPr i="1" sz="3500">
              <a:solidFill>
                <a:srgbClr val="990000"/>
              </a:solidFill>
              <a:latin typeface="Advent Pro"/>
              <a:ea typeface="Advent Pro"/>
              <a:cs typeface="Advent Pro"/>
              <a:sym typeface="Advent Pro"/>
            </a:endParaRPr>
          </a:p>
          <a:p>
            <a:pPr indent="0" lvl="0" marL="2057400" rtl="0" algn="l">
              <a:spcBef>
                <a:spcPts val="0"/>
              </a:spcBef>
              <a:spcAft>
                <a:spcPts val="0"/>
              </a:spcAft>
              <a:buNone/>
            </a:pPr>
            <a:r>
              <a:rPr lang="en" sz="3500">
                <a:solidFill>
                  <a:srgbClr val="990000"/>
                </a:solidFill>
                <a:latin typeface="Advent Pro"/>
                <a:ea typeface="Advent Pro"/>
                <a:cs typeface="Advent Pro"/>
                <a:sym typeface="Advent Pro"/>
              </a:rPr>
              <a:t>Connect Juice Box’s Instagram to a Planner app called “Later” to set post schedules as a reminder</a:t>
            </a:r>
            <a:endParaRPr sz="3500">
              <a:solidFill>
                <a:srgbClr val="990000"/>
              </a:solidFill>
              <a:latin typeface="Advent Pro"/>
              <a:ea typeface="Advent Pro"/>
              <a:cs typeface="Advent Pro"/>
              <a:sym typeface="Advent Pro"/>
            </a:endParaRPr>
          </a:p>
          <a:p>
            <a:pPr indent="0" lvl="0" marL="0" rtl="0" algn="l">
              <a:spcBef>
                <a:spcPts val="0"/>
              </a:spcBef>
              <a:spcAft>
                <a:spcPts val="0"/>
              </a:spcAft>
              <a:buNone/>
            </a:pPr>
            <a:r>
              <a:t/>
            </a:r>
            <a:endParaRPr i="1" sz="2700">
              <a:solidFill>
                <a:srgbClr val="990000"/>
              </a:solidFill>
              <a:latin typeface="Advent Pro"/>
              <a:ea typeface="Advent Pro"/>
              <a:cs typeface="Advent Pro"/>
              <a:sym typeface="Advent Pro"/>
            </a:endParaRPr>
          </a:p>
        </p:txBody>
      </p:sp>
      <p:sp>
        <p:nvSpPr>
          <p:cNvPr id="102" name="Google Shape;102;p13"/>
          <p:cNvSpPr txBox="1"/>
          <p:nvPr/>
        </p:nvSpPr>
        <p:spPr>
          <a:xfrm>
            <a:off x="61750" y="22313275"/>
            <a:ext cx="8992200" cy="2155500"/>
          </a:xfrm>
          <a:prstGeom prst="rect">
            <a:avLst/>
          </a:prstGeom>
          <a:noFill/>
          <a:ln>
            <a:noFill/>
          </a:ln>
        </p:spPr>
        <p:txBody>
          <a:bodyPr anchorCtr="0" anchor="t" bIns="411750" lIns="411750" spcFirstLastPara="1" rIns="411750" wrap="square" tIns="411750">
            <a:spAutoFit/>
          </a:bodyPr>
          <a:lstStyle/>
          <a:p>
            <a:pPr indent="0" lvl="0" marL="0" rtl="0" algn="l">
              <a:spcBef>
                <a:spcPts val="0"/>
              </a:spcBef>
              <a:spcAft>
                <a:spcPts val="0"/>
              </a:spcAft>
              <a:buNone/>
            </a:pPr>
            <a:r>
              <a:rPr b="1" i="1" lang="en" sz="8600" u="sng">
                <a:solidFill>
                  <a:srgbClr val="990000"/>
                </a:solidFill>
                <a:latin typeface="Advent Pro"/>
                <a:ea typeface="Advent Pro"/>
                <a:cs typeface="Advent Pro"/>
                <a:sym typeface="Advent Pro"/>
              </a:rPr>
              <a:t>#THEJUICEBOXNH</a:t>
            </a:r>
            <a:endParaRPr i="1" sz="8600" u="sng"/>
          </a:p>
        </p:txBody>
      </p:sp>
      <p:sp>
        <p:nvSpPr>
          <p:cNvPr id="103" name="Google Shape;103;p13"/>
          <p:cNvSpPr txBox="1"/>
          <p:nvPr/>
        </p:nvSpPr>
        <p:spPr>
          <a:xfrm>
            <a:off x="85988" y="24342963"/>
            <a:ext cx="3570300" cy="10405800"/>
          </a:xfrm>
          <a:prstGeom prst="rect">
            <a:avLst/>
          </a:prstGeom>
          <a:noFill/>
          <a:ln>
            <a:noFill/>
          </a:ln>
        </p:spPr>
        <p:txBody>
          <a:bodyPr anchorCtr="0" anchor="t" bIns="411750" lIns="411750" spcFirstLastPara="1" rIns="411750" wrap="square" tIns="411750">
            <a:spAutoFit/>
          </a:bodyPr>
          <a:lstStyle/>
          <a:p>
            <a:pPr indent="0" lvl="0" marL="0" rtl="0" algn="l">
              <a:spcBef>
                <a:spcPts val="0"/>
              </a:spcBef>
              <a:spcAft>
                <a:spcPts val="0"/>
              </a:spcAft>
              <a:buNone/>
            </a:pPr>
            <a:r>
              <a:rPr lang="en" sz="4300">
                <a:solidFill>
                  <a:srgbClr val="990000"/>
                </a:solidFill>
                <a:latin typeface="Advent Pro"/>
                <a:ea typeface="Advent Pro"/>
                <a:cs typeface="Advent Pro"/>
                <a:sym typeface="Advent Pro"/>
              </a:rPr>
              <a:t>Encourage customers to post pictures of their drinks and use this hashtag to aid in brand recognition.</a:t>
            </a:r>
            <a:endParaRPr sz="4300">
              <a:solidFill>
                <a:srgbClr val="990000"/>
              </a:solidFill>
              <a:latin typeface="Advent Pro"/>
              <a:ea typeface="Advent Pro"/>
              <a:cs typeface="Advent Pro"/>
              <a:sym typeface="Advent Pro"/>
            </a:endParaRPr>
          </a:p>
          <a:p>
            <a:pPr indent="0" lvl="0" marL="0" rtl="0" algn="l">
              <a:spcBef>
                <a:spcPts val="0"/>
              </a:spcBef>
              <a:spcAft>
                <a:spcPts val="0"/>
              </a:spcAft>
              <a:buNone/>
            </a:pPr>
            <a:r>
              <a:t/>
            </a:r>
            <a:endParaRPr sz="4300">
              <a:solidFill>
                <a:srgbClr val="990000"/>
              </a:solidFill>
              <a:latin typeface="Advent Pro"/>
              <a:ea typeface="Advent Pro"/>
              <a:cs typeface="Advent Pro"/>
              <a:sym typeface="Advent Pro"/>
            </a:endParaRPr>
          </a:p>
          <a:p>
            <a:pPr indent="0" lvl="0" marL="0" rtl="0" algn="l">
              <a:spcBef>
                <a:spcPts val="0"/>
              </a:spcBef>
              <a:spcAft>
                <a:spcPts val="0"/>
              </a:spcAft>
              <a:buNone/>
            </a:pPr>
            <a:r>
              <a:rPr b="1" i="1" lang="en" sz="4300">
                <a:solidFill>
                  <a:srgbClr val="990000"/>
                </a:solidFill>
                <a:latin typeface="Advent Pro"/>
                <a:ea typeface="Advent Pro"/>
                <a:cs typeface="Advent Pro"/>
                <a:sym typeface="Advent Pro"/>
              </a:rPr>
              <a:t>Why?</a:t>
            </a:r>
            <a:endParaRPr b="1" i="1" sz="4300">
              <a:solidFill>
                <a:srgbClr val="990000"/>
              </a:solidFill>
              <a:latin typeface="Advent Pro"/>
              <a:ea typeface="Advent Pro"/>
              <a:cs typeface="Advent Pro"/>
              <a:sym typeface="Advent Pro"/>
            </a:endParaRPr>
          </a:p>
          <a:p>
            <a:pPr indent="0" lvl="0" marL="0" rtl="0" algn="l">
              <a:spcBef>
                <a:spcPts val="0"/>
              </a:spcBef>
              <a:spcAft>
                <a:spcPts val="0"/>
              </a:spcAft>
              <a:buNone/>
            </a:pPr>
            <a:r>
              <a:t/>
            </a:r>
            <a:endParaRPr b="1" i="1" sz="2000">
              <a:solidFill>
                <a:srgbClr val="990000"/>
              </a:solidFill>
              <a:latin typeface="Advent Pro"/>
              <a:ea typeface="Advent Pro"/>
              <a:cs typeface="Advent Pro"/>
              <a:sym typeface="Advent Pro"/>
            </a:endParaRPr>
          </a:p>
          <a:p>
            <a:pPr indent="0" lvl="0" marL="0" rtl="0" algn="l">
              <a:spcBef>
                <a:spcPts val="0"/>
              </a:spcBef>
              <a:spcAft>
                <a:spcPts val="0"/>
              </a:spcAft>
              <a:buNone/>
            </a:pPr>
            <a:r>
              <a:rPr lang="en" sz="4300">
                <a:solidFill>
                  <a:srgbClr val="990000"/>
                </a:solidFill>
                <a:latin typeface="Advent Pro"/>
                <a:ea typeface="Advent Pro"/>
                <a:cs typeface="Advent Pro"/>
                <a:sym typeface="Advent Pro"/>
              </a:rPr>
              <a:t>To increase brand awareness!</a:t>
            </a:r>
            <a:endParaRPr sz="7400"/>
          </a:p>
        </p:txBody>
      </p:sp>
      <p:sp>
        <p:nvSpPr>
          <p:cNvPr id="104" name="Google Shape;104;p13"/>
          <p:cNvSpPr txBox="1"/>
          <p:nvPr/>
        </p:nvSpPr>
        <p:spPr>
          <a:xfrm>
            <a:off x="12721442" y="27576650"/>
            <a:ext cx="6037500" cy="1524300"/>
          </a:xfrm>
          <a:prstGeom prst="rect">
            <a:avLst/>
          </a:prstGeom>
          <a:solidFill>
            <a:srgbClr val="F39292"/>
          </a:solidFill>
          <a:ln cap="flat" cmpd="sng" w="9525">
            <a:solidFill>
              <a:schemeClr val="dk1"/>
            </a:solidFill>
            <a:prstDash val="solid"/>
            <a:round/>
            <a:headEnd len="sm" w="sm" type="none"/>
            <a:tailEnd len="sm" w="sm" type="none"/>
          </a:ln>
        </p:spPr>
        <p:txBody>
          <a:bodyPr anchorCtr="0" anchor="t" bIns="411750" lIns="411750" spcFirstLastPara="1" rIns="411750" wrap="square" tIns="411750">
            <a:spAutoFit/>
          </a:bodyPr>
          <a:lstStyle/>
          <a:p>
            <a:pPr indent="0" lvl="0" marL="0" rtl="0" algn="ctr">
              <a:spcBef>
                <a:spcPts val="0"/>
              </a:spcBef>
              <a:spcAft>
                <a:spcPts val="0"/>
              </a:spcAft>
              <a:buNone/>
            </a:pPr>
            <a:r>
              <a:rPr lang="en" sz="4500">
                <a:solidFill>
                  <a:schemeClr val="dk1"/>
                </a:solidFill>
                <a:latin typeface="Barlow"/>
                <a:ea typeface="Barlow"/>
                <a:cs typeface="Barlow"/>
                <a:sym typeface="Barlow"/>
              </a:rPr>
              <a:t>GIVEAWAY</a:t>
            </a:r>
            <a:endParaRPr sz="4500">
              <a:solidFill>
                <a:schemeClr val="dk1"/>
              </a:solidFill>
              <a:latin typeface="Barlow"/>
              <a:ea typeface="Barlow"/>
              <a:cs typeface="Barlow"/>
              <a:sym typeface="Barlow"/>
            </a:endParaRPr>
          </a:p>
        </p:txBody>
      </p:sp>
      <p:sp>
        <p:nvSpPr>
          <p:cNvPr id="105" name="Google Shape;105;p13"/>
          <p:cNvSpPr txBox="1"/>
          <p:nvPr/>
        </p:nvSpPr>
        <p:spPr>
          <a:xfrm>
            <a:off x="21965960" y="549200"/>
            <a:ext cx="5372100" cy="1524300"/>
          </a:xfrm>
          <a:prstGeom prst="rect">
            <a:avLst/>
          </a:prstGeom>
          <a:solidFill>
            <a:srgbClr val="F39292"/>
          </a:solidFill>
          <a:ln cap="flat" cmpd="sng" w="9525">
            <a:solidFill>
              <a:schemeClr val="dk1"/>
            </a:solidFill>
            <a:prstDash val="solid"/>
            <a:round/>
            <a:headEnd len="sm" w="sm" type="none"/>
            <a:tailEnd len="sm" w="sm" type="none"/>
          </a:ln>
        </p:spPr>
        <p:txBody>
          <a:bodyPr anchorCtr="0" anchor="t" bIns="411750" lIns="411750" spcFirstLastPara="1" rIns="411750" wrap="square" tIns="411750">
            <a:spAutoFit/>
          </a:bodyPr>
          <a:lstStyle/>
          <a:p>
            <a:pPr indent="0" lvl="0" marL="0" rtl="0" algn="ctr">
              <a:spcBef>
                <a:spcPts val="0"/>
              </a:spcBef>
              <a:spcAft>
                <a:spcPts val="0"/>
              </a:spcAft>
              <a:buNone/>
            </a:pPr>
            <a:r>
              <a:rPr lang="en" sz="4500">
                <a:solidFill>
                  <a:schemeClr val="dk1"/>
                </a:solidFill>
                <a:latin typeface="Barlow"/>
                <a:ea typeface="Barlow"/>
                <a:cs typeface="Barlow"/>
                <a:sym typeface="Barlow"/>
              </a:rPr>
              <a:t>CONTENT IDEAS</a:t>
            </a:r>
            <a:endParaRPr sz="4500">
              <a:solidFill>
                <a:schemeClr val="dk1"/>
              </a:solidFill>
              <a:latin typeface="Barlow"/>
              <a:ea typeface="Barlow"/>
              <a:cs typeface="Barlow"/>
              <a:sym typeface="Barlow"/>
            </a:endParaRPr>
          </a:p>
        </p:txBody>
      </p:sp>
      <p:sp>
        <p:nvSpPr>
          <p:cNvPr id="106" name="Google Shape;106;p13"/>
          <p:cNvSpPr txBox="1"/>
          <p:nvPr/>
        </p:nvSpPr>
        <p:spPr>
          <a:xfrm>
            <a:off x="21462477" y="26513575"/>
            <a:ext cx="7550100" cy="3833400"/>
          </a:xfrm>
          <a:prstGeom prst="rect">
            <a:avLst/>
          </a:prstGeom>
          <a:noFill/>
          <a:ln>
            <a:noFill/>
          </a:ln>
        </p:spPr>
        <p:txBody>
          <a:bodyPr anchorCtr="0" anchor="t" bIns="411750" lIns="411750" spcFirstLastPara="1" rIns="411750" wrap="square" tIns="411750">
            <a:spAutoFit/>
          </a:bodyPr>
          <a:lstStyle/>
          <a:p>
            <a:pPr indent="0" lvl="0" marL="0" rtl="0" algn="r">
              <a:spcBef>
                <a:spcPts val="0"/>
              </a:spcBef>
              <a:spcAft>
                <a:spcPts val="0"/>
              </a:spcAft>
              <a:buNone/>
            </a:pPr>
            <a:r>
              <a:rPr b="1" lang="en" sz="5000" u="sng">
                <a:solidFill>
                  <a:srgbClr val="990000"/>
                </a:solidFill>
                <a:latin typeface="Advent Pro"/>
                <a:ea typeface="Advent Pro"/>
                <a:cs typeface="Advent Pro"/>
                <a:sym typeface="Advent Pro"/>
              </a:rPr>
              <a:t>STORY POLLS</a:t>
            </a:r>
            <a:endParaRPr b="1" sz="5000" u="sng">
              <a:solidFill>
                <a:srgbClr val="990000"/>
              </a:solidFill>
              <a:latin typeface="Advent Pro"/>
              <a:ea typeface="Advent Pro"/>
              <a:cs typeface="Advent Pro"/>
              <a:sym typeface="Advent Pro"/>
            </a:endParaRPr>
          </a:p>
          <a:p>
            <a:pPr indent="0" lvl="0" marL="0" rtl="0" algn="r">
              <a:spcBef>
                <a:spcPts val="0"/>
              </a:spcBef>
              <a:spcAft>
                <a:spcPts val="0"/>
              </a:spcAft>
              <a:buNone/>
            </a:pPr>
            <a:r>
              <a:t/>
            </a:r>
            <a:endParaRPr b="1" sz="2700" u="sng">
              <a:solidFill>
                <a:srgbClr val="990000"/>
              </a:solidFill>
              <a:latin typeface="Advent Pro"/>
              <a:ea typeface="Advent Pro"/>
              <a:cs typeface="Advent Pro"/>
              <a:sym typeface="Advent Pro"/>
            </a:endParaRPr>
          </a:p>
          <a:p>
            <a:pPr indent="-1231900" lvl="0" marL="2514600" rtl="0" algn="l">
              <a:spcBef>
                <a:spcPts val="0"/>
              </a:spcBef>
              <a:spcAft>
                <a:spcPts val="0"/>
              </a:spcAft>
              <a:buClr>
                <a:srgbClr val="990000"/>
              </a:buClr>
              <a:buSzPts val="3200"/>
              <a:buFont typeface="Advent Pro"/>
              <a:buChar char="★"/>
            </a:pPr>
            <a:r>
              <a:rPr lang="en" sz="3200">
                <a:solidFill>
                  <a:srgbClr val="990000"/>
                </a:solidFill>
                <a:latin typeface="Advent Pro"/>
                <a:ea typeface="Advent Pro"/>
                <a:cs typeface="Advent Pro"/>
                <a:sym typeface="Advent Pro"/>
              </a:rPr>
              <a:t>Provides great feedback</a:t>
            </a:r>
            <a:endParaRPr sz="3200">
              <a:solidFill>
                <a:srgbClr val="990000"/>
              </a:solidFill>
              <a:latin typeface="Advent Pro"/>
              <a:ea typeface="Advent Pro"/>
              <a:cs typeface="Advent Pro"/>
              <a:sym typeface="Advent Pro"/>
            </a:endParaRPr>
          </a:p>
          <a:p>
            <a:pPr indent="-1231900" lvl="0" marL="2514600" rtl="0" algn="l">
              <a:spcBef>
                <a:spcPts val="0"/>
              </a:spcBef>
              <a:spcAft>
                <a:spcPts val="0"/>
              </a:spcAft>
              <a:buClr>
                <a:srgbClr val="990000"/>
              </a:buClr>
              <a:buSzPts val="3200"/>
              <a:buFont typeface="Advent Pro"/>
              <a:buChar char="★"/>
            </a:pPr>
            <a:r>
              <a:rPr lang="en" sz="3200">
                <a:solidFill>
                  <a:srgbClr val="990000"/>
                </a:solidFill>
                <a:latin typeface="Advent Pro"/>
                <a:ea typeface="Advent Pro"/>
                <a:cs typeface="Advent Pro"/>
                <a:sym typeface="Advent Pro"/>
              </a:rPr>
              <a:t>Captures real time data</a:t>
            </a:r>
            <a:endParaRPr b="1" sz="4500" u="sng">
              <a:solidFill>
                <a:srgbClr val="990000"/>
              </a:solidFill>
              <a:latin typeface="Advent Pro"/>
              <a:ea typeface="Advent Pro"/>
              <a:cs typeface="Advent Pro"/>
              <a:sym typeface="Advent Pro"/>
            </a:endParaRPr>
          </a:p>
          <a:p>
            <a:pPr indent="0" lvl="0" marL="0" rtl="0" algn="l">
              <a:spcBef>
                <a:spcPts val="0"/>
              </a:spcBef>
              <a:spcAft>
                <a:spcPts val="0"/>
              </a:spcAft>
              <a:buNone/>
            </a:pPr>
            <a:r>
              <a:t/>
            </a:r>
            <a:endParaRPr b="1" sz="5400" u="sng">
              <a:solidFill>
                <a:srgbClr val="990000"/>
              </a:solidFill>
              <a:latin typeface="Advent Pro"/>
              <a:ea typeface="Advent Pro"/>
              <a:cs typeface="Advent Pro"/>
              <a:sym typeface="Advent Pro"/>
            </a:endParaRPr>
          </a:p>
        </p:txBody>
      </p:sp>
      <p:sp>
        <p:nvSpPr>
          <p:cNvPr id="107" name="Google Shape;107;p13"/>
          <p:cNvSpPr/>
          <p:nvPr/>
        </p:nvSpPr>
        <p:spPr>
          <a:xfrm rot="132051">
            <a:off x="8237186" y="31911397"/>
            <a:ext cx="757759" cy="74787"/>
          </a:xfrm>
          <a:prstGeom prst="rect">
            <a:avLst/>
          </a:prstGeom>
          <a:solidFill>
            <a:srgbClr val="F5F0E9"/>
          </a:solidFill>
          <a:ln cap="flat" cmpd="sng" w="9525">
            <a:solidFill>
              <a:srgbClr val="000000"/>
            </a:solidFill>
            <a:prstDash val="solid"/>
            <a:round/>
            <a:headEnd len="sm" w="sm" type="none"/>
            <a:tailEnd len="sm" w="sm" type="none"/>
          </a:ln>
        </p:spPr>
        <p:txBody>
          <a:bodyPr anchorCtr="0" anchor="ctr" bIns="411750" lIns="411750" spcFirstLastPara="1" rIns="411750" wrap="square" tIns="411750">
            <a:noAutofit/>
          </a:bodyPr>
          <a:lstStyle/>
          <a:p>
            <a:pPr indent="0" lvl="0" marL="0" rtl="0" algn="l">
              <a:spcBef>
                <a:spcPts val="0"/>
              </a:spcBef>
              <a:spcAft>
                <a:spcPts val="0"/>
              </a:spcAft>
              <a:buNone/>
            </a:pPr>
            <a:r>
              <a:t/>
            </a:r>
            <a:endParaRPr/>
          </a:p>
        </p:txBody>
      </p:sp>
      <p:sp>
        <p:nvSpPr>
          <p:cNvPr id="108" name="Google Shape;108;p13"/>
          <p:cNvSpPr/>
          <p:nvPr/>
        </p:nvSpPr>
        <p:spPr>
          <a:xfrm rot="-370754">
            <a:off x="3989840" y="25740236"/>
            <a:ext cx="3122021" cy="6530252"/>
          </a:xfrm>
          <a:custGeom>
            <a:rect b="b" l="l" r="r" t="t"/>
            <a:pathLst>
              <a:path extrusionOk="0" h="206345" w="103480">
                <a:moveTo>
                  <a:pt x="61741" y="8558"/>
                </a:moveTo>
                <a:cubicBezTo>
                  <a:pt x="62649" y="8558"/>
                  <a:pt x="62637" y="9975"/>
                  <a:pt x="61704" y="9975"/>
                </a:cubicBezTo>
                <a:cubicBezTo>
                  <a:pt x="61677" y="9975"/>
                  <a:pt x="61650" y="9973"/>
                  <a:pt x="61623" y="9971"/>
                </a:cubicBezTo>
                <a:lnTo>
                  <a:pt x="40979" y="9971"/>
                </a:lnTo>
                <a:cubicBezTo>
                  <a:pt x="40952" y="9973"/>
                  <a:pt x="40925" y="9975"/>
                  <a:pt x="40898" y="9975"/>
                </a:cubicBezTo>
                <a:cubicBezTo>
                  <a:pt x="39965" y="9975"/>
                  <a:pt x="39952" y="8558"/>
                  <a:pt x="40861" y="8558"/>
                </a:cubicBezTo>
                <a:cubicBezTo>
                  <a:pt x="40899" y="8558"/>
                  <a:pt x="40938" y="8561"/>
                  <a:pt x="40979" y="8566"/>
                </a:cubicBezTo>
                <a:lnTo>
                  <a:pt x="61623" y="8566"/>
                </a:lnTo>
                <a:cubicBezTo>
                  <a:pt x="61664" y="8561"/>
                  <a:pt x="61703" y="8558"/>
                  <a:pt x="61741" y="8558"/>
                </a:cubicBezTo>
                <a:close/>
                <a:moveTo>
                  <a:pt x="100713" y="16164"/>
                </a:moveTo>
                <a:lnTo>
                  <a:pt x="100713" y="189567"/>
                </a:lnTo>
                <a:lnTo>
                  <a:pt x="2987" y="189567"/>
                </a:lnTo>
                <a:lnTo>
                  <a:pt x="2987" y="16164"/>
                </a:lnTo>
                <a:close/>
                <a:moveTo>
                  <a:pt x="22357" y="196638"/>
                </a:moveTo>
                <a:lnTo>
                  <a:pt x="22313" y="197165"/>
                </a:lnTo>
                <a:lnTo>
                  <a:pt x="18448" y="197165"/>
                </a:lnTo>
                <a:lnTo>
                  <a:pt x="18448" y="196638"/>
                </a:lnTo>
                <a:close/>
                <a:moveTo>
                  <a:pt x="53277" y="196726"/>
                </a:moveTo>
                <a:cubicBezTo>
                  <a:pt x="53365" y="196726"/>
                  <a:pt x="53453" y="196814"/>
                  <a:pt x="53453" y="196945"/>
                </a:cubicBezTo>
                <a:lnTo>
                  <a:pt x="53453" y="199976"/>
                </a:lnTo>
                <a:cubicBezTo>
                  <a:pt x="53453" y="200064"/>
                  <a:pt x="53365" y="200152"/>
                  <a:pt x="53234" y="200152"/>
                </a:cubicBezTo>
                <a:lnTo>
                  <a:pt x="50203" y="200152"/>
                </a:lnTo>
                <a:cubicBezTo>
                  <a:pt x="50071" y="200152"/>
                  <a:pt x="49983" y="200064"/>
                  <a:pt x="49983" y="199976"/>
                </a:cubicBezTo>
                <a:lnTo>
                  <a:pt x="49983" y="196945"/>
                </a:lnTo>
                <a:cubicBezTo>
                  <a:pt x="49983" y="196814"/>
                  <a:pt x="50071" y="196726"/>
                  <a:pt x="50203" y="196726"/>
                </a:cubicBezTo>
                <a:close/>
                <a:moveTo>
                  <a:pt x="80706" y="196517"/>
                </a:moveTo>
                <a:cubicBezTo>
                  <a:pt x="80761" y="196517"/>
                  <a:pt x="80816" y="196528"/>
                  <a:pt x="80860" y="196550"/>
                </a:cubicBezTo>
                <a:cubicBezTo>
                  <a:pt x="80948" y="196638"/>
                  <a:pt x="80948" y="196770"/>
                  <a:pt x="80860" y="196858"/>
                </a:cubicBezTo>
                <a:lnTo>
                  <a:pt x="79455" y="198263"/>
                </a:lnTo>
                <a:cubicBezTo>
                  <a:pt x="79367" y="198351"/>
                  <a:pt x="79323" y="198439"/>
                  <a:pt x="79323" y="198527"/>
                </a:cubicBezTo>
                <a:cubicBezTo>
                  <a:pt x="79323" y="198614"/>
                  <a:pt x="79367" y="198702"/>
                  <a:pt x="79455" y="198790"/>
                </a:cubicBezTo>
                <a:lnTo>
                  <a:pt x="80860" y="200196"/>
                </a:lnTo>
                <a:cubicBezTo>
                  <a:pt x="80948" y="200284"/>
                  <a:pt x="80948" y="200415"/>
                  <a:pt x="80860" y="200503"/>
                </a:cubicBezTo>
                <a:cubicBezTo>
                  <a:pt x="80816" y="200547"/>
                  <a:pt x="80761" y="200569"/>
                  <a:pt x="80706" y="200569"/>
                </a:cubicBezTo>
                <a:cubicBezTo>
                  <a:pt x="80652" y="200569"/>
                  <a:pt x="80597" y="200547"/>
                  <a:pt x="80553" y="200503"/>
                </a:cubicBezTo>
                <a:lnTo>
                  <a:pt x="79147" y="199098"/>
                </a:lnTo>
                <a:cubicBezTo>
                  <a:pt x="79015" y="198922"/>
                  <a:pt x="78928" y="198746"/>
                  <a:pt x="78928" y="198527"/>
                </a:cubicBezTo>
                <a:cubicBezTo>
                  <a:pt x="78928" y="198307"/>
                  <a:pt x="79015" y="198131"/>
                  <a:pt x="79147" y="198000"/>
                </a:cubicBezTo>
                <a:lnTo>
                  <a:pt x="80553" y="196550"/>
                </a:lnTo>
                <a:cubicBezTo>
                  <a:pt x="80597" y="196528"/>
                  <a:pt x="80652" y="196517"/>
                  <a:pt x="80706" y="196517"/>
                </a:cubicBezTo>
                <a:close/>
                <a:moveTo>
                  <a:pt x="15461" y="1"/>
                </a:moveTo>
                <a:cubicBezTo>
                  <a:pt x="6940" y="1"/>
                  <a:pt x="1" y="6941"/>
                  <a:pt x="1" y="15461"/>
                </a:cubicBezTo>
                <a:lnTo>
                  <a:pt x="1" y="190884"/>
                </a:lnTo>
                <a:cubicBezTo>
                  <a:pt x="1" y="199405"/>
                  <a:pt x="6940" y="206345"/>
                  <a:pt x="15461" y="206345"/>
                </a:cubicBezTo>
                <a:lnTo>
                  <a:pt x="88019" y="206345"/>
                </a:lnTo>
                <a:cubicBezTo>
                  <a:pt x="96540" y="206345"/>
                  <a:pt x="103480" y="199405"/>
                  <a:pt x="103480" y="190884"/>
                </a:cubicBezTo>
                <a:lnTo>
                  <a:pt x="103480" y="15461"/>
                </a:lnTo>
                <a:cubicBezTo>
                  <a:pt x="103480" y="6941"/>
                  <a:pt x="96540" y="1"/>
                  <a:pt x="88019" y="1"/>
                </a:cubicBezTo>
                <a:close/>
              </a:path>
            </a:pathLst>
          </a:custGeom>
          <a:solidFill>
            <a:srgbClr val="B6D7A8"/>
          </a:solidFill>
          <a:ln cap="flat" cmpd="sng" w="28575">
            <a:solidFill>
              <a:srgbClr val="B40B0B"/>
            </a:solidFill>
            <a:prstDash val="solid"/>
            <a:round/>
            <a:headEnd len="sm" w="sm" type="none"/>
            <a:tailEnd len="sm" w="sm" type="none"/>
          </a:ln>
        </p:spPr>
        <p:txBody>
          <a:bodyPr anchorCtr="0" anchor="ctr" bIns="411750" lIns="411750" spcFirstLastPara="1" rIns="411750" wrap="square" tIns="411750">
            <a:noAutofit/>
          </a:bodyPr>
          <a:lstStyle/>
          <a:p>
            <a:pPr indent="0" lvl="0" marL="0" rtl="0" algn="l">
              <a:spcBef>
                <a:spcPts val="0"/>
              </a:spcBef>
              <a:spcAft>
                <a:spcPts val="0"/>
              </a:spcAft>
              <a:buNone/>
            </a:pPr>
            <a:r>
              <a:t/>
            </a:r>
            <a:endParaRPr sz="6300"/>
          </a:p>
        </p:txBody>
      </p:sp>
      <p:sp>
        <p:nvSpPr>
          <p:cNvPr id="109" name="Google Shape;109;p13"/>
          <p:cNvSpPr/>
          <p:nvPr/>
        </p:nvSpPr>
        <p:spPr>
          <a:xfrm rot="132648">
            <a:off x="7449914" y="25769308"/>
            <a:ext cx="3125094" cy="6522376"/>
          </a:xfrm>
          <a:custGeom>
            <a:rect b="b" l="l" r="r" t="t"/>
            <a:pathLst>
              <a:path extrusionOk="0" h="206345" w="103480">
                <a:moveTo>
                  <a:pt x="61741" y="8558"/>
                </a:moveTo>
                <a:cubicBezTo>
                  <a:pt x="62649" y="8558"/>
                  <a:pt x="62637" y="9975"/>
                  <a:pt x="61704" y="9975"/>
                </a:cubicBezTo>
                <a:cubicBezTo>
                  <a:pt x="61677" y="9975"/>
                  <a:pt x="61650" y="9973"/>
                  <a:pt x="61623" y="9971"/>
                </a:cubicBezTo>
                <a:lnTo>
                  <a:pt x="40979" y="9971"/>
                </a:lnTo>
                <a:cubicBezTo>
                  <a:pt x="40952" y="9973"/>
                  <a:pt x="40925" y="9975"/>
                  <a:pt x="40898" y="9975"/>
                </a:cubicBezTo>
                <a:cubicBezTo>
                  <a:pt x="39965" y="9975"/>
                  <a:pt x="39952" y="8558"/>
                  <a:pt x="40861" y="8558"/>
                </a:cubicBezTo>
                <a:cubicBezTo>
                  <a:pt x="40899" y="8558"/>
                  <a:pt x="40938" y="8561"/>
                  <a:pt x="40979" y="8566"/>
                </a:cubicBezTo>
                <a:lnTo>
                  <a:pt x="61623" y="8566"/>
                </a:lnTo>
                <a:cubicBezTo>
                  <a:pt x="61664" y="8561"/>
                  <a:pt x="61703" y="8558"/>
                  <a:pt x="61741" y="8558"/>
                </a:cubicBezTo>
                <a:close/>
                <a:moveTo>
                  <a:pt x="100713" y="16164"/>
                </a:moveTo>
                <a:lnTo>
                  <a:pt x="100713" y="189567"/>
                </a:lnTo>
                <a:lnTo>
                  <a:pt x="2987" y="189567"/>
                </a:lnTo>
                <a:lnTo>
                  <a:pt x="2987" y="16164"/>
                </a:lnTo>
                <a:close/>
                <a:moveTo>
                  <a:pt x="22357" y="196638"/>
                </a:moveTo>
                <a:lnTo>
                  <a:pt x="22313" y="197165"/>
                </a:lnTo>
                <a:lnTo>
                  <a:pt x="18448" y="197165"/>
                </a:lnTo>
                <a:lnTo>
                  <a:pt x="18448" y="196638"/>
                </a:lnTo>
                <a:close/>
                <a:moveTo>
                  <a:pt x="53277" y="196726"/>
                </a:moveTo>
                <a:cubicBezTo>
                  <a:pt x="53365" y="196726"/>
                  <a:pt x="53453" y="196814"/>
                  <a:pt x="53453" y="196945"/>
                </a:cubicBezTo>
                <a:lnTo>
                  <a:pt x="53453" y="199976"/>
                </a:lnTo>
                <a:cubicBezTo>
                  <a:pt x="53453" y="200064"/>
                  <a:pt x="53365" y="200152"/>
                  <a:pt x="53234" y="200152"/>
                </a:cubicBezTo>
                <a:lnTo>
                  <a:pt x="50203" y="200152"/>
                </a:lnTo>
                <a:cubicBezTo>
                  <a:pt x="50071" y="200152"/>
                  <a:pt x="49983" y="200064"/>
                  <a:pt x="49983" y="199976"/>
                </a:cubicBezTo>
                <a:lnTo>
                  <a:pt x="49983" y="196945"/>
                </a:lnTo>
                <a:cubicBezTo>
                  <a:pt x="49983" y="196814"/>
                  <a:pt x="50071" y="196726"/>
                  <a:pt x="50203" y="196726"/>
                </a:cubicBezTo>
                <a:close/>
                <a:moveTo>
                  <a:pt x="80706" y="196517"/>
                </a:moveTo>
                <a:cubicBezTo>
                  <a:pt x="80761" y="196517"/>
                  <a:pt x="80816" y="196528"/>
                  <a:pt x="80860" y="196550"/>
                </a:cubicBezTo>
                <a:cubicBezTo>
                  <a:pt x="80948" y="196638"/>
                  <a:pt x="80948" y="196770"/>
                  <a:pt x="80860" y="196858"/>
                </a:cubicBezTo>
                <a:lnTo>
                  <a:pt x="79455" y="198263"/>
                </a:lnTo>
                <a:cubicBezTo>
                  <a:pt x="79367" y="198351"/>
                  <a:pt x="79323" y="198439"/>
                  <a:pt x="79323" y="198527"/>
                </a:cubicBezTo>
                <a:cubicBezTo>
                  <a:pt x="79323" y="198614"/>
                  <a:pt x="79367" y="198702"/>
                  <a:pt x="79455" y="198790"/>
                </a:cubicBezTo>
                <a:lnTo>
                  <a:pt x="80860" y="200196"/>
                </a:lnTo>
                <a:cubicBezTo>
                  <a:pt x="80948" y="200284"/>
                  <a:pt x="80948" y="200415"/>
                  <a:pt x="80860" y="200503"/>
                </a:cubicBezTo>
                <a:cubicBezTo>
                  <a:pt x="80816" y="200547"/>
                  <a:pt x="80761" y="200569"/>
                  <a:pt x="80706" y="200569"/>
                </a:cubicBezTo>
                <a:cubicBezTo>
                  <a:pt x="80652" y="200569"/>
                  <a:pt x="80597" y="200547"/>
                  <a:pt x="80553" y="200503"/>
                </a:cubicBezTo>
                <a:lnTo>
                  <a:pt x="79147" y="199098"/>
                </a:lnTo>
                <a:cubicBezTo>
                  <a:pt x="79015" y="198922"/>
                  <a:pt x="78928" y="198746"/>
                  <a:pt x="78928" y="198527"/>
                </a:cubicBezTo>
                <a:cubicBezTo>
                  <a:pt x="78928" y="198307"/>
                  <a:pt x="79015" y="198131"/>
                  <a:pt x="79147" y="198000"/>
                </a:cubicBezTo>
                <a:lnTo>
                  <a:pt x="80553" y="196550"/>
                </a:lnTo>
                <a:cubicBezTo>
                  <a:pt x="80597" y="196528"/>
                  <a:pt x="80652" y="196517"/>
                  <a:pt x="80706" y="196517"/>
                </a:cubicBezTo>
                <a:close/>
                <a:moveTo>
                  <a:pt x="15461" y="1"/>
                </a:moveTo>
                <a:cubicBezTo>
                  <a:pt x="6940" y="1"/>
                  <a:pt x="1" y="6941"/>
                  <a:pt x="1" y="15461"/>
                </a:cubicBezTo>
                <a:lnTo>
                  <a:pt x="1" y="190884"/>
                </a:lnTo>
                <a:cubicBezTo>
                  <a:pt x="1" y="199405"/>
                  <a:pt x="6940" y="206345"/>
                  <a:pt x="15461" y="206345"/>
                </a:cubicBezTo>
                <a:lnTo>
                  <a:pt x="88019" y="206345"/>
                </a:lnTo>
                <a:cubicBezTo>
                  <a:pt x="96540" y="206345"/>
                  <a:pt x="103480" y="199405"/>
                  <a:pt x="103480" y="190884"/>
                </a:cubicBezTo>
                <a:lnTo>
                  <a:pt x="103480" y="15461"/>
                </a:lnTo>
                <a:cubicBezTo>
                  <a:pt x="103480" y="6941"/>
                  <a:pt x="96540" y="1"/>
                  <a:pt x="88019" y="1"/>
                </a:cubicBezTo>
                <a:close/>
              </a:path>
            </a:pathLst>
          </a:custGeom>
          <a:solidFill>
            <a:srgbClr val="B6D7A8"/>
          </a:solidFill>
          <a:ln cap="flat" cmpd="sng" w="28575">
            <a:solidFill>
              <a:srgbClr val="B40B0B"/>
            </a:solidFill>
            <a:prstDash val="solid"/>
            <a:round/>
            <a:headEnd len="sm" w="sm" type="none"/>
            <a:tailEnd len="sm" w="sm" type="none"/>
          </a:ln>
        </p:spPr>
        <p:txBody>
          <a:bodyPr anchorCtr="0" anchor="ctr" bIns="411750" lIns="411750" spcFirstLastPara="1" rIns="411750" wrap="square" tIns="411750">
            <a:noAutofit/>
          </a:bodyPr>
          <a:lstStyle/>
          <a:p>
            <a:pPr indent="0" lvl="0" marL="0" rtl="0" algn="l">
              <a:spcBef>
                <a:spcPts val="0"/>
              </a:spcBef>
              <a:spcAft>
                <a:spcPts val="0"/>
              </a:spcAft>
              <a:buNone/>
            </a:pPr>
            <a:r>
              <a:t/>
            </a:r>
            <a:endParaRPr sz="6300"/>
          </a:p>
        </p:txBody>
      </p:sp>
      <p:pic>
        <p:nvPicPr>
          <p:cNvPr id="110" name="Google Shape;110;p13"/>
          <p:cNvPicPr preferRelativeResize="0"/>
          <p:nvPr/>
        </p:nvPicPr>
        <p:blipFill rotWithShape="1">
          <a:blip r:embed="rId7">
            <a:alphaModFix/>
          </a:blip>
          <a:srcRect b="13346" l="0" r="0" t="11164"/>
          <a:stretch/>
        </p:blipFill>
        <p:spPr>
          <a:xfrm rot="132736">
            <a:off x="7574741" y="26313004"/>
            <a:ext cx="2874641" cy="5440022"/>
          </a:xfrm>
          <a:prstGeom prst="rect">
            <a:avLst/>
          </a:prstGeom>
          <a:noFill/>
          <a:ln>
            <a:noFill/>
          </a:ln>
          <a:effectLst>
            <a:outerShdw blurRad="57150" rotWithShape="0" algn="bl" dir="5400000" dist="19050">
              <a:srgbClr val="000000">
                <a:alpha val="50000"/>
              </a:srgbClr>
            </a:outerShdw>
          </a:effectLst>
        </p:spPr>
      </p:pic>
      <p:pic>
        <p:nvPicPr>
          <p:cNvPr id="111" name="Google Shape;111;p13"/>
          <p:cNvPicPr preferRelativeResize="0"/>
          <p:nvPr/>
        </p:nvPicPr>
        <p:blipFill rotWithShape="1">
          <a:blip r:embed="rId8">
            <a:alphaModFix/>
          </a:blip>
          <a:srcRect b="12589" l="0" r="0" t="7931"/>
          <a:stretch/>
        </p:blipFill>
        <p:spPr>
          <a:xfrm rot="-370904">
            <a:off x="4105874" y="26254801"/>
            <a:ext cx="2909671" cy="5446661"/>
          </a:xfrm>
          <a:prstGeom prst="rect">
            <a:avLst/>
          </a:prstGeom>
          <a:noFill/>
          <a:ln>
            <a:noFill/>
          </a:ln>
          <a:effectLst>
            <a:outerShdw blurRad="57150" rotWithShape="0" algn="bl" dir="5400000" dist="19050">
              <a:srgbClr val="000000">
                <a:alpha val="50000"/>
              </a:srgbClr>
            </a:outerShdw>
          </a:effectLst>
        </p:spPr>
      </p:pic>
      <p:sp>
        <p:nvSpPr>
          <p:cNvPr id="112" name="Google Shape;112;p13"/>
          <p:cNvSpPr/>
          <p:nvPr/>
        </p:nvSpPr>
        <p:spPr>
          <a:xfrm>
            <a:off x="7655560" y="31147349"/>
            <a:ext cx="516000" cy="99000"/>
          </a:xfrm>
          <a:prstGeom prst="rect">
            <a:avLst/>
          </a:prstGeom>
          <a:solidFill>
            <a:srgbClr val="F5F0E9"/>
          </a:solidFill>
          <a:ln cap="flat" cmpd="sng" w="9525">
            <a:solidFill>
              <a:srgbClr val="000000"/>
            </a:solidFill>
            <a:prstDash val="solid"/>
            <a:round/>
            <a:headEnd len="sm" w="sm" type="none"/>
            <a:tailEnd len="sm" w="sm" type="none"/>
          </a:ln>
        </p:spPr>
        <p:txBody>
          <a:bodyPr anchorCtr="0" anchor="ctr" bIns="411750" lIns="411750" spcFirstLastPara="1" rIns="411750" wrap="square" tIns="411750">
            <a:noAutofit/>
          </a:bodyPr>
          <a:lstStyle/>
          <a:p>
            <a:pPr indent="0" lvl="0" marL="0" rtl="0" algn="l">
              <a:spcBef>
                <a:spcPts val="0"/>
              </a:spcBef>
              <a:spcAft>
                <a:spcPts val="0"/>
              </a:spcAft>
              <a:buNone/>
            </a:pPr>
            <a:r>
              <a:t/>
            </a:r>
            <a:endParaRPr/>
          </a:p>
        </p:txBody>
      </p:sp>
      <p:sp>
        <p:nvSpPr>
          <p:cNvPr id="113" name="Google Shape;113;p13"/>
          <p:cNvSpPr txBox="1"/>
          <p:nvPr/>
        </p:nvSpPr>
        <p:spPr>
          <a:xfrm>
            <a:off x="19309100" y="23402913"/>
            <a:ext cx="5037300" cy="4741500"/>
          </a:xfrm>
          <a:prstGeom prst="rect">
            <a:avLst/>
          </a:prstGeom>
          <a:noFill/>
          <a:ln>
            <a:noFill/>
          </a:ln>
        </p:spPr>
        <p:txBody>
          <a:bodyPr anchorCtr="0" anchor="t" bIns="411750" lIns="411750" spcFirstLastPara="1" rIns="411750" wrap="square" tIns="411750">
            <a:spAutoFit/>
          </a:bodyPr>
          <a:lstStyle/>
          <a:p>
            <a:pPr indent="0" lvl="0" marL="0" rtl="0" algn="ctr">
              <a:spcBef>
                <a:spcPts val="0"/>
              </a:spcBef>
              <a:spcAft>
                <a:spcPts val="0"/>
              </a:spcAft>
              <a:buNone/>
            </a:pPr>
            <a:r>
              <a:rPr b="1" lang="en" sz="5000" u="sng">
                <a:solidFill>
                  <a:srgbClr val="990000"/>
                </a:solidFill>
                <a:latin typeface="Advent Pro"/>
                <a:ea typeface="Advent Pro"/>
                <a:cs typeface="Advent Pro"/>
                <a:sym typeface="Advent Pro"/>
              </a:rPr>
              <a:t>INSTAGRAM REELS</a:t>
            </a:r>
            <a:endParaRPr b="1" sz="5000" u="sng">
              <a:solidFill>
                <a:srgbClr val="990000"/>
              </a:solidFill>
              <a:latin typeface="Advent Pro"/>
              <a:ea typeface="Advent Pro"/>
              <a:cs typeface="Advent Pro"/>
              <a:sym typeface="Advent Pro"/>
            </a:endParaRPr>
          </a:p>
          <a:p>
            <a:pPr indent="0" lvl="0" marL="0" rtl="0" algn="ctr">
              <a:spcBef>
                <a:spcPts val="0"/>
              </a:spcBef>
              <a:spcAft>
                <a:spcPts val="0"/>
              </a:spcAft>
              <a:buNone/>
            </a:pPr>
            <a:r>
              <a:t/>
            </a:r>
            <a:endParaRPr b="1" sz="2600" u="sng">
              <a:solidFill>
                <a:srgbClr val="990000"/>
              </a:solidFill>
              <a:latin typeface="Advent Pro"/>
              <a:ea typeface="Advent Pro"/>
              <a:cs typeface="Advent Pro"/>
              <a:sym typeface="Advent Pro"/>
            </a:endParaRPr>
          </a:p>
          <a:p>
            <a:pPr indent="0" lvl="0" marL="0" rtl="0" algn="l">
              <a:spcBef>
                <a:spcPts val="0"/>
              </a:spcBef>
              <a:spcAft>
                <a:spcPts val="0"/>
              </a:spcAft>
              <a:buNone/>
            </a:pPr>
            <a:r>
              <a:rPr lang="en" sz="3200">
                <a:solidFill>
                  <a:srgbClr val="990000"/>
                </a:solidFill>
                <a:latin typeface="Advent Pro"/>
                <a:ea typeface="Advent Pro"/>
                <a:cs typeface="Advent Pro"/>
                <a:sym typeface="Advent Pro"/>
              </a:rPr>
              <a:t>F</a:t>
            </a:r>
            <a:r>
              <a:rPr lang="en" sz="3200">
                <a:solidFill>
                  <a:srgbClr val="990000"/>
                </a:solidFill>
                <a:latin typeface="Advent Pro"/>
                <a:ea typeface="Advent Pro"/>
                <a:cs typeface="Advent Pro"/>
                <a:sym typeface="Advent Pro"/>
              </a:rPr>
              <a:t>un and captivating reels or boomerangs</a:t>
            </a:r>
            <a:endParaRPr sz="3200">
              <a:solidFill>
                <a:srgbClr val="990000"/>
              </a:solidFill>
              <a:latin typeface="Advent Pro"/>
              <a:ea typeface="Advent Pro"/>
              <a:cs typeface="Advent Pro"/>
              <a:sym typeface="Advent Pro"/>
            </a:endParaRPr>
          </a:p>
          <a:p>
            <a:pPr indent="0" lvl="0" marL="0" rtl="0" algn="l">
              <a:spcBef>
                <a:spcPts val="0"/>
              </a:spcBef>
              <a:spcAft>
                <a:spcPts val="0"/>
              </a:spcAft>
              <a:buNone/>
            </a:pPr>
            <a:r>
              <a:rPr lang="en" sz="3200">
                <a:solidFill>
                  <a:srgbClr val="990000"/>
                </a:solidFill>
                <a:latin typeface="Advent Pro"/>
                <a:ea typeface="Advent Pro"/>
                <a:cs typeface="Advent Pro"/>
                <a:sym typeface="Advent Pro"/>
              </a:rPr>
              <a:t>of drinks being made, served, happy customers</a:t>
            </a:r>
            <a:endParaRPr b="1" sz="4500" u="sng">
              <a:solidFill>
                <a:srgbClr val="990000"/>
              </a:solidFill>
              <a:latin typeface="Advent Pro"/>
              <a:ea typeface="Advent Pro"/>
              <a:cs typeface="Advent Pro"/>
              <a:sym typeface="Advent Pro"/>
            </a:endParaRPr>
          </a:p>
        </p:txBody>
      </p:sp>
      <p:sp>
        <p:nvSpPr>
          <p:cNvPr id="114" name="Google Shape;114;p13"/>
          <p:cNvSpPr txBox="1"/>
          <p:nvPr/>
        </p:nvSpPr>
        <p:spPr>
          <a:xfrm>
            <a:off x="10107498" y="29586344"/>
            <a:ext cx="9201600" cy="5464800"/>
          </a:xfrm>
          <a:prstGeom prst="rect">
            <a:avLst/>
          </a:prstGeom>
          <a:noFill/>
          <a:ln>
            <a:noFill/>
          </a:ln>
        </p:spPr>
        <p:txBody>
          <a:bodyPr anchorCtr="0" anchor="t" bIns="411750" lIns="411750" spcFirstLastPara="1" rIns="411750" wrap="square" tIns="411750">
            <a:spAutoFit/>
          </a:bodyPr>
          <a:lstStyle/>
          <a:p>
            <a:pPr indent="-1301750" lvl="0" marL="2057400" rtl="0" algn="l">
              <a:lnSpc>
                <a:spcPct val="150000"/>
              </a:lnSpc>
              <a:spcBef>
                <a:spcPts val="0"/>
              </a:spcBef>
              <a:spcAft>
                <a:spcPts val="0"/>
              </a:spcAft>
              <a:buClr>
                <a:srgbClr val="990000"/>
              </a:buClr>
              <a:buSzPts val="4300"/>
              <a:buFont typeface="Advent Pro"/>
              <a:buChar char="★"/>
            </a:pPr>
            <a:r>
              <a:rPr lang="en" sz="4300">
                <a:solidFill>
                  <a:srgbClr val="990000"/>
                </a:solidFill>
                <a:latin typeface="Advent Pro"/>
                <a:ea typeface="Advent Pro"/>
                <a:cs typeface="Advent Pro"/>
                <a:sym typeface="Advent Pro"/>
              </a:rPr>
              <a:t>Repost and tag us for 10% off your next purchase!</a:t>
            </a:r>
            <a:endParaRPr sz="4300">
              <a:solidFill>
                <a:srgbClr val="990000"/>
              </a:solidFill>
              <a:latin typeface="Advent Pro"/>
              <a:ea typeface="Advent Pro"/>
              <a:cs typeface="Advent Pro"/>
              <a:sym typeface="Advent Pro"/>
            </a:endParaRPr>
          </a:p>
          <a:p>
            <a:pPr indent="-1301750" lvl="0" marL="2057400" rtl="0" algn="l">
              <a:lnSpc>
                <a:spcPct val="150000"/>
              </a:lnSpc>
              <a:spcBef>
                <a:spcPts val="0"/>
              </a:spcBef>
              <a:spcAft>
                <a:spcPts val="0"/>
              </a:spcAft>
              <a:buClr>
                <a:srgbClr val="990000"/>
              </a:buClr>
              <a:buSzPts val="4300"/>
              <a:buFont typeface="Advent Pro"/>
              <a:buChar char="★"/>
            </a:pPr>
            <a:r>
              <a:rPr lang="en" sz="4300">
                <a:solidFill>
                  <a:srgbClr val="990000"/>
                </a:solidFill>
                <a:latin typeface="Advent Pro"/>
                <a:ea typeface="Advent Pro"/>
                <a:cs typeface="Advent Pro"/>
                <a:sym typeface="Advent Pro"/>
              </a:rPr>
              <a:t>Require a story repost; using #thejuicebox</a:t>
            </a:r>
            <a:endParaRPr sz="4300">
              <a:solidFill>
                <a:srgbClr val="990000"/>
              </a:solidFill>
              <a:latin typeface="Advent Pro"/>
              <a:ea typeface="Advent Pro"/>
              <a:cs typeface="Advent Pro"/>
              <a:sym typeface="Advent Pro"/>
            </a:endParaRPr>
          </a:p>
          <a:p>
            <a:pPr indent="-1301750" lvl="0" marL="2057400" rtl="0" algn="l">
              <a:lnSpc>
                <a:spcPct val="150000"/>
              </a:lnSpc>
              <a:spcBef>
                <a:spcPts val="0"/>
              </a:spcBef>
              <a:spcAft>
                <a:spcPts val="0"/>
              </a:spcAft>
              <a:buClr>
                <a:srgbClr val="990000"/>
              </a:buClr>
              <a:buSzPts val="4300"/>
              <a:buFont typeface="Advent Pro"/>
              <a:buChar char="★"/>
            </a:pPr>
            <a:r>
              <a:rPr lang="en" sz="4300">
                <a:solidFill>
                  <a:srgbClr val="990000"/>
                </a:solidFill>
                <a:latin typeface="Advent Pro"/>
                <a:ea typeface="Advent Pro"/>
                <a:cs typeface="Advent Pro"/>
                <a:sym typeface="Advent Pro"/>
              </a:rPr>
              <a:t>Monthly item giveaway</a:t>
            </a:r>
            <a:endParaRPr sz="6500"/>
          </a:p>
        </p:txBody>
      </p:sp>
      <p:sp>
        <p:nvSpPr>
          <p:cNvPr id="115" name="Google Shape;115;p13"/>
          <p:cNvSpPr/>
          <p:nvPr/>
        </p:nvSpPr>
        <p:spPr>
          <a:xfrm rot="-672133">
            <a:off x="20660146" y="29602361"/>
            <a:ext cx="3238538" cy="6267936"/>
          </a:xfrm>
          <a:custGeom>
            <a:rect b="b" l="l" r="r" t="t"/>
            <a:pathLst>
              <a:path extrusionOk="0" h="206345" w="103480">
                <a:moveTo>
                  <a:pt x="61741" y="8558"/>
                </a:moveTo>
                <a:cubicBezTo>
                  <a:pt x="62649" y="8558"/>
                  <a:pt x="62637" y="9975"/>
                  <a:pt x="61704" y="9975"/>
                </a:cubicBezTo>
                <a:cubicBezTo>
                  <a:pt x="61677" y="9975"/>
                  <a:pt x="61650" y="9973"/>
                  <a:pt x="61623" y="9971"/>
                </a:cubicBezTo>
                <a:lnTo>
                  <a:pt x="40979" y="9971"/>
                </a:lnTo>
                <a:cubicBezTo>
                  <a:pt x="40952" y="9973"/>
                  <a:pt x="40925" y="9975"/>
                  <a:pt x="40898" y="9975"/>
                </a:cubicBezTo>
                <a:cubicBezTo>
                  <a:pt x="39965" y="9975"/>
                  <a:pt x="39952" y="8558"/>
                  <a:pt x="40861" y="8558"/>
                </a:cubicBezTo>
                <a:cubicBezTo>
                  <a:pt x="40899" y="8558"/>
                  <a:pt x="40938" y="8561"/>
                  <a:pt x="40979" y="8566"/>
                </a:cubicBezTo>
                <a:lnTo>
                  <a:pt x="61623" y="8566"/>
                </a:lnTo>
                <a:cubicBezTo>
                  <a:pt x="61664" y="8561"/>
                  <a:pt x="61703" y="8558"/>
                  <a:pt x="61741" y="8558"/>
                </a:cubicBezTo>
                <a:close/>
                <a:moveTo>
                  <a:pt x="100713" y="16164"/>
                </a:moveTo>
                <a:lnTo>
                  <a:pt x="100713" y="189567"/>
                </a:lnTo>
                <a:lnTo>
                  <a:pt x="2987" y="189567"/>
                </a:lnTo>
                <a:lnTo>
                  <a:pt x="2987" y="16164"/>
                </a:lnTo>
                <a:close/>
                <a:moveTo>
                  <a:pt x="22357" y="196638"/>
                </a:moveTo>
                <a:lnTo>
                  <a:pt x="22313" y="197165"/>
                </a:lnTo>
                <a:lnTo>
                  <a:pt x="18448" y="197165"/>
                </a:lnTo>
                <a:lnTo>
                  <a:pt x="18448" y="196638"/>
                </a:lnTo>
                <a:close/>
                <a:moveTo>
                  <a:pt x="53277" y="196726"/>
                </a:moveTo>
                <a:cubicBezTo>
                  <a:pt x="53365" y="196726"/>
                  <a:pt x="53453" y="196814"/>
                  <a:pt x="53453" y="196945"/>
                </a:cubicBezTo>
                <a:lnTo>
                  <a:pt x="53453" y="199976"/>
                </a:lnTo>
                <a:cubicBezTo>
                  <a:pt x="53453" y="200064"/>
                  <a:pt x="53365" y="200152"/>
                  <a:pt x="53234" y="200152"/>
                </a:cubicBezTo>
                <a:lnTo>
                  <a:pt x="50203" y="200152"/>
                </a:lnTo>
                <a:cubicBezTo>
                  <a:pt x="50071" y="200152"/>
                  <a:pt x="49983" y="200064"/>
                  <a:pt x="49983" y="199976"/>
                </a:cubicBezTo>
                <a:lnTo>
                  <a:pt x="49983" y="196945"/>
                </a:lnTo>
                <a:cubicBezTo>
                  <a:pt x="49983" y="196814"/>
                  <a:pt x="50071" y="196726"/>
                  <a:pt x="50203" y="196726"/>
                </a:cubicBezTo>
                <a:close/>
                <a:moveTo>
                  <a:pt x="80706" y="196517"/>
                </a:moveTo>
                <a:cubicBezTo>
                  <a:pt x="80761" y="196517"/>
                  <a:pt x="80816" y="196528"/>
                  <a:pt x="80860" y="196550"/>
                </a:cubicBezTo>
                <a:cubicBezTo>
                  <a:pt x="80948" y="196638"/>
                  <a:pt x="80948" y="196770"/>
                  <a:pt x="80860" y="196858"/>
                </a:cubicBezTo>
                <a:lnTo>
                  <a:pt x="79455" y="198263"/>
                </a:lnTo>
                <a:cubicBezTo>
                  <a:pt x="79367" y="198351"/>
                  <a:pt x="79323" y="198439"/>
                  <a:pt x="79323" y="198527"/>
                </a:cubicBezTo>
                <a:cubicBezTo>
                  <a:pt x="79323" y="198614"/>
                  <a:pt x="79367" y="198702"/>
                  <a:pt x="79455" y="198790"/>
                </a:cubicBezTo>
                <a:lnTo>
                  <a:pt x="80860" y="200196"/>
                </a:lnTo>
                <a:cubicBezTo>
                  <a:pt x="80948" y="200284"/>
                  <a:pt x="80948" y="200415"/>
                  <a:pt x="80860" y="200503"/>
                </a:cubicBezTo>
                <a:cubicBezTo>
                  <a:pt x="80816" y="200547"/>
                  <a:pt x="80761" y="200569"/>
                  <a:pt x="80706" y="200569"/>
                </a:cubicBezTo>
                <a:cubicBezTo>
                  <a:pt x="80652" y="200569"/>
                  <a:pt x="80597" y="200547"/>
                  <a:pt x="80553" y="200503"/>
                </a:cubicBezTo>
                <a:lnTo>
                  <a:pt x="79147" y="199098"/>
                </a:lnTo>
                <a:cubicBezTo>
                  <a:pt x="79015" y="198922"/>
                  <a:pt x="78928" y="198746"/>
                  <a:pt x="78928" y="198527"/>
                </a:cubicBezTo>
                <a:cubicBezTo>
                  <a:pt x="78928" y="198307"/>
                  <a:pt x="79015" y="198131"/>
                  <a:pt x="79147" y="198000"/>
                </a:cubicBezTo>
                <a:lnTo>
                  <a:pt x="80553" y="196550"/>
                </a:lnTo>
                <a:cubicBezTo>
                  <a:pt x="80597" y="196528"/>
                  <a:pt x="80652" y="196517"/>
                  <a:pt x="80706" y="196517"/>
                </a:cubicBezTo>
                <a:close/>
                <a:moveTo>
                  <a:pt x="15461" y="1"/>
                </a:moveTo>
                <a:cubicBezTo>
                  <a:pt x="6940" y="1"/>
                  <a:pt x="1" y="6941"/>
                  <a:pt x="1" y="15461"/>
                </a:cubicBezTo>
                <a:lnTo>
                  <a:pt x="1" y="190884"/>
                </a:lnTo>
                <a:cubicBezTo>
                  <a:pt x="1" y="199405"/>
                  <a:pt x="6940" y="206345"/>
                  <a:pt x="15461" y="206345"/>
                </a:cubicBezTo>
                <a:lnTo>
                  <a:pt x="88019" y="206345"/>
                </a:lnTo>
                <a:cubicBezTo>
                  <a:pt x="96540" y="206345"/>
                  <a:pt x="103480" y="199405"/>
                  <a:pt x="103480" y="190884"/>
                </a:cubicBezTo>
                <a:lnTo>
                  <a:pt x="103480" y="15461"/>
                </a:lnTo>
                <a:cubicBezTo>
                  <a:pt x="103480" y="6941"/>
                  <a:pt x="96540" y="1"/>
                  <a:pt x="88019" y="1"/>
                </a:cubicBezTo>
                <a:close/>
              </a:path>
            </a:pathLst>
          </a:custGeom>
          <a:solidFill>
            <a:srgbClr val="B6D7A8"/>
          </a:solidFill>
          <a:ln cap="flat" cmpd="sng" w="28575">
            <a:solidFill>
              <a:srgbClr val="B40B0B"/>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sz="1400"/>
          </a:p>
        </p:txBody>
      </p:sp>
      <p:pic>
        <p:nvPicPr>
          <p:cNvPr id="116" name="Google Shape;116;p13"/>
          <p:cNvPicPr preferRelativeResize="0"/>
          <p:nvPr/>
        </p:nvPicPr>
        <p:blipFill rotWithShape="1">
          <a:blip r:embed="rId9">
            <a:alphaModFix/>
          </a:blip>
          <a:srcRect b="15106" l="0" r="0" t="17421"/>
          <a:stretch/>
        </p:blipFill>
        <p:spPr>
          <a:xfrm rot="-672204">
            <a:off x="20745266" y="30099509"/>
            <a:ext cx="3025852" cy="5259595"/>
          </a:xfrm>
          <a:prstGeom prst="rect">
            <a:avLst/>
          </a:prstGeom>
          <a:noFill/>
          <a:ln>
            <a:noFill/>
          </a:ln>
        </p:spPr>
      </p:pic>
      <p:sp>
        <p:nvSpPr>
          <p:cNvPr id="117" name="Google Shape;117;p13"/>
          <p:cNvSpPr/>
          <p:nvPr/>
        </p:nvSpPr>
        <p:spPr>
          <a:xfrm rot="773464">
            <a:off x="23882166" y="30190432"/>
            <a:ext cx="2982440" cy="5812405"/>
          </a:xfrm>
          <a:custGeom>
            <a:rect b="b" l="l" r="r" t="t"/>
            <a:pathLst>
              <a:path extrusionOk="0" h="206345" w="103480">
                <a:moveTo>
                  <a:pt x="61741" y="8558"/>
                </a:moveTo>
                <a:cubicBezTo>
                  <a:pt x="62649" y="8558"/>
                  <a:pt x="62637" y="9975"/>
                  <a:pt x="61704" y="9975"/>
                </a:cubicBezTo>
                <a:cubicBezTo>
                  <a:pt x="61677" y="9975"/>
                  <a:pt x="61650" y="9973"/>
                  <a:pt x="61623" y="9971"/>
                </a:cubicBezTo>
                <a:lnTo>
                  <a:pt x="40979" y="9971"/>
                </a:lnTo>
                <a:cubicBezTo>
                  <a:pt x="40952" y="9973"/>
                  <a:pt x="40925" y="9975"/>
                  <a:pt x="40898" y="9975"/>
                </a:cubicBezTo>
                <a:cubicBezTo>
                  <a:pt x="39965" y="9975"/>
                  <a:pt x="39952" y="8558"/>
                  <a:pt x="40861" y="8558"/>
                </a:cubicBezTo>
                <a:cubicBezTo>
                  <a:pt x="40899" y="8558"/>
                  <a:pt x="40938" y="8561"/>
                  <a:pt x="40979" y="8566"/>
                </a:cubicBezTo>
                <a:lnTo>
                  <a:pt x="61623" y="8566"/>
                </a:lnTo>
                <a:cubicBezTo>
                  <a:pt x="61664" y="8561"/>
                  <a:pt x="61703" y="8558"/>
                  <a:pt x="61741" y="8558"/>
                </a:cubicBezTo>
                <a:close/>
                <a:moveTo>
                  <a:pt x="100713" y="16164"/>
                </a:moveTo>
                <a:lnTo>
                  <a:pt x="100713" y="189567"/>
                </a:lnTo>
                <a:lnTo>
                  <a:pt x="2987" y="189567"/>
                </a:lnTo>
                <a:lnTo>
                  <a:pt x="2987" y="16164"/>
                </a:lnTo>
                <a:close/>
                <a:moveTo>
                  <a:pt x="22357" y="196638"/>
                </a:moveTo>
                <a:lnTo>
                  <a:pt x="22313" y="197165"/>
                </a:lnTo>
                <a:lnTo>
                  <a:pt x="18448" y="197165"/>
                </a:lnTo>
                <a:lnTo>
                  <a:pt x="18448" y="196638"/>
                </a:lnTo>
                <a:close/>
                <a:moveTo>
                  <a:pt x="53277" y="196726"/>
                </a:moveTo>
                <a:cubicBezTo>
                  <a:pt x="53365" y="196726"/>
                  <a:pt x="53453" y="196814"/>
                  <a:pt x="53453" y="196945"/>
                </a:cubicBezTo>
                <a:lnTo>
                  <a:pt x="53453" y="199976"/>
                </a:lnTo>
                <a:cubicBezTo>
                  <a:pt x="53453" y="200064"/>
                  <a:pt x="53365" y="200152"/>
                  <a:pt x="53234" y="200152"/>
                </a:cubicBezTo>
                <a:lnTo>
                  <a:pt x="50203" y="200152"/>
                </a:lnTo>
                <a:cubicBezTo>
                  <a:pt x="50071" y="200152"/>
                  <a:pt x="49983" y="200064"/>
                  <a:pt x="49983" y="199976"/>
                </a:cubicBezTo>
                <a:lnTo>
                  <a:pt x="49983" y="196945"/>
                </a:lnTo>
                <a:cubicBezTo>
                  <a:pt x="49983" y="196814"/>
                  <a:pt x="50071" y="196726"/>
                  <a:pt x="50203" y="196726"/>
                </a:cubicBezTo>
                <a:close/>
                <a:moveTo>
                  <a:pt x="80706" y="196517"/>
                </a:moveTo>
                <a:cubicBezTo>
                  <a:pt x="80761" y="196517"/>
                  <a:pt x="80816" y="196528"/>
                  <a:pt x="80860" y="196550"/>
                </a:cubicBezTo>
                <a:cubicBezTo>
                  <a:pt x="80948" y="196638"/>
                  <a:pt x="80948" y="196770"/>
                  <a:pt x="80860" y="196858"/>
                </a:cubicBezTo>
                <a:lnTo>
                  <a:pt x="79455" y="198263"/>
                </a:lnTo>
                <a:cubicBezTo>
                  <a:pt x="79367" y="198351"/>
                  <a:pt x="79323" y="198439"/>
                  <a:pt x="79323" y="198527"/>
                </a:cubicBezTo>
                <a:cubicBezTo>
                  <a:pt x="79323" y="198614"/>
                  <a:pt x="79367" y="198702"/>
                  <a:pt x="79455" y="198790"/>
                </a:cubicBezTo>
                <a:lnTo>
                  <a:pt x="80860" y="200196"/>
                </a:lnTo>
                <a:cubicBezTo>
                  <a:pt x="80948" y="200284"/>
                  <a:pt x="80948" y="200415"/>
                  <a:pt x="80860" y="200503"/>
                </a:cubicBezTo>
                <a:cubicBezTo>
                  <a:pt x="80816" y="200547"/>
                  <a:pt x="80761" y="200569"/>
                  <a:pt x="80706" y="200569"/>
                </a:cubicBezTo>
                <a:cubicBezTo>
                  <a:pt x="80652" y="200569"/>
                  <a:pt x="80597" y="200547"/>
                  <a:pt x="80553" y="200503"/>
                </a:cubicBezTo>
                <a:lnTo>
                  <a:pt x="79147" y="199098"/>
                </a:lnTo>
                <a:cubicBezTo>
                  <a:pt x="79015" y="198922"/>
                  <a:pt x="78928" y="198746"/>
                  <a:pt x="78928" y="198527"/>
                </a:cubicBezTo>
                <a:cubicBezTo>
                  <a:pt x="78928" y="198307"/>
                  <a:pt x="79015" y="198131"/>
                  <a:pt x="79147" y="198000"/>
                </a:cubicBezTo>
                <a:lnTo>
                  <a:pt x="80553" y="196550"/>
                </a:lnTo>
                <a:cubicBezTo>
                  <a:pt x="80597" y="196528"/>
                  <a:pt x="80652" y="196517"/>
                  <a:pt x="80706" y="196517"/>
                </a:cubicBezTo>
                <a:close/>
                <a:moveTo>
                  <a:pt x="15461" y="1"/>
                </a:moveTo>
                <a:cubicBezTo>
                  <a:pt x="6940" y="1"/>
                  <a:pt x="1" y="6941"/>
                  <a:pt x="1" y="15461"/>
                </a:cubicBezTo>
                <a:lnTo>
                  <a:pt x="1" y="190884"/>
                </a:lnTo>
                <a:cubicBezTo>
                  <a:pt x="1" y="199405"/>
                  <a:pt x="6940" y="206345"/>
                  <a:pt x="15461" y="206345"/>
                </a:cubicBezTo>
                <a:lnTo>
                  <a:pt x="88019" y="206345"/>
                </a:lnTo>
                <a:cubicBezTo>
                  <a:pt x="96540" y="206345"/>
                  <a:pt x="103480" y="199405"/>
                  <a:pt x="103480" y="190884"/>
                </a:cubicBezTo>
                <a:lnTo>
                  <a:pt x="103480" y="15461"/>
                </a:lnTo>
                <a:cubicBezTo>
                  <a:pt x="103480" y="6941"/>
                  <a:pt x="96540" y="1"/>
                  <a:pt x="88019" y="1"/>
                </a:cubicBezTo>
                <a:close/>
              </a:path>
            </a:pathLst>
          </a:custGeom>
          <a:solidFill>
            <a:srgbClr val="B6D7A8"/>
          </a:solidFill>
          <a:ln cap="flat" cmpd="sng" w="28575">
            <a:solidFill>
              <a:srgbClr val="B40B0B"/>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sz="1400"/>
          </a:p>
        </p:txBody>
      </p:sp>
      <p:pic>
        <p:nvPicPr>
          <p:cNvPr id="118" name="Google Shape;118;p13"/>
          <p:cNvPicPr preferRelativeResize="0"/>
          <p:nvPr/>
        </p:nvPicPr>
        <p:blipFill rotWithShape="1">
          <a:blip r:embed="rId10">
            <a:alphaModFix/>
          </a:blip>
          <a:srcRect b="3644" l="0" r="0" t="28115"/>
          <a:stretch/>
        </p:blipFill>
        <p:spPr>
          <a:xfrm rot="773514">
            <a:off x="23947847" y="30630993"/>
            <a:ext cx="2869286" cy="4886920"/>
          </a:xfrm>
          <a:prstGeom prst="rect">
            <a:avLst/>
          </a:prstGeom>
          <a:noFill/>
          <a:ln>
            <a:noFill/>
          </a:ln>
        </p:spPr>
      </p:pic>
      <p:sp>
        <p:nvSpPr>
          <p:cNvPr id="119" name="Google Shape;119;p13"/>
          <p:cNvSpPr/>
          <p:nvPr/>
        </p:nvSpPr>
        <p:spPr>
          <a:xfrm>
            <a:off x="21421425" y="17121250"/>
            <a:ext cx="2840526" cy="6073765"/>
          </a:xfrm>
          <a:custGeom>
            <a:rect b="b" l="l" r="r" t="t"/>
            <a:pathLst>
              <a:path extrusionOk="0" h="206345" w="103480">
                <a:moveTo>
                  <a:pt x="61741" y="8558"/>
                </a:moveTo>
                <a:cubicBezTo>
                  <a:pt x="62649" y="8558"/>
                  <a:pt x="62637" y="9975"/>
                  <a:pt x="61704" y="9975"/>
                </a:cubicBezTo>
                <a:cubicBezTo>
                  <a:pt x="61677" y="9975"/>
                  <a:pt x="61650" y="9973"/>
                  <a:pt x="61623" y="9971"/>
                </a:cubicBezTo>
                <a:lnTo>
                  <a:pt x="40979" y="9971"/>
                </a:lnTo>
                <a:cubicBezTo>
                  <a:pt x="40952" y="9973"/>
                  <a:pt x="40925" y="9975"/>
                  <a:pt x="40898" y="9975"/>
                </a:cubicBezTo>
                <a:cubicBezTo>
                  <a:pt x="39965" y="9975"/>
                  <a:pt x="39952" y="8558"/>
                  <a:pt x="40861" y="8558"/>
                </a:cubicBezTo>
                <a:cubicBezTo>
                  <a:pt x="40899" y="8558"/>
                  <a:pt x="40938" y="8561"/>
                  <a:pt x="40979" y="8566"/>
                </a:cubicBezTo>
                <a:lnTo>
                  <a:pt x="61623" y="8566"/>
                </a:lnTo>
                <a:cubicBezTo>
                  <a:pt x="61664" y="8561"/>
                  <a:pt x="61703" y="8558"/>
                  <a:pt x="61741" y="8558"/>
                </a:cubicBezTo>
                <a:close/>
                <a:moveTo>
                  <a:pt x="100713" y="16164"/>
                </a:moveTo>
                <a:lnTo>
                  <a:pt x="100713" y="189567"/>
                </a:lnTo>
                <a:lnTo>
                  <a:pt x="2987" y="189567"/>
                </a:lnTo>
                <a:lnTo>
                  <a:pt x="2987" y="16164"/>
                </a:lnTo>
                <a:close/>
                <a:moveTo>
                  <a:pt x="22357" y="196638"/>
                </a:moveTo>
                <a:lnTo>
                  <a:pt x="22313" y="197165"/>
                </a:lnTo>
                <a:lnTo>
                  <a:pt x="18448" y="197165"/>
                </a:lnTo>
                <a:lnTo>
                  <a:pt x="18448" y="196638"/>
                </a:lnTo>
                <a:close/>
                <a:moveTo>
                  <a:pt x="53277" y="196726"/>
                </a:moveTo>
                <a:cubicBezTo>
                  <a:pt x="53365" y="196726"/>
                  <a:pt x="53453" y="196814"/>
                  <a:pt x="53453" y="196945"/>
                </a:cubicBezTo>
                <a:lnTo>
                  <a:pt x="53453" y="199976"/>
                </a:lnTo>
                <a:cubicBezTo>
                  <a:pt x="53453" y="200064"/>
                  <a:pt x="53365" y="200152"/>
                  <a:pt x="53234" y="200152"/>
                </a:cubicBezTo>
                <a:lnTo>
                  <a:pt x="50203" y="200152"/>
                </a:lnTo>
                <a:cubicBezTo>
                  <a:pt x="50071" y="200152"/>
                  <a:pt x="49983" y="200064"/>
                  <a:pt x="49983" y="199976"/>
                </a:cubicBezTo>
                <a:lnTo>
                  <a:pt x="49983" y="196945"/>
                </a:lnTo>
                <a:cubicBezTo>
                  <a:pt x="49983" y="196814"/>
                  <a:pt x="50071" y="196726"/>
                  <a:pt x="50203" y="196726"/>
                </a:cubicBezTo>
                <a:close/>
                <a:moveTo>
                  <a:pt x="80706" y="196517"/>
                </a:moveTo>
                <a:cubicBezTo>
                  <a:pt x="80761" y="196517"/>
                  <a:pt x="80816" y="196528"/>
                  <a:pt x="80860" y="196550"/>
                </a:cubicBezTo>
                <a:cubicBezTo>
                  <a:pt x="80948" y="196638"/>
                  <a:pt x="80948" y="196770"/>
                  <a:pt x="80860" y="196858"/>
                </a:cubicBezTo>
                <a:lnTo>
                  <a:pt x="79455" y="198263"/>
                </a:lnTo>
                <a:cubicBezTo>
                  <a:pt x="79367" y="198351"/>
                  <a:pt x="79323" y="198439"/>
                  <a:pt x="79323" y="198527"/>
                </a:cubicBezTo>
                <a:cubicBezTo>
                  <a:pt x="79323" y="198614"/>
                  <a:pt x="79367" y="198702"/>
                  <a:pt x="79455" y="198790"/>
                </a:cubicBezTo>
                <a:lnTo>
                  <a:pt x="80860" y="200196"/>
                </a:lnTo>
                <a:cubicBezTo>
                  <a:pt x="80948" y="200284"/>
                  <a:pt x="80948" y="200415"/>
                  <a:pt x="80860" y="200503"/>
                </a:cubicBezTo>
                <a:cubicBezTo>
                  <a:pt x="80816" y="200547"/>
                  <a:pt x="80761" y="200569"/>
                  <a:pt x="80706" y="200569"/>
                </a:cubicBezTo>
                <a:cubicBezTo>
                  <a:pt x="80652" y="200569"/>
                  <a:pt x="80597" y="200547"/>
                  <a:pt x="80553" y="200503"/>
                </a:cubicBezTo>
                <a:lnTo>
                  <a:pt x="79147" y="199098"/>
                </a:lnTo>
                <a:cubicBezTo>
                  <a:pt x="79015" y="198922"/>
                  <a:pt x="78928" y="198746"/>
                  <a:pt x="78928" y="198527"/>
                </a:cubicBezTo>
                <a:cubicBezTo>
                  <a:pt x="78928" y="198307"/>
                  <a:pt x="79015" y="198131"/>
                  <a:pt x="79147" y="198000"/>
                </a:cubicBezTo>
                <a:lnTo>
                  <a:pt x="80553" y="196550"/>
                </a:lnTo>
                <a:cubicBezTo>
                  <a:pt x="80597" y="196528"/>
                  <a:pt x="80652" y="196517"/>
                  <a:pt x="80706" y="196517"/>
                </a:cubicBezTo>
                <a:close/>
                <a:moveTo>
                  <a:pt x="15461" y="1"/>
                </a:moveTo>
                <a:cubicBezTo>
                  <a:pt x="6940" y="1"/>
                  <a:pt x="1" y="6941"/>
                  <a:pt x="1" y="15461"/>
                </a:cubicBezTo>
                <a:lnTo>
                  <a:pt x="1" y="190884"/>
                </a:lnTo>
                <a:cubicBezTo>
                  <a:pt x="1" y="199405"/>
                  <a:pt x="6940" y="206345"/>
                  <a:pt x="15461" y="206345"/>
                </a:cubicBezTo>
                <a:lnTo>
                  <a:pt x="88019" y="206345"/>
                </a:lnTo>
                <a:cubicBezTo>
                  <a:pt x="96540" y="206345"/>
                  <a:pt x="103480" y="199405"/>
                  <a:pt x="103480" y="190884"/>
                </a:cubicBezTo>
                <a:lnTo>
                  <a:pt x="103480" y="15461"/>
                </a:lnTo>
                <a:cubicBezTo>
                  <a:pt x="103480" y="6941"/>
                  <a:pt x="96540" y="1"/>
                  <a:pt x="88019" y="1"/>
                </a:cubicBezTo>
                <a:close/>
              </a:path>
            </a:pathLst>
          </a:custGeom>
          <a:solidFill>
            <a:srgbClr val="B6D7A8"/>
          </a:solidFill>
          <a:ln cap="flat" cmpd="sng" w="28575">
            <a:solidFill>
              <a:srgbClr val="B40B0B"/>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sz="1400"/>
          </a:p>
        </p:txBody>
      </p:sp>
      <p:sp>
        <p:nvSpPr>
          <p:cNvPr id="120" name="Google Shape;120;p13"/>
          <p:cNvSpPr/>
          <p:nvPr/>
        </p:nvSpPr>
        <p:spPr>
          <a:xfrm>
            <a:off x="25069173" y="17099025"/>
            <a:ext cx="2840526" cy="6073765"/>
          </a:xfrm>
          <a:custGeom>
            <a:rect b="b" l="l" r="r" t="t"/>
            <a:pathLst>
              <a:path extrusionOk="0" h="206345" w="103480">
                <a:moveTo>
                  <a:pt x="61741" y="8558"/>
                </a:moveTo>
                <a:cubicBezTo>
                  <a:pt x="62649" y="8558"/>
                  <a:pt x="62637" y="9975"/>
                  <a:pt x="61704" y="9975"/>
                </a:cubicBezTo>
                <a:cubicBezTo>
                  <a:pt x="61677" y="9975"/>
                  <a:pt x="61650" y="9973"/>
                  <a:pt x="61623" y="9971"/>
                </a:cubicBezTo>
                <a:lnTo>
                  <a:pt x="40979" y="9971"/>
                </a:lnTo>
                <a:cubicBezTo>
                  <a:pt x="40952" y="9973"/>
                  <a:pt x="40925" y="9975"/>
                  <a:pt x="40898" y="9975"/>
                </a:cubicBezTo>
                <a:cubicBezTo>
                  <a:pt x="39965" y="9975"/>
                  <a:pt x="39952" y="8558"/>
                  <a:pt x="40861" y="8558"/>
                </a:cubicBezTo>
                <a:cubicBezTo>
                  <a:pt x="40899" y="8558"/>
                  <a:pt x="40938" y="8561"/>
                  <a:pt x="40979" y="8566"/>
                </a:cubicBezTo>
                <a:lnTo>
                  <a:pt x="61623" y="8566"/>
                </a:lnTo>
                <a:cubicBezTo>
                  <a:pt x="61664" y="8561"/>
                  <a:pt x="61703" y="8558"/>
                  <a:pt x="61741" y="8558"/>
                </a:cubicBezTo>
                <a:close/>
                <a:moveTo>
                  <a:pt x="100713" y="16164"/>
                </a:moveTo>
                <a:lnTo>
                  <a:pt x="100713" y="189567"/>
                </a:lnTo>
                <a:lnTo>
                  <a:pt x="2987" y="189567"/>
                </a:lnTo>
                <a:lnTo>
                  <a:pt x="2987" y="16164"/>
                </a:lnTo>
                <a:close/>
                <a:moveTo>
                  <a:pt x="22357" y="196638"/>
                </a:moveTo>
                <a:lnTo>
                  <a:pt x="22313" y="197165"/>
                </a:lnTo>
                <a:lnTo>
                  <a:pt x="18448" y="197165"/>
                </a:lnTo>
                <a:lnTo>
                  <a:pt x="18448" y="196638"/>
                </a:lnTo>
                <a:close/>
                <a:moveTo>
                  <a:pt x="53277" y="196726"/>
                </a:moveTo>
                <a:cubicBezTo>
                  <a:pt x="53365" y="196726"/>
                  <a:pt x="53453" y="196814"/>
                  <a:pt x="53453" y="196945"/>
                </a:cubicBezTo>
                <a:lnTo>
                  <a:pt x="53453" y="199976"/>
                </a:lnTo>
                <a:cubicBezTo>
                  <a:pt x="53453" y="200064"/>
                  <a:pt x="53365" y="200152"/>
                  <a:pt x="53234" y="200152"/>
                </a:cubicBezTo>
                <a:lnTo>
                  <a:pt x="50203" y="200152"/>
                </a:lnTo>
                <a:cubicBezTo>
                  <a:pt x="50071" y="200152"/>
                  <a:pt x="49983" y="200064"/>
                  <a:pt x="49983" y="199976"/>
                </a:cubicBezTo>
                <a:lnTo>
                  <a:pt x="49983" y="196945"/>
                </a:lnTo>
                <a:cubicBezTo>
                  <a:pt x="49983" y="196814"/>
                  <a:pt x="50071" y="196726"/>
                  <a:pt x="50203" y="196726"/>
                </a:cubicBezTo>
                <a:close/>
                <a:moveTo>
                  <a:pt x="80706" y="196517"/>
                </a:moveTo>
                <a:cubicBezTo>
                  <a:pt x="80761" y="196517"/>
                  <a:pt x="80816" y="196528"/>
                  <a:pt x="80860" y="196550"/>
                </a:cubicBezTo>
                <a:cubicBezTo>
                  <a:pt x="80948" y="196638"/>
                  <a:pt x="80948" y="196770"/>
                  <a:pt x="80860" y="196858"/>
                </a:cubicBezTo>
                <a:lnTo>
                  <a:pt x="79455" y="198263"/>
                </a:lnTo>
                <a:cubicBezTo>
                  <a:pt x="79367" y="198351"/>
                  <a:pt x="79323" y="198439"/>
                  <a:pt x="79323" y="198527"/>
                </a:cubicBezTo>
                <a:cubicBezTo>
                  <a:pt x="79323" y="198614"/>
                  <a:pt x="79367" y="198702"/>
                  <a:pt x="79455" y="198790"/>
                </a:cubicBezTo>
                <a:lnTo>
                  <a:pt x="80860" y="200196"/>
                </a:lnTo>
                <a:cubicBezTo>
                  <a:pt x="80948" y="200284"/>
                  <a:pt x="80948" y="200415"/>
                  <a:pt x="80860" y="200503"/>
                </a:cubicBezTo>
                <a:cubicBezTo>
                  <a:pt x="80816" y="200547"/>
                  <a:pt x="80761" y="200569"/>
                  <a:pt x="80706" y="200569"/>
                </a:cubicBezTo>
                <a:cubicBezTo>
                  <a:pt x="80652" y="200569"/>
                  <a:pt x="80597" y="200547"/>
                  <a:pt x="80553" y="200503"/>
                </a:cubicBezTo>
                <a:lnTo>
                  <a:pt x="79147" y="199098"/>
                </a:lnTo>
                <a:cubicBezTo>
                  <a:pt x="79015" y="198922"/>
                  <a:pt x="78928" y="198746"/>
                  <a:pt x="78928" y="198527"/>
                </a:cubicBezTo>
                <a:cubicBezTo>
                  <a:pt x="78928" y="198307"/>
                  <a:pt x="79015" y="198131"/>
                  <a:pt x="79147" y="198000"/>
                </a:cubicBezTo>
                <a:lnTo>
                  <a:pt x="80553" y="196550"/>
                </a:lnTo>
                <a:cubicBezTo>
                  <a:pt x="80597" y="196528"/>
                  <a:pt x="80652" y="196517"/>
                  <a:pt x="80706" y="196517"/>
                </a:cubicBezTo>
                <a:close/>
                <a:moveTo>
                  <a:pt x="15461" y="1"/>
                </a:moveTo>
                <a:cubicBezTo>
                  <a:pt x="6940" y="1"/>
                  <a:pt x="1" y="6941"/>
                  <a:pt x="1" y="15461"/>
                </a:cubicBezTo>
                <a:lnTo>
                  <a:pt x="1" y="190884"/>
                </a:lnTo>
                <a:cubicBezTo>
                  <a:pt x="1" y="199405"/>
                  <a:pt x="6940" y="206345"/>
                  <a:pt x="15461" y="206345"/>
                </a:cubicBezTo>
                <a:lnTo>
                  <a:pt x="88019" y="206345"/>
                </a:lnTo>
                <a:cubicBezTo>
                  <a:pt x="96540" y="206345"/>
                  <a:pt x="103480" y="199405"/>
                  <a:pt x="103480" y="190884"/>
                </a:cubicBezTo>
                <a:lnTo>
                  <a:pt x="103480" y="15461"/>
                </a:lnTo>
                <a:cubicBezTo>
                  <a:pt x="103480" y="6941"/>
                  <a:pt x="96540" y="1"/>
                  <a:pt x="88019" y="1"/>
                </a:cubicBezTo>
                <a:close/>
              </a:path>
            </a:pathLst>
          </a:custGeom>
          <a:solidFill>
            <a:srgbClr val="B6D7A8"/>
          </a:solidFill>
          <a:ln cap="flat" cmpd="sng" w="28575">
            <a:solidFill>
              <a:srgbClr val="B40B0B"/>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sz="1400"/>
          </a:p>
        </p:txBody>
      </p:sp>
      <p:pic>
        <p:nvPicPr>
          <p:cNvPr id="121" name="Google Shape;121;p13"/>
          <p:cNvPicPr preferRelativeResize="0"/>
          <p:nvPr/>
        </p:nvPicPr>
        <p:blipFill rotWithShape="1">
          <a:blip r:embed="rId11">
            <a:alphaModFix/>
          </a:blip>
          <a:srcRect b="6968" l="0" r="0" t="0"/>
          <a:stretch/>
        </p:blipFill>
        <p:spPr>
          <a:xfrm>
            <a:off x="21513922" y="17616321"/>
            <a:ext cx="2655718" cy="5036923"/>
          </a:xfrm>
          <a:prstGeom prst="rect">
            <a:avLst/>
          </a:prstGeom>
          <a:noFill/>
          <a:ln cap="flat" cmpd="sng" w="9525">
            <a:solidFill>
              <a:srgbClr val="B40B0B"/>
            </a:solidFill>
            <a:prstDash val="solid"/>
            <a:round/>
            <a:headEnd len="sm" w="sm" type="none"/>
            <a:tailEnd len="sm" w="sm" type="none"/>
          </a:ln>
        </p:spPr>
      </p:pic>
      <p:pic>
        <p:nvPicPr>
          <p:cNvPr id="122" name="Google Shape;122;p13"/>
          <p:cNvPicPr preferRelativeResize="0"/>
          <p:nvPr/>
        </p:nvPicPr>
        <p:blipFill rotWithShape="1">
          <a:blip r:embed="rId12">
            <a:alphaModFix/>
          </a:blip>
          <a:srcRect b="8098" l="0" r="0" t="82"/>
          <a:stretch/>
        </p:blipFill>
        <p:spPr>
          <a:xfrm>
            <a:off x="25161644" y="17576684"/>
            <a:ext cx="2655706" cy="5125781"/>
          </a:xfrm>
          <a:prstGeom prst="rect">
            <a:avLst/>
          </a:prstGeom>
          <a:noFill/>
          <a:ln cap="flat" cmpd="sng" w="9525">
            <a:solidFill>
              <a:srgbClr val="B40B0B"/>
            </a:solidFill>
            <a:prstDash val="solid"/>
            <a:round/>
            <a:headEnd len="sm" w="sm" type="none"/>
            <a:tailEnd len="sm" w="sm" type="none"/>
          </a:ln>
        </p:spPr>
      </p:pic>
      <p:pic>
        <p:nvPicPr>
          <p:cNvPr id="123" name="Google Shape;123;p13"/>
          <p:cNvPicPr preferRelativeResize="0"/>
          <p:nvPr/>
        </p:nvPicPr>
        <p:blipFill>
          <a:blip r:embed="rId13">
            <a:alphaModFix/>
          </a:blip>
          <a:stretch>
            <a:fillRect/>
          </a:stretch>
        </p:blipFill>
        <p:spPr>
          <a:xfrm>
            <a:off x="25599662" y="19323878"/>
            <a:ext cx="1779687" cy="1621799"/>
          </a:xfrm>
          <a:prstGeom prst="rect">
            <a:avLst/>
          </a:prstGeom>
          <a:noFill/>
          <a:ln>
            <a:noFill/>
          </a:ln>
        </p:spPr>
      </p:pic>
      <p:pic>
        <p:nvPicPr>
          <p:cNvPr id="124" name="Google Shape;124;p13"/>
          <p:cNvPicPr preferRelativeResize="0"/>
          <p:nvPr/>
        </p:nvPicPr>
        <p:blipFill>
          <a:blip r:embed="rId14">
            <a:alphaModFix/>
          </a:blip>
          <a:stretch>
            <a:fillRect/>
          </a:stretch>
        </p:blipFill>
        <p:spPr>
          <a:xfrm>
            <a:off x="21820065" y="19203803"/>
            <a:ext cx="2043256" cy="1861954"/>
          </a:xfrm>
          <a:prstGeom prst="rect">
            <a:avLst/>
          </a:prstGeom>
          <a:noFill/>
          <a:ln>
            <a:noFill/>
          </a:ln>
        </p:spPr>
      </p:pic>
      <p:pic>
        <p:nvPicPr>
          <p:cNvPr id="125" name="Google Shape;125;p13"/>
          <p:cNvPicPr preferRelativeResize="0"/>
          <p:nvPr/>
        </p:nvPicPr>
        <p:blipFill>
          <a:blip r:embed="rId15">
            <a:alphaModFix/>
          </a:blip>
          <a:stretch>
            <a:fillRect/>
          </a:stretch>
        </p:blipFill>
        <p:spPr>
          <a:xfrm>
            <a:off x="23584582" y="21101478"/>
            <a:ext cx="502884" cy="574447"/>
          </a:xfrm>
          <a:prstGeom prst="rect">
            <a:avLst/>
          </a:prstGeom>
          <a:noFill/>
          <a:ln>
            <a:noFill/>
          </a:ln>
        </p:spPr>
      </p:pic>
      <p:pic>
        <p:nvPicPr>
          <p:cNvPr id="126" name="Google Shape;126;p13"/>
          <p:cNvPicPr preferRelativeResize="0"/>
          <p:nvPr/>
        </p:nvPicPr>
        <p:blipFill>
          <a:blip r:embed="rId15">
            <a:alphaModFix/>
          </a:blip>
          <a:stretch>
            <a:fillRect/>
          </a:stretch>
        </p:blipFill>
        <p:spPr>
          <a:xfrm>
            <a:off x="27314452" y="21079260"/>
            <a:ext cx="502884" cy="574447"/>
          </a:xfrm>
          <a:prstGeom prst="rect">
            <a:avLst/>
          </a:prstGeom>
          <a:noFill/>
          <a:ln>
            <a:noFill/>
          </a:ln>
        </p:spPr>
      </p:pic>
      <p:pic>
        <p:nvPicPr>
          <p:cNvPr id="127" name="Google Shape;127;p13"/>
          <p:cNvPicPr preferRelativeResize="0"/>
          <p:nvPr/>
        </p:nvPicPr>
        <p:blipFill>
          <a:blip r:embed="rId16">
            <a:alphaModFix/>
          </a:blip>
          <a:stretch>
            <a:fillRect/>
          </a:stretch>
        </p:blipFill>
        <p:spPr>
          <a:xfrm>
            <a:off x="23584605" y="20527032"/>
            <a:ext cx="502883" cy="574446"/>
          </a:xfrm>
          <a:prstGeom prst="rect">
            <a:avLst/>
          </a:prstGeom>
          <a:noFill/>
          <a:ln>
            <a:noFill/>
          </a:ln>
        </p:spPr>
      </p:pic>
      <p:pic>
        <p:nvPicPr>
          <p:cNvPr id="128" name="Google Shape;128;p13"/>
          <p:cNvPicPr preferRelativeResize="0"/>
          <p:nvPr/>
        </p:nvPicPr>
        <p:blipFill>
          <a:blip r:embed="rId16">
            <a:alphaModFix/>
          </a:blip>
          <a:stretch>
            <a:fillRect/>
          </a:stretch>
        </p:blipFill>
        <p:spPr>
          <a:xfrm>
            <a:off x="27314475" y="20504813"/>
            <a:ext cx="502883" cy="574446"/>
          </a:xfrm>
          <a:prstGeom prst="rect">
            <a:avLst/>
          </a:prstGeom>
          <a:noFill/>
          <a:ln>
            <a:noFill/>
          </a:ln>
        </p:spPr>
      </p:pic>
      <p:pic>
        <p:nvPicPr>
          <p:cNvPr id="129" name="Google Shape;129;p13"/>
          <p:cNvPicPr preferRelativeResize="0"/>
          <p:nvPr/>
        </p:nvPicPr>
        <p:blipFill>
          <a:blip r:embed="rId17">
            <a:alphaModFix/>
          </a:blip>
          <a:stretch>
            <a:fillRect/>
          </a:stretch>
        </p:blipFill>
        <p:spPr>
          <a:xfrm>
            <a:off x="23584607" y="21675925"/>
            <a:ext cx="502881" cy="574444"/>
          </a:xfrm>
          <a:prstGeom prst="rect">
            <a:avLst/>
          </a:prstGeom>
          <a:noFill/>
          <a:ln>
            <a:noFill/>
          </a:ln>
        </p:spPr>
      </p:pic>
      <p:pic>
        <p:nvPicPr>
          <p:cNvPr id="130" name="Google Shape;130;p13"/>
          <p:cNvPicPr preferRelativeResize="0"/>
          <p:nvPr/>
        </p:nvPicPr>
        <p:blipFill>
          <a:blip r:embed="rId17">
            <a:alphaModFix/>
          </a:blip>
          <a:stretch>
            <a:fillRect/>
          </a:stretch>
        </p:blipFill>
        <p:spPr>
          <a:xfrm>
            <a:off x="27314477" y="21653706"/>
            <a:ext cx="502881" cy="574444"/>
          </a:xfrm>
          <a:prstGeom prst="rect">
            <a:avLst/>
          </a:prstGeom>
          <a:noFill/>
          <a:ln>
            <a:noFill/>
          </a:ln>
        </p:spPr>
      </p:pic>
      <p:sp>
        <p:nvSpPr>
          <p:cNvPr id="131" name="Google Shape;131;p13"/>
          <p:cNvSpPr txBox="1"/>
          <p:nvPr/>
        </p:nvSpPr>
        <p:spPr>
          <a:xfrm>
            <a:off x="23210173" y="22321048"/>
            <a:ext cx="2179200" cy="369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200">
                <a:latin typeface="Advent Pro Medium"/>
                <a:ea typeface="Advent Pro Medium"/>
                <a:cs typeface="Advent Pro Medium"/>
                <a:sym typeface="Advent Pro Medium"/>
              </a:rPr>
              <a:t>@thejuiceboxnh</a:t>
            </a:r>
            <a:endParaRPr sz="1200">
              <a:latin typeface="Advent Pro Medium"/>
              <a:ea typeface="Advent Pro Medium"/>
              <a:cs typeface="Advent Pro Medium"/>
              <a:sym typeface="Advent Pro Medium"/>
            </a:endParaRPr>
          </a:p>
        </p:txBody>
      </p:sp>
      <p:sp>
        <p:nvSpPr>
          <p:cNvPr id="132" name="Google Shape;132;p13"/>
          <p:cNvSpPr txBox="1"/>
          <p:nvPr/>
        </p:nvSpPr>
        <p:spPr>
          <a:xfrm>
            <a:off x="25080204" y="22114706"/>
            <a:ext cx="2179200" cy="369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200">
                <a:latin typeface="Advent Pro Medium"/>
                <a:ea typeface="Advent Pro Medium"/>
                <a:cs typeface="Advent Pro Medium"/>
                <a:sym typeface="Advent Pro Medium"/>
              </a:rPr>
              <a:t>@thejuiceboxnh</a:t>
            </a:r>
            <a:endParaRPr sz="1200">
              <a:latin typeface="Advent Pro Medium"/>
              <a:ea typeface="Advent Pro Medium"/>
              <a:cs typeface="Advent Pro Medium"/>
              <a:sym typeface="Advent Pro Medium"/>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6"/>
                                        </p:tgtEl>
                                        <p:attrNameLst>
                                          <p:attrName>style.visibility</p:attrName>
                                        </p:attrNameLst>
                                      </p:cBhvr>
                                      <p:to>
                                        <p:strVal val="visible"/>
                                      </p:to>
                                    </p:set>
                                    <p:animEffect filter="fade" transition="in">
                                      <p:cBhvr>
                                        <p:cTn dur="1000"/>
                                        <p:tgtEl>
                                          <p:spTgt spid="11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Simple Dark">
  <a:themeElements>
    <a:clrScheme name="Simple Dark">
      <a:dk1>
        <a:srgbClr val="FFFFFF"/>
      </a:dk1>
      <a:lt1>
        <a:srgbClr val="212121"/>
      </a:lt1>
      <a:dk2>
        <a:srgbClr val="303030"/>
      </a:dk2>
      <a:lt2>
        <a:srgbClr val="ADADAD"/>
      </a:lt2>
      <a:accent1>
        <a:srgbClr val="009688"/>
      </a:accent1>
      <a:accent2>
        <a:srgbClr val="EEEEEE"/>
      </a:accent2>
      <a:accent3>
        <a:srgbClr val="78909C"/>
      </a:accent3>
      <a:accent4>
        <a:srgbClr val="FFAB40"/>
      </a:accent4>
      <a:accent5>
        <a:srgbClr val="4DD0E1"/>
      </a:accent5>
      <a:accent6>
        <a:srgbClr val="EEFF41"/>
      </a:accent6>
      <a:hlink>
        <a:srgbClr val="4DD0E1"/>
      </a:hlink>
      <a:folHlink>
        <a:srgbClr val="4DD0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