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311"/>
    <p:restoredTop sz="94681"/>
  </p:normalViewPr>
  <p:slideViewPr>
    <p:cSldViewPr snapToGrid="0" snapToObjects="1">
      <p:cViewPr varScale="1">
        <p:scale>
          <a:sx n="21" d="100"/>
          <a:sy n="21" d="100"/>
        </p:scale>
        <p:origin x="288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563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55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155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42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404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361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833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4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502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124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8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F76F3-7780-974B-8619-5271D678FA94}" type="datetimeFigureOut">
              <a:rPr lang="en-US" smtClean="0"/>
              <a:t>2/28/22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35BD2-B90D-C840-805C-393F78CCF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28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&#10;&#10;Description automatically generated with medium confidence">
            <a:extLst>
              <a:ext uri="{FF2B5EF4-FFF2-40B4-BE49-F238E27FC236}">
                <a16:creationId xmlns:a16="http://schemas.microsoft.com/office/drawing/2014/main" id="{870B5732-6EC2-8347-B548-BBAC71D8A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36576000" cy="2935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37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1214</TotalTime>
  <Words>0</Words>
  <Application>Microsoft Macintosh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Tetreault</dc:creator>
  <cp:lastModifiedBy>Abigail Tetreault</cp:lastModifiedBy>
  <cp:revision>1</cp:revision>
  <dcterms:created xsi:type="dcterms:W3CDTF">2022-02-28T19:30:40Z</dcterms:created>
  <dcterms:modified xsi:type="dcterms:W3CDTF">2022-03-01T15:45:29Z</dcterms:modified>
</cp:coreProperties>
</file>