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tif" ContentType="image/tiff"/>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3"/>
  </p:handoutMasterIdLst>
  <p:sldIdLst>
    <p:sldId id="260" r:id="rId2"/>
  </p:sldIdLst>
  <p:sldSz cx="32918400" cy="43891200"/>
  <p:notesSz cx="6858000" cy="9144000"/>
  <p:defaultTextStyle>
    <a:defPPr>
      <a:defRPr lang="ko-KR"/>
    </a:defPPr>
    <a:lvl1pPr algn="l" rtl="0" eaLnBrk="0" fontAlgn="base" hangingPunct="0">
      <a:spcBef>
        <a:spcPct val="0"/>
      </a:spcBef>
      <a:spcAft>
        <a:spcPct val="0"/>
      </a:spcAft>
      <a:defRPr kumimoji="1" sz="8845" kern="1200">
        <a:solidFill>
          <a:schemeClr val="tx1"/>
        </a:solidFill>
        <a:latin typeface="굴림" panose="020B0600000101010101" pitchFamily="50" charset="-127"/>
        <a:ea typeface="굴림" panose="020B0600000101010101" pitchFamily="50" charset="-127"/>
        <a:cs typeface="+mn-cs"/>
      </a:defRPr>
    </a:lvl1pPr>
    <a:lvl2pPr marL="474111" indent="1653" algn="l" rtl="0" eaLnBrk="0" fontAlgn="base" hangingPunct="0">
      <a:spcBef>
        <a:spcPct val="0"/>
      </a:spcBef>
      <a:spcAft>
        <a:spcPct val="0"/>
      </a:spcAft>
      <a:defRPr kumimoji="1" sz="8845" kern="1200">
        <a:solidFill>
          <a:schemeClr val="tx1"/>
        </a:solidFill>
        <a:latin typeface="굴림" panose="020B0600000101010101" pitchFamily="50" charset="-127"/>
        <a:ea typeface="굴림" panose="020B0600000101010101" pitchFamily="50" charset="-127"/>
        <a:cs typeface="+mn-cs"/>
      </a:defRPr>
    </a:lvl2pPr>
    <a:lvl3pPr marL="949873" indent="1653" algn="l" rtl="0" eaLnBrk="0" fontAlgn="base" hangingPunct="0">
      <a:spcBef>
        <a:spcPct val="0"/>
      </a:spcBef>
      <a:spcAft>
        <a:spcPct val="0"/>
      </a:spcAft>
      <a:defRPr kumimoji="1" sz="8845" kern="1200">
        <a:solidFill>
          <a:schemeClr val="tx1"/>
        </a:solidFill>
        <a:latin typeface="굴림" panose="020B0600000101010101" pitchFamily="50" charset="-127"/>
        <a:ea typeface="굴림" panose="020B0600000101010101" pitchFamily="50" charset="-127"/>
        <a:cs typeface="+mn-cs"/>
      </a:defRPr>
    </a:lvl3pPr>
    <a:lvl4pPr marL="1425637" indent="1653" algn="l" rtl="0" eaLnBrk="0" fontAlgn="base" hangingPunct="0">
      <a:spcBef>
        <a:spcPct val="0"/>
      </a:spcBef>
      <a:spcAft>
        <a:spcPct val="0"/>
      </a:spcAft>
      <a:defRPr kumimoji="1" sz="8845" kern="1200">
        <a:solidFill>
          <a:schemeClr val="tx1"/>
        </a:solidFill>
        <a:latin typeface="굴림" panose="020B0600000101010101" pitchFamily="50" charset="-127"/>
        <a:ea typeface="굴림" panose="020B0600000101010101" pitchFamily="50" charset="-127"/>
        <a:cs typeface="+mn-cs"/>
      </a:defRPr>
    </a:lvl4pPr>
    <a:lvl5pPr marL="1901399" indent="1653" algn="l" rtl="0" eaLnBrk="0" fontAlgn="base" hangingPunct="0">
      <a:spcBef>
        <a:spcPct val="0"/>
      </a:spcBef>
      <a:spcAft>
        <a:spcPct val="0"/>
      </a:spcAft>
      <a:defRPr kumimoji="1" sz="8845" kern="1200">
        <a:solidFill>
          <a:schemeClr val="tx1"/>
        </a:solidFill>
        <a:latin typeface="굴림" panose="020B0600000101010101" pitchFamily="50" charset="-127"/>
        <a:ea typeface="굴림" panose="020B0600000101010101" pitchFamily="50" charset="-127"/>
        <a:cs typeface="+mn-cs"/>
      </a:defRPr>
    </a:lvl5pPr>
    <a:lvl6pPr marL="2378813" algn="l" defTabSz="951526" rtl="0" eaLnBrk="1" latinLnBrk="1" hangingPunct="1">
      <a:defRPr kumimoji="1" sz="8845" kern="1200">
        <a:solidFill>
          <a:schemeClr val="tx1"/>
        </a:solidFill>
        <a:latin typeface="굴림" panose="020B0600000101010101" pitchFamily="50" charset="-127"/>
        <a:ea typeface="굴림" panose="020B0600000101010101" pitchFamily="50" charset="-127"/>
        <a:cs typeface="+mn-cs"/>
      </a:defRPr>
    </a:lvl6pPr>
    <a:lvl7pPr marL="2854576" algn="l" defTabSz="951526" rtl="0" eaLnBrk="1" latinLnBrk="1" hangingPunct="1">
      <a:defRPr kumimoji="1" sz="8845" kern="1200">
        <a:solidFill>
          <a:schemeClr val="tx1"/>
        </a:solidFill>
        <a:latin typeface="굴림" panose="020B0600000101010101" pitchFamily="50" charset="-127"/>
        <a:ea typeface="굴림" panose="020B0600000101010101" pitchFamily="50" charset="-127"/>
        <a:cs typeface="+mn-cs"/>
      </a:defRPr>
    </a:lvl7pPr>
    <a:lvl8pPr marL="3330338" algn="l" defTabSz="951526" rtl="0" eaLnBrk="1" latinLnBrk="1" hangingPunct="1">
      <a:defRPr kumimoji="1" sz="8845" kern="1200">
        <a:solidFill>
          <a:schemeClr val="tx1"/>
        </a:solidFill>
        <a:latin typeface="굴림" panose="020B0600000101010101" pitchFamily="50" charset="-127"/>
        <a:ea typeface="굴림" panose="020B0600000101010101" pitchFamily="50" charset="-127"/>
        <a:cs typeface="+mn-cs"/>
      </a:defRPr>
    </a:lvl8pPr>
    <a:lvl9pPr marL="3806101" algn="l" defTabSz="951526" rtl="0" eaLnBrk="1" latinLnBrk="1" hangingPunct="1">
      <a:defRPr kumimoji="1" sz="8845" kern="1200">
        <a:solidFill>
          <a:schemeClr val="tx1"/>
        </a:solidFill>
        <a:latin typeface="굴림" panose="020B0600000101010101" pitchFamily="50" charset="-127"/>
        <a:ea typeface="굴림" panose="020B0600000101010101" pitchFamily="50" charset="-127"/>
        <a:cs typeface="+mn-cs"/>
      </a:defRPr>
    </a:lvl9pPr>
  </p:defaultTextStyle>
  <p:extLst>
    <p:ext uri="{EFAFB233-063F-42B5-8137-9DF3F51BA10A}">
      <p15:sldGuideLst xmlns:p15="http://schemas.microsoft.com/office/powerpoint/2012/main">
        <p15:guide id="1" orient="horz" pos="20551" userDrawn="1">
          <p15:clr>
            <a:srgbClr val="A4A3A4"/>
          </p15:clr>
        </p15:guide>
        <p15:guide id="2" pos="2073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1D0ED"/>
    <a:srgbClr val="FF3300"/>
    <a:srgbClr val="9999FF"/>
    <a:srgbClr val="99CCFF"/>
    <a:srgbClr val="BFD7DF"/>
    <a:srgbClr val="B6DBE8"/>
    <a:srgbClr val="000000"/>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203" autoAdjust="0"/>
    <p:restoredTop sz="99871" autoAdjust="0"/>
  </p:normalViewPr>
  <p:slideViewPr>
    <p:cSldViewPr>
      <p:cViewPr>
        <p:scale>
          <a:sx n="33" d="100"/>
          <a:sy n="33" d="100"/>
        </p:scale>
        <p:origin x="725" y="-307"/>
      </p:cViewPr>
      <p:guideLst>
        <p:guide orient="horz" pos="20551"/>
        <p:guide pos="20734"/>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4194"/>
    </p:cViewPr>
  </p:sorter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handoutMaster" Target="handoutMasters/handout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79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latinLnBrk="1" hangingPunct="1">
              <a:defRPr sz="1200">
                <a:latin typeface="굴림" pitchFamily="50" charset="-127"/>
                <a:ea typeface="굴림" pitchFamily="50" charset="-127"/>
              </a:defRPr>
            </a:lvl1pPr>
          </a:lstStyle>
          <a:p>
            <a:pPr>
              <a:defRPr/>
            </a:pPr>
            <a:endParaRPr lang="en-US" altLang="ko-KR"/>
          </a:p>
        </p:txBody>
      </p:sp>
      <p:sp>
        <p:nvSpPr>
          <p:cNvPr id="33795"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latinLnBrk="1" hangingPunct="1">
              <a:defRPr sz="1200">
                <a:latin typeface="굴림" pitchFamily="50" charset="-127"/>
                <a:ea typeface="굴림" pitchFamily="50" charset="-127"/>
              </a:defRPr>
            </a:lvl1pPr>
          </a:lstStyle>
          <a:p>
            <a:pPr>
              <a:defRPr/>
            </a:pPr>
            <a:endParaRPr lang="en-US" altLang="ko-KR"/>
          </a:p>
        </p:txBody>
      </p:sp>
      <p:sp>
        <p:nvSpPr>
          <p:cNvPr id="33796"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latinLnBrk="1" hangingPunct="1">
              <a:defRPr sz="1200">
                <a:latin typeface="굴림" pitchFamily="50" charset="-127"/>
                <a:ea typeface="굴림" pitchFamily="50" charset="-127"/>
              </a:defRPr>
            </a:lvl1pPr>
          </a:lstStyle>
          <a:p>
            <a:pPr>
              <a:defRPr/>
            </a:pPr>
            <a:endParaRPr lang="en-US" altLang="ko-KR"/>
          </a:p>
        </p:txBody>
      </p:sp>
      <p:sp>
        <p:nvSpPr>
          <p:cNvPr id="33797"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latinLnBrk="1" hangingPunct="1">
              <a:defRPr sz="1200"/>
            </a:lvl1pPr>
          </a:lstStyle>
          <a:p>
            <a:pPr>
              <a:defRPr/>
            </a:pPr>
            <a:fld id="{71C709B1-A279-41AA-939F-0FAD76B44052}" type="slidenum">
              <a:rPr lang="en-US" altLang="ko-KR"/>
              <a:pPr>
                <a:defRPr/>
              </a:pPr>
              <a:t>‹#›</a:t>
            </a:fld>
            <a:endParaRPr lang="en-US" altLang="ko-KR"/>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2469044" y="13635367"/>
            <a:ext cx="27980317" cy="9406869"/>
          </a:xfrm>
        </p:spPr>
        <p:txBody>
          <a:bodyPr/>
          <a:lstStyle/>
          <a:p>
            <a:r>
              <a:rPr lang="ko-KR" altLang="en-US"/>
              <a:t>마스터 제목 스타일 편집</a:t>
            </a:r>
          </a:p>
        </p:txBody>
      </p:sp>
      <p:sp>
        <p:nvSpPr>
          <p:cNvPr id="3" name="부제목 2"/>
          <p:cNvSpPr>
            <a:spLocks noGrp="1"/>
          </p:cNvSpPr>
          <p:nvPr>
            <p:ph type="subTitle" idx="1"/>
          </p:nvPr>
        </p:nvSpPr>
        <p:spPr>
          <a:xfrm>
            <a:off x="4938083" y="24871037"/>
            <a:ext cx="23042236" cy="11217930"/>
          </a:xfrm>
        </p:spPr>
        <p:txBody>
          <a:bodyPr/>
          <a:lstStyle>
            <a:lvl1pPr marL="0" indent="0" algn="ctr">
              <a:buNone/>
              <a:defRPr/>
            </a:lvl1pPr>
            <a:lvl2pPr marL="438691" indent="0" algn="ctr">
              <a:buNone/>
              <a:defRPr/>
            </a:lvl2pPr>
            <a:lvl3pPr marL="877382" indent="0" algn="ctr">
              <a:buNone/>
              <a:defRPr/>
            </a:lvl3pPr>
            <a:lvl4pPr marL="1316073" indent="0" algn="ctr">
              <a:buNone/>
              <a:defRPr/>
            </a:lvl4pPr>
            <a:lvl5pPr marL="1754763" indent="0" algn="ctr">
              <a:buNone/>
              <a:defRPr/>
            </a:lvl5pPr>
            <a:lvl6pPr marL="2193454" indent="0" algn="ctr">
              <a:buNone/>
              <a:defRPr/>
            </a:lvl6pPr>
            <a:lvl7pPr marL="2632145" indent="0" algn="ctr">
              <a:buNone/>
              <a:defRPr/>
            </a:lvl7pPr>
            <a:lvl8pPr marL="3070836" indent="0" algn="ctr">
              <a:buNone/>
              <a:defRPr/>
            </a:lvl8pPr>
            <a:lvl9pPr marL="3509526" indent="0" algn="ctr">
              <a:buNone/>
              <a:defRPr/>
            </a:lvl9pPr>
          </a:lstStyle>
          <a:p>
            <a:r>
              <a:rPr lang="ko-KR" altLang="en-US"/>
              <a:t>마스터 부제목 스타일 편집</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ko-K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ko-KR"/>
          </a:p>
        </p:txBody>
      </p:sp>
      <p:sp>
        <p:nvSpPr>
          <p:cNvPr id="6" name="Rectangle 6"/>
          <p:cNvSpPr>
            <a:spLocks noGrp="1" noChangeArrowheads="1"/>
          </p:cNvSpPr>
          <p:nvPr>
            <p:ph type="sldNum" sz="quarter" idx="12"/>
          </p:nvPr>
        </p:nvSpPr>
        <p:spPr>
          <a:ln/>
        </p:spPr>
        <p:txBody>
          <a:bodyPr/>
          <a:lstStyle>
            <a:lvl1pPr>
              <a:defRPr/>
            </a:lvl1pPr>
          </a:lstStyle>
          <a:p>
            <a:pPr>
              <a:defRPr/>
            </a:pPr>
            <a:fld id="{E582C917-8A35-4129-831C-4E5DCEEB93BE}" type="slidenum">
              <a:rPr lang="en-US" altLang="ko-KR"/>
              <a:pPr>
                <a:defRPr/>
              </a:pPr>
              <a:t>‹#›</a:t>
            </a:fld>
            <a:endParaRPr lang="en-US" altLang="ko-KR"/>
          </a:p>
        </p:txBody>
      </p:sp>
    </p:spTree>
    <p:extLst>
      <p:ext uri="{BB962C8B-B14F-4D97-AF65-F5344CB8AC3E}">
        <p14:creationId xmlns:p14="http://schemas.microsoft.com/office/powerpoint/2010/main" val="42679805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a:t>마스터 제목 스타일 편집</a:t>
            </a:r>
          </a:p>
        </p:txBody>
      </p:sp>
      <p:sp>
        <p:nvSpPr>
          <p:cNvPr id="3" name="내용 개체 틀 2"/>
          <p:cNvSpPr>
            <a:spLocks noGrp="1"/>
          </p:cNvSpPr>
          <p:nvPr>
            <p:ph idx="1"/>
          </p:nvPr>
        </p:nvSpPr>
        <p:spPr/>
        <p:txBody>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ko-K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ko-KR"/>
          </a:p>
        </p:txBody>
      </p:sp>
      <p:sp>
        <p:nvSpPr>
          <p:cNvPr id="6" name="Rectangle 6"/>
          <p:cNvSpPr>
            <a:spLocks noGrp="1" noChangeArrowheads="1"/>
          </p:cNvSpPr>
          <p:nvPr>
            <p:ph type="sldNum" sz="quarter" idx="12"/>
          </p:nvPr>
        </p:nvSpPr>
        <p:spPr>
          <a:ln/>
        </p:spPr>
        <p:txBody>
          <a:bodyPr/>
          <a:lstStyle>
            <a:lvl1pPr>
              <a:defRPr/>
            </a:lvl1pPr>
          </a:lstStyle>
          <a:p>
            <a:pPr>
              <a:defRPr/>
            </a:pPr>
            <a:fld id="{7075EB7D-67F5-4A2F-8378-5329E8B8C25B}" type="slidenum">
              <a:rPr lang="en-US" altLang="ko-KR"/>
              <a:pPr>
                <a:defRPr/>
              </a:pPr>
              <a:t>‹#›</a:t>
            </a:fld>
            <a:endParaRPr lang="en-US" altLang="ko-KR"/>
          </a:p>
        </p:txBody>
      </p:sp>
    </p:spTree>
    <p:extLst>
      <p:ext uri="{BB962C8B-B14F-4D97-AF65-F5344CB8AC3E}">
        <p14:creationId xmlns:p14="http://schemas.microsoft.com/office/powerpoint/2010/main" val="1966214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2599670" y="28204487"/>
            <a:ext cx="27981930" cy="8716634"/>
          </a:xfrm>
        </p:spPr>
        <p:txBody>
          <a:bodyPr anchor="t"/>
          <a:lstStyle>
            <a:lvl1pPr algn="l">
              <a:defRPr sz="3838" b="1" cap="all"/>
            </a:lvl1pPr>
          </a:lstStyle>
          <a:p>
            <a:r>
              <a:rPr lang="ko-KR" altLang="en-US"/>
              <a:t>마스터 제목 스타일 편집</a:t>
            </a:r>
          </a:p>
        </p:txBody>
      </p:sp>
      <p:sp>
        <p:nvSpPr>
          <p:cNvPr id="3" name="텍스트 개체 틀 2"/>
          <p:cNvSpPr>
            <a:spLocks noGrp="1"/>
          </p:cNvSpPr>
          <p:nvPr>
            <p:ph type="body" idx="1"/>
          </p:nvPr>
        </p:nvSpPr>
        <p:spPr>
          <a:xfrm>
            <a:off x="2599670" y="18602480"/>
            <a:ext cx="27981930" cy="9602006"/>
          </a:xfrm>
        </p:spPr>
        <p:txBody>
          <a:bodyPr anchor="b"/>
          <a:lstStyle>
            <a:lvl1pPr marL="0" indent="0">
              <a:buNone/>
              <a:defRPr sz="1919"/>
            </a:lvl1pPr>
            <a:lvl2pPr marL="438691" indent="0">
              <a:buNone/>
              <a:defRPr sz="1727"/>
            </a:lvl2pPr>
            <a:lvl3pPr marL="877382" indent="0">
              <a:buNone/>
              <a:defRPr sz="1535"/>
            </a:lvl3pPr>
            <a:lvl4pPr marL="1316073" indent="0">
              <a:buNone/>
              <a:defRPr sz="1343"/>
            </a:lvl4pPr>
            <a:lvl5pPr marL="1754763" indent="0">
              <a:buNone/>
              <a:defRPr sz="1343"/>
            </a:lvl5pPr>
            <a:lvl6pPr marL="2193454" indent="0">
              <a:buNone/>
              <a:defRPr sz="1343"/>
            </a:lvl6pPr>
            <a:lvl7pPr marL="2632145" indent="0">
              <a:buNone/>
              <a:defRPr sz="1343"/>
            </a:lvl7pPr>
            <a:lvl8pPr marL="3070836" indent="0">
              <a:buNone/>
              <a:defRPr sz="1343"/>
            </a:lvl8pPr>
            <a:lvl9pPr marL="3509526" indent="0">
              <a:buNone/>
              <a:defRPr sz="1343"/>
            </a:lvl9pPr>
          </a:lstStyle>
          <a:p>
            <a:pPr lvl="0"/>
            <a:r>
              <a:rPr lang="ko-KR" altLang="en-US"/>
              <a:t>마스터 텍스트 스타일을 편집합니다</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ko-K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ko-KR"/>
          </a:p>
        </p:txBody>
      </p:sp>
      <p:sp>
        <p:nvSpPr>
          <p:cNvPr id="6" name="Rectangle 6"/>
          <p:cNvSpPr>
            <a:spLocks noGrp="1" noChangeArrowheads="1"/>
          </p:cNvSpPr>
          <p:nvPr>
            <p:ph type="sldNum" sz="quarter" idx="12"/>
          </p:nvPr>
        </p:nvSpPr>
        <p:spPr>
          <a:ln/>
        </p:spPr>
        <p:txBody>
          <a:bodyPr/>
          <a:lstStyle>
            <a:lvl1pPr>
              <a:defRPr/>
            </a:lvl1pPr>
          </a:lstStyle>
          <a:p>
            <a:pPr>
              <a:defRPr/>
            </a:pPr>
            <a:fld id="{8D744C50-07C0-41C3-9DE9-2779879DA155}" type="slidenum">
              <a:rPr lang="en-US" altLang="ko-KR"/>
              <a:pPr>
                <a:defRPr/>
              </a:pPr>
              <a:t>‹#›</a:t>
            </a:fld>
            <a:endParaRPr lang="en-US" altLang="ko-KR"/>
          </a:p>
        </p:txBody>
      </p:sp>
    </p:spTree>
    <p:extLst>
      <p:ext uri="{BB962C8B-B14F-4D97-AF65-F5344CB8AC3E}">
        <p14:creationId xmlns:p14="http://schemas.microsoft.com/office/powerpoint/2010/main" val="16975522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a:t>마스터 제목 스타일 편집</a:t>
            </a:r>
          </a:p>
        </p:txBody>
      </p:sp>
      <p:sp>
        <p:nvSpPr>
          <p:cNvPr id="3" name="내용 개체 틀 2"/>
          <p:cNvSpPr>
            <a:spLocks noGrp="1"/>
          </p:cNvSpPr>
          <p:nvPr>
            <p:ph sz="half" idx="1"/>
          </p:nvPr>
        </p:nvSpPr>
        <p:spPr>
          <a:xfrm>
            <a:off x="1646569" y="10240637"/>
            <a:ext cx="14735225" cy="28967289"/>
          </a:xfrm>
        </p:spPr>
        <p:txBody>
          <a:bodyPr/>
          <a:lstStyle>
            <a:lvl1pPr>
              <a:defRPr sz="2687"/>
            </a:lvl1pPr>
            <a:lvl2pPr>
              <a:defRPr sz="2303"/>
            </a:lvl2pPr>
            <a:lvl3pPr>
              <a:defRPr sz="1919"/>
            </a:lvl3pPr>
            <a:lvl4pPr>
              <a:defRPr sz="1727"/>
            </a:lvl4pPr>
            <a:lvl5pPr>
              <a:defRPr sz="1727"/>
            </a:lvl5pPr>
            <a:lvl6pPr>
              <a:defRPr sz="1727"/>
            </a:lvl6pPr>
            <a:lvl7pPr>
              <a:defRPr sz="1727"/>
            </a:lvl7pPr>
            <a:lvl8pPr>
              <a:defRPr sz="1727"/>
            </a:lvl8pPr>
            <a:lvl9pPr>
              <a:defRPr sz="1727"/>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p:cNvSpPr>
            <a:spLocks noGrp="1"/>
          </p:cNvSpPr>
          <p:nvPr>
            <p:ph sz="half" idx="2"/>
          </p:nvPr>
        </p:nvSpPr>
        <p:spPr>
          <a:xfrm>
            <a:off x="16536609" y="10240637"/>
            <a:ext cx="14735226" cy="28967289"/>
          </a:xfrm>
        </p:spPr>
        <p:txBody>
          <a:bodyPr/>
          <a:lstStyle>
            <a:lvl1pPr>
              <a:defRPr sz="2687"/>
            </a:lvl1pPr>
            <a:lvl2pPr>
              <a:defRPr sz="2303"/>
            </a:lvl2pPr>
            <a:lvl3pPr>
              <a:defRPr sz="1919"/>
            </a:lvl3pPr>
            <a:lvl4pPr>
              <a:defRPr sz="1727"/>
            </a:lvl4pPr>
            <a:lvl5pPr>
              <a:defRPr sz="1727"/>
            </a:lvl5pPr>
            <a:lvl6pPr>
              <a:defRPr sz="1727"/>
            </a:lvl6pPr>
            <a:lvl7pPr>
              <a:defRPr sz="1727"/>
            </a:lvl7pPr>
            <a:lvl8pPr>
              <a:defRPr sz="1727"/>
            </a:lvl8pPr>
            <a:lvl9pPr>
              <a:defRPr sz="1727"/>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ko-K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ko-KR"/>
          </a:p>
        </p:txBody>
      </p:sp>
      <p:sp>
        <p:nvSpPr>
          <p:cNvPr id="7" name="Rectangle 6"/>
          <p:cNvSpPr>
            <a:spLocks noGrp="1" noChangeArrowheads="1"/>
          </p:cNvSpPr>
          <p:nvPr>
            <p:ph type="sldNum" sz="quarter" idx="12"/>
          </p:nvPr>
        </p:nvSpPr>
        <p:spPr>
          <a:ln/>
        </p:spPr>
        <p:txBody>
          <a:bodyPr/>
          <a:lstStyle>
            <a:lvl1pPr>
              <a:defRPr/>
            </a:lvl1pPr>
          </a:lstStyle>
          <a:p>
            <a:pPr>
              <a:defRPr/>
            </a:pPr>
            <a:fld id="{2F4590D6-9C20-4CDC-A5CE-C7F2185A019A}" type="slidenum">
              <a:rPr lang="en-US" altLang="ko-KR"/>
              <a:pPr>
                <a:defRPr/>
              </a:pPr>
              <a:t>‹#›</a:t>
            </a:fld>
            <a:endParaRPr lang="en-US" altLang="ko-KR"/>
          </a:p>
        </p:txBody>
      </p:sp>
    </p:spTree>
    <p:extLst>
      <p:ext uri="{BB962C8B-B14F-4D97-AF65-F5344CB8AC3E}">
        <p14:creationId xmlns:p14="http://schemas.microsoft.com/office/powerpoint/2010/main" val="21442569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a:xfrm>
            <a:off x="1646568" y="1757841"/>
            <a:ext cx="29625269" cy="7315200"/>
          </a:xfrm>
        </p:spPr>
        <p:txBody>
          <a:bodyPr/>
          <a:lstStyle>
            <a:lvl1pPr>
              <a:defRPr/>
            </a:lvl1pPr>
          </a:lstStyle>
          <a:p>
            <a:r>
              <a:rPr lang="ko-KR" altLang="en-US"/>
              <a:t>마스터 제목 스타일 편집</a:t>
            </a:r>
          </a:p>
        </p:txBody>
      </p:sp>
      <p:sp>
        <p:nvSpPr>
          <p:cNvPr id="3" name="텍스트 개체 틀 2"/>
          <p:cNvSpPr>
            <a:spLocks noGrp="1"/>
          </p:cNvSpPr>
          <p:nvPr>
            <p:ph type="body" idx="1"/>
          </p:nvPr>
        </p:nvSpPr>
        <p:spPr>
          <a:xfrm>
            <a:off x="1646567" y="9824560"/>
            <a:ext cx="14543315" cy="4094642"/>
          </a:xfrm>
        </p:spPr>
        <p:txBody>
          <a:bodyPr anchor="b"/>
          <a:lstStyle>
            <a:lvl1pPr marL="0" indent="0">
              <a:buNone/>
              <a:defRPr sz="2303" b="1"/>
            </a:lvl1pPr>
            <a:lvl2pPr marL="438691" indent="0">
              <a:buNone/>
              <a:defRPr sz="1919" b="1"/>
            </a:lvl2pPr>
            <a:lvl3pPr marL="877382" indent="0">
              <a:buNone/>
              <a:defRPr sz="1727" b="1"/>
            </a:lvl3pPr>
            <a:lvl4pPr marL="1316073" indent="0">
              <a:buNone/>
              <a:defRPr sz="1535" b="1"/>
            </a:lvl4pPr>
            <a:lvl5pPr marL="1754763" indent="0">
              <a:buNone/>
              <a:defRPr sz="1535" b="1"/>
            </a:lvl5pPr>
            <a:lvl6pPr marL="2193454" indent="0">
              <a:buNone/>
              <a:defRPr sz="1535" b="1"/>
            </a:lvl6pPr>
            <a:lvl7pPr marL="2632145" indent="0">
              <a:buNone/>
              <a:defRPr sz="1535" b="1"/>
            </a:lvl7pPr>
            <a:lvl8pPr marL="3070836" indent="0">
              <a:buNone/>
              <a:defRPr sz="1535" b="1"/>
            </a:lvl8pPr>
            <a:lvl9pPr marL="3509526" indent="0">
              <a:buNone/>
              <a:defRPr sz="1535" b="1"/>
            </a:lvl9pPr>
          </a:lstStyle>
          <a:p>
            <a:pPr lvl="0"/>
            <a:r>
              <a:rPr lang="ko-KR" altLang="en-US"/>
              <a:t>마스터 텍스트 스타일을 편집합니다</a:t>
            </a:r>
          </a:p>
        </p:txBody>
      </p:sp>
      <p:sp>
        <p:nvSpPr>
          <p:cNvPr id="4" name="내용 개체 틀 3"/>
          <p:cNvSpPr>
            <a:spLocks noGrp="1"/>
          </p:cNvSpPr>
          <p:nvPr>
            <p:ph sz="half" idx="2"/>
          </p:nvPr>
        </p:nvSpPr>
        <p:spPr>
          <a:xfrm>
            <a:off x="1646567" y="13919203"/>
            <a:ext cx="14543315" cy="25288723"/>
          </a:xfrm>
        </p:spPr>
        <p:txBody>
          <a:bodyPr/>
          <a:lstStyle>
            <a:lvl1pPr>
              <a:defRPr sz="2303"/>
            </a:lvl1pPr>
            <a:lvl2pPr>
              <a:defRPr sz="1919"/>
            </a:lvl2pPr>
            <a:lvl3pPr>
              <a:defRPr sz="1727"/>
            </a:lvl3pPr>
            <a:lvl4pPr>
              <a:defRPr sz="1535"/>
            </a:lvl4pPr>
            <a:lvl5pPr>
              <a:defRPr sz="1535"/>
            </a:lvl5pPr>
            <a:lvl6pPr>
              <a:defRPr sz="1535"/>
            </a:lvl6pPr>
            <a:lvl7pPr>
              <a:defRPr sz="1535"/>
            </a:lvl7pPr>
            <a:lvl8pPr>
              <a:defRPr sz="1535"/>
            </a:lvl8pPr>
            <a:lvl9pPr>
              <a:defRPr sz="1535"/>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p:cNvSpPr>
            <a:spLocks noGrp="1"/>
          </p:cNvSpPr>
          <p:nvPr>
            <p:ph type="body" sz="quarter" idx="3"/>
          </p:nvPr>
        </p:nvSpPr>
        <p:spPr>
          <a:xfrm>
            <a:off x="16722073" y="9824560"/>
            <a:ext cx="14549765" cy="4094642"/>
          </a:xfrm>
        </p:spPr>
        <p:txBody>
          <a:bodyPr anchor="b"/>
          <a:lstStyle>
            <a:lvl1pPr marL="0" indent="0">
              <a:buNone/>
              <a:defRPr sz="2303" b="1"/>
            </a:lvl1pPr>
            <a:lvl2pPr marL="438691" indent="0">
              <a:buNone/>
              <a:defRPr sz="1919" b="1"/>
            </a:lvl2pPr>
            <a:lvl3pPr marL="877382" indent="0">
              <a:buNone/>
              <a:defRPr sz="1727" b="1"/>
            </a:lvl3pPr>
            <a:lvl4pPr marL="1316073" indent="0">
              <a:buNone/>
              <a:defRPr sz="1535" b="1"/>
            </a:lvl4pPr>
            <a:lvl5pPr marL="1754763" indent="0">
              <a:buNone/>
              <a:defRPr sz="1535" b="1"/>
            </a:lvl5pPr>
            <a:lvl6pPr marL="2193454" indent="0">
              <a:buNone/>
              <a:defRPr sz="1535" b="1"/>
            </a:lvl6pPr>
            <a:lvl7pPr marL="2632145" indent="0">
              <a:buNone/>
              <a:defRPr sz="1535" b="1"/>
            </a:lvl7pPr>
            <a:lvl8pPr marL="3070836" indent="0">
              <a:buNone/>
              <a:defRPr sz="1535" b="1"/>
            </a:lvl8pPr>
            <a:lvl9pPr marL="3509526" indent="0">
              <a:buNone/>
              <a:defRPr sz="1535" b="1"/>
            </a:lvl9pPr>
          </a:lstStyle>
          <a:p>
            <a:pPr lvl="0"/>
            <a:r>
              <a:rPr lang="ko-KR" altLang="en-US"/>
              <a:t>마스터 텍스트 스타일을 편집합니다</a:t>
            </a:r>
          </a:p>
        </p:txBody>
      </p:sp>
      <p:sp>
        <p:nvSpPr>
          <p:cNvPr id="6" name="내용 개체 틀 5"/>
          <p:cNvSpPr>
            <a:spLocks noGrp="1"/>
          </p:cNvSpPr>
          <p:nvPr>
            <p:ph sz="quarter" idx="4"/>
          </p:nvPr>
        </p:nvSpPr>
        <p:spPr>
          <a:xfrm>
            <a:off x="16722073" y="13919203"/>
            <a:ext cx="14549765" cy="25288723"/>
          </a:xfrm>
        </p:spPr>
        <p:txBody>
          <a:bodyPr/>
          <a:lstStyle>
            <a:lvl1pPr>
              <a:defRPr sz="2303"/>
            </a:lvl1pPr>
            <a:lvl2pPr>
              <a:defRPr sz="1919"/>
            </a:lvl2pPr>
            <a:lvl3pPr>
              <a:defRPr sz="1727"/>
            </a:lvl3pPr>
            <a:lvl4pPr>
              <a:defRPr sz="1535"/>
            </a:lvl4pPr>
            <a:lvl5pPr>
              <a:defRPr sz="1535"/>
            </a:lvl5pPr>
            <a:lvl6pPr>
              <a:defRPr sz="1535"/>
            </a:lvl6pPr>
            <a:lvl7pPr>
              <a:defRPr sz="1535"/>
            </a:lvl7pPr>
            <a:lvl8pPr>
              <a:defRPr sz="1535"/>
            </a:lvl8pPr>
            <a:lvl9pPr>
              <a:defRPr sz="1535"/>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ko-K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ko-KR"/>
          </a:p>
        </p:txBody>
      </p:sp>
      <p:sp>
        <p:nvSpPr>
          <p:cNvPr id="9" name="Rectangle 6"/>
          <p:cNvSpPr>
            <a:spLocks noGrp="1" noChangeArrowheads="1"/>
          </p:cNvSpPr>
          <p:nvPr>
            <p:ph type="sldNum" sz="quarter" idx="12"/>
          </p:nvPr>
        </p:nvSpPr>
        <p:spPr>
          <a:ln/>
        </p:spPr>
        <p:txBody>
          <a:bodyPr/>
          <a:lstStyle>
            <a:lvl1pPr>
              <a:defRPr/>
            </a:lvl1pPr>
          </a:lstStyle>
          <a:p>
            <a:pPr>
              <a:defRPr/>
            </a:pPr>
            <a:fld id="{48E5B780-B565-4E58-994B-4CF9C54AAEA0}" type="slidenum">
              <a:rPr lang="en-US" altLang="ko-KR"/>
              <a:pPr>
                <a:defRPr/>
              </a:pPr>
              <a:t>‹#›</a:t>
            </a:fld>
            <a:endParaRPr lang="en-US" altLang="ko-KR"/>
          </a:p>
        </p:txBody>
      </p:sp>
    </p:spTree>
    <p:extLst>
      <p:ext uri="{BB962C8B-B14F-4D97-AF65-F5344CB8AC3E}">
        <p14:creationId xmlns:p14="http://schemas.microsoft.com/office/powerpoint/2010/main" val="28576966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a:t>마스터 제목 스타일 편집</a:t>
            </a:r>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ko-K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ko-KR"/>
          </a:p>
        </p:txBody>
      </p:sp>
      <p:sp>
        <p:nvSpPr>
          <p:cNvPr id="5" name="Rectangle 6"/>
          <p:cNvSpPr>
            <a:spLocks noGrp="1" noChangeArrowheads="1"/>
          </p:cNvSpPr>
          <p:nvPr>
            <p:ph type="sldNum" sz="quarter" idx="12"/>
          </p:nvPr>
        </p:nvSpPr>
        <p:spPr>
          <a:ln/>
        </p:spPr>
        <p:txBody>
          <a:bodyPr/>
          <a:lstStyle>
            <a:lvl1pPr>
              <a:defRPr/>
            </a:lvl1pPr>
          </a:lstStyle>
          <a:p>
            <a:pPr>
              <a:defRPr/>
            </a:pPr>
            <a:fld id="{E96D1DD0-37D9-4DCD-8A2E-E67E78322EBA}" type="slidenum">
              <a:rPr lang="en-US" altLang="ko-KR"/>
              <a:pPr>
                <a:defRPr/>
              </a:pPr>
              <a:t>‹#›</a:t>
            </a:fld>
            <a:endParaRPr lang="en-US" altLang="ko-KR"/>
          </a:p>
        </p:txBody>
      </p:sp>
    </p:spTree>
    <p:extLst>
      <p:ext uri="{BB962C8B-B14F-4D97-AF65-F5344CB8AC3E}">
        <p14:creationId xmlns:p14="http://schemas.microsoft.com/office/powerpoint/2010/main" val="40107116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ko-K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ko-KR"/>
          </a:p>
        </p:txBody>
      </p:sp>
      <p:sp>
        <p:nvSpPr>
          <p:cNvPr id="4" name="Rectangle 6"/>
          <p:cNvSpPr>
            <a:spLocks noGrp="1" noChangeArrowheads="1"/>
          </p:cNvSpPr>
          <p:nvPr>
            <p:ph type="sldNum" sz="quarter" idx="12"/>
          </p:nvPr>
        </p:nvSpPr>
        <p:spPr>
          <a:ln/>
        </p:spPr>
        <p:txBody>
          <a:bodyPr/>
          <a:lstStyle>
            <a:lvl1pPr>
              <a:defRPr/>
            </a:lvl1pPr>
          </a:lstStyle>
          <a:p>
            <a:pPr>
              <a:defRPr/>
            </a:pPr>
            <a:fld id="{60E3127C-D2E9-4F7E-B96D-32889AB844DA}" type="slidenum">
              <a:rPr lang="en-US" altLang="ko-KR"/>
              <a:pPr>
                <a:defRPr/>
              </a:pPr>
              <a:t>‹#›</a:t>
            </a:fld>
            <a:endParaRPr lang="en-US" altLang="ko-KR"/>
          </a:p>
        </p:txBody>
      </p:sp>
    </p:spTree>
    <p:extLst>
      <p:ext uri="{BB962C8B-B14F-4D97-AF65-F5344CB8AC3E}">
        <p14:creationId xmlns:p14="http://schemas.microsoft.com/office/powerpoint/2010/main" val="26444702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1646569" y="1748167"/>
            <a:ext cx="10829268" cy="7436153"/>
          </a:xfrm>
        </p:spPr>
        <p:txBody>
          <a:bodyPr anchor="b"/>
          <a:lstStyle>
            <a:lvl1pPr algn="l">
              <a:defRPr sz="1919" b="1"/>
            </a:lvl1pPr>
          </a:lstStyle>
          <a:p>
            <a:r>
              <a:rPr lang="ko-KR" altLang="en-US"/>
              <a:t>마스터 제목 스타일 편집</a:t>
            </a:r>
          </a:p>
        </p:txBody>
      </p:sp>
      <p:sp>
        <p:nvSpPr>
          <p:cNvPr id="3" name="내용 개체 틀 2"/>
          <p:cNvSpPr>
            <a:spLocks noGrp="1"/>
          </p:cNvSpPr>
          <p:nvPr>
            <p:ph idx="1"/>
          </p:nvPr>
        </p:nvSpPr>
        <p:spPr>
          <a:xfrm>
            <a:off x="12870948" y="1748166"/>
            <a:ext cx="18400889" cy="37459759"/>
          </a:xfrm>
        </p:spPr>
        <p:txBody>
          <a:bodyPr/>
          <a:lstStyle>
            <a:lvl1pPr>
              <a:defRPr sz="3070"/>
            </a:lvl1pPr>
            <a:lvl2pPr>
              <a:defRPr sz="2687"/>
            </a:lvl2pPr>
            <a:lvl3pPr>
              <a:defRPr sz="2303"/>
            </a:lvl3pPr>
            <a:lvl4pPr>
              <a:defRPr sz="1919"/>
            </a:lvl4pPr>
            <a:lvl5pPr>
              <a:defRPr sz="1919"/>
            </a:lvl5pPr>
            <a:lvl6pPr>
              <a:defRPr sz="1919"/>
            </a:lvl6pPr>
            <a:lvl7pPr>
              <a:defRPr sz="1919"/>
            </a:lvl7pPr>
            <a:lvl8pPr>
              <a:defRPr sz="1919"/>
            </a:lvl8pPr>
            <a:lvl9pPr>
              <a:defRPr sz="1919"/>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p:cNvSpPr>
            <a:spLocks noGrp="1"/>
          </p:cNvSpPr>
          <p:nvPr>
            <p:ph type="body" sz="half" idx="2"/>
          </p:nvPr>
        </p:nvSpPr>
        <p:spPr>
          <a:xfrm>
            <a:off x="1646569" y="9184319"/>
            <a:ext cx="10829268" cy="30023606"/>
          </a:xfrm>
        </p:spPr>
        <p:txBody>
          <a:bodyPr/>
          <a:lstStyle>
            <a:lvl1pPr marL="0" indent="0">
              <a:buNone/>
              <a:defRPr sz="1343"/>
            </a:lvl1pPr>
            <a:lvl2pPr marL="438691" indent="0">
              <a:buNone/>
              <a:defRPr sz="1151"/>
            </a:lvl2pPr>
            <a:lvl3pPr marL="877382" indent="0">
              <a:buNone/>
              <a:defRPr sz="960"/>
            </a:lvl3pPr>
            <a:lvl4pPr marL="1316073" indent="0">
              <a:buNone/>
              <a:defRPr sz="864"/>
            </a:lvl4pPr>
            <a:lvl5pPr marL="1754763" indent="0">
              <a:buNone/>
              <a:defRPr sz="864"/>
            </a:lvl5pPr>
            <a:lvl6pPr marL="2193454" indent="0">
              <a:buNone/>
              <a:defRPr sz="864"/>
            </a:lvl6pPr>
            <a:lvl7pPr marL="2632145" indent="0">
              <a:buNone/>
              <a:defRPr sz="864"/>
            </a:lvl7pPr>
            <a:lvl8pPr marL="3070836" indent="0">
              <a:buNone/>
              <a:defRPr sz="864"/>
            </a:lvl8pPr>
            <a:lvl9pPr marL="3509526" indent="0">
              <a:buNone/>
              <a:defRPr sz="864"/>
            </a:lvl9pPr>
          </a:lstStyle>
          <a:p>
            <a:pPr lvl="0"/>
            <a:r>
              <a:rPr lang="ko-KR" altLang="en-US"/>
              <a:t>마스터 텍스트 스타일을 편집합니다</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ko-K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ko-KR"/>
          </a:p>
        </p:txBody>
      </p:sp>
      <p:sp>
        <p:nvSpPr>
          <p:cNvPr id="7" name="Rectangle 6"/>
          <p:cNvSpPr>
            <a:spLocks noGrp="1" noChangeArrowheads="1"/>
          </p:cNvSpPr>
          <p:nvPr>
            <p:ph type="sldNum" sz="quarter" idx="12"/>
          </p:nvPr>
        </p:nvSpPr>
        <p:spPr>
          <a:ln/>
        </p:spPr>
        <p:txBody>
          <a:bodyPr/>
          <a:lstStyle>
            <a:lvl1pPr>
              <a:defRPr/>
            </a:lvl1pPr>
          </a:lstStyle>
          <a:p>
            <a:pPr>
              <a:defRPr/>
            </a:pPr>
            <a:fld id="{6BCBC21D-EDD3-4EE7-8B41-656B5443368A}" type="slidenum">
              <a:rPr lang="en-US" altLang="ko-KR"/>
              <a:pPr>
                <a:defRPr/>
              </a:pPr>
              <a:t>‹#›</a:t>
            </a:fld>
            <a:endParaRPr lang="en-US" altLang="ko-KR"/>
          </a:p>
        </p:txBody>
      </p:sp>
    </p:spTree>
    <p:extLst>
      <p:ext uri="{BB962C8B-B14F-4D97-AF65-F5344CB8AC3E}">
        <p14:creationId xmlns:p14="http://schemas.microsoft.com/office/powerpoint/2010/main" val="36918957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6452407" y="30723521"/>
            <a:ext cx="19750717" cy="3626958"/>
          </a:xfrm>
        </p:spPr>
        <p:txBody>
          <a:bodyPr anchor="b"/>
          <a:lstStyle>
            <a:lvl1pPr algn="l">
              <a:defRPr sz="1919" b="1"/>
            </a:lvl1pPr>
          </a:lstStyle>
          <a:p>
            <a:r>
              <a:rPr lang="ko-KR" altLang="en-US"/>
              <a:t>마스터 제목 스타일 편집</a:t>
            </a:r>
          </a:p>
        </p:txBody>
      </p:sp>
      <p:sp>
        <p:nvSpPr>
          <p:cNvPr id="3" name="그림 개체 틀 2"/>
          <p:cNvSpPr>
            <a:spLocks noGrp="1"/>
          </p:cNvSpPr>
          <p:nvPr>
            <p:ph type="pic" idx="1"/>
          </p:nvPr>
        </p:nvSpPr>
        <p:spPr>
          <a:xfrm>
            <a:off x="6452407" y="3922085"/>
            <a:ext cx="19750717" cy="26333753"/>
          </a:xfrm>
        </p:spPr>
        <p:txBody>
          <a:bodyPr/>
          <a:lstStyle>
            <a:lvl1pPr marL="0" indent="0">
              <a:buNone/>
              <a:defRPr sz="3070"/>
            </a:lvl1pPr>
            <a:lvl2pPr marL="438691" indent="0">
              <a:buNone/>
              <a:defRPr sz="2687"/>
            </a:lvl2pPr>
            <a:lvl3pPr marL="877382" indent="0">
              <a:buNone/>
              <a:defRPr sz="2303"/>
            </a:lvl3pPr>
            <a:lvl4pPr marL="1316073" indent="0">
              <a:buNone/>
              <a:defRPr sz="1919"/>
            </a:lvl4pPr>
            <a:lvl5pPr marL="1754763" indent="0">
              <a:buNone/>
              <a:defRPr sz="1919"/>
            </a:lvl5pPr>
            <a:lvl6pPr marL="2193454" indent="0">
              <a:buNone/>
              <a:defRPr sz="1919"/>
            </a:lvl6pPr>
            <a:lvl7pPr marL="2632145" indent="0">
              <a:buNone/>
              <a:defRPr sz="1919"/>
            </a:lvl7pPr>
            <a:lvl8pPr marL="3070836" indent="0">
              <a:buNone/>
              <a:defRPr sz="1919"/>
            </a:lvl8pPr>
            <a:lvl9pPr marL="3509526" indent="0">
              <a:buNone/>
              <a:defRPr sz="1919"/>
            </a:lvl9pPr>
          </a:lstStyle>
          <a:p>
            <a:pPr lvl="0"/>
            <a:endParaRPr lang="ko-KR" altLang="en-US" noProof="0" dirty="0"/>
          </a:p>
        </p:txBody>
      </p:sp>
      <p:sp>
        <p:nvSpPr>
          <p:cNvPr id="4" name="텍스트 개체 틀 3"/>
          <p:cNvSpPr>
            <a:spLocks noGrp="1"/>
          </p:cNvSpPr>
          <p:nvPr>
            <p:ph type="body" sz="half" idx="2"/>
          </p:nvPr>
        </p:nvSpPr>
        <p:spPr>
          <a:xfrm>
            <a:off x="6452407" y="34350478"/>
            <a:ext cx="19750717" cy="5150959"/>
          </a:xfrm>
        </p:spPr>
        <p:txBody>
          <a:bodyPr/>
          <a:lstStyle>
            <a:lvl1pPr marL="0" indent="0">
              <a:buNone/>
              <a:defRPr sz="1343"/>
            </a:lvl1pPr>
            <a:lvl2pPr marL="438691" indent="0">
              <a:buNone/>
              <a:defRPr sz="1151"/>
            </a:lvl2pPr>
            <a:lvl3pPr marL="877382" indent="0">
              <a:buNone/>
              <a:defRPr sz="960"/>
            </a:lvl3pPr>
            <a:lvl4pPr marL="1316073" indent="0">
              <a:buNone/>
              <a:defRPr sz="864"/>
            </a:lvl4pPr>
            <a:lvl5pPr marL="1754763" indent="0">
              <a:buNone/>
              <a:defRPr sz="864"/>
            </a:lvl5pPr>
            <a:lvl6pPr marL="2193454" indent="0">
              <a:buNone/>
              <a:defRPr sz="864"/>
            </a:lvl6pPr>
            <a:lvl7pPr marL="2632145" indent="0">
              <a:buNone/>
              <a:defRPr sz="864"/>
            </a:lvl7pPr>
            <a:lvl8pPr marL="3070836" indent="0">
              <a:buNone/>
              <a:defRPr sz="864"/>
            </a:lvl8pPr>
            <a:lvl9pPr marL="3509526" indent="0">
              <a:buNone/>
              <a:defRPr sz="864"/>
            </a:lvl9pPr>
          </a:lstStyle>
          <a:p>
            <a:pPr lvl="0"/>
            <a:r>
              <a:rPr lang="ko-KR" altLang="en-US"/>
              <a:t>마스터 텍스트 스타일을 편집합니다</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ko-K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ko-KR"/>
          </a:p>
        </p:txBody>
      </p:sp>
      <p:sp>
        <p:nvSpPr>
          <p:cNvPr id="7" name="Rectangle 6"/>
          <p:cNvSpPr>
            <a:spLocks noGrp="1" noChangeArrowheads="1"/>
          </p:cNvSpPr>
          <p:nvPr>
            <p:ph type="sldNum" sz="quarter" idx="12"/>
          </p:nvPr>
        </p:nvSpPr>
        <p:spPr>
          <a:ln/>
        </p:spPr>
        <p:txBody>
          <a:bodyPr/>
          <a:lstStyle>
            <a:lvl1pPr>
              <a:defRPr/>
            </a:lvl1pPr>
          </a:lstStyle>
          <a:p>
            <a:pPr>
              <a:defRPr/>
            </a:pPr>
            <a:fld id="{0E0B9554-F372-4C0D-B4EE-47C6518BB83F}" type="slidenum">
              <a:rPr lang="en-US" altLang="ko-KR"/>
              <a:pPr>
                <a:defRPr/>
              </a:pPr>
              <a:t>‹#›</a:t>
            </a:fld>
            <a:endParaRPr lang="en-US" altLang="ko-KR"/>
          </a:p>
        </p:txBody>
      </p:sp>
    </p:spTree>
    <p:extLst>
      <p:ext uri="{BB962C8B-B14F-4D97-AF65-F5344CB8AC3E}">
        <p14:creationId xmlns:p14="http://schemas.microsoft.com/office/powerpoint/2010/main" val="31292768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a:t>마스터 제목 스타일 편집</a:t>
            </a:r>
          </a:p>
        </p:txBody>
      </p:sp>
      <p:sp>
        <p:nvSpPr>
          <p:cNvPr id="3" name="세로 텍스트 개체 틀 2"/>
          <p:cNvSpPr>
            <a:spLocks noGrp="1"/>
          </p:cNvSpPr>
          <p:nvPr>
            <p:ph type="body" orient="vert" idx="1"/>
          </p:nvPr>
        </p:nvSpPr>
        <p:spPr/>
        <p:txBody>
          <a:bodyPr vert="eaVert"/>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ko-K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ko-KR"/>
          </a:p>
        </p:txBody>
      </p:sp>
      <p:sp>
        <p:nvSpPr>
          <p:cNvPr id="6" name="Rectangle 6"/>
          <p:cNvSpPr>
            <a:spLocks noGrp="1" noChangeArrowheads="1"/>
          </p:cNvSpPr>
          <p:nvPr>
            <p:ph type="sldNum" sz="quarter" idx="12"/>
          </p:nvPr>
        </p:nvSpPr>
        <p:spPr>
          <a:ln/>
        </p:spPr>
        <p:txBody>
          <a:bodyPr/>
          <a:lstStyle>
            <a:lvl1pPr>
              <a:defRPr/>
            </a:lvl1pPr>
          </a:lstStyle>
          <a:p>
            <a:pPr>
              <a:defRPr/>
            </a:pPr>
            <a:fld id="{3E181699-A2FB-4B86-82D2-CF17A124B641}" type="slidenum">
              <a:rPr lang="en-US" altLang="ko-KR"/>
              <a:pPr>
                <a:defRPr/>
              </a:pPr>
              <a:t>‹#›</a:t>
            </a:fld>
            <a:endParaRPr lang="en-US" altLang="ko-KR"/>
          </a:p>
        </p:txBody>
      </p:sp>
    </p:spTree>
    <p:extLst>
      <p:ext uri="{BB962C8B-B14F-4D97-AF65-F5344CB8AC3E}">
        <p14:creationId xmlns:p14="http://schemas.microsoft.com/office/powerpoint/2010/main" val="27743066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23866327" y="1757843"/>
            <a:ext cx="7405511" cy="37450083"/>
          </a:xfrm>
        </p:spPr>
        <p:txBody>
          <a:bodyPr vert="eaVert"/>
          <a:lstStyle/>
          <a:p>
            <a:r>
              <a:rPr lang="ko-KR" altLang="en-US"/>
              <a:t>마스터 제목 스타일 편집</a:t>
            </a:r>
          </a:p>
        </p:txBody>
      </p:sp>
      <p:sp>
        <p:nvSpPr>
          <p:cNvPr id="3" name="세로 텍스트 개체 틀 2"/>
          <p:cNvSpPr>
            <a:spLocks noGrp="1"/>
          </p:cNvSpPr>
          <p:nvPr>
            <p:ph type="body" orient="vert" idx="1"/>
          </p:nvPr>
        </p:nvSpPr>
        <p:spPr>
          <a:xfrm>
            <a:off x="1646566" y="1757843"/>
            <a:ext cx="22064939" cy="37450083"/>
          </a:xfrm>
        </p:spPr>
        <p:txBody>
          <a:bodyPr vert="eaVert"/>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ko-K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ko-KR"/>
          </a:p>
        </p:txBody>
      </p:sp>
      <p:sp>
        <p:nvSpPr>
          <p:cNvPr id="6" name="Rectangle 6"/>
          <p:cNvSpPr>
            <a:spLocks noGrp="1" noChangeArrowheads="1"/>
          </p:cNvSpPr>
          <p:nvPr>
            <p:ph type="sldNum" sz="quarter" idx="12"/>
          </p:nvPr>
        </p:nvSpPr>
        <p:spPr>
          <a:ln/>
        </p:spPr>
        <p:txBody>
          <a:bodyPr/>
          <a:lstStyle>
            <a:lvl1pPr>
              <a:defRPr/>
            </a:lvl1pPr>
          </a:lstStyle>
          <a:p>
            <a:pPr>
              <a:defRPr/>
            </a:pPr>
            <a:fld id="{CCED3776-8700-4538-9009-CB9238ADB19D}" type="slidenum">
              <a:rPr lang="en-US" altLang="ko-KR"/>
              <a:pPr>
                <a:defRPr/>
              </a:pPr>
              <a:t>‹#›</a:t>
            </a:fld>
            <a:endParaRPr lang="en-US" altLang="ko-KR"/>
          </a:p>
        </p:txBody>
      </p:sp>
    </p:spTree>
    <p:extLst>
      <p:ext uri="{BB962C8B-B14F-4D97-AF65-F5344CB8AC3E}">
        <p14:creationId xmlns:p14="http://schemas.microsoft.com/office/powerpoint/2010/main" val="21423642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648421" y="1758035"/>
            <a:ext cx="29621560" cy="7316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31974" tIns="215987" rIns="431974" bIns="215987" numCol="1" anchor="ctr" anchorCtr="0" compatLnSpc="1">
            <a:prstTxWarp prst="textNoShape">
              <a:avLst/>
            </a:prstTxWarp>
          </a:bodyPr>
          <a:lstStyle/>
          <a:p>
            <a:pPr lvl="0"/>
            <a:r>
              <a:rPr lang="ko-KR" altLang="en-US"/>
              <a:t>마스터 제목 스타일 편집</a:t>
            </a:r>
          </a:p>
        </p:txBody>
      </p:sp>
      <p:sp>
        <p:nvSpPr>
          <p:cNvPr id="1027" name="Rectangle 3"/>
          <p:cNvSpPr>
            <a:spLocks noGrp="1" noChangeArrowheads="1"/>
          </p:cNvSpPr>
          <p:nvPr>
            <p:ph type="body" idx="1"/>
          </p:nvPr>
        </p:nvSpPr>
        <p:spPr bwMode="auto">
          <a:xfrm>
            <a:off x="1648421" y="10240151"/>
            <a:ext cx="29621560" cy="28967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31974" tIns="215987" rIns="431974" bIns="215987" numCol="1" anchor="t" anchorCtr="0" compatLnSpc="1">
            <a:prstTxWarp prst="textNoShape">
              <a:avLst/>
            </a:prstTxWarp>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1028" name="Rectangle 4"/>
          <p:cNvSpPr>
            <a:spLocks noGrp="1" noChangeArrowheads="1"/>
          </p:cNvSpPr>
          <p:nvPr>
            <p:ph type="dt" sz="half" idx="2"/>
          </p:nvPr>
        </p:nvSpPr>
        <p:spPr bwMode="auto">
          <a:xfrm>
            <a:off x="1648421" y="39965462"/>
            <a:ext cx="7677573" cy="3053174"/>
          </a:xfrm>
          <a:prstGeom prst="rect">
            <a:avLst/>
          </a:prstGeom>
          <a:noFill/>
          <a:ln w="9525">
            <a:noFill/>
            <a:miter lim="800000"/>
            <a:headEnd/>
            <a:tailEnd/>
          </a:ln>
          <a:effectLst/>
        </p:spPr>
        <p:txBody>
          <a:bodyPr vert="horz" wrap="square" lIns="431974" tIns="215987" rIns="431974" bIns="215987" numCol="1" anchor="t" anchorCtr="0" compatLnSpc="1">
            <a:prstTxWarp prst="textNoShape">
              <a:avLst/>
            </a:prstTxWarp>
          </a:bodyPr>
          <a:lstStyle>
            <a:lvl1pPr eaLnBrk="1" latinLnBrk="1" hangingPunct="1">
              <a:defRPr sz="6428">
                <a:latin typeface="굴림" pitchFamily="50" charset="-127"/>
                <a:ea typeface="굴림" pitchFamily="50" charset="-127"/>
              </a:defRPr>
            </a:lvl1pPr>
          </a:lstStyle>
          <a:p>
            <a:pPr>
              <a:defRPr/>
            </a:pPr>
            <a:endParaRPr lang="en-US" altLang="ko-KR"/>
          </a:p>
        </p:txBody>
      </p:sp>
      <p:sp>
        <p:nvSpPr>
          <p:cNvPr id="1029" name="Rectangle 5"/>
          <p:cNvSpPr>
            <a:spLocks noGrp="1" noChangeArrowheads="1"/>
          </p:cNvSpPr>
          <p:nvPr>
            <p:ph type="ftr" sz="quarter" idx="3"/>
          </p:nvPr>
        </p:nvSpPr>
        <p:spPr bwMode="auto">
          <a:xfrm>
            <a:off x="11247001" y="39965462"/>
            <a:ext cx="10424401" cy="3053174"/>
          </a:xfrm>
          <a:prstGeom prst="rect">
            <a:avLst/>
          </a:prstGeom>
          <a:noFill/>
          <a:ln w="9525">
            <a:noFill/>
            <a:miter lim="800000"/>
            <a:headEnd/>
            <a:tailEnd/>
          </a:ln>
          <a:effectLst/>
        </p:spPr>
        <p:txBody>
          <a:bodyPr vert="horz" wrap="square" lIns="431974" tIns="215987" rIns="431974" bIns="215987" numCol="1" anchor="t" anchorCtr="0" compatLnSpc="1">
            <a:prstTxWarp prst="textNoShape">
              <a:avLst/>
            </a:prstTxWarp>
          </a:bodyPr>
          <a:lstStyle>
            <a:lvl1pPr algn="ctr" eaLnBrk="1" latinLnBrk="1" hangingPunct="1">
              <a:defRPr sz="6428">
                <a:latin typeface="굴림" pitchFamily="50" charset="-127"/>
                <a:ea typeface="굴림" pitchFamily="50" charset="-127"/>
              </a:defRPr>
            </a:lvl1pPr>
          </a:lstStyle>
          <a:p>
            <a:pPr>
              <a:defRPr/>
            </a:pPr>
            <a:endParaRPr lang="en-US" altLang="ko-KR"/>
          </a:p>
        </p:txBody>
      </p:sp>
      <p:sp>
        <p:nvSpPr>
          <p:cNvPr id="1030" name="Rectangle 6"/>
          <p:cNvSpPr>
            <a:spLocks noGrp="1" noChangeArrowheads="1"/>
          </p:cNvSpPr>
          <p:nvPr>
            <p:ph type="sldNum" sz="quarter" idx="4"/>
          </p:nvPr>
        </p:nvSpPr>
        <p:spPr bwMode="auto">
          <a:xfrm>
            <a:off x="23592409" y="39965462"/>
            <a:ext cx="7677573" cy="3053174"/>
          </a:xfrm>
          <a:prstGeom prst="rect">
            <a:avLst/>
          </a:prstGeom>
          <a:noFill/>
          <a:ln w="9525">
            <a:noFill/>
            <a:miter lim="800000"/>
            <a:headEnd/>
            <a:tailEnd/>
          </a:ln>
          <a:effectLst/>
        </p:spPr>
        <p:txBody>
          <a:bodyPr vert="horz" wrap="square" lIns="431974" tIns="215987" rIns="431974" bIns="215987" numCol="1" anchor="t" anchorCtr="0" compatLnSpc="1">
            <a:prstTxWarp prst="textNoShape">
              <a:avLst/>
            </a:prstTxWarp>
          </a:bodyPr>
          <a:lstStyle>
            <a:lvl1pPr algn="r" eaLnBrk="1" latinLnBrk="1" hangingPunct="1">
              <a:defRPr sz="6428"/>
            </a:lvl1pPr>
          </a:lstStyle>
          <a:p>
            <a:pPr>
              <a:defRPr/>
            </a:pPr>
            <a:fld id="{D4848900-151A-4011-B487-FA1E21C8E01C}" type="slidenum">
              <a:rPr lang="en-US" altLang="ko-KR"/>
              <a:pPr>
                <a:defRPr/>
              </a:pPr>
              <a:t>‹#›</a:t>
            </a:fld>
            <a:endParaRPr lang="en-US" altLang="ko-K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140558" rtl="0" eaLnBrk="0" fontAlgn="base" latinLnBrk="1" hangingPunct="0">
        <a:spcBef>
          <a:spcPct val="0"/>
        </a:spcBef>
        <a:spcAft>
          <a:spcPct val="0"/>
        </a:spcAft>
        <a:defRPr kumimoji="1" sz="19864">
          <a:solidFill>
            <a:schemeClr val="tx2"/>
          </a:solidFill>
          <a:latin typeface="+mj-lt"/>
          <a:ea typeface="+mj-ea"/>
          <a:cs typeface="+mj-cs"/>
        </a:defRPr>
      </a:lvl1pPr>
      <a:lvl2pPr algn="ctr" defTabSz="4140558" rtl="0" eaLnBrk="0" fontAlgn="base" latinLnBrk="1" hangingPunct="0">
        <a:spcBef>
          <a:spcPct val="0"/>
        </a:spcBef>
        <a:spcAft>
          <a:spcPct val="0"/>
        </a:spcAft>
        <a:defRPr kumimoji="1" sz="19864">
          <a:solidFill>
            <a:schemeClr val="tx2"/>
          </a:solidFill>
          <a:latin typeface="굴림" pitchFamily="50" charset="-127"/>
          <a:ea typeface="굴림" pitchFamily="50" charset="-127"/>
        </a:defRPr>
      </a:lvl2pPr>
      <a:lvl3pPr algn="ctr" defTabSz="4140558" rtl="0" eaLnBrk="0" fontAlgn="base" latinLnBrk="1" hangingPunct="0">
        <a:spcBef>
          <a:spcPct val="0"/>
        </a:spcBef>
        <a:spcAft>
          <a:spcPct val="0"/>
        </a:spcAft>
        <a:defRPr kumimoji="1" sz="19864">
          <a:solidFill>
            <a:schemeClr val="tx2"/>
          </a:solidFill>
          <a:latin typeface="굴림" pitchFamily="50" charset="-127"/>
          <a:ea typeface="굴림" pitchFamily="50" charset="-127"/>
        </a:defRPr>
      </a:lvl3pPr>
      <a:lvl4pPr algn="ctr" defTabSz="4140558" rtl="0" eaLnBrk="0" fontAlgn="base" latinLnBrk="1" hangingPunct="0">
        <a:spcBef>
          <a:spcPct val="0"/>
        </a:spcBef>
        <a:spcAft>
          <a:spcPct val="0"/>
        </a:spcAft>
        <a:defRPr kumimoji="1" sz="19864">
          <a:solidFill>
            <a:schemeClr val="tx2"/>
          </a:solidFill>
          <a:latin typeface="굴림" pitchFamily="50" charset="-127"/>
          <a:ea typeface="굴림" pitchFamily="50" charset="-127"/>
        </a:defRPr>
      </a:lvl4pPr>
      <a:lvl5pPr algn="ctr" defTabSz="4140558" rtl="0" eaLnBrk="0" fontAlgn="base" latinLnBrk="1" hangingPunct="0">
        <a:spcBef>
          <a:spcPct val="0"/>
        </a:spcBef>
        <a:spcAft>
          <a:spcPct val="0"/>
        </a:spcAft>
        <a:defRPr kumimoji="1" sz="19864">
          <a:solidFill>
            <a:schemeClr val="tx2"/>
          </a:solidFill>
          <a:latin typeface="굴림" pitchFamily="50" charset="-127"/>
          <a:ea typeface="굴림" pitchFamily="50" charset="-127"/>
        </a:defRPr>
      </a:lvl5pPr>
      <a:lvl6pPr marL="438691" algn="ctr" defTabSz="4141667" rtl="0" fontAlgn="base" latinLnBrk="1">
        <a:spcBef>
          <a:spcPct val="0"/>
        </a:spcBef>
        <a:spcAft>
          <a:spcPct val="0"/>
        </a:spcAft>
        <a:defRPr kumimoji="1" sz="19958">
          <a:solidFill>
            <a:schemeClr val="tx2"/>
          </a:solidFill>
          <a:latin typeface="굴림" pitchFamily="50" charset="-127"/>
          <a:ea typeface="굴림" pitchFamily="50" charset="-127"/>
        </a:defRPr>
      </a:lvl6pPr>
      <a:lvl7pPr marL="877382" algn="ctr" defTabSz="4141667" rtl="0" fontAlgn="base" latinLnBrk="1">
        <a:spcBef>
          <a:spcPct val="0"/>
        </a:spcBef>
        <a:spcAft>
          <a:spcPct val="0"/>
        </a:spcAft>
        <a:defRPr kumimoji="1" sz="19958">
          <a:solidFill>
            <a:schemeClr val="tx2"/>
          </a:solidFill>
          <a:latin typeface="굴림" pitchFamily="50" charset="-127"/>
          <a:ea typeface="굴림" pitchFamily="50" charset="-127"/>
        </a:defRPr>
      </a:lvl7pPr>
      <a:lvl8pPr marL="1316073" algn="ctr" defTabSz="4141667" rtl="0" fontAlgn="base" latinLnBrk="1">
        <a:spcBef>
          <a:spcPct val="0"/>
        </a:spcBef>
        <a:spcAft>
          <a:spcPct val="0"/>
        </a:spcAft>
        <a:defRPr kumimoji="1" sz="19958">
          <a:solidFill>
            <a:schemeClr val="tx2"/>
          </a:solidFill>
          <a:latin typeface="굴림" pitchFamily="50" charset="-127"/>
          <a:ea typeface="굴림" pitchFamily="50" charset="-127"/>
        </a:defRPr>
      </a:lvl8pPr>
      <a:lvl9pPr marL="1754763" algn="ctr" defTabSz="4141667" rtl="0" fontAlgn="base" latinLnBrk="1">
        <a:spcBef>
          <a:spcPct val="0"/>
        </a:spcBef>
        <a:spcAft>
          <a:spcPct val="0"/>
        </a:spcAft>
        <a:defRPr kumimoji="1" sz="19958">
          <a:solidFill>
            <a:schemeClr val="tx2"/>
          </a:solidFill>
          <a:latin typeface="굴림" pitchFamily="50" charset="-127"/>
          <a:ea typeface="굴림" pitchFamily="50" charset="-127"/>
        </a:defRPr>
      </a:lvl9pPr>
    </p:titleStyle>
    <p:bodyStyle>
      <a:lvl1pPr marL="1550805" indent="-1550805" algn="l" defTabSz="4140558" rtl="0" eaLnBrk="0" fontAlgn="base" latinLnBrk="1" hangingPunct="0">
        <a:spcBef>
          <a:spcPct val="20000"/>
        </a:spcBef>
        <a:spcAft>
          <a:spcPct val="0"/>
        </a:spcAft>
        <a:buChar char="•"/>
        <a:defRPr kumimoji="1" sz="14203">
          <a:solidFill>
            <a:schemeClr val="tx1"/>
          </a:solidFill>
          <a:latin typeface="+mn-lt"/>
          <a:ea typeface="+mn-ea"/>
          <a:cs typeface="+mn-cs"/>
        </a:defRPr>
      </a:lvl1pPr>
      <a:lvl2pPr marL="3363632" indent="-1288783" algn="l" defTabSz="4140558" rtl="0" eaLnBrk="0" fontAlgn="base" latinLnBrk="1" hangingPunct="0">
        <a:spcBef>
          <a:spcPct val="20000"/>
        </a:spcBef>
        <a:spcAft>
          <a:spcPct val="0"/>
        </a:spcAft>
        <a:buChar char="–"/>
        <a:defRPr kumimoji="1" sz="12379">
          <a:solidFill>
            <a:schemeClr val="tx1"/>
          </a:solidFill>
          <a:latin typeface="+mn-lt"/>
          <a:ea typeface="+mn-ea"/>
        </a:defRPr>
      </a:lvl2pPr>
      <a:lvl3pPr marL="5177983" indent="-1035901" algn="l" defTabSz="4140558" rtl="0" eaLnBrk="0" fontAlgn="base" latinLnBrk="1" hangingPunct="0">
        <a:spcBef>
          <a:spcPct val="20000"/>
        </a:spcBef>
        <a:spcAft>
          <a:spcPct val="0"/>
        </a:spcAft>
        <a:buChar char="•"/>
        <a:defRPr kumimoji="1" sz="10747">
          <a:solidFill>
            <a:schemeClr val="tx1"/>
          </a:solidFill>
          <a:latin typeface="+mn-lt"/>
          <a:ea typeface="+mn-ea"/>
        </a:defRPr>
      </a:lvl3pPr>
      <a:lvl4pPr marL="7252832" indent="-1034378" algn="l" defTabSz="4140558" rtl="0" eaLnBrk="0" fontAlgn="base" latinLnBrk="1" hangingPunct="0">
        <a:spcBef>
          <a:spcPct val="20000"/>
        </a:spcBef>
        <a:spcAft>
          <a:spcPct val="0"/>
        </a:spcAft>
        <a:buChar char="–"/>
        <a:defRPr kumimoji="1" sz="9020">
          <a:solidFill>
            <a:schemeClr val="tx1"/>
          </a:solidFill>
          <a:latin typeface="+mn-lt"/>
          <a:ea typeface="+mn-ea"/>
        </a:defRPr>
      </a:lvl4pPr>
      <a:lvl5pPr marL="9329204" indent="-1037425" algn="l" defTabSz="4140558" rtl="0" eaLnBrk="0" fontAlgn="base" latinLnBrk="1" hangingPunct="0">
        <a:spcBef>
          <a:spcPct val="20000"/>
        </a:spcBef>
        <a:spcAft>
          <a:spcPct val="0"/>
        </a:spcAft>
        <a:buChar char="»"/>
        <a:defRPr kumimoji="1" sz="9020">
          <a:solidFill>
            <a:schemeClr val="tx1"/>
          </a:solidFill>
          <a:latin typeface="+mn-lt"/>
          <a:ea typeface="+mn-ea"/>
        </a:defRPr>
      </a:lvl5pPr>
      <a:lvl6pPr marL="9768485" indent="-1038845" algn="l" defTabSz="4141667" rtl="0" fontAlgn="base" latinLnBrk="1">
        <a:spcBef>
          <a:spcPct val="20000"/>
        </a:spcBef>
        <a:spcAft>
          <a:spcPct val="0"/>
        </a:spcAft>
        <a:buChar char="»"/>
        <a:defRPr kumimoji="1" sz="9116">
          <a:solidFill>
            <a:schemeClr val="tx1"/>
          </a:solidFill>
          <a:latin typeface="+mn-lt"/>
          <a:ea typeface="+mn-ea"/>
        </a:defRPr>
      </a:lvl6pPr>
      <a:lvl7pPr marL="10207176" indent="-1038845" algn="l" defTabSz="4141667" rtl="0" fontAlgn="base" latinLnBrk="1">
        <a:spcBef>
          <a:spcPct val="20000"/>
        </a:spcBef>
        <a:spcAft>
          <a:spcPct val="0"/>
        </a:spcAft>
        <a:buChar char="»"/>
        <a:defRPr kumimoji="1" sz="9116">
          <a:solidFill>
            <a:schemeClr val="tx1"/>
          </a:solidFill>
          <a:latin typeface="+mn-lt"/>
          <a:ea typeface="+mn-ea"/>
        </a:defRPr>
      </a:lvl7pPr>
      <a:lvl8pPr marL="10645866" indent="-1038845" algn="l" defTabSz="4141667" rtl="0" fontAlgn="base" latinLnBrk="1">
        <a:spcBef>
          <a:spcPct val="20000"/>
        </a:spcBef>
        <a:spcAft>
          <a:spcPct val="0"/>
        </a:spcAft>
        <a:buChar char="»"/>
        <a:defRPr kumimoji="1" sz="9116">
          <a:solidFill>
            <a:schemeClr val="tx1"/>
          </a:solidFill>
          <a:latin typeface="+mn-lt"/>
          <a:ea typeface="+mn-ea"/>
        </a:defRPr>
      </a:lvl8pPr>
      <a:lvl9pPr marL="11084558" indent="-1038845" algn="l" defTabSz="4141667" rtl="0" fontAlgn="base" latinLnBrk="1">
        <a:spcBef>
          <a:spcPct val="20000"/>
        </a:spcBef>
        <a:spcAft>
          <a:spcPct val="0"/>
        </a:spcAft>
        <a:buChar char="»"/>
        <a:defRPr kumimoji="1" sz="9116">
          <a:solidFill>
            <a:schemeClr val="tx1"/>
          </a:solidFill>
          <a:latin typeface="+mn-lt"/>
          <a:ea typeface="+mn-ea"/>
        </a:defRPr>
      </a:lvl9pPr>
    </p:bodyStyle>
    <p:otherStyle>
      <a:defPPr>
        <a:defRPr lang="ko-KR"/>
      </a:defPPr>
      <a:lvl1pPr marL="0" algn="l" defTabSz="877382" rtl="0" eaLnBrk="1" latinLnBrk="1" hangingPunct="1">
        <a:defRPr sz="1727" kern="1200">
          <a:solidFill>
            <a:schemeClr val="tx1"/>
          </a:solidFill>
          <a:latin typeface="+mn-lt"/>
          <a:ea typeface="+mn-ea"/>
          <a:cs typeface="+mn-cs"/>
        </a:defRPr>
      </a:lvl1pPr>
      <a:lvl2pPr marL="438691" algn="l" defTabSz="877382" rtl="0" eaLnBrk="1" latinLnBrk="1" hangingPunct="1">
        <a:defRPr sz="1727" kern="1200">
          <a:solidFill>
            <a:schemeClr val="tx1"/>
          </a:solidFill>
          <a:latin typeface="+mn-lt"/>
          <a:ea typeface="+mn-ea"/>
          <a:cs typeface="+mn-cs"/>
        </a:defRPr>
      </a:lvl2pPr>
      <a:lvl3pPr marL="877382" algn="l" defTabSz="877382" rtl="0" eaLnBrk="1" latinLnBrk="1" hangingPunct="1">
        <a:defRPr sz="1727" kern="1200">
          <a:solidFill>
            <a:schemeClr val="tx1"/>
          </a:solidFill>
          <a:latin typeface="+mn-lt"/>
          <a:ea typeface="+mn-ea"/>
          <a:cs typeface="+mn-cs"/>
        </a:defRPr>
      </a:lvl3pPr>
      <a:lvl4pPr marL="1316073" algn="l" defTabSz="877382" rtl="0" eaLnBrk="1" latinLnBrk="1" hangingPunct="1">
        <a:defRPr sz="1727" kern="1200">
          <a:solidFill>
            <a:schemeClr val="tx1"/>
          </a:solidFill>
          <a:latin typeface="+mn-lt"/>
          <a:ea typeface="+mn-ea"/>
          <a:cs typeface="+mn-cs"/>
        </a:defRPr>
      </a:lvl4pPr>
      <a:lvl5pPr marL="1754763" algn="l" defTabSz="877382" rtl="0" eaLnBrk="1" latinLnBrk="1" hangingPunct="1">
        <a:defRPr sz="1727" kern="1200">
          <a:solidFill>
            <a:schemeClr val="tx1"/>
          </a:solidFill>
          <a:latin typeface="+mn-lt"/>
          <a:ea typeface="+mn-ea"/>
          <a:cs typeface="+mn-cs"/>
        </a:defRPr>
      </a:lvl5pPr>
      <a:lvl6pPr marL="2193454" algn="l" defTabSz="877382" rtl="0" eaLnBrk="1" latinLnBrk="1" hangingPunct="1">
        <a:defRPr sz="1727" kern="1200">
          <a:solidFill>
            <a:schemeClr val="tx1"/>
          </a:solidFill>
          <a:latin typeface="+mn-lt"/>
          <a:ea typeface="+mn-ea"/>
          <a:cs typeface="+mn-cs"/>
        </a:defRPr>
      </a:lvl6pPr>
      <a:lvl7pPr marL="2632145" algn="l" defTabSz="877382" rtl="0" eaLnBrk="1" latinLnBrk="1" hangingPunct="1">
        <a:defRPr sz="1727" kern="1200">
          <a:solidFill>
            <a:schemeClr val="tx1"/>
          </a:solidFill>
          <a:latin typeface="+mn-lt"/>
          <a:ea typeface="+mn-ea"/>
          <a:cs typeface="+mn-cs"/>
        </a:defRPr>
      </a:lvl7pPr>
      <a:lvl8pPr marL="3070836" algn="l" defTabSz="877382" rtl="0" eaLnBrk="1" latinLnBrk="1" hangingPunct="1">
        <a:defRPr sz="1727" kern="1200">
          <a:solidFill>
            <a:schemeClr val="tx1"/>
          </a:solidFill>
          <a:latin typeface="+mn-lt"/>
          <a:ea typeface="+mn-ea"/>
          <a:cs typeface="+mn-cs"/>
        </a:defRPr>
      </a:lvl8pPr>
      <a:lvl9pPr marL="3509526" algn="l" defTabSz="877382" rtl="0" eaLnBrk="1" latinLnBrk="1" hangingPunct="1">
        <a:defRPr sz="172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png"/><Relationship Id="rId13" Type="http://schemas.openxmlformats.org/officeDocument/2006/relationships/image" Target="../media/image8.tiff"/><Relationship Id="rId18" Type="http://schemas.openxmlformats.org/officeDocument/2006/relationships/image" Target="../media/image13.tiff"/><Relationship Id="rId26" Type="http://schemas.openxmlformats.org/officeDocument/2006/relationships/image" Target="../media/image21.tiff"/><Relationship Id="rId3" Type="http://schemas.openxmlformats.org/officeDocument/2006/relationships/image" Target="../media/image1.png"/><Relationship Id="rId21" Type="http://schemas.openxmlformats.org/officeDocument/2006/relationships/image" Target="../media/image16.tiff"/><Relationship Id="rId7" Type="http://schemas.openxmlformats.org/officeDocument/2006/relationships/oleObject" Target="../embeddings/oleObject4.bin"/><Relationship Id="rId12" Type="http://schemas.openxmlformats.org/officeDocument/2006/relationships/image" Target="../media/image7.tiff"/><Relationship Id="rId17" Type="http://schemas.openxmlformats.org/officeDocument/2006/relationships/image" Target="../media/image12.tiff"/><Relationship Id="rId25" Type="http://schemas.openxmlformats.org/officeDocument/2006/relationships/image" Target="../media/image20.tiff"/><Relationship Id="rId2" Type="http://schemas.openxmlformats.org/officeDocument/2006/relationships/oleObject" Target="../embeddings/oleObject1.bin"/><Relationship Id="rId16" Type="http://schemas.openxmlformats.org/officeDocument/2006/relationships/image" Target="../media/image11.png"/><Relationship Id="rId20" Type="http://schemas.openxmlformats.org/officeDocument/2006/relationships/image" Target="../media/image15.tiff"/><Relationship Id="rId1" Type="http://schemas.openxmlformats.org/officeDocument/2006/relationships/slideLayout" Target="../slideLayouts/slideLayout4.xml"/><Relationship Id="rId6" Type="http://schemas.openxmlformats.org/officeDocument/2006/relationships/oleObject" Target="../embeddings/oleObject3.bin"/><Relationship Id="rId11" Type="http://schemas.openxmlformats.org/officeDocument/2006/relationships/image" Target="../media/image6.png"/><Relationship Id="rId24" Type="http://schemas.openxmlformats.org/officeDocument/2006/relationships/image" Target="../media/image19.tiff"/><Relationship Id="rId5" Type="http://schemas.openxmlformats.org/officeDocument/2006/relationships/image" Target="../media/image2.png"/><Relationship Id="rId15" Type="http://schemas.openxmlformats.org/officeDocument/2006/relationships/image" Target="../media/image10.tiff"/><Relationship Id="rId23" Type="http://schemas.openxmlformats.org/officeDocument/2006/relationships/image" Target="../media/image18.tiff"/><Relationship Id="rId10" Type="http://schemas.openxmlformats.org/officeDocument/2006/relationships/image" Target="../media/image5.png"/><Relationship Id="rId19" Type="http://schemas.openxmlformats.org/officeDocument/2006/relationships/image" Target="../media/image14.tiff"/><Relationship Id="rId4" Type="http://schemas.openxmlformats.org/officeDocument/2006/relationships/oleObject" Target="../embeddings/oleObject2.bin"/><Relationship Id="rId9" Type="http://schemas.openxmlformats.org/officeDocument/2006/relationships/image" Target="../media/image4.png"/><Relationship Id="rId14" Type="http://schemas.openxmlformats.org/officeDocument/2006/relationships/image" Target="../media/image9.tiff"/><Relationship Id="rId22" Type="http://schemas.openxmlformats.org/officeDocument/2006/relationships/image" Target="../media/image17.tif"/><Relationship Id="rId27" Type="http://schemas.openxmlformats.org/officeDocument/2006/relationships/image" Target="../media/image22.tiff"/></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4" name="Rectangle 222">
            <a:extLst>
              <a:ext uri="{FF2B5EF4-FFF2-40B4-BE49-F238E27FC236}">
                <a16:creationId xmlns:a16="http://schemas.microsoft.com/office/drawing/2014/main" id="{68FCC426-926B-4D69-9BA2-6ED523B1017C}"/>
              </a:ext>
            </a:extLst>
          </p:cNvPr>
          <p:cNvSpPr>
            <a:spLocks noChangeArrowheads="1"/>
          </p:cNvSpPr>
          <p:nvPr/>
        </p:nvSpPr>
        <p:spPr bwMode="auto">
          <a:xfrm>
            <a:off x="8110494" y="15638414"/>
            <a:ext cx="7771046" cy="6820769"/>
          </a:xfrm>
          <a:prstGeom prst="rect">
            <a:avLst/>
          </a:prstGeom>
          <a:noFill/>
          <a:ln w="44450">
            <a:solidFill>
              <a:srgbClr val="003366"/>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kumimoji="1" sz="8600">
                <a:solidFill>
                  <a:schemeClr val="tx1"/>
                </a:solidFill>
                <a:latin typeface="굴림" panose="020B0600000101010101" pitchFamily="50" charset="-127"/>
                <a:ea typeface="굴림" panose="020B0600000101010101" pitchFamily="50" charset="-127"/>
              </a:defRPr>
            </a:lvl1pPr>
            <a:lvl2pPr marL="742950" indent="-285750" eaLnBrk="0" hangingPunct="0">
              <a:defRPr kumimoji="1" sz="8600">
                <a:solidFill>
                  <a:schemeClr val="tx1"/>
                </a:solidFill>
                <a:latin typeface="굴림" panose="020B0600000101010101" pitchFamily="50" charset="-127"/>
                <a:ea typeface="굴림" panose="020B0600000101010101" pitchFamily="50" charset="-127"/>
              </a:defRPr>
            </a:lvl2pPr>
            <a:lvl3pPr marL="1143000" indent="-228600" eaLnBrk="0" hangingPunct="0">
              <a:defRPr kumimoji="1" sz="8600">
                <a:solidFill>
                  <a:schemeClr val="tx1"/>
                </a:solidFill>
                <a:latin typeface="굴림" panose="020B0600000101010101" pitchFamily="50" charset="-127"/>
                <a:ea typeface="굴림" panose="020B0600000101010101" pitchFamily="50" charset="-127"/>
              </a:defRPr>
            </a:lvl3pPr>
            <a:lvl4pPr marL="1600200" indent="-228600" eaLnBrk="0" hangingPunct="0">
              <a:defRPr kumimoji="1" sz="8600">
                <a:solidFill>
                  <a:schemeClr val="tx1"/>
                </a:solidFill>
                <a:latin typeface="굴림" panose="020B0600000101010101" pitchFamily="50" charset="-127"/>
                <a:ea typeface="굴림" panose="020B0600000101010101" pitchFamily="50" charset="-127"/>
              </a:defRPr>
            </a:lvl4pPr>
            <a:lvl5pPr marL="2057400" indent="-228600" eaLnBrk="0" hangingPunct="0">
              <a:defRPr kumimoji="1" sz="8600">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9pPr>
          </a:lstStyle>
          <a:p>
            <a:pPr eaLnBrk="1" latinLnBrk="1" hangingPunct="1">
              <a:defRPr/>
            </a:pPr>
            <a:endParaRPr lang="ko-KR" altLang="en-US" sz="8252"/>
          </a:p>
        </p:txBody>
      </p:sp>
      <p:sp>
        <p:nvSpPr>
          <p:cNvPr id="186" name="Line 39"/>
          <p:cNvSpPr>
            <a:spLocks noChangeShapeType="1"/>
          </p:cNvSpPr>
          <p:nvPr/>
        </p:nvSpPr>
        <p:spPr bwMode="auto">
          <a:xfrm flipV="1">
            <a:off x="16490067" y="7227988"/>
            <a:ext cx="16272936" cy="0"/>
          </a:xfrm>
          <a:prstGeom prst="line">
            <a:avLst/>
          </a:prstGeom>
          <a:noFill/>
          <a:ln w="73025" cmpd="thinThick">
            <a:solidFill>
              <a:srgbClr val="808080"/>
            </a:solidFill>
            <a:round/>
            <a:headEnd/>
            <a:tailEnd/>
          </a:ln>
          <a:extLst>
            <a:ext uri="{909E8E84-426E-40DD-AFC4-6F175D3DCCD1}">
              <a14:hiddenFill xmlns:a14="http://schemas.microsoft.com/office/drawing/2010/main">
                <a:noFill/>
              </a14:hiddenFill>
            </a:ext>
          </a:extLst>
        </p:spPr>
        <p:txBody>
          <a:bodyPr/>
          <a:lstStyle/>
          <a:p>
            <a:pPr eaLnBrk="1" latinLnBrk="1" hangingPunct="1">
              <a:defRPr/>
            </a:pPr>
            <a:endParaRPr lang="ko-KR" altLang="en-US" sz="8250"/>
          </a:p>
        </p:txBody>
      </p:sp>
      <p:sp>
        <p:nvSpPr>
          <p:cNvPr id="9" name="직사각형 8">
            <a:extLst>
              <a:ext uri="{FF2B5EF4-FFF2-40B4-BE49-F238E27FC236}">
                <a16:creationId xmlns:a16="http://schemas.microsoft.com/office/drawing/2014/main" id="{60B2FDA9-A3B6-4310-AE77-E22F5CAF7060}"/>
              </a:ext>
            </a:extLst>
          </p:cNvPr>
          <p:cNvSpPr/>
          <p:nvPr/>
        </p:nvSpPr>
        <p:spPr bwMode="auto">
          <a:xfrm>
            <a:off x="0" y="0"/>
            <a:ext cx="32918400" cy="5946057"/>
          </a:xfrm>
          <a:prstGeom prst="rect">
            <a:avLst/>
          </a:prstGeom>
          <a:solidFill>
            <a:srgbClr val="002060"/>
          </a:solidFill>
          <a:ln w="9525" cap="flat" cmpd="sng" algn="ctr">
            <a:noFill/>
            <a:prstDash val="solid"/>
            <a:round/>
            <a:headEnd type="none" w="med" len="med"/>
            <a:tailEnd type="none" w="med" len="med"/>
          </a:ln>
          <a:effectLst/>
        </p:spPr>
        <p:txBody>
          <a:bodyPr vert="horz" wrap="square" lIns="92902" tIns="46451" rIns="92902" bIns="46451" numCol="1" rtlCol="0" anchor="t" anchorCtr="0" compatLnSpc="1">
            <a:prstTxWarp prst="textNoShape">
              <a:avLst/>
            </a:prstTxWarp>
          </a:bodyPr>
          <a:lstStyle/>
          <a:p>
            <a:pPr defTabSz="4385476" eaLnBrk="1" latinLnBrk="1" hangingPunct="1"/>
            <a:endParaRPr lang="ko-KR" altLang="en-US" sz="8738"/>
          </a:p>
        </p:txBody>
      </p:sp>
      <p:sp>
        <p:nvSpPr>
          <p:cNvPr id="1037" name="Text Box 3"/>
          <p:cNvSpPr txBox="1">
            <a:spLocks noChangeArrowheads="1"/>
          </p:cNvSpPr>
          <p:nvPr/>
        </p:nvSpPr>
        <p:spPr bwMode="auto">
          <a:xfrm>
            <a:off x="5930444" y="154982"/>
            <a:ext cx="26987955" cy="2489228"/>
          </a:xfrm>
          <a:prstGeom prst="rect">
            <a:avLst/>
          </a:prstGeom>
          <a:noFill/>
          <a:ln w="9525">
            <a:noFill/>
            <a:miter lim="800000"/>
            <a:headEnd/>
            <a:tailEnd/>
          </a:ln>
        </p:spPr>
        <p:txBody>
          <a:bodyPr wrap="square" lIns="87714" tIns="43857" rIns="87714" bIns="43857">
            <a:spAutoFit/>
          </a:bodyPr>
          <a:lstStyle/>
          <a:p>
            <a:pPr algn="ctr"/>
            <a:r>
              <a:rPr lang="en-US" altLang="ko-KR" sz="7417" b="1" dirty="0">
                <a:solidFill>
                  <a:srgbClr val="FFFF00"/>
                </a:solidFill>
                <a:latin typeface="Franklin Gothic Medium Cond" panose="020B0606030402020204" pitchFamily="34" charset="0"/>
                <a:cs typeface="Arial" pitchFamily="34" charset="0"/>
              </a:rPr>
              <a:t> </a:t>
            </a:r>
            <a:r>
              <a:rPr lang="en-US" altLang="ko-KR" sz="7800" b="1" dirty="0">
                <a:solidFill>
                  <a:srgbClr val="FFFF00"/>
                </a:solidFill>
                <a:latin typeface="Franklin Gothic Medium Cond" panose="020B0606030402020204" pitchFamily="34" charset="0"/>
              </a:rPr>
              <a:t>Non-viral Gene Delivery using </a:t>
            </a:r>
            <a:r>
              <a:rPr lang="en-US" altLang="ko-KR" sz="7800" b="1" dirty="0" err="1">
                <a:solidFill>
                  <a:srgbClr val="FFFF00"/>
                </a:solidFill>
                <a:latin typeface="Franklin Gothic Medium Cond" panose="020B0606030402020204" pitchFamily="34" charset="0"/>
              </a:rPr>
              <a:t>Cystamine</a:t>
            </a:r>
            <a:r>
              <a:rPr lang="en-US" altLang="ko-KR" sz="7800" b="1" dirty="0">
                <a:solidFill>
                  <a:srgbClr val="FFFF00"/>
                </a:solidFill>
                <a:latin typeface="Franklin Gothic Medium Cond" panose="020B0606030402020204" pitchFamily="34" charset="0"/>
              </a:rPr>
              <a:t> Core PAMAM Dendrimer Conjugated with the Nuclear Localization Signal Derived from Lactoferrin</a:t>
            </a:r>
            <a:endParaRPr lang="ko-KR" altLang="ko-KR" sz="7800" dirty="0">
              <a:solidFill>
                <a:srgbClr val="FFFF00"/>
              </a:solidFill>
              <a:latin typeface="Franklin Gothic Medium Cond" panose="020B0606030402020204" pitchFamily="34" charset="0"/>
            </a:endParaRPr>
          </a:p>
        </p:txBody>
      </p:sp>
      <p:graphicFrame>
        <p:nvGraphicFramePr>
          <p:cNvPr id="3076" name="Object 37"/>
          <p:cNvGraphicFramePr>
            <a:graphicFrameLocks noChangeAspect="1"/>
          </p:cNvGraphicFramePr>
          <p:nvPr>
            <p:extLst>
              <p:ext uri="{D42A27DB-BD31-4B8C-83A1-F6EECF244321}">
                <p14:modId xmlns:p14="http://schemas.microsoft.com/office/powerpoint/2010/main" val="3279773004"/>
              </p:ext>
            </p:extLst>
          </p:nvPr>
        </p:nvGraphicFramePr>
        <p:xfrm>
          <a:off x="78492" y="6031872"/>
          <a:ext cx="16247852" cy="897213"/>
        </p:xfrm>
        <a:graphic>
          <a:graphicData uri="http://schemas.openxmlformats.org/presentationml/2006/ole">
            <mc:AlternateContent xmlns:mc="http://schemas.openxmlformats.org/markup-compatibility/2006">
              <mc:Choice xmlns:v="urn:schemas-microsoft-com:vml" Requires="v">
                <p:oleObj name="비트맵 이미지" r:id="rId2" imgW="6001588" imgH="457143" progId="Paint.Picture">
                  <p:embed/>
                </p:oleObj>
              </mc:Choice>
              <mc:Fallback>
                <p:oleObj name="비트맵 이미지" r:id="rId2" imgW="6001588" imgH="457143" progId="Paint.Picture">
                  <p:embed/>
                  <p:pic>
                    <p:nvPicPr>
                      <p:cNvPr id="0" name="Object 3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92" y="6031872"/>
                        <a:ext cx="16247852" cy="897213"/>
                      </a:xfrm>
                      <a:prstGeom prst="rect">
                        <a:avLst/>
                      </a:prstGeom>
                      <a:noFill/>
                      <a:ln>
                        <a:noFill/>
                      </a:ln>
                      <a:effectLst/>
                    </p:spPr>
                  </p:pic>
                </p:oleObj>
              </mc:Fallback>
            </mc:AlternateContent>
          </a:graphicData>
        </a:graphic>
      </p:graphicFrame>
      <p:sp>
        <p:nvSpPr>
          <p:cNvPr id="3077" name="Rectangle 38"/>
          <p:cNvSpPr>
            <a:spLocks noChangeArrowheads="1"/>
          </p:cNvSpPr>
          <p:nvPr/>
        </p:nvSpPr>
        <p:spPr bwMode="auto">
          <a:xfrm>
            <a:off x="100767" y="7238044"/>
            <a:ext cx="16210695" cy="71289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7714" tIns="43857" rIns="87714" bIns="43857" anchor="ctr">
            <a:spAutoFit/>
          </a:bodyPr>
          <a:lstStyle>
            <a:lvl1pPr latinLnBrk="1">
              <a:spcBef>
                <a:spcPct val="20000"/>
              </a:spcBef>
              <a:buChar char="•"/>
              <a:defRPr kumimoji="1" sz="14800">
                <a:solidFill>
                  <a:schemeClr val="tx1"/>
                </a:solidFill>
                <a:latin typeface="굴림" panose="020B0600000101010101" pitchFamily="50" charset="-127"/>
                <a:ea typeface="굴림" panose="020B0600000101010101" pitchFamily="50" charset="-127"/>
              </a:defRPr>
            </a:lvl1pPr>
            <a:lvl2pPr marL="742950" indent="-285750" latinLnBrk="1">
              <a:spcBef>
                <a:spcPct val="20000"/>
              </a:spcBef>
              <a:buChar char="–"/>
              <a:defRPr kumimoji="1" sz="12900">
                <a:solidFill>
                  <a:schemeClr val="tx1"/>
                </a:solidFill>
                <a:latin typeface="굴림" panose="020B0600000101010101" pitchFamily="50" charset="-127"/>
                <a:ea typeface="굴림" panose="020B0600000101010101" pitchFamily="50" charset="-127"/>
              </a:defRPr>
            </a:lvl2pPr>
            <a:lvl3pPr marL="1143000" indent="-228600" latinLnBrk="1">
              <a:spcBef>
                <a:spcPct val="20000"/>
              </a:spcBef>
              <a:buChar char="•"/>
              <a:defRPr kumimoji="1" sz="11200">
                <a:solidFill>
                  <a:schemeClr val="tx1"/>
                </a:solidFill>
                <a:latin typeface="굴림" panose="020B0600000101010101" pitchFamily="50" charset="-127"/>
                <a:ea typeface="굴림" panose="020B0600000101010101" pitchFamily="50" charset="-127"/>
              </a:defRPr>
            </a:lvl3pPr>
            <a:lvl4pPr marL="1600200" indent="-228600" latinLnBrk="1">
              <a:spcBef>
                <a:spcPct val="20000"/>
              </a:spcBef>
              <a:buChar char="–"/>
              <a:defRPr kumimoji="1" sz="9400">
                <a:solidFill>
                  <a:schemeClr val="tx1"/>
                </a:solidFill>
                <a:latin typeface="굴림" panose="020B0600000101010101" pitchFamily="50" charset="-127"/>
                <a:ea typeface="굴림" panose="020B0600000101010101" pitchFamily="50" charset="-127"/>
              </a:defRPr>
            </a:lvl4pPr>
            <a:lvl5pPr marL="2057400" indent="-228600" latinLnBrk="1">
              <a:spcBef>
                <a:spcPct val="20000"/>
              </a:spcBef>
              <a:buChar char="»"/>
              <a:defRPr kumimoji="1" sz="9400">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20000"/>
              </a:spcBef>
              <a:spcAft>
                <a:spcPct val="0"/>
              </a:spcAft>
              <a:buChar char="»"/>
              <a:defRPr kumimoji="1" sz="9400">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20000"/>
              </a:spcBef>
              <a:spcAft>
                <a:spcPct val="0"/>
              </a:spcAft>
              <a:buChar char="»"/>
              <a:defRPr kumimoji="1" sz="9400">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20000"/>
              </a:spcBef>
              <a:spcAft>
                <a:spcPct val="0"/>
              </a:spcAft>
              <a:buChar char="»"/>
              <a:defRPr kumimoji="1" sz="9400">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20000"/>
              </a:spcBef>
              <a:spcAft>
                <a:spcPct val="0"/>
              </a:spcAft>
              <a:buChar char="»"/>
              <a:defRPr kumimoji="1" sz="9400">
                <a:solidFill>
                  <a:schemeClr val="tx1"/>
                </a:solidFill>
                <a:latin typeface="굴림" panose="020B0600000101010101" pitchFamily="50" charset="-127"/>
                <a:ea typeface="굴림" panose="020B0600000101010101" pitchFamily="50" charset="-127"/>
              </a:defRPr>
            </a:lvl9pPr>
          </a:lstStyle>
          <a:p>
            <a:pPr algn="just">
              <a:spcBef>
                <a:spcPct val="0"/>
              </a:spcBef>
              <a:buNone/>
            </a:pPr>
            <a:r>
              <a:rPr lang="en-US" altLang="ko-KR" sz="3050" dirty="0" err="1">
                <a:latin typeface="Times New Roman" panose="02020603050405020304" pitchFamily="18" charset="0"/>
                <a:cs typeface="Times New Roman" panose="02020603050405020304" pitchFamily="18" charset="0"/>
              </a:rPr>
              <a:t>Polyamidoamine</a:t>
            </a:r>
            <a:r>
              <a:rPr lang="en-US" altLang="ko-KR" sz="3050" dirty="0">
                <a:latin typeface="Times New Roman" panose="02020603050405020304" pitchFamily="18" charset="0"/>
                <a:cs typeface="Times New Roman" panose="02020603050405020304" pitchFamily="18" charset="0"/>
              </a:rPr>
              <a:t> (PAMAM) dendrimer consisting of biodegradable linkers is a cationic polymer for gene delivery and has received much attention as an alternative to </a:t>
            </a:r>
            <a:r>
              <a:rPr lang="en-US" altLang="ko-KR" sz="3050" dirty="0" err="1">
                <a:latin typeface="Times New Roman" panose="02020603050405020304" pitchFamily="18" charset="0"/>
                <a:cs typeface="Times New Roman" panose="02020603050405020304" pitchFamily="18" charset="0"/>
              </a:rPr>
              <a:t>polyethylenimine</a:t>
            </a:r>
            <a:r>
              <a:rPr lang="en-US" altLang="ko-KR" sz="3050" dirty="0">
                <a:latin typeface="Times New Roman" panose="02020603050405020304" pitchFamily="18" charset="0"/>
                <a:cs typeface="Times New Roman" panose="02020603050405020304" pitchFamily="18" charset="0"/>
              </a:rPr>
              <a:t> (PEI) because of relatively lower cytotoxicity. However, its low transfection efficiency compared to that of PEI limits its application as a carrier for gene therapy. In our previous studies, PAMAM dendrimer derivatives modified with nuclear localization signal (NLS) peptides showed similar or high transfection efficiency in various cells compared to PEI 25kDa. An addition of histidine residue to NLS peptides further reduced cytotoxicity of PAMAM derivatives modified with NLS peptides. In this study, we selected another NLS sequence (GRRRR) derived from lactoferrin protein and introduced it to </a:t>
            </a:r>
            <a:r>
              <a:rPr lang="en-US" altLang="ko-KR" sz="3050" dirty="0" err="1">
                <a:latin typeface="Times New Roman" panose="02020603050405020304" pitchFamily="18" charset="0"/>
                <a:cs typeface="Times New Roman" panose="02020603050405020304" pitchFamily="18" charset="0"/>
              </a:rPr>
              <a:t>cystamine</a:t>
            </a:r>
            <a:r>
              <a:rPr lang="en-US" altLang="ko-KR" sz="3050" dirty="0">
                <a:latin typeface="Times New Roman" panose="02020603050405020304" pitchFamily="18" charset="0"/>
                <a:cs typeface="Times New Roman" panose="02020603050405020304" pitchFamily="18" charset="0"/>
              </a:rPr>
              <a:t> core </a:t>
            </a:r>
            <a:r>
              <a:rPr lang="en-US" altLang="ko-KR" sz="3050" dirty="0" err="1">
                <a:latin typeface="Times New Roman" panose="02020603050405020304" pitchFamily="18" charset="0"/>
                <a:cs typeface="Times New Roman" panose="02020603050405020304" pitchFamily="18" charset="0"/>
              </a:rPr>
              <a:t>polyamidoamine</a:t>
            </a:r>
            <a:r>
              <a:rPr lang="en-US" altLang="ko-KR" sz="3050" dirty="0">
                <a:latin typeface="Times New Roman" panose="02020603050405020304" pitchFamily="18" charset="0"/>
                <a:cs typeface="Times New Roman" panose="02020603050405020304" pitchFamily="18" charset="0"/>
              </a:rPr>
              <a:t> (cPAMAM) generation 0, 1, and 2 to evaluate transfection efficiency and cytotoxicity as a function of the number of the conjugated NLS peptides using NIH 3T3 and human dermal fibroblasts (HDFs). The transfection efficiency of GRRRRH-modified cPAMAM G2 was the highest among the cPAMAM derivatives and similar or higher than PEI 25kDa. The cytotoxicity of cPAMAM derivatives was generation-dependent and lower than PEI 25kDa. Given its efficiency and toxicity, our study indicates that cPAMAM generation 2 conjugated with NLS is suitable for gene therapy application.</a:t>
            </a:r>
            <a:endParaRPr lang="ko-KR" altLang="ko-KR" sz="3050" dirty="0">
              <a:latin typeface="Franklin Gothic Demi Cond" panose="020B0706030402020204" pitchFamily="34" charset="0"/>
            </a:endParaRPr>
          </a:p>
        </p:txBody>
      </p:sp>
      <p:sp>
        <p:nvSpPr>
          <p:cNvPr id="1039" name="Line 39"/>
          <p:cNvSpPr>
            <a:spLocks noChangeShapeType="1"/>
          </p:cNvSpPr>
          <p:nvPr/>
        </p:nvSpPr>
        <p:spPr bwMode="auto">
          <a:xfrm flipV="1">
            <a:off x="78492" y="7227988"/>
            <a:ext cx="16266594" cy="0"/>
          </a:xfrm>
          <a:prstGeom prst="line">
            <a:avLst/>
          </a:prstGeom>
          <a:noFill/>
          <a:ln w="73025" cmpd="thinThick">
            <a:solidFill>
              <a:srgbClr val="808080"/>
            </a:solidFill>
            <a:round/>
            <a:headEnd/>
            <a:tailEnd/>
          </a:ln>
          <a:extLst>
            <a:ext uri="{909E8E84-426E-40DD-AFC4-6F175D3DCCD1}">
              <a14:hiddenFill xmlns:a14="http://schemas.microsoft.com/office/drawing/2010/main">
                <a:noFill/>
              </a14:hiddenFill>
            </a:ext>
          </a:extLst>
        </p:spPr>
        <p:txBody>
          <a:bodyPr/>
          <a:lstStyle/>
          <a:p>
            <a:pPr eaLnBrk="1" latinLnBrk="1" hangingPunct="1">
              <a:defRPr/>
            </a:pPr>
            <a:endParaRPr lang="ko-KR" altLang="en-US" sz="8250"/>
          </a:p>
        </p:txBody>
      </p:sp>
      <p:sp>
        <p:nvSpPr>
          <p:cNvPr id="1040" name="Rectangle 40"/>
          <p:cNvSpPr>
            <a:spLocks noChangeArrowheads="1"/>
          </p:cNvSpPr>
          <p:nvPr/>
        </p:nvSpPr>
        <p:spPr bwMode="auto">
          <a:xfrm>
            <a:off x="113384" y="6469631"/>
            <a:ext cx="16231702" cy="803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7714" tIns="43857" rIns="87714" bIns="43857">
            <a:spAutoFit/>
          </a:bodyPr>
          <a:lstStyle>
            <a:lvl1pPr defTabSz="915988" eaLnBrk="0" hangingPunct="0">
              <a:defRPr kumimoji="1" sz="8600">
                <a:solidFill>
                  <a:schemeClr val="tx1"/>
                </a:solidFill>
                <a:latin typeface="굴림" panose="020B0600000101010101" pitchFamily="50" charset="-127"/>
                <a:ea typeface="굴림" panose="020B0600000101010101" pitchFamily="50" charset="-127"/>
              </a:defRPr>
            </a:lvl1pPr>
            <a:lvl2pPr marL="742950" indent="-285750" defTabSz="915988" eaLnBrk="0" hangingPunct="0">
              <a:defRPr kumimoji="1" sz="8600">
                <a:solidFill>
                  <a:schemeClr val="tx1"/>
                </a:solidFill>
                <a:latin typeface="굴림" panose="020B0600000101010101" pitchFamily="50" charset="-127"/>
                <a:ea typeface="굴림" panose="020B0600000101010101" pitchFamily="50" charset="-127"/>
              </a:defRPr>
            </a:lvl2pPr>
            <a:lvl3pPr marL="1143000" indent="-228600" defTabSz="915988" eaLnBrk="0" hangingPunct="0">
              <a:defRPr kumimoji="1" sz="8600">
                <a:solidFill>
                  <a:schemeClr val="tx1"/>
                </a:solidFill>
                <a:latin typeface="굴림" panose="020B0600000101010101" pitchFamily="50" charset="-127"/>
                <a:ea typeface="굴림" panose="020B0600000101010101" pitchFamily="50" charset="-127"/>
              </a:defRPr>
            </a:lvl3pPr>
            <a:lvl4pPr marL="1600200" indent="-228600" defTabSz="915988" eaLnBrk="0" hangingPunct="0">
              <a:defRPr kumimoji="1" sz="8600">
                <a:solidFill>
                  <a:schemeClr val="tx1"/>
                </a:solidFill>
                <a:latin typeface="굴림" panose="020B0600000101010101" pitchFamily="50" charset="-127"/>
                <a:ea typeface="굴림" panose="020B0600000101010101" pitchFamily="50" charset="-127"/>
              </a:defRPr>
            </a:lvl4pPr>
            <a:lvl5pPr marL="2057400" indent="-228600" defTabSz="915988" eaLnBrk="0" hangingPunct="0">
              <a:defRPr kumimoji="1" sz="8600">
                <a:solidFill>
                  <a:schemeClr val="tx1"/>
                </a:solidFill>
                <a:latin typeface="굴림" panose="020B0600000101010101" pitchFamily="50" charset="-127"/>
                <a:ea typeface="굴림" panose="020B0600000101010101" pitchFamily="50" charset="-127"/>
              </a:defRPr>
            </a:lvl5pPr>
            <a:lvl6pPr marL="2514600" indent="-228600" defTabSz="915988"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6pPr>
            <a:lvl7pPr marL="2971800" indent="-228600" defTabSz="915988"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7pPr>
            <a:lvl8pPr marL="3429000" indent="-228600" defTabSz="915988"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8pPr>
            <a:lvl9pPr marL="3886200" indent="-228600" defTabSz="915988"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9pPr>
          </a:lstStyle>
          <a:p>
            <a:pPr algn="ctr" eaLnBrk="1" latinLnBrk="1" hangingPunct="1">
              <a:defRPr/>
            </a:pPr>
            <a:r>
              <a:rPr lang="en-US" altLang="ko-KR" sz="4500" b="1" dirty="0">
                <a:latin typeface="Times New Roman" panose="02020603050405020304" pitchFamily="18" charset="0"/>
                <a:cs typeface="Times New Roman" panose="02020603050405020304" pitchFamily="18" charset="0"/>
              </a:rPr>
              <a:t>Abstract</a:t>
            </a:r>
          </a:p>
        </p:txBody>
      </p:sp>
      <p:sp>
        <p:nvSpPr>
          <p:cNvPr id="1041" name="Rectangle 41"/>
          <p:cNvSpPr>
            <a:spLocks noChangeArrowheads="1"/>
          </p:cNvSpPr>
          <p:nvPr/>
        </p:nvSpPr>
        <p:spPr bwMode="auto">
          <a:xfrm>
            <a:off x="77822" y="6045984"/>
            <a:ext cx="16267268" cy="8321020"/>
          </a:xfrm>
          <a:prstGeom prst="rect">
            <a:avLst/>
          </a:prstGeom>
          <a:noFill/>
          <a:ln w="44450">
            <a:solidFill>
              <a:srgbClr val="003366"/>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kumimoji="1" sz="8600">
                <a:solidFill>
                  <a:schemeClr val="tx1"/>
                </a:solidFill>
                <a:latin typeface="굴림" panose="020B0600000101010101" pitchFamily="50" charset="-127"/>
                <a:ea typeface="굴림" panose="020B0600000101010101" pitchFamily="50" charset="-127"/>
              </a:defRPr>
            </a:lvl1pPr>
            <a:lvl2pPr marL="742950" indent="-285750" eaLnBrk="0" hangingPunct="0">
              <a:defRPr kumimoji="1" sz="8600">
                <a:solidFill>
                  <a:schemeClr val="tx1"/>
                </a:solidFill>
                <a:latin typeface="굴림" panose="020B0600000101010101" pitchFamily="50" charset="-127"/>
                <a:ea typeface="굴림" panose="020B0600000101010101" pitchFamily="50" charset="-127"/>
              </a:defRPr>
            </a:lvl2pPr>
            <a:lvl3pPr marL="1143000" indent="-228600" eaLnBrk="0" hangingPunct="0">
              <a:defRPr kumimoji="1" sz="8600">
                <a:solidFill>
                  <a:schemeClr val="tx1"/>
                </a:solidFill>
                <a:latin typeface="굴림" panose="020B0600000101010101" pitchFamily="50" charset="-127"/>
                <a:ea typeface="굴림" panose="020B0600000101010101" pitchFamily="50" charset="-127"/>
              </a:defRPr>
            </a:lvl3pPr>
            <a:lvl4pPr marL="1600200" indent="-228600" eaLnBrk="0" hangingPunct="0">
              <a:defRPr kumimoji="1" sz="8600">
                <a:solidFill>
                  <a:schemeClr val="tx1"/>
                </a:solidFill>
                <a:latin typeface="굴림" panose="020B0600000101010101" pitchFamily="50" charset="-127"/>
                <a:ea typeface="굴림" panose="020B0600000101010101" pitchFamily="50" charset="-127"/>
              </a:defRPr>
            </a:lvl4pPr>
            <a:lvl5pPr marL="2057400" indent="-228600" eaLnBrk="0" hangingPunct="0">
              <a:defRPr kumimoji="1" sz="8600">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9pPr>
          </a:lstStyle>
          <a:p>
            <a:pPr eaLnBrk="1" latinLnBrk="1" hangingPunct="1">
              <a:defRPr/>
            </a:pPr>
            <a:endParaRPr lang="ko-KR" altLang="en-US" sz="8252"/>
          </a:p>
        </p:txBody>
      </p:sp>
      <p:graphicFrame>
        <p:nvGraphicFramePr>
          <p:cNvPr id="3085" name="Object 77"/>
          <p:cNvGraphicFramePr>
            <a:graphicFrameLocks noChangeAspect="1"/>
          </p:cNvGraphicFramePr>
          <p:nvPr>
            <p:extLst>
              <p:ext uri="{D42A27DB-BD31-4B8C-83A1-F6EECF244321}">
                <p14:modId xmlns:p14="http://schemas.microsoft.com/office/powerpoint/2010/main" val="2678139537"/>
              </p:ext>
            </p:extLst>
          </p:nvPr>
        </p:nvGraphicFramePr>
        <p:xfrm>
          <a:off x="99992" y="14440569"/>
          <a:ext cx="32686468" cy="999310"/>
        </p:xfrm>
        <a:graphic>
          <a:graphicData uri="http://schemas.openxmlformats.org/presentationml/2006/ole">
            <mc:AlternateContent xmlns:mc="http://schemas.openxmlformats.org/markup-compatibility/2006">
              <mc:Choice xmlns:v="urn:schemas-microsoft-com:vml" Requires="v">
                <p:oleObj name="비트맵 이미지" r:id="rId4" imgW="0" imgH="0" progId="Paint.Picture">
                  <p:embed/>
                </p:oleObj>
              </mc:Choice>
              <mc:Fallback>
                <p:oleObj name="비트맵 이미지" r:id="rId4" imgW="0" imgH="0" progId="Paint.Picture">
                  <p:embed/>
                  <p:pic>
                    <p:nvPicPr>
                      <p:cNvPr id="0" name="Object 7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9992" y="14440569"/>
                        <a:ext cx="32686468" cy="999310"/>
                      </a:xfrm>
                      <a:prstGeom prst="rect">
                        <a:avLst/>
                      </a:prstGeom>
                      <a:noFill/>
                      <a:ln>
                        <a:noFill/>
                      </a:ln>
                    </p:spPr>
                  </p:pic>
                </p:oleObj>
              </mc:Fallback>
            </mc:AlternateContent>
          </a:graphicData>
        </a:graphic>
      </p:graphicFrame>
      <p:graphicFrame>
        <p:nvGraphicFramePr>
          <p:cNvPr id="3090" name="Object 211"/>
          <p:cNvGraphicFramePr>
            <a:graphicFrameLocks noChangeAspect="1"/>
          </p:cNvGraphicFramePr>
          <p:nvPr>
            <p:extLst>
              <p:ext uri="{D42A27DB-BD31-4B8C-83A1-F6EECF244321}">
                <p14:modId xmlns:p14="http://schemas.microsoft.com/office/powerpoint/2010/main" val="550807773"/>
              </p:ext>
            </p:extLst>
          </p:nvPr>
        </p:nvGraphicFramePr>
        <p:xfrm>
          <a:off x="13788935" y="39970242"/>
          <a:ext cx="19036278" cy="585760"/>
        </p:xfrm>
        <a:graphic>
          <a:graphicData uri="http://schemas.openxmlformats.org/presentationml/2006/ole">
            <mc:AlternateContent xmlns:mc="http://schemas.openxmlformats.org/markup-compatibility/2006">
              <mc:Choice xmlns:v="urn:schemas-microsoft-com:vml" Requires="v">
                <p:oleObj name="비트맵 이미지" r:id="rId6" imgW="6001588" imgH="457143" progId="Paint.Picture">
                  <p:embed/>
                </p:oleObj>
              </mc:Choice>
              <mc:Fallback>
                <p:oleObj name="비트맵 이미지" r:id="rId6" imgW="6001588" imgH="457143" progId="Paint.Picture">
                  <p:embed/>
                  <p:pic>
                    <p:nvPicPr>
                      <p:cNvPr id="0" name="Object 2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88935" y="39970242"/>
                        <a:ext cx="19036278" cy="585760"/>
                      </a:xfrm>
                      <a:prstGeom prst="rect">
                        <a:avLst/>
                      </a:prstGeom>
                      <a:noFill/>
                      <a:ln>
                        <a:noFill/>
                      </a:ln>
                      <a:effectLst/>
                    </p:spPr>
                  </p:pic>
                </p:oleObj>
              </mc:Fallback>
            </mc:AlternateContent>
          </a:graphicData>
        </a:graphic>
      </p:graphicFrame>
      <p:sp>
        <p:nvSpPr>
          <p:cNvPr id="1049" name="Rectangle 213"/>
          <p:cNvSpPr>
            <a:spLocks noChangeArrowheads="1"/>
          </p:cNvSpPr>
          <p:nvPr/>
        </p:nvSpPr>
        <p:spPr bwMode="auto">
          <a:xfrm>
            <a:off x="13771169" y="40176870"/>
            <a:ext cx="19009878" cy="673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7714" tIns="43857" rIns="87714" bIns="43857">
            <a:spAutoFit/>
          </a:bodyPr>
          <a:lstStyle>
            <a:lvl1pPr defTabSz="915988" eaLnBrk="0" hangingPunct="0">
              <a:defRPr kumimoji="1" sz="8600">
                <a:solidFill>
                  <a:schemeClr val="tx1"/>
                </a:solidFill>
                <a:latin typeface="굴림" panose="020B0600000101010101" pitchFamily="50" charset="-127"/>
                <a:ea typeface="굴림" panose="020B0600000101010101" pitchFamily="50" charset="-127"/>
              </a:defRPr>
            </a:lvl1pPr>
            <a:lvl2pPr marL="742950" indent="-285750" defTabSz="915988" eaLnBrk="0" hangingPunct="0">
              <a:defRPr kumimoji="1" sz="8600">
                <a:solidFill>
                  <a:schemeClr val="tx1"/>
                </a:solidFill>
                <a:latin typeface="굴림" panose="020B0600000101010101" pitchFamily="50" charset="-127"/>
                <a:ea typeface="굴림" panose="020B0600000101010101" pitchFamily="50" charset="-127"/>
              </a:defRPr>
            </a:lvl2pPr>
            <a:lvl3pPr marL="1143000" indent="-228600" defTabSz="915988" eaLnBrk="0" hangingPunct="0">
              <a:defRPr kumimoji="1" sz="8600">
                <a:solidFill>
                  <a:schemeClr val="tx1"/>
                </a:solidFill>
                <a:latin typeface="굴림" panose="020B0600000101010101" pitchFamily="50" charset="-127"/>
                <a:ea typeface="굴림" panose="020B0600000101010101" pitchFamily="50" charset="-127"/>
              </a:defRPr>
            </a:lvl3pPr>
            <a:lvl4pPr marL="1600200" indent="-228600" defTabSz="915988" eaLnBrk="0" hangingPunct="0">
              <a:defRPr kumimoji="1" sz="8600">
                <a:solidFill>
                  <a:schemeClr val="tx1"/>
                </a:solidFill>
                <a:latin typeface="굴림" panose="020B0600000101010101" pitchFamily="50" charset="-127"/>
                <a:ea typeface="굴림" panose="020B0600000101010101" pitchFamily="50" charset="-127"/>
              </a:defRPr>
            </a:lvl4pPr>
            <a:lvl5pPr marL="2057400" indent="-228600" defTabSz="915988" eaLnBrk="0" hangingPunct="0">
              <a:defRPr kumimoji="1" sz="8600">
                <a:solidFill>
                  <a:schemeClr val="tx1"/>
                </a:solidFill>
                <a:latin typeface="굴림" panose="020B0600000101010101" pitchFamily="50" charset="-127"/>
                <a:ea typeface="굴림" panose="020B0600000101010101" pitchFamily="50" charset="-127"/>
              </a:defRPr>
            </a:lvl5pPr>
            <a:lvl6pPr marL="2514600" indent="-228600" defTabSz="915988"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6pPr>
            <a:lvl7pPr marL="2971800" indent="-228600" defTabSz="915988"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7pPr>
            <a:lvl8pPr marL="3429000" indent="-228600" defTabSz="915988"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8pPr>
            <a:lvl9pPr marL="3886200" indent="-228600" defTabSz="915988"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9pPr>
          </a:lstStyle>
          <a:p>
            <a:pPr algn="ctr" eaLnBrk="1" latinLnBrk="1" hangingPunct="1">
              <a:defRPr/>
            </a:pPr>
            <a:r>
              <a:rPr lang="en-US" altLang="ko-KR" sz="3800" b="1" dirty="0">
                <a:latin typeface="Times New Roman" panose="02020603050405020304" pitchFamily="18" charset="0"/>
                <a:ea typeface="Arial Unicode MS" panose="020B0604020202020204" pitchFamily="50" charset="-127"/>
                <a:cs typeface="Times New Roman" panose="02020603050405020304" pitchFamily="18" charset="0"/>
              </a:rPr>
              <a:t>Conclusion</a:t>
            </a:r>
          </a:p>
        </p:txBody>
      </p:sp>
      <p:sp>
        <p:nvSpPr>
          <p:cNvPr id="3093" name="Rectangle 215"/>
          <p:cNvSpPr>
            <a:spLocks noChangeArrowheads="1"/>
          </p:cNvSpPr>
          <p:nvPr/>
        </p:nvSpPr>
        <p:spPr bwMode="auto">
          <a:xfrm>
            <a:off x="77822" y="40850216"/>
            <a:ext cx="13640259" cy="289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latinLnBrk="1">
              <a:spcBef>
                <a:spcPct val="20000"/>
              </a:spcBef>
              <a:buChar char="•"/>
              <a:defRPr kumimoji="1" sz="14800">
                <a:solidFill>
                  <a:schemeClr val="tx1"/>
                </a:solidFill>
                <a:latin typeface="굴림" panose="020B0600000101010101" pitchFamily="50" charset="-127"/>
                <a:ea typeface="굴림" panose="020B0600000101010101" pitchFamily="50" charset="-127"/>
              </a:defRPr>
            </a:lvl1pPr>
            <a:lvl2pPr marL="742950" indent="-285750" latinLnBrk="1">
              <a:spcBef>
                <a:spcPct val="20000"/>
              </a:spcBef>
              <a:buChar char="–"/>
              <a:defRPr kumimoji="1" sz="12900">
                <a:solidFill>
                  <a:schemeClr val="tx1"/>
                </a:solidFill>
                <a:latin typeface="굴림" panose="020B0600000101010101" pitchFamily="50" charset="-127"/>
                <a:ea typeface="굴림" panose="020B0600000101010101" pitchFamily="50" charset="-127"/>
              </a:defRPr>
            </a:lvl2pPr>
            <a:lvl3pPr marL="1143000" indent="-228600" latinLnBrk="1">
              <a:spcBef>
                <a:spcPct val="20000"/>
              </a:spcBef>
              <a:buChar char="•"/>
              <a:defRPr kumimoji="1" sz="11200">
                <a:solidFill>
                  <a:schemeClr val="tx1"/>
                </a:solidFill>
                <a:latin typeface="굴림" panose="020B0600000101010101" pitchFamily="50" charset="-127"/>
                <a:ea typeface="굴림" panose="020B0600000101010101" pitchFamily="50" charset="-127"/>
              </a:defRPr>
            </a:lvl3pPr>
            <a:lvl4pPr marL="1600200" indent="-228600" latinLnBrk="1">
              <a:spcBef>
                <a:spcPct val="20000"/>
              </a:spcBef>
              <a:buChar char="–"/>
              <a:defRPr kumimoji="1" sz="9400">
                <a:solidFill>
                  <a:schemeClr val="tx1"/>
                </a:solidFill>
                <a:latin typeface="굴림" panose="020B0600000101010101" pitchFamily="50" charset="-127"/>
                <a:ea typeface="굴림" panose="020B0600000101010101" pitchFamily="50" charset="-127"/>
              </a:defRPr>
            </a:lvl4pPr>
            <a:lvl5pPr marL="2057400" indent="-228600" latinLnBrk="1">
              <a:spcBef>
                <a:spcPct val="20000"/>
              </a:spcBef>
              <a:buChar char="»"/>
              <a:defRPr kumimoji="1" sz="9400">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20000"/>
              </a:spcBef>
              <a:spcAft>
                <a:spcPct val="0"/>
              </a:spcAft>
              <a:buChar char="»"/>
              <a:defRPr kumimoji="1" sz="9400">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20000"/>
              </a:spcBef>
              <a:spcAft>
                <a:spcPct val="0"/>
              </a:spcAft>
              <a:buChar char="»"/>
              <a:defRPr kumimoji="1" sz="9400">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20000"/>
              </a:spcBef>
              <a:spcAft>
                <a:spcPct val="0"/>
              </a:spcAft>
              <a:buChar char="»"/>
              <a:defRPr kumimoji="1" sz="9400">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20000"/>
              </a:spcBef>
              <a:spcAft>
                <a:spcPct val="0"/>
              </a:spcAft>
              <a:buChar char="»"/>
              <a:defRPr kumimoji="1" sz="9400">
                <a:solidFill>
                  <a:schemeClr val="tx1"/>
                </a:solidFill>
                <a:latin typeface="굴림" panose="020B0600000101010101" pitchFamily="50" charset="-127"/>
                <a:ea typeface="굴림" panose="020B0600000101010101" pitchFamily="50" charset="-127"/>
              </a:defRPr>
            </a:lvl9pPr>
          </a:lstStyle>
          <a:p>
            <a:pPr algn="just" eaLnBrk="1" hangingPunct="1">
              <a:spcBef>
                <a:spcPct val="0"/>
              </a:spcBef>
              <a:buFontTx/>
              <a:buNone/>
            </a:pPr>
            <a:r>
              <a:rPr lang="en-US" altLang="ko-KR" sz="2600" b="1" dirty="0">
                <a:latin typeface="Times New Roman" panose="02020603050405020304" pitchFamily="18" charset="0"/>
                <a:cs typeface="Times New Roman" panose="02020603050405020304" pitchFamily="18" charset="0"/>
              </a:rPr>
              <a:t>[1] </a:t>
            </a:r>
            <a:r>
              <a:rPr lang="en-US" altLang="ko-KR" sz="2600" dirty="0">
                <a:latin typeface="Times New Roman" panose="02020603050405020304" pitchFamily="18" charset="0"/>
                <a:cs typeface="Times New Roman" panose="02020603050405020304" pitchFamily="18" charset="0"/>
              </a:rPr>
              <a:t>Yang, J., Zhang, Q., Chang, H.; Cheng, Y. (2015). Surface-engineered dendrimers in gene delivery. </a:t>
            </a:r>
          </a:p>
          <a:p>
            <a:pPr algn="just" eaLnBrk="1" hangingPunct="1">
              <a:spcBef>
                <a:spcPct val="0"/>
              </a:spcBef>
              <a:buFontTx/>
              <a:buNone/>
            </a:pPr>
            <a:r>
              <a:rPr lang="en-US" altLang="ko-KR" sz="2600" i="1" dirty="0">
                <a:latin typeface="Times New Roman" panose="02020603050405020304" pitchFamily="18" charset="0"/>
                <a:cs typeface="Times New Roman" panose="02020603050405020304" pitchFamily="18" charset="0"/>
              </a:rPr>
              <a:t>Chem. Rev. </a:t>
            </a:r>
            <a:r>
              <a:rPr lang="en-US" altLang="ko-KR" sz="2600" b="1" dirty="0">
                <a:latin typeface="Times New Roman" panose="02020603050405020304" pitchFamily="18" charset="0"/>
                <a:cs typeface="Times New Roman" panose="02020603050405020304" pitchFamily="18" charset="0"/>
              </a:rPr>
              <a:t>2015</a:t>
            </a:r>
            <a:r>
              <a:rPr lang="en-US" altLang="ko-KR" sz="2600" dirty="0">
                <a:latin typeface="Times New Roman" panose="02020603050405020304" pitchFamily="18" charset="0"/>
                <a:cs typeface="Times New Roman" panose="02020603050405020304" pitchFamily="18" charset="0"/>
              </a:rPr>
              <a:t>, </a:t>
            </a:r>
            <a:r>
              <a:rPr lang="en-US" altLang="ko-KR" sz="2600" i="1" dirty="0">
                <a:latin typeface="Times New Roman" panose="02020603050405020304" pitchFamily="18" charset="0"/>
                <a:cs typeface="Times New Roman" panose="02020603050405020304" pitchFamily="18" charset="0"/>
              </a:rPr>
              <a:t>115</a:t>
            </a:r>
            <a:r>
              <a:rPr lang="en-US" altLang="ko-KR" sz="2600" dirty="0">
                <a:latin typeface="Times New Roman" panose="02020603050405020304" pitchFamily="18" charset="0"/>
                <a:cs typeface="Times New Roman" panose="02020603050405020304" pitchFamily="18" charset="0"/>
              </a:rPr>
              <a:t>(11), 5274-5300.</a:t>
            </a:r>
          </a:p>
          <a:p>
            <a:pPr algn="just" eaLnBrk="1" hangingPunct="1">
              <a:spcBef>
                <a:spcPct val="0"/>
              </a:spcBef>
              <a:buFontTx/>
              <a:buNone/>
            </a:pPr>
            <a:r>
              <a:rPr lang="en-US" altLang="ko-KR" sz="2600" b="1" dirty="0">
                <a:latin typeface="Times New Roman" panose="02020603050405020304" pitchFamily="18" charset="0"/>
                <a:cs typeface="Times New Roman" panose="02020603050405020304" pitchFamily="18" charset="0"/>
              </a:rPr>
              <a:t>[2] </a:t>
            </a:r>
            <a:r>
              <a:rPr lang="en-US" altLang="ko-KR" sz="2600" dirty="0">
                <a:latin typeface="Times New Roman" panose="02020603050405020304" pitchFamily="18" charset="0"/>
                <a:cs typeface="Times New Roman" panose="02020603050405020304" pitchFamily="18" charset="0"/>
              </a:rPr>
              <a:t>Wang, F.; Hu, K.; Cheng, Y. Structure–activity relationship of dendrimers engineered with twenty common amino acids in gene delivery. </a:t>
            </a:r>
            <a:r>
              <a:rPr lang="en-US" altLang="ko-KR" sz="2600" i="1" dirty="0">
                <a:latin typeface="Times New Roman" panose="02020603050405020304" pitchFamily="18" charset="0"/>
                <a:cs typeface="Times New Roman" panose="02020603050405020304" pitchFamily="18" charset="0"/>
              </a:rPr>
              <a:t>Acta </a:t>
            </a:r>
            <a:r>
              <a:rPr lang="en-US" altLang="ko-KR" sz="2600" i="1" dirty="0" err="1">
                <a:latin typeface="Times New Roman" panose="02020603050405020304" pitchFamily="18" charset="0"/>
                <a:cs typeface="Times New Roman" panose="02020603050405020304" pitchFamily="18" charset="0"/>
              </a:rPr>
              <a:t>Biomater</a:t>
            </a:r>
            <a:r>
              <a:rPr lang="en-US" altLang="ko-KR" sz="2600" i="1" dirty="0">
                <a:latin typeface="Times New Roman" panose="02020603050405020304" pitchFamily="18" charset="0"/>
                <a:cs typeface="Times New Roman" panose="02020603050405020304" pitchFamily="18" charset="0"/>
              </a:rPr>
              <a:t>. </a:t>
            </a:r>
            <a:r>
              <a:rPr lang="en-US" altLang="ko-KR" sz="2600" b="1" dirty="0">
                <a:latin typeface="Times New Roman" panose="02020603050405020304" pitchFamily="18" charset="0"/>
                <a:cs typeface="Times New Roman" panose="02020603050405020304" pitchFamily="18" charset="0"/>
              </a:rPr>
              <a:t>2016</a:t>
            </a:r>
            <a:r>
              <a:rPr lang="en-US" altLang="ko-KR" sz="2600" dirty="0">
                <a:latin typeface="Times New Roman" panose="02020603050405020304" pitchFamily="18" charset="0"/>
                <a:cs typeface="Times New Roman" panose="02020603050405020304" pitchFamily="18" charset="0"/>
              </a:rPr>
              <a:t>, </a:t>
            </a:r>
            <a:r>
              <a:rPr lang="en-US" altLang="ko-KR" sz="2600" i="1" dirty="0">
                <a:latin typeface="Times New Roman" panose="02020603050405020304" pitchFamily="18" charset="0"/>
                <a:cs typeface="Times New Roman" panose="02020603050405020304" pitchFamily="18" charset="0"/>
              </a:rPr>
              <a:t>29</a:t>
            </a:r>
            <a:r>
              <a:rPr lang="en-US" altLang="ko-KR" sz="2600" dirty="0">
                <a:latin typeface="Times New Roman" panose="02020603050405020304" pitchFamily="18" charset="0"/>
                <a:cs typeface="Times New Roman" panose="02020603050405020304" pitchFamily="18" charset="0"/>
              </a:rPr>
              <a:t>(1), 94-102</a:t>
            </a:r>
          </a:p>
          <a:p>
            <a:pPr algn="just" eaLnBrk="1" hangingPunct="1">
              <a:spcBef>
                <a:spcPct val="0"/>
              </a:spcBef>
              <a:buFontTx/>
              <a:buNone/>
            </a:pPr>
            <a:r>
              <a:rPr lang="en-US" altLang="ko-KR" sz="2600" b="1" dirty="0">
                <a:latin typeface="Times New Roman" panose="02020603050405020304" pitchFamily="18" charset="0"/>
                <a:cs typeface="Times New Roman" panose="02020603050405020304" pitchFamily="18" charset="0"/>
              </a:rPr>
              <a:t>[3] </a:t>
            </a:r>
            <a:r>
              <a:rPr lang="en-US" altLang="ko-KR" sz="2600" dirty="0">
                <a:latin typeface="Times New Roman" panose="02020603050405020304" pitchFamily="18" charset="0"/>
                <a:cs typeface="Times New Roman" panose="02020603050405020304" pitchFamily="18" charset="0"/>
              </a:rPr>
              <a:t>Lee, J.; Jung, J.; Kim, Y.-J.; Lee, E.; Choi, J. S., Gene delivery of PAMAM dendrimer conjugated with the nuclear localization signal peptide originated from fibroblast growth factor 3. </a:t>
            </a:r>
          </a:p>
          <a:p>
            <a:pPr algn="just" eaLnBrk="1" hangingPunct="1">
              <a:spcBef>
                <a:spcPct val="0"/>
              </a:spcBef>
              <a:buFontTx/>
              <a:buNone/>
            </a:pPr>
            <a:r>
              <a:rPr lang="en-US" altLang="ko-KR" sz="2600" i="1" dirty="0">
                <a:latin typeface="Times New Roman" panose="02020603050405020304" pitchFamily="18" charset="0"/>
                <a:cs typeface="Times New Roman" panose="02020603050405020304" pitchFamily="18" charset="0"/>
              </a:rPr>
              <a:t>Int. J Pharm. </a:t>
            </a:r>
            <a:r>
              <a:rPr lang="en-US" altLang="ko-KR" sz="2600" b="1" dirty="0">
                <a:latin typeface="Times New Roman" panose="02020603050405020304" pitchFamily="18" charset="0"/>
                <a:cs typeface="Times New Roman" panose="02020603050405020304" pitchFamily="18" charset="0"/>
              </a:rPr>
              <a:t>2014</a:t>
            </a:r>
            <a:r>
              <a:rPr lang="en-US" altLang="ko-KR" sz="2600" dirty="0">
                <a:latin typeface="Times New Roman" panose="02020603050405020304" pitchFamily="18" charset="0"/>
                <a:cs typeface="Times New Roman" panose="02020603050405020304" pitchFamily="18" charset="0"/>
              </a:rPr>
              <a:t>, </a:t>
            </a:r>
            <a:r>
              <a:rPr lang="en-US" altLang="ko-KR" sz="2600" i="1" dirty="0">
                <a:latin typeface="Times New Roman" panose="02020603050405020304" pitchFamily="18" charset="0"/>
                <a:cs typeface="Times New Roman" panose="02020603050405020304" pitchFamily="18" charset="0"/>
              </a:rPr>
              <a:t>459</a:t>
            </a:r>
            <a:r>
              <a:rPr lang="en-US" altLang="ko-KR" sz="2600" dirty="0">
                <a:latin typeface="Times New Roman" panose="02020603050405020304" pitchFamily="18" charset="0"/>
                <a:cs typeface="Times New Roman" panose="02020603050405020304" pitchFamily="18" charset="0"/>
              </a:rPr>
              <a:t>(1-2), 10-18.</a:t>
            </a:r>
          </a:p>
        </p:txBody>
      </p:sp>
      <p:sp>
        <p:nvSpPr>
          <p:cNvPr id="1055" name="Rectangle 222"/>
          <p:cNvSpPr>
            <a:spLocks noChangeArrowheads="1"/>
          </p:cNvSpPr>
          <p:nvPr/>
        </p:nvSpPr>
        <p:spPr bwMode="auto">
          <a:xfrm>
            <a:off x="77822" y="15646058"/>
            <a:ext cx="8028450" cy="11728038"/>
          </a:xfrm>
          <a:prstGeom prst="rect">
            <a:avLst/>
          </a:prstGeom>
          <a:noFill/>
          <a:ln w="44450">
            <a:solidFill>
              <a:srgbClr val="003366"/>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kumimoji="1" sz="8600">
                <a:solidFill>
                  <a:schemeClr val="tx1"/>
                </a:solidFill>
                <a:latin typeface="굴림" panose="020B0600000101010101" pitchFamily="50" charset="-127"/>
                <a:ea typeface="굴림" panose="020B0600000101010101" pitchFamily="50" charset="-127"/>
              </a:defRPr>
            </a:lvl1pPr>
            <a:lvl2pPr marL="742950" indent="-285750" eaLnBrk="0" hangingPunct="0">
              <a:defRPr kumimoji="1" sz="8600">
                <a:solidFill>
                  <a:schemeClr val="tx1"/>
                </a:solidFill>
                <a:latin typeface="굴림" panose="020B0600000101010101" pitchFamily="50" charset="-127"/>
                <a:ea typeface="굴림" panose="020B0600000101010101" pitchFamily="50" charset="-127"/>
              </a:defRPr>
            </a:lvl2pPr>
            <a:lvl3pPr marL="1143000" indent="-228600" eaLnBrk="0" hangingPunct="0">
              <a:defRPr kumimoji="1" sz="8600">
                <a:solidFill>
                  <a:schemeClr val="tx1"/>
                </a:solidFill>
                <a:latin typeface="굴림" panose="020B0600000101010101" pitchFamily="50" charset="-127"/>
                <a:ea typeface="굴림" panose="020B0600000101010101" pitchFamily="50" charset="-127"/>
              </a:defRPr>
            </a:lvl3pPr>
            <a:lvl4pPr marL="1600200" indent="-228600" eaLnBrk="0" hangingPunct="0">
              <a:defRPr kumimoji="1" sz="8600">
                <a:solidFill>
                  <a:schemeClr val="tx1"/>
                </a:solidFill>
                <a:latin typeface="굴림" panose="020B0600000101010101" pitchFamily="50" charset="-127"/>
                <a:ea typeface="굴림" panose="020B0600000101010101" pitchFamily="50" charset="-127"/>
              </a:defRPr>
            </a:lvl4pPr>
            <a:lvl5pPr marL="2057400" indent="-228600" eaLnBrk="0" hangingPunct="0">
              <a:defRPr kumimoji="1" sz="8600">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9pPr>
          </a:lstStyle>
          <a:p>
            <a:pPr eaLnBrk="1" latinLnBrk="1" hangingPunct="1">
              <a:defRPr/>
            </a:pPr>
            <a:endParaRPr lang="ko-KR" altLang="en-US" sz="8252"/>
          </a:p>
        </p:txBody>
      </p:sp>
      <p:graphicFrame>
        <p:nvGraphicFramePr>
          <p:cNvPr id="3099" name="Object 232"/>
          <p:cNvGraphicFramePr>
            <a:graphicFrameLocks noChangeAspect="1"/>
          </p:cNvGraphicFramePr>
          <p:nvPr>
            <p:extLst>
              <p:ext uri="{D42A27DB-BD31-4B8C-83A1-F6EECF244321}">
                <p14:modId xmlns:p14="http://schemas.microsoft.com/office/powerpoint/2010/main" val="2079103501"/>
              </p:ext>
            </p:extLst>
          </p:nvPr>
        </p:nvGraphicFramePr>
        <p:xfrm>
          <a:off x="16469749" y="6063629"/>
          <a:ext cx="16293254" cy="904140"/>
        </p:xfrm>
        <a:graphic>
          <a:graphicData uri="http://schemas.openxmlformats.org/presentationml/2006/ole">
            <mc:AlternateContent xmlns:mc="http://schemas.openxmlformats.org/markup-compatibility/2006">
              <mc:Choice xmlns:v="urn:schemas-microsoft-com:vml" Requires="v">
                <p:oleObj name="비트맵 이미지" r:id="rId7" imgW="6001588" imgH="457143" progId="Paint.Picture">
                  <p:embed/>
                </p:oleObj>
              </mc:Choice>
              <mc:Fallback>
                <p:oleObj name="비트맵 이미지" r:id="rId7" imgW="6001588" imgH="457143" progId="Paint.Picture">
                  <p:embed/>
                  <p:pic>
                    <p:nvPicPr>
                      <p:cNvPr id="0" name="Object 23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469749" y="6063629"/>
                        <a:ext cx="16293254" cy="904140"/>
                      </a:xfrm>
                      <a:prstGeom prst="rect">
                        <a:avLst/>
                      </a:prstGeom>
                      <a:noFill/>
                      <a:ln>
                        <a:noFill/>
                      </a:ln>
                      <a:effectLst/>
                    </p:spPr>
                  </p:pic>
                </p:oleObj>
              </mc:Fallback>
            </mc:AlternateContent>
          </a:graphicData>
        </a:graphic>
      </p:graphicFrame>
      <p:sp>
        <p:nvSpPr>
          <p:cNvPr id="1058" name="Line 220"/>
          <p:cNvSpPr>
            <a:spLocks noChangeShapeType="1"/>
          </p:cNvSpPr>
          <p:nvPr/>
        </p:nvSpPr>
        <p:spPr bwMode="auto">
          <a:xfrm flipV="1">
            <a:off x="13795385" y="40793714"/>
            <a:ext cx="19029828" cy="0"/>
          </a:xfrm>
          <a:prstGeom prst="line">
            <a:avLst/>
          </a:prstGeom>
          <a:noFill/>
          <a:ln w="73025" cmpd="thinThick">
            <a:solidFill>
              <a:srgbClr val="808080"/>
            </a:solidFill>
            <a:round/>
            <a:headEnd/>
            <a:tailEnd/>
          </a:ln>
          <a:extLst>
            <a:ext uri="{909E8E84-426E-40DD-AFC4-6F175D3DCCD1}">
              <a14:hiddenFill xmlns:a14="http://schemas.microsoft.com/office/drawing/2010/main">
                <a:noFill/>
              </a14:hiddenFill>
            </a:ext>
          </a:extLst>
        </p:spPr>
        <p:txBody>
          <a:bodyPr/>
          <a:lstStyle/>
          <a:p>
            <a:pPr eaLnBrk="1" latinLnBrk="1" hangingPunct="1">
              <a:defRPr/>
            </a:pPr>
            <a:endParaRPr lang="ko-KR" altLang="en-US" sz="8250"/>
          </a:p>
        </p:txBody>
      </p:sp>
      <p:sp>
        <p:nvSpPr>
          <p:cNvPr id="1064" name="Rectangle 234"/>
          <p:cNvSpPr>
            <a:spLocks noChangeArrowheads="1"/>
          </p:cNvSpPr>
          <p:nvPr/>
        </p:nvSpPr>
        <p:spPr bwMode="auto">
          <a:xfrm>
            <a:off x="16459202" y="6035818"/>
            <a:ext cx="16342503" cy="8331185"/>
          </a:xfrm>
          <a:prstGeom prst="rect">
            <a:avLst/>
          </a:prstGeom>
          <a:noFill/>
          <a:ln w="44450">
            <a:solidFill>
              <a:srgbClr val="003366"/>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kumimoji="1" sz="8600">
                <a:solidFill>
                  <a:schemeClr val="tx1"/>
                </a:solidFill>
                <a:latin typeface="굴림" panose="020B0600000101010101" pitchFamily="50" charset="-127"/>
                <a:ea typeface="굴림" panose="020B0600000101010101" pitchFamily="50" charset="-127"/>
              </a:defRPr>
            </a:lvl1pPr>
            <a:lvl2pPr marL="742950" indent="-285750" eaLnBrk="0" hangingPunct="0">
              <a:defRPr kumimoji="1" sz="8600">
                <a:solidFill>
                  <a:schemeClr val="tx1"/>
                </a:solidFill>
                <a:latin typeface="굴림" panose="020B0600000101010101" pitchFamily="50" charset="-127"/>
                <a:ea typeface="굴림" panose="020B0600000101010101" pitchFamily="50" charset="-127"/>
              </a:defRPr>
            </a:lvl2pPr>
            <a:lvl3pPr marL="1143000" indent="-228600" eaLnBrk="0" hangingPunct="0">
              <a:defRPr kumimoji="1" sz="8600">
                <a:solidFill>
                  <a:schemeClr val="tx1"/>
                </a:solidFill>
                <a:latin typeface="굴림" panose="020B0600000101010101" pitchFamily="50" charset="-127"/>
                <a:ea typeface="굴림" panose="020B0600000101010101" pitchFamily="50" charset="-127"/>
              </a:defRPr>
            </a:lvl3pPr>
            <a:lvl4pPr marL="1600200" indent="-228600" eaLnBrk="0" hangingPunct="0">
              <a:defRPr kumimoji="1" sz="8600">
                <a:solidFill>
                  <a:schemeClr val="tx1"/>
                </a:solidFill>
                <a:latin typeface="굴림" panose="020B0600000101010101" pitchFamily="50" charset="-127"/>
                <a:ea typeface="굴림" panose="020B0600000101010101" pitchFamily="50" charset="-127"/>
              </a:defRPr>
            </a:lvl4pPr>
            <a:lvl5pPr marL="2057400" indent="-228600" eaLnBrk="0" hangingPunct="0">
              <a:defRPr kumimoji="1" sz="8600">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9pPr>
          </a:lstStyle>
          <a:p>
            <a:pPr eaLnBrk="1" latinLnBrk="1" hangingPunct="1">
              <a:defRPr/>
            </a:pPr>
            <a:endParaRPr lang="ko-KR" altLang="en-US" sz="8252"/>
          </a:p>
        </p:txBody>
      </p:sp>
      <p:sp>
        <p:nvSpPr>
          <p:cNvPr id="3113" name="TextBox 97"/>
          <p:cNvSpPr txBox="1">
            <a:spLocks noChangeArrowheads="1"/>
          </p:cNvSpPr>
          <p:nvPr/>
        </p:nvSpPr>
        <p:spPr bwMode="auto">
          <a:xfrm>
            <a:off x="77821" y="14865400"/>
            <a:ext cx="32703533" cy="808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latinLnBrk="1">
              <a:spcBef>
                <a:spcPct val="20000"/>
              </a:spcBef>
              <a:buChar char="•"/>
              <a:defRPr kumimoji="1" sz="14800">
                <a:solidFill>
                  <a:schemeClr val="tx1"/>
                </a:solidFill>
                <a:latin typeface="굴림" panose="020B0600000101010101" pitchFamily="50" charset="-127"/>
                <a:ea typeface="굴림" panose="020B0600000101010101" pitchFamily="50" charset="-127"/>
              </a:defRPr>
            </a:lvl1pPr>
            <a:lvl2pPr marL="742950" indent="-285750" latinLnBrk="1">
              <a:spcBef>
                <a:spcPct val="20000"/>
              </a:spcBef>
              <a:buChar char="–"/>
              <a:defRPr kumimoji="1" sz="12900">
                <a:solidFill>
                  <a:schemeClr val="tx1"/>
                </a:solidFill>
                <a:latin typeface="굴림" panose="020B0600000101010101" pitchFamily="50" charset="-127"/>
                <a:ea typeface="굴림" panose="020B0600000101010101" pitchFamily="50" charset="-127"/>
              </a:defRPr>
            </a:lvl2pPr>
            <a:lvl3pPr marL="1143000" indent="-228600" latinLnBrk="1">
              <a:spcBef>
                <a:spcPct val="20000"/>
              </a:spcBef>
              <a:buChar char="•"/>
              <a:defRPr kumimoji="1" sz="11200">
                <a:solidFill>
                  <a:schemeClr val="tx1"/>
                </a:solidFill>
                <a:latin typeface="굴림" panose="020B0600000101010101" pitchFamily="50" charset="-127"/>
                <a:ea typeface="굴림" panose="020B0600000101010101" pitchFamily="50" charset="-127"/>
              </a:defRPr>
            </a:lvl3pPr>
            <a:lvl4pPr marL="1600200" indent="-228600" latinLnBrk="1">
              <a:spcBef>
                <a:spcPct val="20000"/>
              </a:spcBef>
              <a:buChar char="–"/>
              <a:defRPr kumimoji="1" sz="9400">
                <a:solidFill>
                  <a:schemeClr val="tx1"/>
                </a:solidFill>
                <a:latin typeface="굴림" panose="020B0600000101010101" pitchFamily="50" charset="-127"/>
                <a:ea typeface="굴림" panose="020B0600000101010101" pitchFamily="50" charset="-127"/>
              </a:defRPr>
            </a:lvl4pPr>
            <a:lvl5pPr marL="2057400" indent="-228600" latinLnBrk="1">
              <a:spcBef>
                <a:spcPct val="20000"/>
              </a:spcBef>
              <a:buChar char="»"/>
              <a:defRPr kumimoji="1" sz="9400">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20000"/>
              </a:spcBef>
              <a:spcAft>
                <a:spcPct val="0"/>
              </a:spcAft>
              <a:buChar char="»"/>
              <a:defRPr kumimoji="1" sz="9400">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20000"/>
              </a:spcBef>
              <a:spcAft>
                <a:spcPct val="0"/>
              </a:spcAft>
              <a:buChar char="»"/>
              <a:defRPr kumimoji="1" sz="9400">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20000"/>
              </a:spcBef>
              <a:spcAft>
                <a:spcPct val="0"/>
              </a:spcAft>
              <a:buChar char="»"/>
              <a:defRPr kumimoji="1" sz="9400">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20000"/>
              </a:spcBef>
              <a:spcAft>
                <a:spcPct val="0"/>
              </a:spcAft>
              <a:buChar char="»"/>
              <a:defRPr kumimoji="1" sz="9400">
                <a:solidFill>
                  <a:schemeClr val="tx1"/>
                </a:solidFill>
                <a:latin typeface="굴림" panose="020B0600000101010101" pitchFamily="50" charset="-127"/>
                <a:ea typeface="굴림" panose="020B0600000101010101" pitchFamily="50" charset="-127"/>
              </a:defRPr>
            </a:lvl9pPr>
          </a:lstStyle>
          <a:p>
            <a:pPr algn="ctr" eaLnBrk="1" hangingPunct="1">
              <a:spcBef>
                <a:spcPct val="0"/>
              </a:spcBef>
              <a:buFontTx/>
              <a:buNone/>
            </a:pPr>
            <a:r>
              <a:rPr lang="en-US" altLang="ko-KR" sz="4500" b="1" dirty="0">
                <a:latin typeface="Times New Roman" panose="02020603050405020304" pitchFamily="18" charset="0"/>
                <a:cs typeface="Times New Roman" panose="02020603050405020304" pitchFamily="18" charset="0"/>
              </a:rPr>
              <a:t>Results</a:t>
            </a:r>
            <a:endParaRPr lang="ko-KR" altLang="en-US" sz="4500" b="1" dirty="0">
              <a:latin typeface="Times New Roman" panose="02020603050405020304" pitchFamily="18" charset="0"/>
              <a:cs typeface="Times New Roman" panose="02020603050405020304" pitchFamily="18" charset="0"/>
            </a:endParaRPr>
          </a:p>
        </p:txBody>
      </p:sp>
      <p:sp>
        <p:nvSpPr>
          <p:cNvPr id="3118" name="Text Box 5"/>
          <p:cNvSpPr txBox="1">
            <a:spLocks noChangeArrowheads="1"/>
          </p:cNvSpPr>
          <p:nvPr/>
        </p:nvSpPr>
        <p:spPr bwMode="auto">
          <a:xfrm>
            <a:off x="5930444" y="4147140"/>
            <a:ext cx="26987955" cy="1635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7714" tIns="43857" rIns="87714" bIns="43857">
            <a:spAutoFit/>
          </a:bodyPr>
          <a:lstStyle>
            <a:lvl1pPr defTabSz="4316413" latinLnBrk="1">
              <a:spcBef>
                <a:spcPct val="20000"/>
              </a:spcBef>
              <a:buChar char="•"/>
              <a:defRPr kumimoji="1" sz="14800">
                <a:solidFill>
                  <a:schemeClr val="tx1"/>
                </a:solidFill>
                <a:latin typeface="굴림" panose="020B0600000101010101" pitchFamily="50" charset="-127"/>
                <a:ea typeface="굴림" panose="020B0600000101010101" pitchFamily="50" charset="-127"/>
              </a:defRPr>
            </a:lvl1pPr>
            <a:lvl2pPr marL="742950" indent="-285750" defTabSz="4316413" latinLnBrk="1">
              <a:spcBef>
                <a:spcPct val="20000"/>
              </a:spcBef>
              <a:buChar char="–"/>
              <a:defRPr kumimoji="1" sz="12900">
                <a:solidFill>
                  <a:schemeClr val="tx1"/>
                </a:solidFill>
                <a:latin typeface="굴림" panose="020B0600000101010101" pitchFamily="50" charset="-127"/>
                <a:ea typeface="굴림" panose="020B0600000101010101" pitchFamily="50" charset="-127"/>
              </a:defRPr>
            </a:lvl2pPr>
            <a:lvl3pPr marL="1143000" indent="-228600" defTabSz="4316413" latinLnBrk="1">
              <a:spcBef>
                <a:spcPct val="20000"/>
              </a:spcBef>
              <a:buChar char="•"/>
              <a:defRPr kumimoji="1" sz="11200">
                <a:solidFill>
                  <a:schemeClr val="tx1"/>
                </a:solidFill>
                <a:latin typeface="굴림" panose="020B0600000101010101" pitchFamily="50" charset="-127"/>
                <a:ea typeface="굴림" panose="020B0600000101010101" pitchFamily="50" charset="-127"/>
              </a:defRPr>
            </a:lvl3pPr>
            <a:lvl4pPr marL="1600200" indent="-228600" defTabSz="4316413" latinLnBrk="1">
              <a:spcBef>
                <a:spcPct val="20000"/>
              </a:spcBef>
              <a:buChar char="–"/>
              <a:defRPr kumimoji="1" sz="9400">
                <a:solidFill>
                  <a:schemeClr val="tx1"/>
                </a:solidFill>
                <a:latin typeface="굴림" panose="020B0600000101010101" pitchFamily="50" charset="-127"/>
                <a:ea typeface="굴림" panose="020B0600000101010101" pitchFamily="50" charset="-127"/>
              </a:defRPr>
            </a:lvl4pPr>
            <a:lvl5pPr marL="2057400" indent="-228600" defTabSz="4316413" latinLnBrk="1">
              <a:spcBef>
                <a:spcPct val="20000"/>
              </a:spcBef>
              <a:buChar char="»"/>
              <a:defRPr kumimoji="1" sz="9400">
                <a:solidFill>
                  <a:schemeClr val="tx1"/>
                </a:solidFill>
                <a:latin typeface="굴림" panose="020B0600000101010101" pitchFamily="50" charset="-127"/>
                <a:ea typeface="굴림" panose="020B0600000101010101" pitchFamily="50" charset="-127"/>
              </a:defRPr>
            </a:lvl5pPr>
            <a:lvl6pPr marL="2514600" indent="-228600" defTabSz="4316413" eaLnBrk="0" fontAlgn="base" hangingPunct="0">
              <a:spcBef>
                <a:spcPct val="20000"/>
              </a:spcBef>
              <a:spcAft>
                <a:spcPct val="0"/>
              </a:spcAft>
              <a:buChar char="»"/>
              <a:defRPr kumimoji="1" sz="9400">
                <a:solidFill>
                  <a:schemeClr val="tx1"/>
                </a:solidFill>
                <a:latin typeface="굴림" panose="020B0600000101010101" pitchFamily="50" charset="-127"/>
                <a:ea typeface="굴림" panose="020B0600000101010101" pitchFamily="50" charset="-127"/>
              </a:defRPr>
            </a:lvl6pPr>
            <a:lvl7pPr marL="2971800" indent="-228600" defTabSz="4316413" eaLnBrk="0" fontAlgn="base" hangingPunct="0">
              <a:spcBef>
                <a:spcPct val="20000"/>
              </a:spcBef>
              <a:spcAft>
                <a:spcPct val="0"/>
              </a:spcAft>
              <a:buChar char="»"/>
              <a:defRPr kumimoji="1" sz="9400">
                <a:solidFill>
                  <a:schemeClr val="tx1"/>
                </a:solidFill>
                <a:latin typeface="굴림" panose="020B0600000101010101" pitchFamily="50" charset="-127"/>
                <a:ea typeface="굴림" panose="020B0600000101010101" pitchFamily="50" charset="-127"/>
              </a:defRPr>
            </a:lvl7pPr>
            <a:lvl8pPr marL="3429000" indent="-228600" defTabSz="4316413" eaLnBrk="0" fontAlgn="base" hangingPunct="0">
              <a:spcBef>
                <a:spcPct val="20000"/>
              </a:spcBef>
              <a:spcAft>
                <a:spcPct val="0"/>
              </a:spcAft>
              <a:buChar char="»"/>
              <a:defRPr kumimoji="1" sz="9400">
                <a:solidFill>
                  <a:schemeClr val="tx1"/>
                </a:solidFill>
                <a:latin typeface="굴림" panose="020B0600000101010101" pitchFamily="50" charset="-127"/>
                <a:ea typeface="굴림" panose="020B0600000101010101" pitchFamily="50" charset="-127"/>
              </a:defRPr>
            </a:lvl8pPr>
            <a:lvl9pPr marL="3886200" indent="-228600" defTabSz="4316413" eaLnBrk="0" fontAlgn="base" hangingPunct="0">
              <a:spcBef>
                <a:spcPct val="20000"/>
              </a:spcBef>
              <a:spcAft>
                <a:spcPct val="0"/>
              </a:spcAft>
              <a:buChar char="»"/>
              <a:defRPr kumimoji="1" sz="9400">
                <a:solidFill>
                  <a:schemeClr val="tx1"/>
                </a:solidFill>
                <a:latin typeface="굴림" panose="020B0600000101010101" pitchFamily="50" charset="-127"/>
                <a:ea typeface="굴림" panose="020B0600000101010101" pitchFamily="50" charset="-127"/>
              </a:defRPr>
            </a:lvl9pPr>
          </a:lstStyle>
          <a:p>
            <a:pPr eaLnBrk="1" hangingPunct="1">
              <a:spcBef>
                <a:spcPct val="0"/>
              </a:spcBef>
              <a:buFontTx/>
              <a:buNone/>
            </a:pPr>
            <a:r>
              <a:rPr lang="en-US" altLang="ko-KR" sz="3350" b="1" baseline="30000" dirty="0">
                <a:solidFill>
                  <a:schemeClr val="bg1"/>
                </a:solidFill>
                <a:latin typeface="Arial" panose="020B0604020202020204" pitchFamily="34" charset="0"/>
                <a:cs typeface="Arial" panose="020B0604020202020204" pitchFamily="34" charset="0"/>
              </a:rPr>
              <a:t>1 </a:t>
            </a:r>
            <a:r>
              <a:rPr lang="en-US" altLang="ko-KR" sz="3350" b="1" dirty="0">
                <a:solidFill>
                  <a:schemeClr val="bg1"/>
                </a:solidFill>
                <a:latin typeface="Arial" panose="020B0604020202020204" pitchFamily="34" charset="0"/>
                <a:cs typeface="Arial" panose="020B0604020202020204" pitchFamily="34" charset="0"/>
              </a:rPr>
              <a:t>Department of Chemical Engineering, University of New Hampshire, Durham, New Hampshire 03824, United States. </a:t>
            </a:r>
          </a:p>
          <a:p>
            <a:pPr eaLnBrk="1" hangingPunct="1">
              <a:spcBef>
                <a:spcPct val="0"/>
              </a:spcBef>
              <a:buFontTx/>
              <a:buNone/>
            </a:pPr>
            <a:r>
              <a:rPr lang="en-US" altLang="ko-KR" sz="3350" b="1" baseline="30000" dirty="0">
                <a:solidFill>
                  <a:schemeClr val="bg1"/>
                </a:solidFill>
                <a:latin typeface="Arial" panose="020B0604020202020204" pitchFamily="34" charset="0"/>
                <a:cs typeface="Arial" panose="020B0604020202020204" pitchFamily="34" charset="0"/>
              </a:rPr>
              <a:t>2 </a:t>
            </a:r>
            <a:r>
              <a:rPr lang="en-US" altLang="ko-KR" sz="3350" b="1" dirty="0">
                <a:solidFill>
                  <a:schemeClr val="bg1"/>
                </a:solidFill>
                <a:latin typeface="Arial" panose="020B0604020202020204" pitchFamily="34" charset="0"/>
                <a:cs typeface="Arial" panose="020B0604020202020204" pitchFamily="34" charset="0"/>
              </a:rPr>
              <a:t>Center for Scientific Instrumentation, Korea Basic Science Institute, </a:t>
            </a:r>
            <a:r>
              <a:rPr lang="en-US" altLang="ko-KR" sz="3350" b="1" dirty="0" err="1">
                <a:solidFill>
                  <a:schemeClr val="bg1"/>
                </a:solidFill>
                <a:latin typeface="Arial" panose="020B0604020202020204" pitchFamily="34" charset="0"/>
                <a:cs typeface="Arial" panose="020B0604020202020204" pitchFamily="34" charset="0"/>
              </a:rPr>
              <a:t>Gwahak-ro</a:t>
            </a:r>
            <a:r>
              <a:rPr lang="en-US" altLang="ko-KR" sz="3350" b="1" dirty="0">
                <a:solidFill>
                  <a:schemeClr val="bg1"/>
                </a:solidFill>
                <a:latin typeface="Arial" panose="020B0604020202020204" pitchFamily="34" charset="0"/>
                <a:cs typeface="Arial" panose="020B0604020202020204" pitchFamily="34" charset="0"/>
              </a:rPr>
              <a:t>, </a:t>
            </a:r>
            <a:r>
              <a:rPr lang="en-US" altLang="ko-KR" sz="3350" b="1" dirty="0" err="1">
                <a:solidFill>
                  <a:schemeClr val="bg1"/>
                </a:solidFill>
                <a:latin typeface="Arial" panose="020B0604020202020204" pitchFamily="34" charset="0"/>
                <a:cs typeface="Arial" panose="020B0604020202020204" pitchFamily="34" charset="0"/>
              </a:rPr>
              <a:t>Yuseong-gu</a:t>
            </a:r>
            <a:r>
              <a:rPr lang="en-US" altLang="ko-KR" sz="3350" b="1" dirty="0">
                <a:solidFill>
                  <a:schemeClr val="bg1"/>
                </a:solidFill>
                <a:latin typeface="Arial" panose="020B0604020202020204" pitchFamily="34" charset="0"/>
                <a:cs typeface="Arial" panose="020B0604020202020204" pitchFamily="34" charset="0"/>
              </a:rPr>
              <a:t>, Daejeon, 34133, Republic of Korea</a:t>
            </a:r>
          </a:p>
          <a:p>
            <a:pPr eaLnBrk="1" hangingPunct="1">
              <a:spcBef>
                <a:spcPct val="0"/>
              </a:spcBef>
              <a:buFontTx/>
              <a:buNone/>
            </a:pPr>
            <a:r>
              <a:rPr lang="en-US" altLang="ko-KR" sz="3350" b="1" baseline="30000" dirty="0">
                <a:solidFill>
                  <a:schemeClr val="bg1"/>
                </a:solidFill>
                <a:latin typeface="Arial" panose="020B0604020202020204" pitchFamily="34" charset="0"/>
                <a:cs typeface="Arial" panose="020B0604020202020204" pitchFamily="34" charset="0"/>
              </a:rPr>
              <a:t>3 </a:t>
            </a:r>
            <a:r>
              <a:rPr lang="en-US" altLang="ko-KR" sz="3350" b="1" dirty="0">
                <a:solidFill>
                  <a:schemeClr val="bg1"/>
                </a:solidFill>
                <a:latin typeface="Arial" panose="020B0604020202020204" pitchFamily="34" charset="0"/>
                <a:cs typeface="Arial" panose="020B0604020202020204" pitchFamily="34" charset="0"/>
              </a:rPr>
              <a:t>Research Center for Materials Analysis, Korea Basic Science Institute, </a:t>
            </a:r>
            <a:r>
              <a:rPr lang="en-US" altLang="ko-KR" sz="3350" b="1" dirty="0" err="1">
                <a:solidFill>
                  <a:schemeClr val="bg1"/>
                </a:solidFill>
                <a:latin typeface="Arial" panose="020B0604020202020204" pitchFamily="34" charset="0"/>
                <a:cs typeface="Arial" panose="020B0604020202020204" pitchFamily="34" charset="0"/>
              </a:rPr>
              <a:t>Gwahak-ro</a:t>
            </a:r>
            <a:r>
              <a:rPr lang="en-US" altLang="ko-KR" sz="3350" b="1" dirty="0">
                <a:solidFill>
                  <a:schemeClr val="bg1"/>
                </a:solidFill>
                <a:latin typeface="Arial" panose="020B0604020202020204" pitchFamily="34" charset="0"/>
                <a:cs typeface="Arial" panose="020B0604020202020204" pitchFamily="34" charset="0"/>
              </a:rPr>
              <a:t>, </a:t>
            </a:r>
            <a:r>
              <a:rPr lang="en-US" altLang="ko-KR" sz="3350" b="1" dirty="0" err="1">
                <a:solidFill>
                  <a:schemeClr val="bg1"/>
                </a:solidFill>
                <a:latin typeface="Arial" panose="020B0604020202020204" pitchFamily="34" charset="0"/>
                <a:cs typeface="Arial" panose="020B0604020202020204" pitchFamily="34" charset="0"/>
              </a:rPr>
              <a:t>Yuseong-gu</a:t>
            </a:r>
            <a:r>
              <a:rPr lang="en-US" altLang="ko-KR" sz="3350" b="1" dirty="0">
                <a:solidFill>
                  <a:schemeClr val="bg1"/>
                </a:solidFill>
                <a:latin typeface="Arial" panose="020B0604020202020204" pitchFamily="34" charset="0"/>
                <a:cs typeface="Arial" panose="020B0604020202020204" pitchFamily="34" charset="0"/>
              </a:rPr>
              <a:t>, Daejeon, 34133 Republic of Korea</a:t>
            </a:r>
          </a:p>
        </p:txBody>
      </p:sp>
      <p:sp>
        <p:nvSpPr>
          <p:cNvPr id="3119" name="Text Box 4"/>
          <p:cNvSpPr txBox="1">
            <a:spLocks noChangeArrowheads="1"/>
          </p:cNvSpPr>
          <p:nvPr/>
        </p:nvSpPr>
        <p:spPr bwMode="auto">
          <a:xfrm>
            <a:off x="5930444" y="2880016"/>
            <a:ext cx="26987955" cy="85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7714" tIns="43857" rIns="87714" bIns="43857">
            <a:spAutoFit/>
          </a:bodyPr>
          <a:lstStyle>
            <a:lvl1pPr defTabSz="4316413" latinLnBrk="1">
              <a:spcBef>
                <a:spcPct val="20000"/>
              </a:spcBef>
              <a:buChar char="•"/>
              <a:defRPr kumimoji="1" sz="14800">
                <a:solidFill>
                  <a:schemeClr val="tx1"/>
                </a:solidFill>
                <a:latin typeface="굴림" panose="020B0600000101010101" pitchFamily="50" charset="-127"/>
                <a:ea typeface="굴림" panose="020B0600000101010101" pitchFamily="50" charset="-127"/>
              </a:defRPr>
            </a:lvl1pPr>
            <a:lvl2pPr marL="742950" indent="-285750" defTabSz="4316413" latinLnBrk="1">
              <a:spcBef>
                <a:spcPct val="20000"/>
              </a:spcBef>
              <a:buChar char="–"/>
              <a:defRPr kumimoji="1" sz="12900">
                <a:solidFill>
                  <a:schemeClr val="tx1"/>
                </a:solidFill>
                <a:latin typeface="굴림" panose="020B0600000101010101" pitchFamily="50" charset="-127"/>
                <a:ea typeface="굴림" panose="020B0600000101010101" pitchFamily="50" charset="-127"/>
              </a:defRPr>
            </a:lvl2pPr>
            <a:lvl3pPr marL="1143000" indent="-228600" defTabSz="4316413" latinLnBrk="1">
              <a:spcBef>
                <a:spcPct val="20000"/>
              </a:spcBef>
              <a:buChar char="•"/>
              <a:defRPr kumimoji="1" sz="11200">
                <a:solidFill>
                  <a:schemeClr val="tx1"/>
                </a:solidFill>
                <a:latin typeface="굴림" panose="020B0600000101010101" pitchFamily="50" charset="-127"/>
                <a:ea typeface="굴림" panose="020B0600000101010101" pitchFamily="50" charset="-127"/>
              </a:defRPr>
            </a:lvl3pPr>
            <a:lvl4pPr marL="1600200" indent="-228600" defTabSz="4316413" latinLnBrk="1">
              <a:spcBef>
                <a:spcPct val="20000"/>
              </a:spcBef>
              <a:buChar char="–"/>
              <a:defRPr kumimoji="1" sz="9400">
                <a:solidFill>
                  <a:schemeClr val="tx1"/>
                </a:solidFill>
                <a:latin typeface="굴림" panose="020B0600000101010101" pitchFamily="50" charset="-127"/>
                <a:ea typeface="굴림" panose="020B0600000101010101" pitchFamily="50" charset="-127"/>
              </a:defRPr>
            </a:lvl4pPr>
            <a:lvl5pPr marL="2057400" indent="-228600" defTabSz="4316413" latinLnBrk="1">
              <a:spcBef>
                <a:spcPct val="20000"/>
              </a:spcBef>
              <a:buChar char="»"/>
              <a:defRPr kumimoji="1" sz="9400">
                <a:solidFill>
                  <a:schemeClr val="tx1"/>
                </a:solidFill>
                <a:latin typeface="굴림" panose="020B0600000101010101" pitchFamily="50" charset="-127"/>
                <a:ea typeface="굴림" panose="020B0600000101010101" pitchFamily="50" charset="-127"/>
              </a:defRPr>
            </a:lvl5pPr>
            <a:lvl6pPr marL="2514600" indent="-228600" defTabSz="4316413" eaLnBrk="0" fontAlgn="base" hangingPunct="0">
              <a:spcBef>
                <a:spcPct val="20000"/>
              </a:spcBef>
              <a:spcAft>
                <a:spcPct val="0"/>
              </a:spcAft>
              <a:buChar char="»"/>
              <a:defRPr kumimoji="1" sz="9400">
                <a:solidFill>
                  <a:schemeClr val="tx1"/>
                </a:solidFill>
                <a:latin typeface="굴림" panose="020B0600000101010101" pitchFamily="50" charset="-127"/>
                <a:ea typeface="굴림" panose="020B0600000101010101" pitchFamily="50" charset="-127"/>
              </a:defRPr>
            </a:lvl6pPr>
            <a:lvl7pPr marL="2971800" indent="-228600" defTabSz="4316413" eaLnBrk="0" fontAlgn="base" hangingPunct="0">
              <a:spcBef>
                <a:spcPct val="20000"/>
              </a:spcBef>
              <a:spcAft>
                <a:spcPct val="0"/>
              </a:spcAft>
              <a:buChar char="»"/>
              <a:defRPr kumimoji="1" sz="9400">
                <a:solidFill>
                  <a:schemeClr val="tx1"/>
                </a:solidFill>
                <a:latin typeface="굴림" panose="020B0600000101010101" pitchFamily="50" charset="-127"/>
                <a:ea typeface="굴림" panose="020B0600000101010101" pitchFamily="50" charset="-127"/>
              </a:defRPr>
            </a:lvl7pPr>
            <a:lvl8pPr marL="3429000" indent="-228600" defTabSz="4316413" eaLnBrk="0" fontAlgn="base" hangingPunct="0">
              <a:spcBef>
                <a:spcPct val="20000"/>
              </a:spcBef>
              <a:spcAft>
                <a:spcPct val="0"/>
              </a:spcAft>
              <a:buChar char="»"/>
              <a:defRPr kumimoji="1" sz="9400">
                <a:solidFill>
                  <a:schemeClr val="tx1"/>
                </a:solidFill>
                <a:latin typeface="굴림" panose="020B0600000101010101" pitchFamily="50" charset="-127"/>
                <a:ea typeface="굴림" panose="020B0600000101010101" pitchFamily="50" charset="-127"/>
              </a:defRPr>
            </a:lvl8pPr>
            <a:lvl9pPr marL="3886200" indent="-228600" defTabSz="4316413" eaLnBrk="0" fontAlgn="base" hangingPunct="0">
              <a:spcBef>
                <a:spcPct val="20000"/>
              </a:spcBef>
              <a:spcAft>
                <a:spcPct val="0"/>
              </a:spcAft>
              <a:buChar char="»"/>
              <a:defRPr kumimoji="1" sz="9400">
                <a:solidFill>
                  <a:schemeClr val="tx1"/>
                </a:solidFill>
                <a:latin typeface="굴림" panose="020B0600000101010101" pitchFamily="50" charset="-127"/>
                <a:ea typeface="굴림" panose="020B0600000101010101" pitchFamily="50" charset="-127"/>
              </a:defRPr>
            </a:lvl9pPr>
          </a:lstStyle>
          <a:p>
            <a:pPr algn="ctr" eaLnBrk="1" hangingPunct="1">
              <a:spcBef>
                <a:spcPct val="50000"/>
              </a:spcBef>
              <a:buFontTx/>
              <a:buNone/>
            </a:pPr>
            <a:r>
              <a:rPr lang="en-US" altLang="ko-KR" sz="5000" b="1" u="sng" dirty="0">
                <a:solidFill>
                  <a:schemeClr val="bg1"/>
                </a:solidFill>
                <a:latin typeface="Arial" panose="020B0604020202020204" pitchFamily="34" charset="0"/>
              </a:rPr>
              <a:t>Jeil Lee</a:t>
            </a:r>
            <a:r>
              <a:rPr lang="en-US" altLang="ko-KR" sz="5000" b="1" baseline="30000" dirty="0">
                <a:solidFill>
                  <a:schemeClr val="bg1"/>
                </a:solidFill>
                <a:latin typeface="Arial" panose="020B0604020202020204" pitchFamily="34" charset="0"/>
              </a:rPr>
              <a:t>1</a:t>
            </a:r>
            <a:r>
              <a:rPr lang="en-US" altLang="ko-KR" sz="5000" b="1" dirty="0">
                <a:solidFill>
                  <a:schemeClr val="bg1"/>
                </a:solidFill>
                <a:latin typeface="Arial" panose="020B0604020202020204" pitchFamily="34" charset="0"/>
              </a:rPr>
              <a:t>, Yong-</a:t>
            </a:r>
            <a:r>
              <a:rPr lang="en-US" altLang="ko-KR" sz="5000" b="1" dirty="0" err="1">
                <a:solidFill>
                  <a:schemeClr val="bg1"/>
                </a:solidFill>
                <a:latin typeface="Arial" panose="020B0604020202020204" pitchFamily="34" charset="0"/>
              </a:rPr>
              <a:t>Eun</a:t>
            </a:r>
            <a:r>
              <a:rPr lang="en-US" altLang="ko-KR" sz="5000" b="1" dirty="0">
                <a:solidFill>
                  <a:schemeClr val="bg1"/>
                </a:solidFill>
                <a:latin typeface="Arial" panose="020B0604020202020204" pitchFamily="34" charset="0"/>
              </a:rPr>
              <a:t> Kwon</a:t>
            </a:r>
            <a:r>
              <a:rPr lang="en-US" altLang="ko-KR" sz="5000" b="1" baseline="30000" dirty="0">
                <a:solidFill>
                  <a:schemeClr val="bg1"/>
                </a:solidFill>
                <a:latin typeface="Arial" panose="020B0604020202020204" pitchFamily="34" charset="0"/>
              </a:rPr>
              <a:t>2</a:t>
            </a:r>
            <a:r>
              <a:rPr lang="en-US" altLang="ko-KR" sz="5000" b="1" dirty="0">
                <a:solidFill>
                  <a:schemeClr val="bg1"/>
                </a:solidFill>
                <a:latin typeface="Arial" panose="020B0604020202020204" pitchFamily="34" charset="0"/>
              </a:rPr>
              <a:t>, </a:t>
            </a:r>
            <a:r>
              <a:rPr lang="en-US" altLang="ko-KR" sz="5000" b="1" dirty="0" err="1">
                <a:solidFill>
                  <a:schemeClr val="bg1"/>
                </a:solidFill>
                <a:latin typeface="Arial" panose="020B0604020202020204" pitchFamily="34" charset="0"/>
              </a:rPr>
              <a:t>Hwanuk</a:t>
            </a:r>
            <a:r>
              <a:rPr lang="en-US" altLang="ko-KR" sz="5000" b="1" dirty="0">
                <a:solidFill>
                  <a:schemeClr val="bg1"/>
                </a:solidFill>
                <a:latin typeface="Arial" panose="020B0604020202020204" pitchFamily="34" charset="0"/>
              </a:rPr>
              <a:t> Guim</a:t>
            </a:r>
            <a:r>
              <a:rPr lang="en-US" altLang="ko-KR" sz="5000" b="1" baseline="30000" dirty="0">
                <a:solidFill>
                  <a:schemeClr val="bg1"/>
                </a:solidFill>
                <a:latin typeface="Arial" panose="020B0604020202020204" pitchFamily="34" charset="0"/>
              </a:rPr>
              <a:t>3</a:t>
            </a:r>
            <a:r>
              <a:rPr lang="en-US" altLang="ko-KR" sz="5000" b="1" dirty="0">
                <a:solidFill>
                  <a:schemeClr val="bg1"/>
                </a:solidFill>
                <a:latin typeface="Arial" panose="020B0604020202020204" pitchFamily="34" charset="0"/>
              </a:rPr>
              <a:t> and Kyung Jae Jeong</a:t>
            </a:r>
            <a:r>
              <a:rPr lang="en-US" altLang="ko-KR" sz="5000" b="1" baseline="30000" dirty="0">
                <a:solidFill>
                  <a:schemeClr val="bg1"/>
                </a:solidFill>
                <a:latin typeface="Arial" panose="020B0604020202020204" pitchFamily="34" charset="0"/>
              </a:rPr>
              <a:t>1</a:t>
            </a:r>
            <a:r>
              <a:rPr lang="en-US" altLang="ko-KR" sz="5000" b="1" dirty="0">
                <a:solidFill>
                  <a:schemeClr val="bg1"/>
                </a:solidFill>
                <a:latin typeface="Arial" panose="020B0604020202020204" pitchFamily="34" charset="0"/>
              </a:rPr>
              <a:t>*</a:t>
            </a:r>
            <a:endParaRPr lang="en-US" altLang="ko-KR" sz="5000" b="1" baseline="30000" dirty="0">
              <a:solidFill>
                <a:schemeClr val="bg1"/>
              </a:solidFill>
              <a:latin typeface="Arial" panose="020B0604020202020204" pitchFamily="34" charset="0"/>
            </a:endParaRPr>
          </a:p>
        </p:txBody>
      </p:sp>
      <p:sp>
        <p:nvSpPr>
          <p:cNvPr id="3126" name="TextBox 96"/>
          <p:cNvSpPr txBox="1">
            <a:spLocks noChangeArrowheads="1"/>
          </p:cNvSpPr>
          <p:nvPr/>
        </p:nvSpPr>
        <p:spPr bwMode="auto">
          <a:xfrm>
            <a:off x="16444319" y="13857239"/>
            <a:ext cx="1635738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latinLnBrk="1">
              <a:spcBef>
                <a:spcPct val="20000"/>
              </a:spcBef>
              <a:buChar char="•"/>
              <a:defRPr kumimoji="1" sz="14800">
                <a:solidFill>
                  <a:schemeClr val="tx1"/>
                </a:solidFill>
                <a:latin typeface="굴림" panose="020B0600000101010101" pitchFamily="50" charset="-127"/>
                <a:ea typeface="굴림" panose="020B0600000101010101" pitchFamily="50" charset="-127"/>
              </a:defRPr>
            </a:lvl1pPr>
            <a:lvl2pPr marL="742950" indent="-285750" latinLnBrk="1">
              <a:spcBef>
                <a:spcPct val="20000"/>
              </a:spcBef>
              <a:buChar char="–"/>
              <a:defRPr kumimoji="1" sz="12900">
                <a:solidFill>
                  <a:schemeClr val="tx1"/>
                </a:solidFill>
                <a:latin typeface="굴림" panose="020B0600000101010101" pitchFamily="50" charset="-127"/>
                <a:ea typeface="굴림" panose="020B0600000101010101" pitchFamily="50" charset="-127"/>
              </a:defRPr>
            </a:lvl2pPr>
            <a:lvl3pPr marL="1143000" indent="-228600" latinLnBrk="1">
              <a:spcBef>
                <a:spcPct val="20000"/>
              </a:spcBef>
              <a:buChar char="•"/>
              <a:defRPr kumimoji="1" sz="11200">
                <a:solidFill>
                  <a:schemeClr val="tx1"/>
                </a:solidFill>
                <a:latin typeface="굴림" panose="020B0600000101010101" pitchFamily="50" charset="-127"/>
                <a:ea typeface="굴림" panose="020B0600000101010101" pitchFamily="50" charset="-127"/>
              </a:defRPr>
            </a:lvl3pPr>
            <a:lvl4pPr marL="1600200" indent="-228600" latinLnBrk="1">
              <a:spcBef>
                <a:spcPct val="20000"/>
              </a:spcBef>
              <a:buChar char="–"/>
              <a:defRPr kumimoji="1" sz="9400">
                <a:solidFill>
                  <a:schemeClr val="tx1"/>
                </a:solidFill>
                <a:latin typeface="굴림" panose="020B0600000101010101" pitchFamily="50" charset="-127"/>
                <a:ea typeface="굴림" panose="020B0600000101010101" pitchFamily="50" charset="-127"/>
              </a:defRPr>
            </a:lvl4pPr>
            <a:lvl5pPr marL="2057400" indent="-228600" latinLnBrk="1">
              <a:spcBef>
                <a:spcPct val="20000"/>
              </a:spcBef>
              <a:buChar char="»"/>
              <a:defRPr kumimoji="1" sz="9400">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20000"/>
              </a:spcBef>
              <a:spcAft>
                <a:spcPct val="0"/>
              </a:spcAft>
              <a:buChar char="»"/>
              <a:defRPr kumimoji="1" sz="9400">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20000"/>
              </a:spcBef>
              <a:spcAft>
                <a:spcPct val="0"/>
              </a:spcAft>
              <a:buChar char="»"/>
              <a:defRPr kumimoji="1" sz="9400">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20000"/>
              </a:spcBef>
              <a:spcAft>
                <a:spcPct val="0"/>
              </a:spcAft>
              <a:buChar char="»"/>
              <a:defRPr kumimoji="1" sz="9400">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20000"/>
              </a:spcBef>
              <a:spcAft>
                <a:spcPct val="0"/>
              </a:spcAft>
              <a:buChar char="»"/>
              <a:defRPr kumimoji="1" sz="9400">
                <a:solidFill>
                  <a:schemeClr val="tx1"/>
                </a:solidFill>
                <a:latin typeface="굴림" panose="020B0600000101010101" pitchFamily="50" charset="-127"/>
                <a:ea typeface="굴림" panose="020B0600000101010101" pitchFamily="50" charset="-127"/>
              </a:defRPr>
            </a:lvl9pPr>
          </a:lstStyle>
          <a:p>
            <a:pPr algn="ctr" eaLnBrk="1" hangingPunct="1">
              <a:spcBef>
                <a:spcPct val="0"/>
              </a:spcBef>
              <a:buFontTx/>
              <a:buNone/>
            </a:pPr>
            <a:r>
              <a:rPr lang="en-US" altLang="ko-KR" sz="2500" b="1" dirty="0">
                <a:solidFill>
                  <a:srgbClr val="000000"/>
                </a:solidFill>
                <a:latin typeface="Times New Roman" panose="02020603050405020304" pitchFamily="18" charset="0"/>
              </a:rPr>
              <a:t>Scheme 1. </a:t>
            </a:r>
            <a:r>
              <a:rPr lang="en-US" altLang="ko-KR" sz="2500" dirty="0">
                <a:solidFill>
                  <a:srgbClr val="000000"/>
                </a:solidFill>
                <a:latin typeface="Times New Roman" panose="02020603050405020304" pitchFamily="18" charset="0"/>
              </a:rPr>
              <a:t>Synthesis scheme of cPAMAM derivatives conjugated with nuclear localization signal.</a:t>
            </a:r>
            <a:endParaRPr lang="ko-KR" altLang="en-US" sz="2500" dirty="0">
              <a:latin typeface="Franklin Gothic Demi Cond" panose="020B0706030402020204" pitchFamily="34" charset="0"/>
            </a:endParaRPr>
          </a:p>
        </p:txBody>
      </p:sp>
      <p:sp>
        <p:nvSpPr>
          <p:cNvPr id="146" name="Rectangle 78"/>
          <p:cNvSpPr>
            <a:spLocks noChangeArrowheads="1"/>
          </p:cNvSpPr>
          <p:nvPr/>
        </p:nvSpPr>
        <p:spPr bwMode="auto">
          <a:xfrm>
            <a:off x="16527180" y="6424580"/>
            <a:ext cx="15415071" cy="803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7714" tIns="43857" rIns="87714" bIns="43857">
            <a:spAutoFit/>
          </a:bodyPr>
          <a:lstStyle>
            <a:lvl1pPr defTabSz="915988" eaLnBrk="0" hangingPunct="0">
              <a:defRPr kumimoji="1" sz="8600">
                <a:solidFill>
                  <a:schemeClr val="tx1"/>
                </a:solidFill>
                <a:latin typeface="굴림" panose="020B0600000101010101" pitchFamily="50" charset="-127"/>
                <a:ea typeface="굴림" panose="020B0600000101010101" pitchFamily="50" charset="-127"/>
              </a:defRPr>
            </a:lvl1pPr>
            <a:lvl2pPr marL="742950" indent="-285750" defTabSz="915988" eaLnBrk="0" hangingPunct="0">
              <a:defRPr kumimoji="1" sz="8600">
                <a:solidFill>
                  <a:schemeClr val="tx1"/>
                </a:solidFill>
                <a:latin typeface="굴림" panose="020B0600000101010101" pitchFamily="50" charset="-127"/>
                <a:ea typeface="굴림" panose="020B0600000101010101" pitchFamily="50" charset="-127"/>
              </a:defRPr>
            </a:lvl2pPr>
            <a:lvl3pPr marL="1143000" indent="-228600" defTabSz="915988" eaLnBrk="0" hangingPunct="0">
              <a:defRPr kumimoji="1" sz="8600">
                <a:solidFill>
                  <a:schemeClr val="tx1"/>
                </a:solidFill>
                <a:latin typeface="굴림" panose="020B0600000101010101" pitchFamily="50" charset="-127"/>
                <a:ea typeface="굴림" panose="020B0600000101010101" pitchFamily="50" charset="-127"/>
              </a:defRPr>
            </a:lvl3pPr>
            <a:lvl4pPr marL="1600200" indent="-228600" defTabSz="915988" eaLnBrk="0" hangingPunct="0">
              <a:defRPr kumimoji="1" sz="8600">
                <a:solidFill>
                  <a:schemeClr val="tx1"/>
                </a:solidFill>
                <a:latin typeface="굴림" panose="020B0600000101010101" pitchFamily="50" charset="-127"/>
                <a:ea typeface="굴림" panose="020B0600000101010101" pitchFamily="50" charset="-127"/>
              </a:defRPr>
            </a:lvl4pPr>
            <a:lvl5pPr marL="2057400" indent="-228600" defTabSz="915988" eaLnBrk="0" hangingPunct="0">
              <a:defRPr kumimoji="1" sz="8600">
                <a:solidFill>
                  <a:schemeClr val="tx1"/>
                </a:solidFill>
                <a:latin typeface="굴림" panose="020B0600000101010101" pitchFamily="50" charset="-127"/>
                <a:ea typeface="굴림" panose="020B0600000101010101" pitchFamily="50" charset="-127"/>
              </a:defRPr>
            </a:lvl5pPr>
            <a:lvl6pPr marL="2514600" indent="-228600" defTabSz="915988"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6pPr>
            <a:lvl7pPr marL="2971800" indent="-228600" defTabSz="915988"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7pPr>
            <a:lvl8pPr marL="3429000" indent="-228600" defTabSz="915988"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8pPr>
            <a:lvl9pPr marL="3886200" indent="-228600" defTabSz="915988"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9pPr>
          </a:lstStyle>
          <a:p>
            <a:pPr algn="ctr" eaLnBrk="1" latinLnBrk="1" hangingPunct="1">
              <a:defRPr/>
            </a:pPr>
            <a:r>
              <a:rPr lang="en-US" altLang="ko-KR" sz="4500" b="1" dirty="0">
                <a:latin typeface="Times New Roman" panose="02020603050405020304" pitchFamily="18" charset="0"/>
                <a:cs typeface="Times New Roman" panose="02020603050405020304" pitchFamily="18" charset="0"/>
              </a:rPr>
              <a:t>Synthesis Scheme</a:t>
            </a:r>
          </a:p>
        </p:txBody>
      </p:sp>
      <p:grpSp>
        <p:nvGrpSpPr>
          <p:cNvPr id="3273" name="그룹 4"/>
          <p:cNvGrpSpPr>
            <a:grpSpLocks noChangeAspect="1"/>
          </p:cNvGrpSpPr>
          <p:nvPr/>
        </p:nvGrpSpPr>
        <p:grpSpPr bwMode="auto">
          <a:xfrm>
            <a:off x="917525" y="4841"/>
            <a:ext cx="6399893" cy="4461216"/>
            <a:chOff x="0" y="0"/>
            <a:chExt cx="64135" cy="44633"/>
          </a:xfrm>
        </p:grpSpPr>
      </p:grpSp>
      <p:sp>
        <p:nvSpPr>
          <p:cNvPr id="10" name="직사각형 9"/>
          <p:cNvSpPr/>
          <p:nvPr/>
        </p:nvSpPr>
        <p:spPr>
          <a:xfrm>
            <a:off x="77821" y="26561859"/>
            <a:ext cx="7997723" cy="836704"/>
          </a:xfrm>
          <a:prstGeom prst="rect">
            <a:avLst/>
          </a:prstGeom>
        </p:spPr>
        <p:txBody>
          <a:bodyPr wrap="square">
            <a:spAutoFit/>
          </a:bodyPr>
          <a:lstStyle/>
          <a:p>
            <a:pPr algn="ctr"/>
            <a:r>
              <a:rPr lang="en-US" altLang="ko-KR" sz="2337" b="1" dirty="0">
                <a:solidFill>
                  <a:srgbClr val="000000"/>
                </a:solidFill>
                <a:latin typeface="Times New Roman" panose="02020603050405020304" pitchFamily="18" charset="0"/>
                <a:ea typeface="맑은 고딕" panose="020B0503020000020004" pitchFamily="50" charset="-127"/>
              </a:rPr>
              <a:t>Figure 1. </a:t>
            </a:r>
            <a:r>
              <a:rPr lang="en-US" altLang="ko-KR" sz="2337" dirty="0">
                <a:solidFill>
                  <a:srgbClr val="000000"/>
                </a:solidFill>
                <a:latin typeface="Times New Roman" panose="02020603050405020304" pitchFamily="18" charset="0"/>
                <a:ea typeface="맑은 고딕" panose="020B0503020000020004" pitchFamily="50" charset="-127"/>
              </a:rPr>
              <a:t>1H NMR spectra of cPAMAM </a:t>
            </a:r>
            <a:r>
              <a:rPr lang="en-US" altLang="ko-KR" sz="2500" dirty="0">
                <a:solidFill>
                  <a:srgbClr val="000000"/>
                </a:solidFill>
                <a:latin typeface="Times New Roman" panose="02020603050405020304" pitchFamily="18" charset="0"/>
                <a:ea typeface="맑은 고딕" panose="020B0503020000020004" pitchFamily="50" charset="-127"/>
              </a:rPr>
              <a:t>derivatives</a:t>
            </a:r>
            <a:r>
              <a:rPr lang="en-US" altLang="ko-KR" sz="2337" dirty="0">
                <a:solidFill>
                  <a:srgbClr val="000000"/>
                </a:solidFill>
                <a:latin typeface="Times New Roman" panose="02020603050405020304" pitchFamily="18" charset="0"/>
                <a:ea typeface="맑은 고딕" panose="020B0503020000020004" pitchFamily="50" charset="-127"/>
              </a:rPr>
              <a:t>. </a:t>
            </a:r>
          </a:p>
          <a:p>
            <a:pPr algn="ctr"/>
            <a:r>
              <a:rPr lang="en-US" altLang="ko-KR" sz="2337" dirty="0">
                <a:solidFill>
                  <a:srgbClr val="000000"/>
                </a:solidFill>
                <a:latin typeface="Times New Roman" panose="02020603050405020304" pitchFamily="18" charset="0"/>
                <a:ea typeface="맑은 고딕" panose="020B0503020000020004" pitchFamily="50" charset="-127"/>
              </a:rPr>
              <a:t>S and t are used instead of a and b in GRRRRH-cPG0.</a:t>
            </a:r>
            <a:endParaRPr lang="ko-KR" altLang="en-US" sz="2337" dirty="0"/>
          </a:p>
        </p:txBody>
      </p:sp>
      <p:graphicFrame>
        <p:nvGraphicFramePr>
          <p:cNvPr id="73" name="Object 37"/>
          <p:cNvGraphicFramePr>
            <a:graphicFrameLocks noChangeAspect="1"/>
          </p:cNvGraphicFramePr>
          <p:nvPr>
            <p:extLst>
              <p:ext uri="{D42A27DB-BD31-4B8C-83A1-F6EECF244321}">
                <p14:modId xmlns:p14="http://schemas.microsoft.com/office/powerpoint/2010/main" val="1241229211"/>
              </p:ext>
            </p:extLst>
          </p:nvPr>
        </p:nvGraphicFramePr>
        <p:xfrm>
          <a:off x="102706" y="39956080"/>
          <a:ext cx="13663137" cy="599922"/>
        </p:xfrm>
        <a:graphic>
          <a:graphicData uri="http://schemas.openxmlformats.org/presentationml/2006/ole">
            <mc:AlternateContent xmlns:mc="http://schemas.openxmlformats.org/markup-compatibility/2006">
              <mc:Choice xmlns:v="urn:schemas-microsoft-com:vml" Requires="v">
                <p:oleObj name="비트맵 이미지" r:id="rId2" imgW="6001588" imgH="457143" progId="Paint.Picture">
                  <p:embed/>
                </p:oleObj>
              </mc:Choice>
              <mc:Fallback>
                <p:oleObj name="비트맵 이미지" r:id="rId2" imgW="6001588" imgH="457143" progId="Paint.Picture">
                  <p:embed/>
                  <p:pic>
                    <p:nvPicPr>
                      <p:cNvPr id="3076" name="Object 3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706" y="39956080"/>
                        <a:ext cx="13663137" cy="599922"/>
                      </a:xfrm>
                      <a:prstGeom prst="rect">
                        <a:avLst/>
                      </a:prstGeom>
                      <a:noFill/>
                      <a:ln>
                        <a:noFill/>
                      </a:ln>
                      <a:effectLst/>
                    </p:spPr>
                  </p:pic>
                </p:oleObj>
              </mc:Fallback>
            </mc:AlternateContent>
          </a:graphicData>
        </a:graphic>
      </p:graphicFrame>
      <p:sp>
        <p:nvSpPr>
          <p:cNvPr id="1054" name="Rectangle 221"/>
          <p:cNvSpPr>
            <a:spLocks noChangeArrowheads="1"/>
          </p:cNvSpPr>
          <p:nvPr/>
        </p:nvSpPr>
        <p:spPr bwMode="auto">
          <a:xfrm>
            <a:off x="141604" y="40150395"/>
            <a:ext cx="13624239" cy="673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7714" tIns="43857" rIns="87714" bIns="43857">
            <a:spAutoFit/>
          </a:bodyPr>
          <a:lstStyle>
            <a:lvl1pPr defTabSz="915988" eaLnBrk="0" hangingPunct="0">
              <a:defRPr kumimoji="1" sz="8600">
                <a:solidFill>
                  <a:schemeClr val="tx1"/>
                </a:solidFill>
                <a:latin typeface="굴림" panose="020B0600000101010101" pitchFamily="50" charset="-127"/>
                <a:ea typeface="굴림" panose="020B0600000101010101" pitchFamily="50" charset="-127"/>
              </a:defRPr>
            </a:lvl1pPr>
            <a:lvl2pPr marL="742950" indent="-285750" defTabSz="915988" eaLnBrk="0" hangingPunct="0">
              <a:defRPr kumimoji="1" sz="8600">
                <a:solidFill>
                  <a:schemeClr val="tx1"/>
                </a:solidFill>
                <a:latin typeface="굴림" panose="020B0600000101010101" pitchFamily="50" charset="-127"/>
                <a:ea typeface="굴림" panose="020B0600000101010101" pitchFamily="50" charset="-127"/>
              </a:defRPr>
            </a:lvl2pPr>
            <a:lvl3pPr marL="1143000" indent="-228600" defTabSz="915988" eaLnBrk="0" hangingPunct="0">
              <a:defRPr kumimoji="1" sz="8600">
                <a:solidFill>
                  <a:schemeClr val="tx1"/>
                </a:solidFill>
                <a:latin typeface="굴림" panose="020B0600000101010101" pitchFamily="50" charset="-127"/>
                <a:ea typeface="굴림" panose="020B0600000101010101" pitchFamily="50" charset="-127"/>
              </a:defRPr>
            </a:lvl3pPr>
            <a:lvl4pPr marL="1600200" indent="-228600" defTabSz="915988" eaLnBrk="0" hangingPunct="0">
              <a:defRPr kumimoji="1" sz="8600">
                <a:solidFill>
                  <a:schemeClr val="tx1"/>
                </a:solidFill>
                <a:latin typeface="굴림" panose="020B0600000101010101" pitchFamily="50" charset="-127"/>
                <a:ea typeface="굴림" panose="020B0600000101010101" pitchFamily="50" charset="-127"/>
              </a:defRPr>
            </a:lvl4pPr>
            <a:lvl5pPr marL="2057400" indent="-228600" defTabSz="915988" eaLnBrk="0" hangingPunct="0">
              <a:defRPr kumimoji="1" sz="8600">
                <a:solidFill>
                  <a:schemeClr val="tx1"/>
                </a:solidFill>
                <a:latin typeface="굴림" panose="020B0600000101010101" pitchFamily="50" charset="-127"/>
                <a:ea typeface="굴림" panose="020B0600000101010101" pitchFamily="50" charset="-127"/>
              </a:defRPr>
            </a:lvl5pPr>
            <a:lvl6pPr marL="2514600" indent="-228600" defTabSz="915988"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6pPr>
            <a:lvl7pPr marL="2971800" indent="-228600" defTabSz="915988"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7pPr>
            <a:lvl8pPr marL="3429000" indent="-228600" defTabSz="915988"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8pPr>
            <a:lvl9pPr marL="3886200" indent="-228600" defTabSz="915988"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9pPr>
          </a:lstStyle>
          <a:p>
            <a:pPr algn="ctr" eaLnBrk="1" latinLnBrk="1" hangingPunct="1">
              <a:defRPr/>
            </a:pPr>
            <a:r>
              <a:rPr lang="en-US" altLang="ko-KR" sz="3800" b="1" dirty="0">
                <a:latin typeface="Times New Roman" panose="02020603050405020304" pitchFamily="18" charset="0"/>
                <a:cs typeface="Times New Roman" panose="02020603050405020304" pitchFamily="18" charset="0"/>
              </a:rPr>
              <a:t>References</a:t>
            </a:r>
          </a:p>
        </p:txBody>
      </p:sp>
      <p:sp>
        <p:nvSpPr>
          <p:cNvPr id="74" name="Line 39"/>
          <p:cNvSpPr>
            <a:spLocks noChangeShapeType="1"/>
          </p:cNvSpPr>
          <p:nvPr/>
        </p:nvSpPr>
        <p:spPr bwMode="auto">
          <a:xfrm flipV="1">
            <a:off x="90260" y="40799373"/>
            <a:ext cx="13674982" cy="8469"/>
          </a:xfrm>
          <a:prstGeom prst="line">
            <a:avLst/>
          </a:prstGeom>
          <a:noFill/>
          <a:ln w="73025" cmpd="thinThick">
            <a:solidFill>
              <a:srgbClr val="808080"/>
            </a:solidFill>
            <a:round/>
            <a:headEnd/>
            <a:tailEnd/>
          </a:ln>
          <a:extLst>
            <a:ext uri="{909E8E84-426E-40DD-AFC4-6F175D3DCCD1}">
              <a14:hiddenFill xmlns:a14="http://schemas.microsoft.com/office/drawing/2010/main">
                <a:noFill/>
              </a14:hiddenFill>
            </a:ext>
          </a:extLst>
        </p:spPr>
        <p:txBody>
          <a:bodyPr/>
          <a:lstStyle/>
          <a:p>
            <a:pPr eaLnBrk="1" latinLnBrk="1" hangingPunct="1">
              <a:defRPr/>
            </a:pPr>
            <a:endParaRPr lang="ko-KR" altLang="en-US" sz="8250"/>
          </a:p>
        </p:txBody>
      </p:sp>
      <p:sp>
        <p:nvSpPr>
          <p:cNvPr id="1057" name="Rectangle 234"/>
          <p:cNvSpPr>
            <a:spLocks noChangeArrowheads="1"/>
          </p:cNvSpPr>
          <p:nvPr/>
        </p:nvSpPr>
        <p:spPr bwMode="auto">
          <a:xfrm>
            <a:off x="84841" y="39944901"/>
            <a:ext cx="13689980" cy="3839361"/>
          </a:xfrm>
          <a:prstGeom prst="rect">
            <a:avLst/>
          </a:prstGeom>
          <a:noFill/>
          <a:ln w="44450">
            <a:solidFill>
              <a:srgbClr val="003366"/>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kumimoji="1" sz="8600">
                <a:solidFill>
                  <a:schemeClr val="tx1"/>
                </a:solidFill>
                <a:latin typeface="굴림" panose="020B0600000101010101" pitchFamily="50" charset="-127"/>
                <a:ea typeface="굴림" panose="020B0600000101010101" pitchFamily="50" charset="-127"/>
              </a:defRPr>
            </a:lvl1pPr>
            <a:lvl2pPr marL="742950" indent="-285750" eaLnBrk="0" hangingPunct="0">
              <a:defRPr kumimoji="1" sz="8600">
                <a:solidFill>
                  <a:schemeClr val="tx1"/>
                </a:solidFill>
                <a:latin typeface="굴림" panose="020B0600000101010101" pitchFamily="50" charset="-127"/>
                <a:ea typeface="굴림" panose="020B0600000101010101" pitchFamily="50" charset="-127"/>
              </a:defRPr>
            </a:lvl2pPr>
            <a:lvl3pPr marL="1143000" indent="-228600" eaLnBrk="0" hangingPunct="0">
              <a:defRPr kumimoji="1" sz="8600">
                <a:solidFill>
                  <a:schemeClr val="tx1"/>
                </a:solidFill>
                <a:latin typeface="굴림" panose="020B0600000101010101" pitchFamily="50" charset="-127"/>
                <a:ea typeface="굴림" panose="020B0600000101010101" pitchFamily="50" charset="-127"/>
              </a:defRPr>
            </a:lvl3pPr>
            <a:lvl4pPr marL="1600200" indent="-228600" eaLnBrk="0" hangingPunct="0">
              <a:defRPr kumimoji="1" sz="8600">
                <a:solidFill>
                  <a:schemeClr val="tx1"/>
                </a:solidFill>
                <a:latin typeface="굴림" panose="020B0600000101010101" pitchFamily="50" charset="-127"/>
                <a:ea typeface="굴림" panose="020B0600000101010101" pitchFamily="50" charset="-127"/>
              </a:defRPr>
            </a:lvl4pPr>
            <a:lvl5pPr marL="2057400" indent="-228600" eaLnBrk="0" hangingPunct="0">
              <a:defRPr kumimoji="1" sz="8600">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9pPr>
          </a:lstStyle>
          <a:p>
            <a:pPr eaLnBrk="1" latinLnBrk="1" hangingPunct="1">
              <a:defRPr/>
            </a:pPr>
            <a:endParaRPr lang="ko-KR" altLang="en-US" sz="8252"/>
          </a:p>
        </p:txBody>
      </p:sp>
      <p:sp>
        <p:nvSpPr>
          <p:cNvPr id="1050" name="Rectangle 214"/>
          <p:cNvSpPr>
            <a:spLocks noChangeArrowheads="1"/>
          </p:cNvSpPr>
          <p:nvPr/>
        </p:nvSpPr>
        <p:spPr bwMode="auto">
          <a:xfrm>
            <a:off x="13770660" y="39944900"/>
            <a:ext cx="19038670" cy="3839361"/>
          </a:xfrm>
          <a:prstGeom prst="rect">
            <a:avLst/>
          </a:prstGeom>
          <a:noFill/>
          <a:ln w="44450">
            <a:solidFill>
              <a:srgbClr val="003366"/>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kumimoji="1" sz="8600">
                <a:solidFill>
                  <a:schemeClr val="tx1"/>
                </a:solidFill>
                <a:latin typeface="굴림" panose="020B0600000101010101" pitchFamily="50" charset="-127"/>
                <a:ea typeface="굴림" panose="020B0600000101010101" pitchFamily="50" charset="-127"/>
              </a:defRPr>
            </a:lvl1pPr>
            <a:lvl2pPr marL="742950" indent="-285750" eaLnBrk="0" hangingPunct="0">
              <a:defRPr kumimoji="1" sz="8600">
                <a:solidFill>
                  <a:schemeClr val="tx1"/>
                </a:solidFill>
                <a:latin typeface="굴림" panose="020B0600000101010101" pitchFamily="50" charset="-127"/>
                <a:ea typeface="굴림" panose="020B0600000101010101" pitchFamily="50" charset="-127"/>
              </a:defRPr>
            </a:lvl2pPr>
            <a:lvl3pPr marL="1143000" indent="-228600" eaLnBrk="0" hangingPunct="0">
              <a:defRPr kumimoji="1" sz="8600">
                <a:solidFill>
                  <a:schemeClr val="tx1"/>
                </a:solidFill>
                <a:latin typeface="굴림" panose="020B0600000101010101" pitchFamily="50" charset="-127"/>
                <a:ea typeface="굴림" panose="020B0600000101010101" pitchFamily="50" charset="-127"/>
              </a:defRPr>
            </a:lvl3pPr>
            <a:lvl4pPr marL="1600200" indent="-228600" eaLnBrk="0" hangingPunct="0">
              <a:defRPr kumimoji="1" sz="8600">
                <a:solidFill>
                  <a:schemeClr val="tx1"/>
                </a:solidFill>
                <a:latin typeface="굴림" panose="020B0600000101010101" pitchFamily="50" charset="-127"/>
                <a:ea typeface="굴림" panose="020B0600000101010101" pitchFamily="50" charset="-127"/>
              </a:defRPr>
            </a:lvl4pPr>
            <a:lvl5pPr marL="2057400" indent="-228600" eaLnBrk="0" hangingPunct="0">
              <a:defRPr kumimoji="1" sz="8600">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9pPr>
          </a:lstStyle>
          <a:p>
            <a:pPr eaLnBrk="1" latinLnBrk="1" hangingPunct="1">
              <a:defRPr/>
            </a:pPr>
            <a:endParaRPr lang="ko-KR" altLang="en-US" sz="8252"/>
          </a:p>
        </p:txBody>
      </p:sp>
      <p:sp>
        <p:nvSpPr>
          <p:cNvPr id="79" name="직사각형 78"/>
          <p:cNvSpPr/>
          <p:nvPr/>
        </p:nvSpPr>
        <p:spPr>
          <a:xfrm>
            <a:off x="15861490" y="26578519"/>
            <a:ext cx="7652058" cy="811632"/>
          </a:xfrm>
          <a:prstGeom prst="rect">
            <a:avLst/>
          </a:prstGeom>
        </p:spPr>
        <p:txBody>
          <a:bodyPr wrap="square">
            <a:spAutoFit/>
          </a:bodyPr>
          <a:lstStyle/>
          <a:p>
            <a:pPr algn="just"/>
            <a:r>
              <a:rPr lang="en-US" altLang="ko-KR" sz="2337" b="1" dirty="0">
                <a:latin typeface="Times New Roman" panose="02020603050405020304" pitchFamily="18" charset="0"/>
              </a:rPr>
              <a:t>Figure 4. </a:t>
            </a:r>
            <a:r>
              <a:rPr lang="en-US" altLang="ko-KR" sz="2337" dirty="0">
                <a:latin typeface="Times New Roman" panose="02020603050405020304" pitchFamily="18" charset="0"/>
              </a:rPr>
              <a:t>(A) Size and (B) ζ-potential analysis of cPAMAM derivatives/pCN-Luci polyplexes.</a:t>
            </a:r>
            <a:endParaRPr lang="ko-KR" altLang="en-US" sz="2337" dirty="0"/>
          </a:p>
        </p:txBody>
      </p:sp>
      <p:sp>
        <p:nvSpPr>
          <p:cNvPr id="83" name="직사각형 82"/>
          <p:cNvSpPr/>
          <p:nvPr/>
        </p:nvSpPr>
        <p:spPr>
          <a:xfrm>
            <a:off x="77821" y="39046684"/>
            <a:ext cx="12564955" cy="805926"/>
          </a:xfrm>
          <a:prstGeom prst="rect">
            <a:avLst/>
          </a:prstGeom>
        </p:spPr>
        <p:txBody>
          <a:bodyPr wrap="square">
            <a:spAutoFit/>
          </a:bodyPr>
          <a:lstStyle/>
          <a:p>
            <a:pPr algn="just"/>
            <a:r>
              <a:rPr lang="en-US" altLang="ko-KR" sz="2300" b="1" dirty="0">
                <a:latin typeface="Times New Roman" panose="02020603050405020304" pitchFamily="18" charset="0"/>
                <a:cs typeface="Times New Roman" panose="02020603050405020304" pitchFamily="18" charset="0"/>
              </a:rPr>
              <a:t>Figure 6. </a:t>
            </a:r>
            <a:r>
              <a:rPr lang="en-US" altLang="ko-KR" sz="2300" dirty="0">
                <a:latin typeface="Times New Roman" panose="02020603050405020304" pitchFamily="18" charset="0"/>
                <a:cs typeface="Times New Roman" panose="02020603050405020304" pitchFamily="18" charset="0"/>
              </a:rPr>
              <a:t>Transfection efficiency of cPAMAM derivatives in NIH3T3 and HDF cells. Data are shown </a:t>
            </a:r>
          </a:p>
          <a:p>
            <a:pPr algn="just"/>
            <a:r>
              <a:rPr lang="en-US" altLang="ko-KR" sz="2300" dirty="0">
                <a:latin typeface="Times New Roman" panose="02020603050405020304" pitchFamily="18" charset="0"/>
                <a:cs typeface="Times New Roman" panose="02020603050405020304" pitchFamily="18" charset="0"/>
              </a:rPr>
              <a:t>as mean ± standard deviation (n=3). *p &lt; 0.05, **p &lt; 0.01, and ***p &lt; 0.001 compared with that of PEI</a:t>
            </a:r>
            <a:r>
              <a:rPr lang="en-US" altLang="ko-KR" sz="2337" dirty="0">
                <a:latin typeface="Times New Roman" panose="02020603050405020304" pitchFamily="18" charset="0"/>
                <a:cs typeface="Times New Roman" panose="02020603050405020304" pitchFamily="18" charset="0"/>
              </a:rPr>
              <a:t>.</a:t>
            </a:r>
            <a:endParaRPr lang="ko-KR" altLang="en-US" sz="2337" dirty="0"/>
          </a:p>
        </p:txBody>
      </p:sp>
      <p:sp>
        <p:nvSpPr>
          <p:cNvPr id="86" name="직사각형 85"/>
          <p:cNvSpPr/>
          <p:nvPr/>
        </p:nvSpPr>
        <p:spPr>
          <a:xfrm>
            <a:off x="12493271" y="39394311"/>
            <a:ext cx="9902457" cy="445291"/>
          </a:xfrm>
          <a:prstGeom prst="rect">
            <a:avLst/>
          </a:prstGeom>
        </p:spPr>
        <p:txBody>
          <a:bodyPr wrap="square">
            <a:spAutoFit/>
          </a:bodyPr>
          <a:lstStyle/>
          <a:p>
            <a:pPr algn="ctr" latinLnBrk="1">
              <a:lnSpc>
                <a:spcPct val="107000"/>
              </a:lnSpc>
              <a:spcAft>
                <a:spcPts val="813"/>
              </a:spcAft>
            </a:pPr>
            <a:r>
              <a:rPr lang="ko-KR" altLang="ko-KR" sz="2300" b="1" kern="100" dirty="0" err="1">
                <a:latin typeface="Times New Roman" panose="02020603050405020304" pitchFamily="18" charset="0"/>
                <a:ea typeface="Times" panose="02020603050405020304" pitchFamily="18" charset="0"/>
                <a:cs typeface="Times New Roman" panose="02020603050405020304" pitchFamily="18" charset="0"/>
              </a:rPr>
              <a:t>Figure</a:t>
            </a:r>
            <a:r>
              <a:rPr lang="ko-KR" altLang="ko-KR" sz="2300" b="1" kern="100" dirty="0">
                <a:latin typeface="Times New Roman" panose="02020603050405020304" pitchFamily="18" charset="0"/>
                <a:ea typeface="Times" panose="02020603050405020304" pitchFamily="18" charset="0"/>
                <a:cs typeface="Times New Roman" panose="02020603050405020304" pitchFamily="18" charset="0"/>
              </a:rPr>
              <a:t> 7</a:t>
            </a:r>
            <a:r>
              <a:rPr lang="ko-KR" altLang="ko-KR" sz="2300" kern="100" dirty="0">
                <a:latin typeface="Times New Roman" panose="02020603050405020304" pitchFamily="18" charset="0"/>
                <a:ea typeface="Times" panose="02020603050405020304" pitchFamily="18" charset="0"/>
                <a:cs typeface="Times New Roman" panose="02020603050405020304" pitchFamily="18" charset="0"/>
              </a:rPr>
              <a:t>. </a:t>
            </a:r>
            <a:r>
              <a:rPr lang="ko-KR" altLang="ko-KR" sz="2300" kern="100" dirty="0" err="1">
                <a:latin typeface="Times New Roman" panose="02020603050405020304" pitchFamily="18" charset="0"/>
                <a:ea typeface="Times" panose="02020603050405020304" pitchFamily="18" charset="0"/>
                <a:cs typeface="Times New Roman" panose="02020603050405020304" pitchFamily="18" charset="0"/>
              </a:rPr>
              <a:t>Cytotoxicity</a:t>
            </a:r>
            <a:r>
              <a:rPr lang="ko-KR" altLang="ko-KR" sz="2300" kern="100" dirty="0">
                <a:latin typeface="Times New Roman" panose="02020603050405020304" pitchFamily="18" charset="0"/>
                <a:ea typeface="Times" panose="02020603050405020304" pitchFamily="18" charset="0"/>
                <a:cs typeface="Times New Roman" panose="02020603050405020304" pitchFamily="18" charset="0"/>
              </a:rPr>
              <a:t> </a:t>
            </a:r>
            <a:r>
              <a:rPr lang="ko-KR" altLang="ko-KR" sz="2300" kern="100" dirty="0" err="1">
                <a:latin typeface="Times New Roman" panose="02020603050405020304" pitchFamily="18" charset="0"/>
                <a:ea typeface="Times" panose="02020603050405020304" pitchFamily="18" charset="0"/>
                <a:cs typeface="Times New Roman" panose="02020603050405020304" pitchFamily="18" charset="0"/>
              </a:rPr>
              <a:t>assay</a:t>
            </a:r>
            <a:r>
              <a:rPr lang="ko-KR" altLang="ko-KR" sz="2300" kern="100" dirty="0">
                <a:latin typeface="Times New Roman" panose="02020603050405020304" pitchFamily="18" charset="0"/>
                <a:ea typeface="Times" panose="02020603050405020304" pitchFamily="18" charset="0"/>
                <a:cs typeface="Times New Roman" panose="02020603050405020304" pitchFamily="18" charset="0"/>
              </a:rPr>
              <a:t> </a:t>
            </a:r>
            <a:r>
              <a:rPr lang="ko-KR" altLang="ko-KR" sz="2300" kern="100" dirty="0" err="1">
                <a:latin typeface="Times New Roman" panose="02020603050405020304" pitchFamily="18" charset="0"/>
                <a:ea typeface="Times" panose="02020603050405020304" pitchFamily="18" charset="0"/>
                <a:cs typeface="Times New Roman" panose="02020603050405020304" pitchFamily="18" charset="0"/>
              </a:rPr>
              <a:t>in</a:t>
            </a:r>
            <a:r>
              <a:rPr lang="ko-KR" altLang="ko-KR" sz="2300" kern="100" dirty="0">
                <a:latin typeface="Times New Roman" panose="02020603050405020304" pitchFamily="18" charset="0"/>
                <a:ea typeface="Times" panose="02020603050405020304" pitchFamily="18" charset="0"/>
                <a:cs typeface="Times New Roman" panose="02020603050405020304" pitchFamily="18" charset="0"/>
              </a:rPr>
              <a:t> NIH 3T3 </a:t>
            </a:r>
            <a:r>
              <a:rPr lang="ko-KR" altLang="ko-KR" sz="2300" kern="100" dirty="0" err="1">
                <a:latin typeface="Times New Roman" panose="02020603050405020304" pitchFamily="18" charset="0"/>
                <a:ea typeface="Times" panose="02020603050405020304" pitchFamily="18" charset="0"/>
                <a:cs typeface="Times New Roman" panose="02020603050405020304" pitchFamily="18" charset="0"/>
              </a:rPr>
              <a:t>cells</a:t>
            </a:r>
            <a:r>
              <a:rPr lang="ko-KR" altLang="ko-KR" sz="2300" kern="100" dirty="0">
                <a:latin typeface="Times New Roman" panose="02020603050405020304" pitchFamily="18" charset="0"/>
                <a:ea typeface="Times" panose="02020603050405020304" pitchFamily="18" charset="0"/>
                <a:cs typeface="Times New Roman" panose="02020603050405020304" pitchFamily="18" charset="0"/>
              </a:rPr>
              <a:t> and </a:t>
            </a:r>
            <a:r>
              <a:rPr lang="ko-KR" altLang="ko-KR" sz="2300" kern="100" dirty="0" err="1">
                <a:latin typeface="Times New Roman" panose="02020603050405020304" pitchFamily="18" charset="0"/>
                <a:ea typeface="Times" panose="02020603050405020304" pitchFamily="18" charset="0"/>
                <a:cs typeface="Times New Roman" panose="02020603050405020304" pitchFamily="18" charset="0"/>
              </a:rPr>
              <a:t>HDFs</a:t>
            </a:r>
            <a:r>
              <a:rPr lang="en-US" altLang="ko-KR" sz="2300" kern="100" dirty="0">
                <a:latin typeface="Times New Roman" panose="02020603050405020304" pitchFamily="18" charset="0"/>
                <a:ea typeface="Times" panose="02020603050405020304" pitchFamily="18" charset="0"/>
                <a:cs typeface="Times New Roman" panose="02020603050405020304" pitchFamily="18" charset="0"/>
              </a:rPr>
              <a:t> </a:t>
            </a:r>
            <a:r>
              <a:rPr lang="ko-KR" altLang="ko-KR" sz="2300" kern="100" dirty="0" err="1">
                <a:latin typeface="Times New Roman" panose="02020603050405020304" pitchFamily="18" charset="0"/>
                <a:ea typeface="Times" panose="02020603050405020304" pitchFamily="18" charset="0"/>
                <a:cs typeface="Times New Roman" panose="02020603050405020304" pitchFamily="18" charset="0"/>
              </a:rPr>
              <a:t>using</a:t>
            </a:r>
            <a:r>
              <a:rPr lang="ko-KR" altLang="ko-KR" sz="2300" kern="100" dirty="0">
                <a:latin typeface="Times New Roman" panose="02020603050405020304" pitchFamily="18" charset="0"/>
                <a:ea typeface="Times" panose="02020603050405020304" pitchFamily="18" charset="0"/>
                <a:cs typeface="Times New Roman" panose="02020603050405020304" pitchFamily="18" charset="0"/>
              </a:rPr>
              <a:t> </a:t>
            </a:r>
            <a:r>
              <a:rPr lang="ko-KR" altLang="ko-KR" sz="2300" kern="100" dirty="0" err="1">
                <a:latin typeface="Times New Roman" panose="02020603050405020304" pitchFamily="18" charset="0"/>
                <a:ea typeface="Times" panose="02020603050405020304" pitchFamily="18" charset="0"/>
                <a:cs typeface="Times New Roman" panose="02020603050405020304" pitchFamily="18" charset="0"/>
              </a:rPr>
              <a:t>alarmarBlue</a:t>
            </a:r>
            <a:r>
              <a:rPr lang="ko-KR" altLang="ko-KR" sz="2300" kern="100" dirty="0">
                <a:latin typeface="Times New Roman" panose="02020603050405020304" pitchFamily="18" charset="0"/>
                <a:ea typeface="Times" panose="02020603050405020304" pitchFamily="18" charset="0"/>
                <a:cs typeface="Times New Roman" panose="02020603050405020304" pitchFamily="18" charset="0"/>
              </a:rPr>
              <a:t> </a:t>
            </a:r>
            <a:r>
              <a:rPr lang="ko-KR" altLang="ko-KR" sz="2300" kern="100" dirty="0" err="1">
                <a:latin typeface="Times New Roman" panose="02020603050405020304" pitchFamily="18" charset="0"/>
                <a:ea typeface="Times" panose="02020603050405020304" pitchFamily="18" charset="0"/>
                <a:cs typeface="Times New Roman" panose="02020603050405020304" pitchFamily="18" charset="0"/>
              </a:rPr>
              <a:t>assay</a:t>
            </a:r>
            <a:r>
              <a:rPr lang="ko-KR" altLang="ko-KR" sz="2300" kern="100" dirty="0">
                <a:latin typeface="Times New Roman" panose="02020603050405020304" pitchFamily="18" charset="0"/>
                <a:ea typeface="Times" panose="02020603050405020304" pitchFamily="18" charset="0"/>
                <a:cs typeface="Times New Roman" panose="02020603050405020304" pitchFamily="18" charset="0"/>
              </a:rPr>
              <a:t>.</a:t>
            </a:r>
            <a:endParaRPr lang="ko-KR" altLang="ko-KR" sz="2300" kern="100" dirty="0">
              <a:latin typeface="Times New Roman" panose="02020603050405020304" pitchFamily="18" charset="0"/>
              <a:ea typeface="맑은 고딕" panose="020B0503020000020004" pitchFamily="50" charset="-127"/>
              <a:cs typeface="Times New Roman" panose="02020603050405020304" pitchFamily="18" charset="0"/>
            </a:endParaRPr>
          </a:p>
        </p:txBody>
      </p:sp>
      <p:sp>
        <p:nvSpPr>
          <p:cNvPr id="88" name="직사각형 87"/>
          <p:cNvSpPr/>
          <p:nvPr/>
        </p:nvSpPr>
        <p:spPr>
          <a:xfrm>
            <a:off x="22321566" y="38986924"/>
            <a:ext cx="10480138" cy="824606"/>
          </a:xfrm>
          <a:prstGeom prst="rect">
            <a:avLst/>
          </a:prstGeom>
        </p:spPr>
        <p:txBody>
          <a:bodyPr wrap="square">
            <a:spAutoFit/>
          </a:bodyPr>
          <a:lstStyle/>
          <a:p>
            <a:pPr algn="ctr"/>
            <a:r>
              <a:rPr lang="en-US" altLang="ko-KR" sz="2300" b="1" dirty="0">
                <a:latin typeface="Times New Roman" panose="02020603050405020304" pitchFamily="18" charset="0"/>
              </a:rPr>
              <a:t>Figure 8.</a:t>
            </a:r>
            <a:r>
              <a:rPr lang="en-US" altLang="ko-KR" sz="2300" dirty="0">
                <a:latin typeface="Times New Roman" panose="02020603050405020304" pitchFamily="18" charset="0"/>
              </a:rPr>
              <a:t> Confocal microscope images of polyplexes of (A) Cells only, (B) PEI,</a:t>
            </a:r>
          </a:p>
          <a:p>
            <a:pPr algn="ctr"/>
            <a:r>
              <a:rPr lang="en-US" altLang="ko-KR" sz="2300" dirty="0">
                <a:latin typeface="Times New Roman" panose="02020603050405020304" pitchFamily="18" charset="0"/>
              </a:rPr>
              <a:t>(C) cPG2, (D) GRRRRH-cPG2 with pCN-Luci in NIH3T3 cells. </a:t>
            </a:r>
            <a:endParaRPr lang="ko-KR" altLang="en-US" sz="2300" dirty="0"/>
          </a:p>
        </p:txBody>
      </p:sp>
      <p:sp>
        <p:nvSpPr>
          <p:cNvPr id="99" name="Rectangle 222"/>
          <p:cNvSpPr>
            <a:spLocks noChangeArrowheads="1"/>
          </p:cNvSpPr>
          <p:nvPr/>
        </p:nvSpPr>
        <p:spPr bwMode="auto">
          <a:xfrm>
            <a:off x="22345034" y="27374095"/>
            <a:ext cx="10468258" cy="12478515"/>
          </a:xfrm>
          <a:prstGeom prst="rect">
            <a:avLst/>
          </a:prstGeom>
          <a:noFill/>
          <a:ln w="44450">
            <a:solidFill>
              <a:srgbClr val="003366"/>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kumimoji="1" sz="8600">
                <a:solidFill>
                  <a:schemeClr val="tx1"/>
                </a:solidFill>
                <a:latin typeface="굴림" panose="020B0600000101010101" pitchFamily="50" charset="-127"/>
                <a:ea typeface="굴림" panose="020B0600000101010101" pitchFamily="50" charset="-127"/>
              </a:defRPr>
            </a:lvl1pPr>
            <a:lvl2pPr marL="742950" indent="-285750" eaLnBrk="0" hangingPunct="0">
              <a:defRPr kumimoji="1" sz="8600">
                <a:solidFill>
                  <a:schemeClr val="tx1"/>
                </a:solidFill>
                <a:latin typeface="굴림" panose="020B0600000101010101" pitchFamily="50" charset="-127"/>
                <a:ea typeface="굴림" panose="020B0600000101010101" pitchFamily="50" charset="-127"/>
              </a:defRPr>
            </a:lvl2pPr>
            <a:lvl3pPr marL="1143000" indent="-228600" eaLnBrk="0" hangingPunct="0">
              <a:defRPr kumimoji="1" sz="8600">
                <a:solidFill>
                  <a:schemeClr val="tx1"/>
                </a:solidFill>
                <a:latin typeface="굴림" panose="020B0600000101010101" pitchFamily="50" charset="-127"/>
                <a:ea typeface="굴림" panose="020B0600000101010101" pitchFamily="50" charset="-127"/>
              </a:defRPr>
            </a:lvl3pPr>
            <a:lvl4pPr marL="1600200" indent="-228600" eaLnBrk="0" hangingPunct="0">
              <a:defRPr kumimoji="1" sz="8600">
                <a:solidFill>
                  <a:schemeClr val="tx1"/>
                </a:solidFill>
                <a:latin typeface="굴림" panose="020B0600000101010101" pitchFamily="50" charset="-127"/>
                <a:ea typeface="굴림" panose="020B0600000101010101" pitchFamily="50" charset="-127"/>
              </a:defRPr>
            </a:lvl4pPr>
            <a:lvl5pPr marL="2057400" indent="-228600" eaLnBrk="0" hangingPunct="0">
              <a:defRPr kumimoji="1" sz="8600">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9pPr>
          </a:lstStyle>
          <a:p>
            <a:pPr eaLnBrk="1" latinLnBrk="1" hangingPunct="1">
              <a:defRPr/>
            </a:pPr>
            <a:endParaRPr lang="ko-KR" altLang="en-US" sz="8252"/>
          </a:p>
        </p:txBody>
      </p:sp>
      <p:sp>
        <p:nvSpPr>
          <p:cNvPr id="105" name="Rectangle 222"/>
          <p:cNvSpPr>
            <a:spLocks noChangeArrowheads="1"/>
          </p:cNvSpPr>
          <p:nvPr/>
        </p:nvSpPr>
        <p:spPr bwMode="auto">
          <a:xfrm>
            <a:off x="82960" y="27374095"/>
            <a:ext cx="12435282" cy="12479738"/>
          </a:xfrm>
          <a:prstGeom prst="rect">
            <a:avLst/>
          </a:prstGeom>
          <a:noFill/>
          <a:ln w="44450">
            <a:solidFill>
              <a:srgbClr val="003366"/>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kumimoji="1" sz="8600">
                <a:solidFill>
                  <a:schemeClr val="tx1"/>
                </a:solidFill>
                <a:latin typeface="굴림" panose="020B0600000101010101" pitchFamily="50" charset="-127"/>
                <a:ea typeface="굴림" panose="020B0600000101010101" pitchFamily="50" charset="-127"/>
              </a:defRPr>
            </a:lvl1pPr>
            <a:lvl2pPr marL="742950" indent="-285750" eaLnBrk="0" hangingPunct="0">
              <a:defRPr kumimoji="1" sz="8600">
                <a:solidFill>
                  <a:schemeClr val="tx1"/>
                </a:solidFill>
                <a:latin typeface="굴림" panose="020B0600000101010101" pitchFamily="50" charset="-127"/>
                <a:ea typeface="굴림" panose="020B0600000101010101" pitchFamily="50" charset="-127"/>
              </a:defRPr>
            </a:lvl2pPr>
            <a:lvl3pPr marL="1143000" indent="-228600" eaLnBrk="0" hangingPunct="0">
              <a:defRPr kumimoji="1" sz="8600">
                <a:solidFill>
                  <a:schemeClr val="tx1"/>
                </a:solidFill>
                <a:latin typeface="굴림" panose="020B0600000101010101" pitchFamily="50" charset="-127"/>
                <a:ea typeface="굴림" panose="020B0600000101010101" pitchFamily="50" charset="-127"/>
              </a:defRPr>
            </a:lvl3pPr>
            <a:lvl4pPr marL="1600200" indent="-228600" eaLnBrk="0" hangingPunct="0">
              <a:defRPr kumimoji="1" sz="8600">
                <a:solidFill>
                  <a:schemeClr val="tx1"/>
                </a:solidFill>
                <a:latin typeface="굴림" panose="020B0600000101010101" pitchFamily="50" charset="-127"/>
                <a:ea typeface="굴림" panose="020B0600000101010101" pitchFamily="50" charset="-127"/>
              </a:defRPr>
            </a:lvl4pPr>
            <a:lvl5pPr marL="2057400" indent="-228600" eaLnBrk="0" hangingPunct="0">
              <a:defRPr kumimoji="1" sz="8600">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9pPr>
          </a:lstStyle>
          <a:p>
            <a:pPr eaLnBrk="1" latinLnBrk="1" hangingPunct="1">
              <a:defRPr/>
            </a:pPr>
            <a:endParaRPr lang="ko-KR" altLang="en-US" sz="8252"/>
          </a:p>
        </p:txBody>
      </p:sp>
      <p:sp>
        <p:nvSpPr>
          <p:cNvPr id="61" name="직사각형 60"/>
          <p:cNvSpPr/>
          <p:nvPr/>
        </p:nvSpPr>
        <p:spPr>
          <a:xfrm>
            <a:off x="23506520" y="26914710"/>
            <a:ext cx="9256484" cy="451983"/>
          </a:xfrm>
          <a:prstGeom prst="rect">
            <a:avLst/>
          </a:prstGeom>
        </p:spPr>
        <p:txBody>
          <a:bodyPr wrap="square">
            <a:spAutoFit/>
          </a:bodyPr>
          <a:lstStyle/>
          <a:p>
            <a:pPr algn="ctr"/>
            <a:r>
              <a:rPr lang="en-US" altLang="ko-KR" sz="2337" b="1" dirty="0">
                <a:latin typeface="Times New Roman" panose="02020603050405020304" pitchFamily="18" charset="0"/>
              </a:rPr>
              <a:t>Figure 5. </a:t>
            </a:r>
            <a:r>
              <a:rPr lang="en-US" altLang="ko-KR" sz="2337" dirty="0">
                <a:latin typeface="Times New Roman" panose="02020603050405020304" pitchFamily="18" charset="0"/>
              </a:rPr>
              <a:t>STEM (-in-SEM) images and EDS analysis of polyplexes. </a:t>
            </a:r>
            <a:endParaRPr lang="ko-KR" altLang="en-US" sz="2337" dirty="0"/>
          </a:p>
        </p:txBody>
      </p:sp>
      <p:pic>
        <p:nvPicPr>
          <p:cNvPr id="8" name="그림 7">
            <a:extLst>
              <a:ext uri="{FF2B5EF4-FFF2-40B4-BE49-F238E27FC236}">
                <a16:creationId xmlns:a16="http://schemas.microsoft.com/office/drawing/2014/main" id="{F05C25BB-6C36-4557-9A60-233CD7E23FF4}"/>
              </a:ext>
            </a:extLst>
          </p:cNvPr>
          <p:cNvPicPr>
            <a:picLocks noChangeAspect="1"/>
          </p:cNvPicPr>
          <p:nvPr/>
        </p:nvPicPr>
        <p:blipFill>
          <a:blip r:embed="rId8"/>
          <a:stretch>
            <a:fillRect/>
          </a:stretch>
        </p:blipFill>
        <p:spPr>
          <a:xfrm>
            <a:off x="123664" y="153772"/>
            <a:ext cx="5806780" cy="5654163"/>
          </a:xfrm>
          <a:prstGeom prst="rect">
            <a:avLst/>
          </a:prstGeom>
        </p:spPr>
      </p:pic>
      <p:pic>
        <p:nvPicPr>
          <p:cNvPr id="11" name="그림 10">
            <a:extLst>
              <a:ext uri="{FF2B5EF4-FFF2-40B4-BE49-F238E27FC236}">
                <a16:creationId xmlns:a16="http://schemas.microsoft.com/office/drawing/2014/main" id="{95E30AC2-E01C-4836-8EE2-627E237D9F6B}"/>
              </a:ext>
            </a:extLst>
          </p:cNvPr>
          <p:cNvPicPr>
            <a:picLocks noChangeAspect="1"/>
          </p:cNvPicPr>
          <p:nvPr/>
        </p:nvPicPr>
        <p:blipFill>
          <a:blip r:embed="rId9"/>
          <a:stretch>
            <a:fillRect/>
          </a:stretch>
        </p:blipFill>
        <p:spPr>
          <a:xfrm>
            <a:off x="22558942" y="7599928"/>
            <a:ext cx="2977773" cy="700344"/>
          </a:xfrm>
          <a:prstGeom prst="rect">
            <a:avLst/>
          </a:prstGeom>
        </p:spPr>
      </p:pic>
      <p:pic>
        <p:nvPicPr>
          <p:cNvPr id="12" name="그림 11">
            <a:extLst>
              <a:ext uri="{FF2B5EF4-FFF2-40B4-BE49-F238E27FC236}">
                <a16:creationId xmlns:a16="http://schemas.microsoft.com/office/drawing/2014/main" id="{FA6F1364-F995-4A2C-9A50-1068F8BAE5B7}"/>
              </a:ext>
            </a:extLst>
          </p:cNvPr>
          <p:cNvPicPr>
            <a:picLocks noChangeAspect="1"/>
          </p:cNvPicPr>
          <p:nvPr/>
        </p:nvPicPr>
        <p:blipFill>
          <a:blip r:embed="rId10"/>
          <a:stretch>
            <a:fillRect/>
          </a:stretch>
        </p:blipFill>
        <p:spPr>
          <a:xfrm>
            <a:off x="18012950" y="10957451"/>
            <a:ext cx="4097872" cy="1437802"/>
          </a:xfrm>
          <a:prstGeom prst="rect">
            <a:avLst/>
          </a:prstGeom>
        </p:spPr>
      </p:pic>
      <p:pic>
        <p:nvPicPr>
          <p:cNvPr id="13" name="그림 12">
            <a:extLst>
              <a:ext uri="{FF2B5EF4-FFF2-40B4-BE49-F238E27FC236}">
                <a16:creationId xmlns:a16="http://schemas.microsoft.com/office/drawing/2014/main" id="{339720DC-051E-4DAC-AF80-02C22E577E0B}"/>
              </a:ext>
            </a:extLst>
          </p:cNvPr>
          <p:cNvPicPr>
            <a:picLocks noChangeAspect="1"/>
          </p:cNvPicPr>
          <p:nvPr/>
        </p:nvPicPr>
        <p:blipFill>
          <a:blip r:embed="rId11"/>
          <a:stretch>
            <a:fillRect/>
          </a:stretch>
        </p:blipFill>
        <p:spPr>
          <a:xfrm>
            <a:off x="25947964" y="10883512"/>
            <a:ext cx="6767044" cy="2656326"/>
          </a:xfrm>
          <a:prstGeom prst="rect">
            <a:avLst/>
          </a:prstGeom>
        </p:spPr>
      </p:pic>
      <p:sp>
        <p:nvSpPr>
          <p:cNvPr id="91" name="TextBox 90">
            <a:extLst>
              <a:ext uri="{FF2B5EF4-FFF2-40B4-BE49-F238E27FC236}">
                <a16:creationId xmlns:a16="http://schemas.microsoft.com/office/drawing/2014/main" id="{12BC6499-7BFA-4EBB-BCED-FA30542D3969}"/>
              </a:ext>
            </a:extLst>
          </p:cNvPr>
          <p:cNvSpPr txBox="1"/>
          <p:nvPr/>
        </p:nvSpPr>
        <p:spPr>
          <a:xfrm>
            <a:off x="23805038" y="8375036"/>
            <a:ext cx="785127" cy="923330"/>
          </a:xfrm>
          <a:prstGeom prst="rect">
            <a:avLst/>
          </a:prstGeom>
          <a:noFill/>
        </p:spPr>
        <p:txBody>
          <a:bodyPr wrap="square" rtlCol="0">
            <a:spAutoFit/>
          </a:bodyPr>
          <a:lstStyle/>
          <a:p>
            <a:pPr algn="ctr"/>
            <a:r>
              <a:rPr lang="en-US" altLang="ko-KR" sz="1800" b="1" dirty="0">
                <a:latin typeface="Times New Roman" panose="02020603050405020304" pitchFamily="18" charset="0"/>
                <a:cs typeface="Times New Roman" panose="02020603050405020304" pitchFamily="18" charset="0"/>
              </a:rPr>
              <a:t>cPG0 </a:t>
            </a:r>
          </a:p>
          <a:p>
            <a:pPr algn="ctr"/>
            <a:r>
              <a:rPr lang="en-US" altLang="ko-KR" sz="1800" b="1" dirty="0">
                <a:latin typeface="Times New Roman" panose="02020603050405020304" pitchFamily="18" charset="0"/>
                <a:cs typeface="Times New Roman" panose="02020603050405020304" pitchFamily="18" charset="0"/>
              </a:rPr>
              <a:t>cPG1 </a:t>
            </a:r>
          </a:p>
          <a:p>
            <a:pPr algn="ctr"/>
            <a:r>
              <a:rPr lang="en-US" altLang="ko-KR" sz="1800" b="1" dirty="0">
                <a:latin typeface="Times New Roman" panose="02020603050405020304" pitchFamily="18" charset="0"/>
                <a:cs typeface="Times New Roman" panose="02020603050405020304" pitchFamily="18" charset="0"/>
              </a:rPr>
              <a:t>cPG2</a:t>
            </a:r>
            <a:endParaRPr lang="ko-KR" altLang="en-US" sz="1800" b="1" dirty="0">
              <a:latin typeface="Times New Roman" panose="02020603050405020304" pitchFamily="18" charset="0"/>
              <a:cs typeface="Times New Roman" panose="02020603050405020304" pitchFamily="18" charset="0"/>
            </a:endParaRPr>
          </a:p>
        </p:txBody>
      </p:sp>
      <p:sp>
        <p:nvSpPr>
          <p:cNvPr id="93" name="TextBox 92">
            <a:extLst>
              <a:ext uri="{FF2B5EF4-FFF2-40B4-BE49-F238E27FC236}">
                <a16:creationId xmlns:a16="http://schemas.microsoft.com/office/drawing/2014/main" id="{256E1659-C136-416A-9B42-C3589B3D17E8}"/>
              </a:ext>
            </a:extLst>
          </p:cNvPr>
          <p:cNvSpPr txBox="1"/>
          <p:nvPr/>
        </p:nvSpPr>
        <p:spPr>
          <a:xfrm rot="19221176">
            <a:off x="19296836" y="8574589"/>
            <a:ext cx="2101948" cy="1218282"/>
          </a:xfrm>
          <a:prstGeom prst="rect">
            <a:avLst/>
          </a:prstGeom>
          <a:noFill/>
        </p:spPr>
        <p:txBody>
          <a:bodyPr wrap="square" rtlCol="0">
            <a:spAutoFit/>
          </a:bodyPr>
          <a:lstStyle/>
          <a:p>
            <a:pPr algn="ctr"/>
            <a:r>
              <a:rPr lang="en-US" altLang="ko-KR" sz="1800" b="1" dirty="0" err="1">
                <a:latin typeface="Times New Roman" panose="02020603050405020304" pitchFamily="18" charset="0"/>
                <a:cs typeface="Times New Roman" panose="02020603050405020304" pitchFamily="18" charset="0"/>
              </a:rPr>
              <a:t>Fmoc</a:t>
            </a:r>
            <a:r>
              <a:rPr lang="en-US" altLang="ko-KR" sz="1800" b="1" dirty="0">
                <a:latin typeface="Times New Roman" panose="02020603050405020304" pitchFamily="18" charset="0"/>
                <a:cs typeface="Times New Roman" panose="02020603050405020304" pitchFamily="18" charset="0"/>
              </a:rPr>
              <a:t>-His(</a:t>
            </a:r>
            <a:r>
              <a:rPr lang="en-US" altLang="ko-KR" sz="1800" b="1" dirty="0" err="1">
                <a:latin typeface="Times New Roman" panose="02020603050405020304" pitchFamily="18" charset="0"/>
                <a:cs typeface="Times New Roman" panose="02020603050405020304" pitchFamily="18" charset="0"/>
              </a:rPr>
              <a:t>trt</a:t>
            </a:r>
            <a:r>
              <a:rPr lang="en-US" altLang="ko-KR" sz="1800" b="1" dirty="0">
                <a:latin typeface="Times New Roman" panose="02020603050405020304" pitchFamily="18" charset="0"/>
                <a:cs typeface="Times New Roman" panose="02020603050405020304" pitchFamily="18" charset="0"/>
              </a:rPr>
              <a:t>)-OH</a:t>
            </a:r>
          </a:p>
          <a:p>
            <a:pPr algn="ctr"/>
            <a:r>
              <a:rPr lang="en-US" altLang="ko-KR" sz="1800" b="1" dirty="0" err="1">
                <a:latin typeface="Times New Roman" panose="02020603050405020304" pitchFamily="18" charset="0"/>
                <a:cs typeface="Times New Roman" panose="02020603050405020304" pitchFamily="18" charset="0"/>
              </a:rPr>
              <a:t>HOBt</a:t>
            </a:r>
            <a:endParaRPr lang="en-US" altLang="ko-KR" sz="1800" b="1" dirty="0">
              <a:latin typeface="Times New Roman" panose="02020603050405020304" pitchFamily="18" charset="0"/>
              <a:cs typeface="Times New Roman" panose="02020603050405020304" pitchFamily="18" charset="0"/>
            </a:endParaRPr>
          </a:p>
          <a:p>
            <a:pPr algn="ctr"/>
            <a:r>
              <a:rPr lang="en-US" altLang="ko-KR" sz="1800" b="1" dirty="0">
                <a:latin typeface="Times New Roman" panose="02020603050405020304" pitchFamily="18" charset="0"/>
                <a:cs typeface="Times New Roman" panose="02020603050405020304" pitchFamily="18" charset="0"/>
              </a:rPr>
              <a:t>HBTU</a:t>
            </a:r>
          </a:p>
          <a:p>
            <a:pPr algn="ctr"/>
            <a:r>
              <a:rPr lang="en-US" altLang="ko-KR" sz="1800" b="1" dirty="0">
                <a:latin typeface="Times New Roman" panose="02020603050405020304" pitchFamily="18" charset="0"/>
                <a:cs typeface="Times New Roman" panose="02020603050405020304" pitchFamily="18" charset="0"/>
              </a:rPr>
              <a:t>DIPEA</a:t>
            </a:r>
            <a:endParaRPr lang="ko-KR" altLang="en-US" sz="1800" b="1" dirty="0">
              <a:latin typeface="Times New Roman" panose="02020603050405020304" pitchFamily="18" charset="0"/>
              <a:cs typeface="Times New Roman" panose="02020603050405020304" pitchFamily="18" charset="0"/>
            </a:endParaRPr>
          </a:p>
        </p:txBody>
      </p:sp>
      <p:sp>
        <p:nvSpPr>
          <p:cNvPr id="94" name="TextBox 93">
            <a:extLst>
              <a:ext uri="{FF2B5EF4-FFF2-40B4-BE49-F238E27FC236}">
                <a16:creationId xmlns:a16="http://schemas.microsoft.com/office/drawing/2014/main" id="{D8161568-DBC7-47F2-9FCE-D7AF28A50476}"/>
              </a:ext>
            </a:extLst>
          </p:cNvPr>
          <p:cNvSpPr txBox="1"/>
          <p:nvPr/>
        </p:nvSpPr>
        <p:spPr>
          <a:xfrm>
            <a:off x="18886345" y="12412251"/>
            <a:ext cx="2101947" cy="936795"/>
          </a:xfrm>
          <a:prstGeom prst="rect">
            <a:avLst/>
          </a:prstGeom>
          <a:noFill/>
        </p:spPr>
        <p:txBody>
          <a:bodyPr wrap="square" rtlCol="0">
            <a:spAutoFit/>
          </a:bodyPr>
          <a:lstStyle/>
          <a:p>
            <a:pPr algn="ctr"/>
            <a:r>
              <a:rPr lang="en-US" altLang="ko-KR" sz="1800" b="1" dirty="0">
                <a:latin typeface="Times New Roman" panose="02020603050405020304" pitchFamily="18" charset="0"/>
                <a:cs typeface="Times New Roman" panose="02020603050405020304" pitchFamily="18" charset="0"/>
              </a:rPr>
              <a:t>Protected H-cPG0</a:t>
            </a:r>
          </a:p>
          <a:p>
            <a:pPr algn="ctr"/>
            <a:r>
              <a:rPr lang="en-US" altLang="ko-KR" sz="1800" b="1" dirty="0">
                <a:latin typeface="Times New Roman" panose="02020603050405020304" pitchFamily="18" charset="0"/>
                <a:cs typeface="Times New Roman" panose="02020603050405020304" pitchFamily="18" charset="0"/>
              </a:rPr>
              <a:t>Protected H-cPG1</a:t>
            </a:r>
          </a:p>
          <a:p>
            <a:pPr algn="ctr"/>
            <a:r>
              <a:rPr lang="en-US" altLang="ko-KR" sz="1800" b="1" dirty="0">
                <a:latin typeface="Times New Roman" panose="02020603050405020304" pitchFamily="18" charset="0"/>
                <a:cs typeface="Times New Roman" panose="02020603050405020304" pitchFamily="18" charset="0"/>
              </a:rPr>
              <a:t>Protected H-cPG2</a:t>
            </a:r>
            <a:endParaRPr lang="ko-KR" altLang="en-US" sz="1800" b="1" dirty="0">
              <a:latin typeface="Times New Roman" panose="02020603050405020304" pitchFamily="18" charset="0"/>
              <a:cs typeface="Times New Roman" panose="02020603050405020304" pitchFamily="18" charset="0"/>
            </a:endParaRPr>
          </a:p>
        </p:txBody>
      </p:sp>
      <p:sp>
        <p:nvSpPr>
          <p:cNvPr id="96" name="TextBox 95">
            <a:extLst>
              <a:ext uri="{FF2B5EF4-FFF2-40B4-BE49-F238E27FC236}">
                <a16:creationId xmlns:a16="http://schemas.microsoft.com/office/drawing/2014/main" id="{D73989A4-400C-4CE2-853F-8EA59AD39267}"/>
              </a:ext>
            </a:extLst>
          </p:cNvPr>
          <p:cNvSpPr txBox="1"/>
          <p:nvPr/>
        </p:nvSpPr>
        <p:spPr>
          <a:xfrm>
            <a:off x="22822120" y="10395743"/>
            <a:ext cx="2361127" cy="1499770"/>
          </a:xfrm>
          <a:prstGeom prst="rect">
            <a:avLst/>
          </a:prstGeom>
          <a:noFill/>
        </p:spPr>
        <p:txBody>
          <a:bodyPr wrap="square" rtlCol="0">
            <a:spAutoFit/>
          </a:bodyPr>
          <a:lstStyle/>
          <a:p>
            <a:r>
              <a:rPr lang="en-US" altLang="ko-KR" sz="1800" b="1" dirty="0">
                <a:latin typeface="Times New Roman" panose="02020603050405020304" pitchFamily="18" charset="0"/>
                <a:cs typeface="Times New Roman" panose="02020603050405020304" pitchFamily="18" charset="0"/>
              </a:rPr>
              <a:t>1.Fmoc-Arg(</a:t>
            </a:r>
            <a:r>
              <a:rPr lang="en-US" altLang="ko-KR" sz="1800" b="1" dirty="0" err="1">
                <a:latin typeface="Times New Roman" panose="02020603050405020304" pitchFamily="18" charset="0"/>
                <a:cs typeface="Times New Roman" panose="02020603050405020304" pitchFamily="18" charset="0"/>
              </a:rPr>
              <a:t>pbf</a:t>
            </a:r>
            <a:r>
              <a:rPr lang="en-US" altLang="ko-KR" sz="1800" b="1" dirty="0">
                <a:latin typeface="Times New Roman" panose="02020603050405020304" pitchFamily="18" charset="0"/>
                <a:cs typeface="Times New Roman" panose="02020603050405020304" pitchFamily="18" charset="0"/>
              </a:rPr>
              <a:t>)-OH</a:t>
            </a:r>
          </a:p>
          <a:p>
            <a:r>
              <a:rPr lang="en-US" altLang="ko-KR" sz="1800" b="1" dirty="0">
                <a:latin typeface="Times New Roman" panose="02020603050405020304" pitchFamily="18" charset="0"/>
                <a:cs typeface="Times New Roman" panose="02020603050405020304" pitchFamily="18" charset="0"/>
              </a:rPr>
              <a:t>2.Fmoc-Arg(</a:t>
            </a:r>
            <a:r>
              <a:rPr lang="en-US" altLang="ko-KR" sz="1800" b="1" dirty="0" err="1">
                <a:latin typeface="Times New Roman" panose="02020603050405020304" pitchFamily="18" charset="0"/>
                <a:cs typeface="Times New Roman" panose="02020603050405020304" pitchFamily="18" charset="0"/>
              </a:rPr>
              <a:t>pbf</a:t>
            </a:r>
            <a:r>
              <a:rPr lang="en-US" altLang="ko-KR" sz="1800" b="1" dirty="0">
                <a:latin typeface="Times New Roman" panose="02020603050405020304" pitchFamily="18" charset="0"/>
                <a:cs typeface="Times New Roman" panose="02020603050405020304" pitchFamily="18" charset="0"/>
              </a:rPr>
              <a:t>)-OH</a:t>
            </a:r>
          </a:p>
          <a:p>
            <a:r>
              <a:rPr lang="en-US" altLang="ko-KR" sz="1800" b="1" dirty="0">
                <a:latin typeface="Times New Roman" panose="02020603050405020304" pitchFamily="18" charset="0"/>
                <a:cs typeface="Times New Roman" panose="02020603050405020304" pitchFamily="18" charset="0"/>
              </a:rPr>
              <a:t>3.Fmoc-Arg(</a:t>
            </a:r>
            <a:r>
              <a:rPr lang="en-US" altLang="ko-KR" sz="1800" b="1" dirty="0" err="1">
                <a:latin typeface="Times New Roman" panose="02020603050405020304" pitchFamily="18" charset="0"/>
                <a:cs typeface="Times New Roman" panose="02020603050405020304" pitchFamily="18" charset="0"/>
              </a:rPr>
              <a:t>pbf</a:t>
            </a:r>
            <a:r>
              <a:rPr lang="en-US" altLang="ko-KR" sz="1800" b="1" dirty="0">
                <a:latin typeface="Times New Roman" panose="02020603050405020304" pitchFamily="18" charset="0"/>
                <a:cs typeface="Times New Roman" panose="02020603050405020304" pitchFamily="18" charset="0"/>
              </a:rPr>
              <a:t>)-OH</a:t>
            </a:r>
          </a:p>
          <a:p>
            <a:r>
              <a:rPr lang="en-US" altLang="ko-KR" sz="1800" b="1" dirty="0">
                <a:latin typeface="Times New Roman" panose="02020603050405020304" pitchFamily="18" charset="0"/>
                <a:cs typeface="Times New Roman" panose="02020603050405020304" pitchFamily="18" charset="0"/>
              </a:rPr>
              <a:t>4.Fmoc-Arg(</a:t>
            </a:r>
            <a:r>
              <a:rPr lang="en-US" altLang="ko-KR" sz="1800" b="1" dirty="0" err="1">
                <a:latin typeface="Times New Roman" panose="02020603050405020304" pitchFamily="18" charset="0"/>
                <a:cs typeface="Times New Roman" panose="02020603050405020304" pitchFamily="18" charset="0"/>
              </a:rPr>
              <a:t>pbf</a:t>
            </a:r>
            <a:r>
              <a:rPr lang="en-US" altLang="ko-KR" sz="1800" b="1" dirty="0">
                <a:latin typeface="Times New Roman" panose="02020603050405020304" pitchFamily="18" charset="0"/>
                <a:cs typeface="Times New Roman" panose="02020603050405020304" pitchFamily="18" charset="0"/>
              </a:rPr>
              <a:t>)-OH</a:t>
            </a:r>
          </a:p>
          <a:p>
            <a:r>
              <a:rPr lang="en-US" altLang="ko-KR" sz="1800" b="1" dirty="0">
                <a:latin typeface="Times New Roman" panose="02020603050405020304" pitchFamily="18" charset="0"/>
                <a:cs typeface="Times New Roman" panose="02020603050405020304" pitchFamily="18" charset="0"/>
              </a:rPr>
              <a:t>5.Fmoc-Gly-OH</a:t>
            </a:r>
          </a:p>
        </p:txBody>
      </p:sp>
      <p:sp>
        <p:nvSpPr>
          <p:cNvPr id="97" name="TextBox 96">
            <a:extLst>
              <a:ext uri="{FF2B5EF4-FFF2-40B4-BE49-F238E27FC236}">
                <a16:creationId xmlns:a16="http://schemas.microsoft.com/office/drawing/2014/main" id="{89CAA194-D610-43E0-9D49-D34BA335302F}"/>
              </a:ext>
            </a:extLst>
          </p:cNvPr>
          <p:cNvSpPr txBox="1"/>
          <p:nvPr/>
        </p:nvSpPr>
        <p:spPr>
          <a:xfrm>
            <a:off x="22903110" y="11961542"/>
            <a:ext cx="2074756" cy="936795"/>
          </a:xfrm>
          <a:prstGeom prst="rect">
            <a:avLst/>
          </a:prstGeom>
          <a:noFill/>
        </p:spPr>
        <p:txBody>
          <a:bodyPr wrap="square" rtlCol="0">
            <a:spAutoFit/>
          </a:bodyPr>
          <a:lstStyle/>
          <a:p>
            <a:pPr algn="ctr"/>
            <a:r>
              <a:rPr lang="en-US" altLang="ko-KR" sz="1800" b="1" dirty="0">
                <a:latin typeface="Times New Roman" panose="02020603050405020304" pitchFamily="18" charset="0"/>
                <a:cs typeface="Times New Roman" panose="02020603050405020304" pitchFamily="18" charset="0"/>
              </a:rPr>
              <a:t>Repeat </a:t>
            </a:r>
          </a:p>
          <a:p>
            <a:pPr algn="ctr"/>
            <a:r>
              <a:rPr lang="en-US" altLang="ko-KR" sz="1800" b="1" dirty="0" err="1">
                <a:latin typeface="Times New Roman" panose="02020603050405020304" pitchFamily="18" charset="0"/>
                <a:cs typeface="Times New Roman" panose="02020603050405020304" pitchFamily="18" charset="0"/>
              </a:rPr>
              <a:t>Fmoc</a:t>
            </a:r>
            <a:r>
              <a:rPr lang="en-US" altLang="ko-KR" sz="1800" b="1" dirty="0">
                <a:latin typeface="Times New Roman" panose="02020603050405020304" pitchFamily="18" charset="0"/>
                <a:cs typeface="Times New Roman" panose="02020603050405020304" pitchFamily="18" charset="0"/>
              </a:rPr>
              <a:t> </a:t>
            </a:r>
            <a:r>
              <a:rPr lang="en-US" altLang="ko-KR" sz="1800" b="1" dirty="0" err="1">
                <a:latin typeface="Times New Roman" panose="02020603050405020304" pitchFamily="18" charset="0"/>
                <a:cs typeface="Times New Roman" panose="02020603050405020304" pitchFamily="18" charset="0"/>
              </a:rPr>
              <a:t>deprotection</a:t>
            </a:r>
            <a:endParaRPr lang="en-US" altLang="ko-KR" sz="1800" b="1" dirty="0">
              <a:latin typeface="Times New Roman" panose="02020603050405020304" pitchFamily="18" charset="0"/>
              <a:cs typeface="Times New Roman" panose="02020603050405020304" pitchFamily="18" charset="0"/>
            </a:endParaRPr>
          </a:p>
          <a:p>
            <a:pPr algn="ctr"/>
            <a:r>
              <a:rPr lang="en-US" altLang="ko-KR" sz="1800" b="1" dirty="0">
                <a:latin typeface="Times New Roman" panose="02020603050405020304" pitchFamily="18" charset="0"/>
                <a:cs typeface="Times New Roman" panose="02020603050405020304" pitchFamily="18" charset="0"/>
              </a:rPr>
              <a:t>and conjugation</a:t>
            </a:r>
            <a:endParaRPr lang="ko-KR" altLang="en-US" sz="1800" b="1" dirty="0">
              <a:latin typeface="Times New Roman" panose="02020603050405020304" pitchFamily="18" charset="0"/>
              <a:cs typeface="Times New Roman" panose="02020603050405020304" pitchFamily="18" charset="0"/>
            </a:endParaRPr>
          </a:p>
        </p:txBody>
      </p:sp>
      <p:sp>
        <p:nvSpPr>
          <p:cNvPr id="108" name="TextBox 107">
            <a:extLst>
              <a:ext uri="{FF2B5EF4-FFF2-40B4-BE49-F238E27FC236}">
                <a16:creationId xmlns:a16="http://schemas.microsoft.com/office/drawing/2014/main" id="{6C0C69CF-45EA-4981-B19D-557FB08E57A4}"/>
              </a:ext>
            </a:extLst>
          </p:cNvPr>
          <p:cNvSpPr txBox="1"/>
          <p:nvPr/>
        </p:nvSpPr>
        <p:spPr>
          <a:xfrm>
            <a:off x="27120171" y="12398175"/>
            <a:ext cx="1850837" cy="936795"/>
          </a:xfrm>
          <a:prstGeom prst="rect">
            <a:avLst/>
          </a:prstGeom>
          <a:noFill/>
        </p:spPr>
        <p:txBody>
          <a:bodyPr wrap="square" rtlCol="0">
            <a:spAutoFit/>
          </a:bodyPr>
          <a:lstStyle/>
          <a:p>
            <a:pPr algn="ctr"/>
            <a:r>
              <a:rPr lang="en-US" altLang="ko-KR" sz="1800" b="1" dirty="0">
                <a:latin typeface="Times New Roman" panose="02020603050405020304" pitchFamily="18" charset="0"/>
                <a:cs typeface="Times New Roman" panose="02020603050405020304" pitchFamily="18" charset="0"/>
              </a:rPr>
              <a:t>GRRRRH-cPG0</a:t>
            </a:r>
          </a:p>
          <a:p>
            <a:pPr algn="ctr"/>
            <a:r>
              <a:rPr lang="en-US" altLang="ko-KR" sz="1800" b="1" dirty="0">
                <a:latin typeface="Times New Roman" panose="02020603050405020304" pitchFamily="18" charset="0"/>
                <a:cs typeface="Times New Roman" panose="02020603050405020304" pitchFamily="18" charset="0"/>
              </a:rPr>
              <a:t>GRRRRH-cPG1</a:t>
            </a:r>
          </a:p>
          <a:p>
            <a:pPr algn="ctr"/>
            <a:r>
              <a:rPr lang="en-US" altLang="ko-KR" sz="1800" b="1" dirty="0">
                <a:latin typeface="Times New Roman" panose="02020603050405020304" pitchFamily="18" charset="0"/>
                <a:cs typeface="Times New Roman" panose="02020603050405020304" pitchFamily="18" charset="0"/>
              </a:rPr>
              <a:t>GRRRRH-cPG2</a:t>
            </a:r>
          </a:p>
        </p:txBody>
      </p:sp>
      <p:sp>
        <p:nvSpPr>
          <p:cNvPr id="109" name="오른쪽 화살표 40">
            <a:extLst>
              <a:ext uri="{FF2B5EF4-FFF2-40B4-BE49-F238E27FC236}">
                <a16:creationId xmlns:a16="http://schemas.microsoft.com/office/drawing/2014/main" id="{E544A845-FC66-4553-95B6-83EFE17ECA55}"/>
              </a:ext>
            </a:extLst>
          </p:cNvPr>
          <p:cNvSpPr/>
          <p:nvPr/>
        </p:nvSpPr>
        <p:spPr>
          <a:xfrm>
            <a:off x="22496804" y="11724119"/>
            <a:ext cx="2887369" cy="412044"/>
          </a:xfrm>
          <a:prstGeom prst="rightArrow">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8987" dirty="0"/>
          </a:p>
        </p:txBody>
      </p:sp>
      <p:pic>
        <p:nvPicPr>
          <p:cNvPr id="120" name="그림 119" descr="별, 어두운, 밤하늘이(가) 표시된 사진&#10;&#10;자동 생성된 설명">
            <a:extLst>
              <a:ext uri="{FF2B5EF4-FFF2-40B4-BE49-F238E27FC236}">
                <a16:creationId xmlns:a16="http://schemas.microsoft.com/office/drawing/2014/main" id="{7D07E95C-1170-4F63-918D-C596C6787CE4}"/>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3529163" y="36240188"/>
            <a:ext cx="8100000" cy="2700000"/>
          </a:xfrm>
          <a:prstGeom prst="rect">
            <a:avLst/>
          </a:prstGeom>
        </p:spPr>
      </p:pic>
      <p:pic>
        <p:nvPicPr>
          <p:cNvPr id="121" name="그림 120">
            <a:extLst>
              <a:ext uri="{FF2B5EF4-FFF2-40B4-BE49-F238E27FC236}">
                <a16:creationId xmlns:a16="http://schemas.microsoft.com/office/drawing/2014/main" id="{71B1C6CD-9FCA-43EE-AF7A-672C0529667A}"/>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3528671" y="33550356"/>
            <a:ext cx="8099998" cy="2700000"/>
          </a:xfrm>
          <a:prstGeom prst="rect">
            <a:avLst/>
          </a:prstGeom>
        </p:spPr>
      </p:pic>
      <p:pic>
        <p:nvPicPr>
          <p:cNvPr id="122" name="그림 121">
            <a:extLst>
              <a:ext uri="{FF2B5EF4-FFF2-40B4-BE49-F238E27FC236}">
                <a16:creationId xmlns:a16="http://schemas.microsoft.com/office/drawing/2014/main" id="{ED88BC63-1DEC-420F-9188-252BD83C0755}"/>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23528669" y="28133274"/>
            <a:ext cx="8100000" cy="2700000"/>
          </a:xfrm>
          <a:prstGeom prst="rect">
            <a:avLst/>
          </a:prstGeom>
        </p:spPr>
      </p:pic>
      <p:pic>
        <p:nvPicPr>
          <p:cNvPr id="123" name="그림 122">
            <a:extLst>
              <a:ext uri="{FF2B5EF4-FFF2-40B4-BE49-F238E27FC236}">
                <a16:creationId xmlns:a16="http://schemas.microsoft.com/office/drawing/2014/main" id="{5E2E6734-2EF0-4618-AAB4-C4B3E97FA4A8}"/>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23528669" y="30845022"/>
            <a:ext cx="8100000" cy="2700000"/>
          </a:xfrm>
          <a:prstGeom prst="rect">
            <a:avLst/>
          </a:prstGeom>
        </p:spPr>
      </p:pic>
      <p:sp>
        <p:nvSpPr>
          <p:cNvPr id="124" name="TextBox 123">
            <a:extLst>
              <a:ext uri="{FF2B5EF4-FFF2-40B4-BE49-F238E27FC236}">
                <a16:creationId xmlns:a16="http://schemas.microsoft.com/office/drawing/2014/main" id="{5E80A6F9-9F6D-4B64-8DEA-3BA4C324A97F}"/>
              </a:ext>
            </a:extLst>
          </p:cNvPr>
          <p:cNvSpPr txBox="1"/>
          <p:nvPr/>
        </p:nvSpPr>
        <p:spPr>
          <a:xfrm>
            <a:off x="23701586" y="27380186"/>
            <a:ext cx="2375386" cy="811632"/>
          </a:xfrm>
          <a:prstGeom prst="rect">
            <a:avLst/>
          </a:prstGeom>
          <a:noFill/>
        </p:spPr>
        <p:txBody>
          <a:bodyPr wrap="square" rtlCol="0">
            <a:spAutoFit/>
          </a:bodyPr>
          <a:lstStyle/>
          <a:p>
            <a:pPr algn="ctr"/>
            <a:r>
              <a:rPr lang="en-US" altLang="ko-KR" sz="2337" b="1" dirty="0" err="1">
                <a:latin typeface="Times New Roman" panose="02020603050405020304" pitchFamily="18" charset="0"/>
                <a:cs typeface="Times New Roman" panose="02020603050405020304" pitchFamily="18" charset="0"/>
              </a:rPr>
              <a:t>pDNA</a:t>
            </a:r>
            <a:r>
              <a:rPr lang="en-US" altLang="ko-KR" sz="2337" b="1" dirty="0">
                <a:latin typeface="Times New Roman" panose="02020603050405020304" pitchFamily="18" charset="0"/>
                <a:cs typeface="Times New Roman" panose="02020603050405020304" pitchFamily="18" charset="0"/>
              </a:rPr>
              <a:t> </a:t>
            </a:r>
          </a:p>
          <a:p>
            <a:pPr algn="ctr"/>
            <a:r>
              <a:rPr lang="en-US" altLang="ko-KR" sz="2337" b="1" dirty="0">
                <a:latin typeface="Times New Roman" panose="02020603050405020304" pitchFamily="18" charset="0"/>
                <a:cs typeface="Times New Roman" panose="02020603050405020304" pitchFamily="18" charset="0"/>
              </a:rPr>
              <a:t>(Alexa Fluor546)</a:t>
            </a:r>
            <a:endParaRPr lang="ko-KR" altLang="en-US" sz="2337" b="1" dirty="0">
              <a:latin typeface="Times New Roman" panose="02020603050405020304" pitchFamily="18" charset="0"/>
              <a:cs typeface="Times New Roman" panose="02020603050405020304" pitchFamily="18" charset="0"/>
            </a:endParaRPr>
          </a:p>
        </p:txBody>
      </p:sp>
      <p:sp>
        <p:nvSpPr>
          <p:cNvPr id="125" name="TextBox 124">
            <a:extLst>
              <a:ext uri="{FF2B5EF4-FFF2-40B4-BE49-F238E27FC236}">
                <a16:creationId xmlns:a16="http://schemas.microsoft.com/office/drawing/2014/main" id="{E1B05DA8-361E-4572-B1AA-99570BBE7250}"/>
              </a:ext>
            </a:extLst>
          </p:cNvPr>
          <p:cNvSpPr txBox="1"/>
          <p:nvPr/>
        </p:nvSpPr>
        <p:spPr>
          <a:xfrm>
            <a:off x="26810114" y="27363027"/>
            <a:ext cx="1503041" cy="824606"/>
          </a:xfrm>
          <a:prstGeom prst="rect">
            <a:avLst/>
          </a:prstGeom>
          <a:noFill/>
        </p:spPr>
        <p:txBody>
          <a:bodyPr wrap="square" rtlCol="0">
            <a:spAutoFit/>
          </a:bodyPr>
          <a:lstStyle/>
          <a:p>
            <a:pPr algn="ctr"/>
            <a:r>
              <a:rPr lang="en-US" altLang="ko-KR" sz="2337" b="1" dirty="0">
                <a:latin typeface="Times New Roman" panose="02020603050405020304" pitchFamily="18" charset="0"/>
                <a:cs typeface="Times New Roman" panose="02020603050405020304" pitchFamily="18" charset="0"/>
              </a:rPr>
              <a:t>Nucleus</a:t>
            </a:r>
          </a:p>
          <a:p>
            <a:pPr algn="ctr"/>
            <a:r>
              <a:rPr lang="en-US" altLang="ko-KR" sz="2337" b="1" dirty="0">
                <a:latin typeface="Times New Roman" panose="02020603050405020304" pitchFamily="18" charset="0"/>
                <a:cs typeface="Times New Roman" panose="02020603050405020304" pitchFamily="18" charset="0"/>
              </a:rPr>
              <a:t>(DAPI)</a:t>
            </a:r>
            <a:endParaRPr lang="ko-KR" altLang="en-US" sz="2337" b="1" dirty="0">
              <a:latin typeface="Times New Roman" panose="02020603050405020304" pitchFamily="18" charset="0"/>
              <a:cs typeface="Times New Roman" panose="02020603050405020304" pitchFamily="18" charset="0"/>
            </a:endParaRPr>
          </a:p>
        </p:txBody>
      </p:sp>
      <p:sp>
        <p:nvSpPr>
          <p:cNvPr id="126" name="TextBox 125">
            <a:extLst>
              <a:ext uri="{FF2B5EF4-FFF2-40B4-BE49-F238E27FC236}">
                <a16:creationId xmlns:a16="http://schemas.microsoft.com/office/drawing/2014/main" id="{F5CC6F2E-23C9-4D93-9EBB-362363B90173}"/>
              </a:ext>
            </a:extLst>
          </p:cNvPr>
          <p:cNvSpPr txBox="1"/>
          <p:nvPr/>
        </p:nvSpPr>
        <p:spPr>
          <a:xfrm>
            <a:off x="29598807" y="27725314"/>
            <a:ext cx="1227733" cy="459208"/>
          </a:xfrm>
          <a:prstGeom prst="rect">
            <a:avLst/>
          </a:prstGeom>
          <a:noFill/>
        </p:spPr>
        <p:txBody>
          <a:bodyPr wrap="square" rtlCol="0">
            <a:spAutoFit/>
          </a:bodyPr>
          <a:lstStyle/>
          <a:p>
            <a:r>
              <a:rPr lang="en-US" altLang="ko-KR" sz="2337" b="1" dirty="0">
                <a:latin typeface="Times New Roman" panose="02020603050405020304" pitchFamily="18" charset="0"/>
                <a:cs typeface="Times New Roman" panose="02020603050405020304" pitchFamily="18" charset="0"/>
              </a:rPr>
              <a:t>Merged</a:t>
            </a:r>
            <a:endParaRPr lang="ko-KR" altLang="en-US" sz="2337" b="1" dirty="0">
              <a:latin typeface="Times New Roman" panose="02020603050405020304" pitchFamily="18" charset="0"/>
              <a:cs typeface="Times New Roman" panose="02020603050405020304" pitchFamily="18" charset="0"/>
            </a:endParaRPr>
          </a:p>
        </p:txBody>
      </p:sp>
      <p:sp>
        <p:nvSpPr>
          <p:cNvPr id="131" name="TextBox 130">
            <a:extLst>
              <a:ext uri="{FF2B5EF4-FFF2-40B4-BE49-F238E27FC236}">
                <a16:creationId xmlns:a16="http://schemas.microsoft.com/office/drawing/2014/main" id="{2E41BCEB-2449-40C5-8F74-103DD2071F5F}"/>
              </a:ext>
            </a:extLst>
          </p:cNvPr>
          <p:cNvSpPr txBox="1"/>
          <p:nvPr/>
        </p:nvSpPr>
        <p:spPr>
          <a:xfrm>
            <a:off x="23427459" y="28057545"/>
            <a:ext cx="676869" cy="459208"/>
          </a:xfrm>
          <a:prstGeom prst="rect">
            <a:avLst/>
          </a:prstGeom>
          <a:noFill/>
        </p:spPr>
        <p:txBody>
          <a:bodyPr wrap="square" rtlCol="0">
            <a:spAutoFit/>
          </a:bodyPr>
          <a:lstStyle/>
          <a:p>
            <a:pPr algn="ctr"/>
            <a:r>
              <a:rPr lang="en-US" altLang="ko-KR" sz="2337" b="1" dirty="0">
                <a:solidFill>
                  <a:schemeClr val="bg1"/>
                </a:solidFill>
                <a:latin typeface="Times New Roman" panose="02020603050405020304" pitchFamily="18" charset="0"/>
                <a:cs typeface="Times New Roman" panose="02020603050405020304" pitchFamily="18" charset="0"/>
              </a:rPr>
              <a:t>(A)</a:t>
            </a:r>
            <a:endParaRPr lang="ko-KR" altLang="en-US" sz="2337" b="1" dirty="0">
              <a:latin typeface="Times New Roman" panose="02020603050405020304" pitchFamily="18" charset="0"/>
              <a:cs typeface="Times New Roman" panose="02020603050405020304" pitchFamily="18" charset="0"/>
            </a:endParaRPr>
          </a:p>
        </p:txBody>
      </p:sp>
      <p:sp>
        <p:nvSpPr>
          <p:cNvPr id="132" name="TextBox 131">
            <a:extLst>
              <a:ext uri="{FF2B5EF4-FFF2-40B4-BE49-F238E27FC236}">
                <a16:creationId xmlns:a16="http://schemas.microsoft.com/office/drawing/2014/main" id="{B9406370-9D1A-4ABE-8681-8185A88CEEAF}"/>
              </a:ext>
            </a:extLst>
          </p:cNvPr>
          <p:cNvSpPr txBox="1"/>
          <p:nvPr/>
        </p:nvSpPr>
        <p:spPr>
          <a:xfrm>
            <a:off x="23466412" y="30759295"/>
            <a:ext cx="581418" cy="451983"/>
          </a:xfrm>
          <a:prstGeom prst="rect">
            <a:avLst/>
          </a:prstGeom>
          <a:noFill/>
        </p:spPr>
        <p:txBody>
          <a:bodyPr wrap="square" rtlCol="0">
            <a:spAutoFit/>
          </a:bodyPr>
          <a:lstStyle/>
          <a:p>
            <a:pPr algn="ctr"/>
            <a:r>
              <a:rPr lang="en-US" altLang="ko-KR" sz="2337" b="1" dirty="0">
                <a:solidFill>
                  <a:schemeClr val="bg1"/>
                </a:solidFill>
                <a:latin typeface="Times New Roman" panose="02020603050405020304" pitchFamily="18" charset="0"/>
                <a:cs typeface="Times New Roman" panose="02020603050405020304" pitchFamily="18" charset="0"/>
              </a:rPr>
              <a:t>(B)</a:t>
            </a:r>
            <a:endParaRPr lang="ko-KR" altLang="en-US" sz="2337" b="1" dirty="0">
              <a:latin typeface="Times New Roman" panose="02020603050405020304" pitchFamily="18" charset="0"/>
              <a:cs typeface="Times New Roman" panose="02020603050405020304" pitchFamily="18" charset="0"/>
            </a:endParaRPr>
          </a:p>
        </p:txBody>
      </p:sp>
      <p:sp>
        <p:nvSpPr>
          <p:cNvPr id="133" name="TextBox 132">
            <a:extLst>
              <a:ext uri="{FF2B5EF4-FFF2-40B4-BE49-F238E27FC236}">
                <a16:creationId xmlns:a16="http://schemas.microsoft.com/office/drawing/2014/main" id="{5D228BB9-50A7-4381-8C43-7CB0BCC81AC7}"/>
              </a:ext>
            </a:extLst>
          </p:cNvPr>
          <p:cNvSpPr txBox="1"/>
          <p:nvPr/>
        </p:nvSpPr>
        <p:spPr>
          <a:xfrm>
            <a:off x="23419060" y="33458081"/>
            <a:ext cx="676869" cy="459208"/>
          </a:xfrm>
          <a:prstGeom prst="rect">
            <a:avLst/>
          </a:prstGeom>
          <a:noFill/>
        </p:spPr>
        <p:txBody>
          <a:bodyPr wrap="square" rtlCol="0">
            <a:spAutoFit/>
          </a:bodyPr>
          <a:lstStyle/>
          <a:p>
            <a:pPr algn="ctr"/>
            <a:r>
              <a:rPr lang="en-US" altLang="ko-KR" sz="2337" b="1" dirty="0">
                <a:solidFill>
                  <a:schemeClr val="bg1"/>
                </a:solidFill>
                <a:latin typeface="Times New Roman" panose="02020603050405020304" pitchFamily="18" charset="0"/>
                <a:cs typeface="Times New Roman" panose="02020603050405020304" pitchFamily="18" charset="0"/>
              </a:rPr>
              <a:t>(C)</a:t>
            </a:r>
            <a:endParaRPr lang="ko-KR" altLang="en-US" sz="2337" b="1" dirty="0">
              <a:latin typeface="Times New Roman" panose="02020603050405020304" pitchFamily="18" charset="0"/>
              <a:cs typeface="Times New Roman" panose="02020603050405020304" pitchFamily="18" charset="0"/>
            </a:endParaRPr>
          </a:p>
        </p:txBody>
      </p:sp>
      <p:sp>
        <p:nvSpPr>
          <p:cNvPr id="134" name="TextBox 133">
            <a:extLst>
              <a:ext uri="{FF2B5EF4-FFF2-40B4-BE49-F238E27FC236}">
                <a16:creationId xmlns:a16="http://schemas.microsoft.com/office/drawing/2014/main" id="{1EA404E3-8748-46E1-BDC1-78041AD8B73A}"/>
              </a:ext>
            </a:extLst>
          </p:cNvPr>
          <p:cNvSpPr txBox="1"/>
          <p:nvPr/>
        </p:nvSpPr>
        <p:spPr>
          <a:xfrm>
            <a:off x="23418687" y="36156329"/>
            <a:ext cx="676869" cy="459208"/>
          </a:xfrm>
          <a:prstGeom prst="rect">
            <a:avLst/>
          </a:prstGeom>
          <a:noFill/>
        </p:spPr>
        <p:txBody>
          <a:bodyPr wrap="square" rtlCol="0">
            <a:spAutoFit/>
          </a:bodyPr>
          <a:lstStyle/>
          <a:p>
            <a:pPr algn="ctr"/>
            <a:r>
              <a:rPr lang="en-US" altLang="ko-KR" sz="2337" b="1" dirty="0">
                <a:solidFill>
                  <a:schemeClr val="bg1"/>
                </a:solidFill>
                <a:latin typeface="Times New Roman" panose="02020603050405020304" pitchFamily="18" charset="0"/>
                <a:cs typeface="Times New Roman" panose="02020603050405020304" pitchFamily="18" charset="0"/>
              </a:rPr>
              <a:t>(D)</a:t>
            </a:r>
            <a:endParaRPr lang="ko-KR" altLang="en-US" sz="2337" b="1" dirty="0">
              <a:latin typeface="Times New Roman" panose="02020603050405020304" pitchFamily="18" charset="0"/>
              <a:cs typeface="Times New Roman" panose="02020603050405020304" pitchFamily="18" charset="0"/>
            </a:endParaRPr>
          </a:p>
        </p:txBody>
      </p:sp>
      <p:sp>
        <p:nvSpPr>
          <p:cNvPr id="78" name="Rectangle 222">
            <a:extLst>
              <a:ext uri="{FF2B5EF4-FFF2-40B4-BE49-F238E27FC236}">
                <a16:creationId xmlns:a16="http://schemas.microsoft.com/office/drawing/2014/main" id="{A57914C6-F6E1-4C2F-93B9-F576FA166FA8}"/>
              </a:ext>
            </a:extLst>
          </p:cNvPr>
          <p:cNvSpPr>
            <a:spLocks noChangeArrowheads="1"/>
          </p:cNvSpPr>
          <p:nvPr/>
        </p:nvSpPr>
        <p:spPr bwMode="auto">
          <a:xfrm>
            <a:off x="15876389" y="15660463"/>
            <a:ext cx="7637159" cy="11717579"/>
          </a:xfrm>
          <a:prstGeom prst="rect">
            <a:avLst/>
          </a:prstGeom>
          <a:noFill/>
          <a:ln w="44450">
            <a:solidFill>
              <a:srgbClr val="003366"/>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kumimoji="1" sz="8600">
                <a:solidFill>
                  <a:schemeClr val="tx1"/>
                </a:solidFill>
                <a:latin typeface="굴림" panose="020B0600000101010101" pitchFamily="50" charset="-127"/>
                <a:ea typeface="굴림" panose="020B0600000101010101" pitchFamily="50" charset="-127"/>
              </a:defRPr>
            </a:lvl1pPr>
            <a:lvl2pPr marL="742950" indent="-285750" eaLnBrk="0" hangingPunct="0">
              <a:defRPr kumimoji="1" sz="8600">
                <a:solidFill>
                  <a:schemeClr val="tx1"/>
                </a:solidFill>
                <a:latin typeface="굴림" panose="020B0600000101010101" pitchFamily="50" charset="-127"/>
                <a:ea typeface="굴림" panose="020B0600000101010101" pitchFamily="50" charset="-127"/>
              </a:defRPr>
            </a:lvl2pPr>
            <a:lvl3pPr marL="1143000" indent="-228600" eaLnBrk="0" hangingPunct="0">
              <a:defRPr kumimoji="1" sz="8600">
                <a:solidFill>
                  <a:schemeClr val="tx1"/>
                </a:solidFill>
                <a:latin typeface="굴림" panose="020B0600000101010101" pitchFamily="50" charset="-127"/>
                <a:ea typeface="굴림" panose="020B0600000101010101" pitchFamily="50" charset="-127"/>
              </a:defRPr>
            </a:lvl3pPr>
            <a:lvl4pPr marL="1600200" indent="-228600" eaLnBrk="0" hangingPunct="0">
              <a:defRPr kumimoji="1" sz="8600">
                <a:solidFill>
                  <a:schemeClr val="tx1"/>
                </a:solidFill>
                <a:latin typeface="굴림" panose="020B0600000101010101" pitchFamily="50" charset="-127"/>
                <a:ea typeface="굴림" panose="020B0600000101010101" pitchFamily="50" charset="-127"/>
              </a:defRPr>
            </a:lvl4pPr>
            <a:lvl5pPr marL="2057400" indent="-228600" eaLnBrk="0" hangingPunct="0">
              <a:defRPr kumimoji="1" sz="8600">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9pPr>
          </a:lstStyle>
          <a:p>
            <a:pPr eaLnBrk="1" latinLnBrk="1" hangingPunct="1">
              <a:defRPr/>
            </a:pPr>
            <a:endParaRPr lang="ko-KR" altLang="en-US" sz="8252"/>
          </a:p>
        </p:txBody>
      </p:sp>
      <p:sp>
        <p:nvSpPr>
          <p:cNvPr id="81" name="Rectangle 222">
            <a:extLst>
              <a:ext uri="{FF2B5EF4-FFF2-40B4-BE49-F238E27FC236}">
                <a16:creationId xmlns:a16="http://schemas.microsoft.com/office/drawing/2014/main" id="{4B271E9B-B21C-4E75-8E4C-59853BE09548}"/>
              </a:ext>
            </a:extLst>
          </p:cNvPr>
          <p:cNvSpPr>
            <a:spLocks noChangeArrowheads="1"/>
          </p:cNvSpPr>
          <p:nvPr/>
        </p:nvSpPr>
        <p:spPr bwMode="auto">
          <a:xfrm>
            <a:off x="78492" y="14428052"/>
            <a:ext cx="32726524" cy="12949990"/>
          </a:xfrm>
          <a:prstGeom prst="rect">
            <a:avLst/>
          </a:prstGeom>
          <a:noFill/>
          <a:ln w="44450">
            <a:solidFill>
              <a:srgbClr val="003366"/>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kumimoji="1" sz="8600">
                <a:solidFill>
                  <a:schemeClr val="tx1"/>
                </a:solidFill>
                <a:latin typeface="굴림" panose="020B0600000101010101" pitchFamily="50" charset="-127"/>
                <a:ea typeface="굴림" panose="020B0600000101010101" pitchFamily="50" charset="-127"/>
              </a:defRPr>
            </a:lvl1pPr>
            <a:lvl2pPr marL="742950" indent="-285750" eaLnBrk="0" hangingPunct="0">
              <a:defRPr kumimoji="1" sz="8600">
                <a:solidFill>
                  <a:schemeClr val="tx1"/>
                </a:solidFill>
                <a:latin typeface="굴림" panose="020B0600000101010101" pitchFamily="50" charset="-127"/>
                <a:ea typeface="굴림" panose="020B0600000101010101" pitchFamily="50" charset="-127"/>
              </a:defRPr>
            </a:lvl2pPr>
            <a:lvl3pPr marL="1143000" indent="-228600" eaLnBrk="0" hangingPunct="0">
              <a:defRPr kumimoji="1" sz="8600">
                <a:solidFill>
                  <a:schemeClr val="tx1"/>
                </a:solidFill>
                <a:latin typeface="굴림" panose="020B0600000101010101" pitchFamily="50" charset="-127"/>
                <a:ea typeface="굴림" panose="020B0600000101010101" pitchFamily="50" charset="-127"/>
              </a:defRPr>
            </a:lvl3pPr>
            <a:lvl4pPr marL="1600200" indent="-228600" eaLnBrk="0" hangingPunct="0">
              <a:defRPr kumimoji="1" sz="8600">
                <a:solidFill>
                  <a:schemeClr val="tx1"/>
                </a:solidFill>
                <a:latin typeface="굴림" panose="020B0600000101010101" pitchFamily="50" charset="-127"/>
                <a:ea typeface="굴림" panose="020B0600000101010101" pitchFamily="50" charset="-127"/>
              </a:defRPr>
            </a:lvl4pPr>
            <a:lvl5pPr marL="2057400" indent="-228600" eaLnBrk="0" hangingPunct="0">
              <a:defRPr kumimoji="1" sz="8600">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9pPr>
          </a:lstStyle>
          <a:p>
            <a:pPr eaLnBrk="1" latinLnBrk="1" hangingPunct="1">
              <a:defRPr/>
            </a:pPr>
            <a:endParaRPr lang="ko-KR" altLang="en-US" sz="8252"/>
          </a:p>
        </p:txBody>
      </p:sp>
      <p:sp>
        <p:nvSpPr>
          <p:cNvPr id="104" name="Line 80"/>
          <p:cNvSpPr>
            <a:spLocks noChangeShapeType="1"/>
          </p:cNvSpPr>
          <p:nvPr/>
        </p:nvSpPr>
        <p:spPr bwMode="auto">
          <a:xfrm>
            <a:off x="120858" y="15633438"/>
            <a:ext cx="32660189" cy="9950"/>
          </a:xfrm>
          <a:prstGeom prst="line">
            <a:avLst/>
          </a:prstGeom>
          <a:noFill/>
          <a:ln w="73025" cmpd="thinThick">
            <a:solidFill>
              <a:srgbClr val="808080"/>
            </a:solidFill>
            <a:round/>
            <a:headEnd/>
            <a:tailEnd/>
          </a:ln>
          <a:extLst>
            <a:ext uri="{909E8E84-426E-40DD-AFC4-6F175D3DCCD1}">
              <a14:hiddenFill xmlns:a14="http://schemas.microsoft.com/office/drawing/2010/main">
                <a:noFill/>
              </a14:hiddenFill>
            </a:ext>
          </a:extLst>
        </p:spPr>
        <p:txBody>
          <a:bodyPr/>
          <a:lstStyle/>
          <a:p>
            <a:pPr eaLnBrk="1" latinLnBrk="1" hangingPunct="1">
              <a:defRPr/>
            </a:pPr>
            <a:endParaRPr lang="ko-KR" altLang="en-US" sz="8250" dirty="0"/>
          </a:p>
        </p:txBody>
      </p:sp>
      <p:pic>
        <p:nvPicPr>
          <p:cNvPr id="2" name="그림 1">
            <a:extLst>
              <a:ext uri="{FF2B5EF4-FFF2-40B4-BE49-F238E27FC236}">
                <a16:creationId xmlns:a16="http://schemas.microsoft.com/office/drawing/2014/main" id="{189E55BA-5E01-4373-A849-ADAD210DD901}"/>
              </a:ext>
            </a:extLst>
          </p:cNvPr>
          <p:cNvPicPr>
            <a:picLocks noChangeAspect="1"/>
          </p:cNvPicPr>
          <p:nvPr/>
        </p:nvPicPr>
        <p:blipFill>
          <a:blip r:embed="rId16"/>
          <a:stretch>
            <a:fillRect/>
          </a:stretch>
        </p:blipFill>
        <p:spPr>
          <a:xfrm>
            <a:off x="166102" y="15834650"/>
            <a:ext cx="7821833" cy="10784679"/>
          </a:xfrm>
          <a:prstGeom prst="rect">
            <a:avLst/>
          </a:prstGeom>
        </p:spPr>
      </p:pic>
      <p:sp>
        <p:nvSpPr>
          <p:cNvPr id="204" name="오른쪽 화살표 40">
            <a:extLst>
              <a:ext uri="{FF2B5EF4-FFF2-40B4-BE49-F238E27FC236}">
                <a16:creationId xmlns:a16="http://schemas.microsoft.com/office/drawing/2014/main" id="{F597BE9B-7DCD-48D8-9606-8C44DD95DABB}"/>
              </a:ext>
            </a:extLst>
          </p:cNvPr>
          <p:cNvSpPr/>
          <p:nvPr/>
        </p:nvSpPr>
        <p:spPr>
          <a:xfrm rot="8433969">
            <a:off x="19200917" y="9588318"/>
            <a:ext cx="3091449" cy="493083"/>
          </a:xfrm>
          <a:prstGeom prst="rightArrow">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8987" dirty="0"/>
          </a:p>
        </p:txBody>
      </p:sp>
      <p:pic>
        <p:nvPicPr>
          <p:cNvPr id="7" name="그림 6">
            <a:extLst>
              <a:ext uri="{FF2B5EF4-FFF2-40B4-BE49-F238E27FC236}">
                <a16:creationId xmlns:a16="http://schemas.microsoft.com/office/drawing/2014/main" id="{BBEA9780-ACA1-4025-AB94-38F4AEF9F9A7}"/>
              </a:ext>
            </a:extLst>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23827493" y="15788918"/>
            <a:ext cx="8614537" cy="11124950"/>
          </a:xfrm>
          <a:prstGeom prst="rect">
            <a:avLst/>
          </a:prstGeom>
        </p:spPr>
      </p:pic>
      <p:pic>
        <p:nvPicPr>
          <p:cNvPr id="296" name="그림 295">
            <a:extLst>
              <a:ext uri="{FF2B5EF4-FFF2-40B4-BE49-F238E27FC236}">
                <a16:creationId xmlns:a16="http://schemas.microsoft.com/office/drawing/2014/main" id="{82BB6CBD-FF75-4041-A046-FC6FA89E48A5}"/>
              </a:ext>
            </a:extLst>
          </p:cNvPr>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8862570" y="22594710"/>
            <a:ext cx="6258450" cy="4320000"/>
          </a:xfrm>
          <a:prstGeom prst="rect">
            <a:avLst/>
          </a:prstGeom>
        </p:spPr>
      </p:pic>
      <p:pic>
        <p:nvPicPr>
          <p:cNvPr id="297" name="그림 296" descr="텍스트, 하늘이(가) 표시된 사진&#10;&#10;자동 생성된 설명">
            <a:extLst>
              <a:ext uri="{FF2B5EF4-FFF2-40B4-BE49-F238E27FC236}">
                <a16:creationId xmlns:a16="http://schemas.microsoft.com/office/drawing/2014/main" id="{4A4D75A1-8609-4E2C-A8AC-C78934103697}"/>
              </a:ext>
            </a:extLst>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16326344" y="21636418"/>
            <a:ext cx="6734467" cy="4860000"/>
          </a:xfrm>
          <a:prstGeom prst="rect">
            <a:avLst/>
          </a:prstGeom>
        </p:spPr>
      </p:pic>
      <p:pic>
        <p:nvPicPr>
          <p:cNvPr id="298" name="그림 297" descr="텍스트, 안테나이(가) 표시된 사진&#10;&#10;자동 생성된 설명">
            <a:extLst>
              <a:ext uri="{FF2B5EF4-FFF2-40B4-BE49-F238E27FC236}">
                <a16:creationId xmlns:a16="http://schemas.microsoft.com/office/drawing/2014/main" id="{985A0E63-FF11-436D-9C2B-8A6EF9F4215E}"/>
              </a:ext>
            </a:extLst>
          </p:cNvPr>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16103377" y="16349122"/>
            <a:ext cx="6957434" cy="4860000"/>
          </a:xfrm>
          <a:prstGeom prst="rect">
            <a:avLst/>
          </a:prstGeom>
        </p:spPr>
      </p:pic>
      <p:pic>
        <p:nvPicPr>
          <p:cNvPr id="299" name="그림 298">
            <a:extLst>
              <a:ext uri="{FF2B5EF4-FFF2-40B4-BE49-F238E27FC236}">
                <a16:creationId xmlns:a16="http://schemas.microsoft.com/office/drawing/2014/main" id="{466A4F2A-2653-484C-838F-B7D1AB16EF7F}"/>
              </a:ext>
            </a:extLst>
          </p:cNvPr>
          <p:cNvPicPr preferRelativeResize="0">
            <a:picLocks/>
          </p:cNvPicPr>
          <p:nvPr/>
        </p:nvPicPr>
        <p:blipFill>
          <a:blip r:embed="rId21" cstate="print">
            <a:extLst>
              <a:ext uri="{28A0092B-C50C-407E-A947-70E740481C1C}">
                <a14:useLocalDpi xmlns:a14="http://schemas.microsoft.com/office/drawing/2010/main" val="0"/>
              </a:ext>
            </a:extLst>
          </a:blip>
          <a:stretch>
            <a:fillRect/>
          </a:stretch>
        </p:blipFill>
        <p:spPr>
          <a:xfrm>
            <a:off x="9183259" y="15819951"/>
            <a:ext cx="5617072" cy="5472119"/>
          </a:xfrm>
          <a:prstGeom prst="rect">
            <a:avLst/>
          </a:prstGeom>
        </p:spPr>
      </p:pic>
      <p:pic>
        <p:nvPicPr>
          <p:cNvPr id="300" name="그림 299" descr="텍스트이(가) 표시된 사진&#10;&#10;자동 생성된 설명">
            <a:extLst>
              <a:ext uri="{FF2B5EF4-FFF2-40B4-BE49-F238E27FC236}">
                <a16:creationId xmlns:a16="http://schemas.microsoft.com/office/drawing/2014/main" id="{C1D7110E-9E44-4BE7-B9B6-33B541F2D4CF}"/>
              </a:ext>
            </a:extLst>
          </p:cNvPr>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a:off x="11888563" y="15974334"/>
            <a:ext cx="2813115" cy="546826"/>
          </a:xfrm>
          <a:prstGeom prst="rect">
            <a:avLst/>
          </a:prstGeom>
        </p:spPr>
      </p:pic>
      <p:sp>
        <p:nvSpPr>
          <p:cNvPr id="301" name="Rectangle 222">
            <a:extLst>
              <a:ext uri="{FF2B5EF4-FFF2-40B4-BE49-F238E27FC236}">
                <a16:creationId xmlns:a16="http://schemas.microsoft.com/office/drawing/2014/main" id="{DFAE2A6A-F771-4CD2-B709-B24F9196B687}"/>
              </a:ext>
            </a:extLst>
          </p:cNvPr>
          <p:cNvSpPr>
            <a:spLocks noChangeArrowheads="1"/>
          </p:cNvSpPr>
          <p:nvPr/>
        </p:nvSpPr>
        <p:spPr bwMode="auto">
          <a:xfrm>
            <a:off x="8106271" y="22462441"/>
            <a:ext cx="7777567" cy="4911655"/>
          </a:xfrm>
          <a:prstGeom prst="rect">
            <a:avLst/>
          </a:prstGeom>
          <a:noFill/>
          <a:ln w="44450">
            <a:solidFill>
              <a:srgbClr val="003366"/>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kumimoji="1" sz="8600">
                <a:solidFill>
                  <a:schemeClr val="tx1"/>
                </a:solidFill>
                <a:latin typeface="굴림" panose="020B0600000101010101" pitchFamily="50" charset="-127"/>
                <a:ea typeface="굴림" panose="020B0600000101010101" pitchFamily="50" charset="-127"/>
              </a:defRPr>
            </a:lvl1pPr>
            <a:lvl2pPr marL="742950" indent="-285750" eaLnBrk="0" hangingPunct="0">
              <a:defRPr kumimoji="1" sz="8600">
                <a:solidFill>
                  <a:schemeClr val="tx1"/>
                </a:solidFill>
                <a:latin typeface="굴림" panose="020B0600000101010101" pitchFamily="50" charset="-127"/>
                <a:ea typeface="굴림" panose="020B0600000101010101" pitchFamily="50" charset="-127"/>
              </a:defRPr>
            </a:lvl2pPr>
            <a:lvl3pPr marL="1143000" indent="-228600" eaLnBrk="0" hangingPunct="0">
              <a:defRPr kumimoji="1" sz="8600">
                <a:solidFill>
                  <a:schemeClr val="tx1"/>
                </a:solidFill>
                <a:latin typeface="굴림" panose="020B0600000101010101" pitchFamily="50" charset="-127"/>
                <a:ea typeface="굴림" panose="020B0600000101010101" pitchFamily="50" charset="-127"/>
              </a:defRPr>
            </a:lvl3pPr>
            <a:lvl4pPr marL="1600200" indent="-228600" eaLnBrk="0" hangingPunct="0">
              <a:defRPr kumimoji="1" sz="8600">
                <a:solidFill>
                  <a:schemeClr val="tx1"/>
                </a:solidFill>
                <a:latin typeface="굴림" panose="020B0600000101010101" pitchFamily="50" charset="-127"/>
                <a:ea typeface="굴림" panose="020B0600000101010101" pitchFamily="50" charset="-127"/>
              </a:defRPr>
            </a:lvl4pPr>
            <a:lvl5pPr marL="2057400" indent="-228600" eaLnBrk="0" hangingPunct="0">
              <a:defRPr kumimoji="1" sz="8600">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9pPr>
          </a:lstStyle>
          <a:p>
            <a:pPr eaLnBrk="1" latinLnBrk="1" hangingPunct="1">
              <a:defRPr/>
            </a:pPr>
            <a:endParaRPr lang="ko-KR" altLang="en-US" sz="8252"/>
          </a:p>
        </p:txBody>
      </p:sp>
      <p:sp>
        <p:nvSpPr>
          <p:cNvPr id="302" name="TextBox 301">
            <a:extLst>
              <a:ext uri="{FF2B5EF4-FFF2-40B4-BE49-F238E27FC236}">
                <a16:creationId xmlns:a16="http://schemas.microsoft.com/office/drawing/2014/main" id="{947C07F8-2EC4-480D-9C15-C7F3E4169EF9}"/>
              </a:ext>
            </a:extLst>
          </p:cNvPr>
          <p:cNvSpPr txBox="1"/>
          <p:nvPr/>
        </p:nvSpPr>
        <p:spPr>
          <a:xfrm>
            <a:off x="8098821" y="21306570"/>
            <a:ext cx="7821833" cy="1154162"/>
          </a:xfrm>
          <a:prstGeom prst="rect">
            <a:avLst/>
          </a:prstGeom>
          <a:noFill/>
        </p:spPr>
        <p:txBody>
          <a:bodyPr wrap="square">
            <a:spAutoFit/>
          </a:bodyPr>
          <a:lstStyle/>
          <a:p>
            <a:pPr algn="just"/>
            <a:r>
              <a:rPr lang="ko-KR" altLang="ko-KR" sz="2300" b="1" dirty="0" err="1">
                <a:effectLst/>
                <a:latin typeface="Times New Roman" panose="02020603050405020304" pitchFamily="18" charset="0"/>
                <a:ea typeface="Times" panose="02020603050405020304" pitchFamily="18" charset="0"/>
                <a:cs typeface="Times New Roman" panose="02020603050405020304" pitchFamily="18" charset="0"/>
              </a:rPr>
              <a:t>Figure</a:t>
            </a:r>
            <a:r>
              <a:rPr lang="ko-KR" altLang="ko-KR" sz="2300" b="1" dirty="0">
                <a:effectLst/>
                <a:latin typeface="Times New Roman" panose="02020603050405020304" pitchFamily="18" charset="0"/>
                <a:ea typeface="Times" panose="02020603050405020304" pitchFamily="18" charset="0"/>
                <a:cs typeface="Times New Roman" panose="02020603050405020304" pitchFamily="18" charset="0"/>
              </a:rPr>
              <a:t> 2.</a:t>
            </a:r>
            <a:r>
              <a:rPr lang="ko-KR" altLang="ko-KR" sz="2300" dirty="0">
                <a:effectLst/>
                <a:latin typeface="Times New Roman" panose="02020603050405020304" pitchFamily="18" charset="0"/>
                <a:ea typeface="Times" panose="02020603050405020304" pitchFamily="18" charset="0"/>
                <a:cs typeface="Times New Roman" panose="02020603050405020304" pitchFamily="18" charset="0"/>
              </a:rPr>
              <a:t> The </a:t>
            </a:r>
            <a:r>
              <a:rPr lang="ko-KR" altLang="ko-KR" sz="2300" dirty="0" err="1">
                <a:effectLst/>
                <a:latin typeface="Times New Roman" panose="02020603050405020304" pitchFamily="18" charset="0"/>
                <a:ea typeface="Times" panose="02020603050405020304" pitchFamily="18" charset="0"/>
                <a:cs typeface="Times New Roman" panose="02020603050405020304" pitchFamily="18" charset="0"/>
              </a:rPr>
              <a:t>complexation</a:t>
            </a:r>
            <a:r>
              <a:rPr lang="ko-KR" altLang="ko-KR" sz="2300" dirty="0">
                <a:effectLst/>
                <a:latin typeface="Times New Roman" panose="02020603050405020304" pitchFamily="18" charset="0"/>
                <a:ea typeface="Times" panose="02020603050405020304" pitchFamily="18" charset="0"/>
                <a:cs typeface="Times New Roman" panose="02020603050405020304" pitchFamily="18" charset="0"/>
              </a:rPr>
              <a:t> </a:t>
            </a:r>
            <a:r>
              <a:rPr lang="ko-KR" altLang="ko-KR" sz="2300" dirty="0" err="1">
                <a:effectLst/>
                <a:latin typeface="Times New Roman" panose="02020603050405020304" pitchFamily="18" charset="0"/>
                <a:ea typeface="Times" panose="02020603050405020304" pitchFamily="18" charset="0"/>
                <a:cs typeface="Times New Roman" panose="02020603050405020304" pitchFamily="18" charset="0"/>
              </a:rPr>
              <a:t>analysis</a:t>
            </a:r>
            <a:r>
              <a:rPr lang="ko-KR" altLang="ko-KR" sz="2300" dirty="0">
                <a:effectLst/>
                <a:latin typeface="Times New Roman" panose="02020603050405020304" pitchFamily="18" charset="0"/>
                <a:ea typeface="Times" panose="02020603050405020304" pitchFamily="18" charset="0"/>
                <a:cs typeface="Times New Roman" panose="02020603050405020304" pitchFamily="18" charset="0"/>
              </a:rPr>
              <a:t> of pCN-</a:t>
            </a:r>
            <a:r>
              <a:rPr lang="ko-KR" altLang="ko-KR" sz="2300" dirty="0" err="1">
                <a:effectLst/>
                <a:latin typeface="Times New Roman" panose="02020603050405020304" pitchFamily="18" charset="0"/>
                <a:ea typeface="Times" panose="02020603050405020304" pitchFamily="18" charset="0"/>
                <a:cs typeface="Times New Roman" panose="02020603050405020304" pitchFamily="18" charset="0"/>
              </a:rPr>
              <a:t>Luci</a:t>
            </a:r>
            <a:r>
              <a:rPr lang="ko-KR" altLang="ko-KR" sz="2300" dirty="0">
                <a:effectLst/>
                <a:latin typeface="Times New Roman" panose="02020603050405020304" pitchFamily="18" charset="0"/>
                <a:ea typeface="Times" panose="02020603050405020304" pitchFamily="18" charset="0"/>
                <a:cs typeface="Times New Roman" panose="02020603050405020304" pitchFamily="18" charset="0"/>
              </a:rPr>
              <a:t> </a:t>
            </a:r>
            <a:r>
              <a:rPr lang="ko-KR" altLang="ko-KR" sz="2300" dirty="0" err="1">
                <a:effectLst/>
                <a:latin typeface="Times New Roman" panose="02020603050405020304" pitchFamily="18" charset="0"/>
                <a:ea typeface="Times" panose="02020603050405020304" pitchFamily="18" charset="0"/>
                <a:cs typeface="Times New Roman" panose="02020603050405020304" pitchFamily="18" charset="0"/>
              </a:rPr>
              <a:t>with</a:t>
            </a:r>
            <a:r>
              <a:rPr lang="ko-KR" altLang="ko-KR" sz="2300" dirty="0">
                <a:effectLst/>
                <a:latin typeface="Times New Roman" panose="02020603050405020304" pitchFamily="18" charset="0"/>
                <a:ea typeface="Times" panose="02020603050405020304" pitchFamily="18" charset="0"/>
                <a:cs typeface="Times New Roman" panose="02020603050405020304" pitchFamily="18" charset="0"/>
              </a:rPr>
              <a:t> cPAMAM </a:t>
            </a:r>
            <a:r>
              <a:rPr lang="ko-KR" altLang="ko-KR" sz="2300" dirty="0" err="1">
                <a:effectLst/>
                <a:latin typeface="Times New Roman" panose="02020603050405020304" pitchFamily="18" charset="0"/>
                <a:ea typeface="Times" panose="02020603050405020304" pitchFamily="18" charset="0"/>
                <a:cs typeface="Times New Roman" panose="02020603050405020304" pitchFamily="18" charset="0"/>
              </a:rPr>
              <a:t>derivatives</a:t>
            </a:r>
            <a:r>
              <a:rPr lang="ko-KR" altLang="ko-KR" sz="2300" dirty="0">
                <a:effectLst/>
                <a:latin typeface="Times New Roman" panose="02020603050405020304" pitchFamily="18" charset="0"/>
                <a:ea typeface="Times" panose="02020603050405020304" pitchFamily="18" charset="0"/>
                <a:cs typeface="Times New Roman" panose="02020603050405020304" pitchFamily="18" charset="0"/>
              </a:rPr>
              <a:t> </a:t>
            </a:r>
            <a:r>
              <a:rPr lang="ko-KR" altLang="ko-KR" sz="2300" dirty="0" err="1">
                <a:effectLst/>
                <a:latin typeface="Times New Roman" panose="02020603050405020304" pitchFamily="18" charset="0"/>
                <a:ea typeface="Times" panose="02020603050405020304" pitchFamily="18" charset="0"/>
                <a:cs typeface="Times New Roman" panose="02020603050405020304" pitchFamily="18" charset="0"/>
              </a:rPr>
              <a:t>using</a:t>
            </a:r>
            <a:r>
              <a:rPr lang="ko-KR" altLang="ko-KR" sz="2300" dirty="0">
                <a:effectLst/>
                <a:latin typeface="Times New Roman" panose="02020603050405020304" pitchFamily="18" charset="0"/>
                <a:ea typeface="Times" panose="02020603050405020304" pitchFamily="18" charset="0"/>
                <a:cs typeface="Times New Roman" panose="02020603050405020304" pitchFamily="18" charset="0"/>
              </a:rPr>
              <a:t> </a:t>
            </a:r>
            <a:r>
              <a:rPr lang="ko-KR" altLang="ko-KR" sz="2300" dirty="0" err="1">
                <a:effectLst/>
                <a:latin typeface="Times New Roman" panose="02020603050405020304" pitchFamily="18" charset="0"/>
                <a:ea typeface="Times" panose="02020603050405020304" pitchFamily="18" charset="0"/>
                <a:cs typeface="Times New Roman" panose="02020603050405020304" pitchFamily="18" charset="0"/>
              </a:rPr>
              <a:t>PicoGreen</a:t>
            </a:r>
            <a:r>
              <a:rPr lang="ko-KR" altLang="ko-KR" sz="2300" dirty="0">
                <a:effectLst/>
                <a:latin typeface="Times New Roman" panose="02020603050405020304" pitchFamily="18" charset="0"/>
                <a:ea typeface="Times" panose="02020603050405020304" pitchFamily="18" charset="0"/>
                <a:cs typeface="Times New Roman" panose="02020603050405020304" pitchFamily="18" charset="0"/>
              </a:rPr>
              <a:t> </a:t>
            </a:r>
            <a:r>
              <a:rPr lang="ko-KR" altLang="ko-KR" sz="2300" dirty="0" err="1">
                <a:effectLst/>
                <a:latin typeface="Times New Roman" panose="02020603050405020304" pitchFamily="18" charset="0"/>
                <a:ea typeface="Times" panose="02020603050405020304" pitchFamily="18" charset="0"/>
                <a:cs typeface="Times New Roman" panose="02020603050405020304" pitchFamily="18" charset="0"/>
              </a:rPr>
              <a:t>reagent</a:t>
            </a:r>
            <a:r>
              <a:rPr lang="ko-KR" altLang="ko-KR" sz="2300" dirty="0">
                <a:effectLst/>
                <a:latin typeface="Times New Roman" panose="02020603050405020304" pitchFamily="18" charset="0"/>
                <a:ea typeface="Times" panose="02020603050405020304" pitchFamily="18" charset="0"/>
                <a:cs typeface="Times New Roman" panose="02020603050405020304" pitchFamily="18" charset="0"/>
              </a:rPr>
              <a:t> </a:t>
            </a:r>
            <a:r>
              <a:rPr lang="ko-KR" altLang="ko-KR" sz="2300" dirty="0" err="1">
                <a:effectLst/>
                <a:latin typeface="Times New Roman" panose="02020603050405020304" pitchFamily="18" charset="0"/>
                <a:ea typeface="Times" panose="02020603050405020304" pitchFamily="18" charset="0"/>
                <a:cs typeface="Times New Roman" panose="02020603050405020304" pitchFamily="18" charset="0"/>
              </a:rPr>
              <a:t>at</a:t>
            </a:r>
            <a:r>
              <a:rPr lang="ko-KR" altLang="ko-KR" sz="2300" dirty="0">
                <a:effectLst/>
                <a:latin typeface="Times New Roman" panose="02020603050405020304" pitchFamily="18" charset="0"/>
                <a:ea typeface="Times" panose="02020603050405020304" pitchFamily="18" charset="0"/>
                <a:cs typeface="Times New Roman" panose="02020603050405020304" pitchFamily="18" charset="0"/>
              </a:rPr>
              <a:t> </a:t>
            </a:r>
            <a:r>
              <a:rPr lang="ko-KR" altLang="ko-KR" sz="2300" dirty="0" err="1">
                <a:effectLst/>
                <a:latin typeface="Times New Roman" panose="02020603050405020304" pitchFamily="18" charset="0"/>
                <a:ea typeface="Times" panose="02020603050405020304" pitchFamily="18" charset="0"/>
                <a:cs typeface="Times New Roman" panose="02020603050405020304" pitchFamily="18" charset="0"/>
              </a:rPr>
              <a:t>various</a:t>
            </a:r>
            <a:r>
              <a:rPr lang="ko-KR" altLang="ko-KR" sz="2300" dirty="0">
                <a:effectLst/>
                <a:latin typeface="Times New Roman" panose="02020603050405020304" pitchFamily="18" charset="0"/>
                <a:ea typeface="Times" panose="02020603050405020304" pitchFamily="18" charset="0"/>
                <a:cs typeface="Times New Roman" panose="02020603050405020304" pitchFamily="18" charset="0"/>
              </a:rPr>
              <a:t> </a:t>
            </a:r>
            <a:r>
              <a:rPr lang="ko-KR" altLang="ko-KR" sz="2300" dirty="0" err="1">
                <a:effectLst/>
                <a:latin typeface="Times New Roman" panose="02020603050405020304" pitchFamily="18" charset="0"/>
                <a:ea typeface="Times" panose="02020603050405020304" pitchFamily="18" charset="0"/>
                <a:cs typeface="Times New Roman" panose="02020603050405020304" pitchFamily="18" charset="0"/>
              </a:rPr>
              <a:t>weight</a:t>
            </a:r>
            <a:r>
              <a:rPr lang="en-US" altLang="ko-KR" sz="2300" dirty="0">
                <a:effectLst/>
                <a:latin typeface="Times New Roman" panose="02020603050405020304" pitchFamily="18" charset="0"/>
                <a:ea typeface="Times" panose="02020603050405020304" pitchFamily="18" charset="0"/>
                <a:cs typeface="Times New Roman" panose="02020603050405020304" pitchFamily="18" charset="0"/>
              </a:rPr>
              <a:t> </a:t>
            </a:r>
            <a:r>
              <a:rPr lang="ko-KR" altLang="ko-KR" sz="2300" dirty="0" err="1">
                <a:effectLst/>
                <a:latin typeface="Times New Roman" panose="02020603050405020304" pitchFamily="18" charset="0"/>
                <a:ea typeface="Times" panose="02020603050405020304" pitchFamily="18" charset="0"/>
                <a:cs typeface="Times New Roman" panose="02020603050405020304" pitchFamily="18" charset="0"/>
              </a:rPr>
              <a:t>ratios</a:t>
            </a:r>
            <a:endParaRPr lang="ko-KR" altLang="en-US" dirty="0"/>
          </a:p>
        </p:txBody>
      </p:sp>
      <p:sp>
        <p:nvSpPr>
          <p:cNvPr id="303" name="TextBox 302">
            <a:extLst>
              <a:ext uri="{FF2B5EF4-FFF2-40B4-BE49-F238E27FC236}">
                <a16:creationId xmlns:a16="http://schemas.microsoft.com/office/drawing/2014/main" id="{BBF1D9BB-BE52-43DE-A6FA-08CD74BF116C}"/>
              </a:ext>
            </a:extLst>
          </p:cNvPr>
          <p:cNvSpPr txBox="1"/>
          <p:nvPr/>
        </p:nvSpPr>
        <p:spPr>
          <a:xfrm>
            <a:off x="8090444" y="26898441"/>
            <a:ext cx="7771046" cy="445507"/>
          </a:xfrm>
          <a:prstGeom prst="rect">
            <a:avLst/>
          </a:prstGeom>
          <a:noFill/>
        </p:spPr>
        <p:txBody>
          <a:bodyPr wrap="square">
            <a:spAutoFit/>
          </a:bodyPr>
          <a:lstStyle/>
          <a:p>
            <a:pPr algn="ctr" latinLnBrk="1">
              <a:lnSpc>
                <a:spcPct val="107000"/>
              </a:lnSpc>
              <a:spcAft>
                <a:spcPts val="800"/>
              </a:spcAft>
            </a:pPr>
            <a:r>
              <a:rPr lang="ko-KR" altLang="ko-KR" sz="2300" b="1" kern="100" dirty="0" err="1">
                <a:effectLst/>
                <a:latin typeface="Times New Roman" panose="02020603050405020304" pitchFamily="18" charset="0"/>
                <a:ea typeface="Times" panose="02020603050405020304" pitchFamily="18" charset="0"/>
                <a:cs typeface="Times New Roman" panose="02020603050405020304" pitchFamily="18" charset="0"/>
              </a:rPr>
              <a:t>Figure</a:t>
            </a:r>
            <a:r>
              <a:rPr lang="ko-KR" altLang="ko-KR" sz="2300" b="1" kern="100" dirty="0">
                <a:effectLst/>
                <a:latin typeface="Times New Roman" panose="02020603050405020304" pitchFamily="18" charset="0"/>
                <a:ea typeface="Times" panose="02020603050405020304" pitchFamily="18" charset="0"/>
                <a:cs typeface="Times New Roman" panose="02020603050405020304" pitchFamily="18" charset="0"/>
              </a:rPr>
              <a:t> 3</a:t>
            </a:r>
            <a:r>
              <a:rPr lang="ko-KR" altLang="ko-KR" sz="2300" kern="100" dirty="0">
                <a:effectLst/>
                <a:latin typeface="Times New Roman" panose="02020603050405020304" pitchFamily="18" charset="0"/>
                <a:ea typeface="Times" panose="02020603050405020304" pitchFamily="18" charset="0"/>
                <a:cs typeface="Times New Roman" panose="02020603050405020304" pitchFamily="18" charset="0"/>
              </a:rPr>
              <a:t>. </a:t>
            </a:r>
            <a:r>
              <a:rPr lang="ko-KR" altLang="ko-KR" sz="2300" kern="100" dirty="0" err="1">
                <a:effectLst/>
                <a:latin typeface="Times New Roman" panose="02020603050405020304" pitchFamily="18" charset="0"/>
                <a:ea typeface="Times" panose="02020603050405020304" pitchFamily="18" charset="0"/>
                <a:cs typeface="Times New Roman" panose="02020603050405020304" pitchFamily="18" charset="0"/>
              </a:rPr>
              <a:t>Acid-base</a:t>
            </a:r>
            <a:r>
              <a:rPr lang="ko-KR" altLang="ko-KR" sz="2300" kern="100" dirty="0">
                <a:effectLst/>
                <a:latin typeface="Times New Roman" panose="02020603050405020304" pitchFamily="18" charset="0"/>
                <a:ea typeface="Times" panose="02020603050405020304" pitchFamily="18" charset="0"/>
                <a:cs typeface="Times New Roman" panose="02020603050405020304" pitchFamily="18" charset="0"/>
              </a:rPr>
              <a:t> </a:t>
            </a:r>
            <a:r>
              <a:rPr lang="ko-KR" altLang="ko-KR" sz="2300" kern="100" dirty="0" err="1">
                <a:effectLst/>
                <a:latin typeface="Times New Roman" panose="02020603050405020304" pitchFamily="18" charset="0"/>
                <a:ea typeface="Times" panose="02020603050405020304" pitchFamily="18" charset="0"/>
                <a:cs typeface="Times New Roman" panose="02020603050405020304" pitchFamily="18" charset="0"/>
              </a:rPr>
              <a:t>titration</a:t>
            </a:r>
            <a:r>
              <a:rPr lang="ko-KR" altLang="ko-KR" sz="2300" kern="100" dirty="0">
                <a:effectLst/>
                <a:latin typeface="Times New Roman" panose="02020603050405020304" pitchFamily="18" charset="0"/>
                <a:ea typeface="Times" panose="02020603050405020304" pitchFamily="18" charset="0"/>
                <a:cs typeface="Times New Roman" panose="02020603050405020304" pitchFamily="18" charset="0"/>
              </a:rPr>
              <a:t> </a:t>
            </a:r>
            <a:r>
              <a:rPr lang="ko-KR" altLang="ko-KR" sz="2300" kern="100" dirty="0" err="1">
                <a:effectLst/>
                <a:latin typeface="Times New Roman" panose="02020603050405020304" pitchFamily="18" charset="0"/>
                <a:ea typeface="Times" panose="02020603050405020304" pitchFamily="18" charset="0"/>
                <a:cs typeface="Times New Roman" panose="02020603050405020304" pitchFamily="18" charset="0"/>
              </a:rPr>
              <a:t>profiles</a:t>
            </a:r>
            <a:r>
              <a:rPr lang="ko-KR" altLang="ko-KR" sz="2300" kern="100" dirty="0">
                <a:effectLst/>
                <a:latin typeface="Times New Roman" panose="02020603050405020304" pitchFamily="18" charset="0"/>
                <a:ea typeface="Times" panose="02020603050405020304" pitchFamily="18" charset="0"/>
                <a:cs typeface="Times New Roman" panose="02020603050405020304" pitchFamily="18" charset="0"/>
              </a:rPr>
              <a:t> of </a:t>
            </a:r>
            <a:r>
              <a:rPr lang="ko-KR" altLang="ko-KR" sz="2300" kern="100" dirty="0" err="1">
                <a:effectLst/>
                <a:latin typeface="Times New Roman" panose="02020603050405020304" pitchFamily="18" charset="0"/>
                <a:ea typeface="Times" panose="02020603050405020304" pitchFamily="18" charset="0"/>
                <a:cs typeface="Times New Roman" panose="02020603050405020304" pitchFamily="18" charset="0"/>
              </a:rPr>
              <a:t>the</a:t>
            </a:r>
            <a:r>
              <a:rPr lang="ko-KR" altLang="ko-KR" sz="2300" kern="100" dirty="0">
                <a:effectLst/>
                <a:latin typeface="Times New Roman" panose="02020603050405020304" pitchFamily="18" charset="0"/>
                <a:ea typeface="Times" panose="02020603050405020304" pitchFamily="18" charset="0"/>
                <a:cs typeface="Times New Roman" panose="02020603050405020304" pitchFamily="18" charset="0"/>
              </a:rPr>
              <a:t> </a:t>
            </a:r>
            <a:r>
              <a:rPr lang="ko-KR" altLang="ko-KR" sz="2300" kern="100" dirty="0" err="1">
                <a:effectLst/>
                <a:latin typeface="Times New Roman" panose="02020603050405020304" pitchFamily="18" charset="0"/>
                <a:ea typeface="Times" panose="02020603050405020304" pitchFamily="18" charset="0"/>
                <a:cs typeface="Times New Roman" panose="02020603050405020304" pitchFamily="18" charset="0"/>
              </a:rPr>
              <a:t>polymers</a:t>
            </a:r>
            <a:r>
              <a:rPr lang="ko-KR" altLang="ko-KR" sz="2300" kern="100" dirty="0">
                <a:effectLst/>
                <a:latin typeface="Times New Roman" panose="02020603050405020304" pitchFamily="18" charset="0"/>
                <a:ea typeface="Times" panose="02020603050405020304" pitchFamily="18" charset="0"/>
                <a:cs typeface="Times New Roman" panose="02020603050405020304" pitchFamily="18" charset="0"/>
              </a:rPr>
              <a:t>. </a:t>
            </a:r>
            <a:endParaRPr lang="ko-KR" altLang="ko-KR" sz="2300" kern="100" dirty="0">
              <a:effectLst/>
              <a:latin typeface="Times New Roman" panose="02020603050405020304" pitchFamily="18" charset="0"/>
              <a:ea typeface="맑은 고딕" panose="020B0503020000020004" pitchFamily="50" charset="-127"/>
              <a:cs typeface="Times New Roman" panose="02020603050405020304" pitchFamily="18" charset="0"/>
            </a:endParaRPr>
          </a:p>
        </p:txBody>
      </p:sp>
      <p:sp>
        <p:nvSpPr>
          <p:cNvPr id="306" name="TextBox 305">
            <a:extLst>
              <a:ext uri="{FF2B5EF4-FFF2-40B4-BE49-F238E27FC236}">
                <a16:creationId xmlns:a16="http://schemas.microsoft.com/office/drawing/2014/main" id="{D88743F2-AEFD-418A-AB51-23DA780E68C9}"/>
              </a:ext>
            </a:extLst>
          </p:cNvPr>
          <p:cNvSpPr txBox="1"/>
          <p:nvPr/>
        </p:nvSpPr>
        <p:spPr>
          <a:xfrm>
            <a:off x="17189804" y="15926493"/>
            <a:ext cx="788953" cy="553998"/>
          </a:xfrm>
          <a:prstGeom prst="rect">
            <a:avLst/>
          </a:prstGeom>
          <a:noFill/>
        </p:spPr>
        <p:txBody>
          <a:bodyPr wrap="square" rtlCol="0">
            <a:spAutoFit/>
          </a:bodyPr>
          <a:lstStyle/>
          <a:p>
            <a:r>
              <a:rPr lang="en-US" altLang="ko-KR" sz="3000" b="1" dirty="0">
                <a:latin typeface="Times New Roman" panose="02020603050405020304" pitchFamily="18" charset="0"/>
                <a:cs typeface="Times New Roman" panose="02020603050405020304" pitchFamily="18" charset="0"/>
              </a:rPr>
              <a:t>(A)</a:t>
            </a:r>
            <a:endParaRPr lang="ko-KR" altLang="en-US" sz="3000" b="1" dirty="0">
              <a:latin typeface="Times New Roman" panose="02020603050405020304" pitchFamily="18" charset="0"/>
              <a:cs typeface="Times New Roman" panose="02020603050405020304" pitchFamily="18" charset="0"/>
            </a:endParaRPr>
          </a:p>
        </p:txBody>
      </p:sp>
      <p:sp>
        <p:nvSpPr>
          <p:cNvPr id="307" name="TextBox 306">
            <a:extLst>
              <a:ext uri="{FF2B5EF4-FFF2-40B4-BE49-F238E27FC236}">
                <a16:creationId xmlns:a16="http://schemas.microsoft.com/office/drawing/2014/main" id="{2C35CD18-373D-4D3B-AE72-1206BA4D51B5}"/>
              </a:ext>
            </a:extLst>
          </p:cNvPr>
          <p:cNvSpPr txBox="1"/>
          <p:nvPr/>
        </p:nvSpPr>
        <p:spPr>
          <a:xfrm>
            <a:off x="17069663" y="21101117"/>
            <a:ext cx="704740" cy="553998"/>
          </a:xfrm>
          <a:prstGeom prst="rect">
            <a:avLst/>
          </a:prstGeom>
          <a:noFill/>
        </p:spPr>
        <p:txBody>
          <a:bodyPr wrap="square" rtlCol="0">
            <a:spAutoFit/>
          </a:bodyPr>
          <a:lstStyle/>
          <a:p>
            <a:r>
              <a:rPr lang="en-US" altLang="ko-KR" sz="3000" b="1" dirty="0">
                <a:latin typeface="Times New Roman" panose="02020603050405020304" pitchFamily="18" charset="0"/>
                <a:cs typeface="Times New Roman" panose="02020603050405020304" pitchFamily="18" charset="0"/>
              </a:rPr>
              <a:t>(B)</a:t>
            </a:r>
            <a:endParaRPr lang="ko-KR" altLang="en-US" sz="3000" b="1" dirty="0">
              <a:latin typeface="Times New Roman" panose="02020603050405020304" pitchFamily="18" charset="0"/>
              <a:cs typeface="Times New Roman" panose="02020603050405020304" pitchFamily="18" charset="0"/>
            </a:endParaRPr>
          </a:p>
        </p:txBody>
      </p:sp>
      <p:pic>
        <p:nvPicPr>
          <p:cNvPr id="19" name="그림 18">
            <a:extLst>
              <a:ext uri="{FF2B5EF4-FFF2-40B4-BE49-F238E27FC236}">
                <a16:creationId xmlns:a16="http://schemas.microsoft.com/office/drawing/2014/main" id="{057C9FFD-BEE8-4CF5-9E7F-CEEFB906E08B}"/>
              </a:ext>
            </a:extLst>
          </p:cNvPr>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a:off x="2358480" y="27580063"/>
            <a:ext cx="7884242" cy="5580000"/>
          </a:xfrm>
          <a:prstGeom prst="rect">
            <a:avLst/>
          </a:prstGeom>
        </p:spPr>
      </p:pic>
      <p:pic>
        <p:nvPicPr>
          <p:cNvPr id="21" name="그림 20">
            <a:extLst>
              <a:ext uri="{FF2B5EF4-FFF2-40B4-BE49-F238E27FC236}">
                <a16:creationId xmlns:a16="http://schemas.microsoft.com/office/drawing/2014/main" id="{523FC5D7-1A64-40F1-97E8-8170D4A46FDA}"/>
              </a:ext>
            </a:extLst>
          </p:cNvPr>
          <p:cNvPicPr>
            <a:picLocks noChangeAspect="1"/>
          </p:cNvPicPr>
          <p:nvPr/>
        </p:nvPicPr>
        <p:blipFill>
          <a:blip r:embed="rId24" cstate="print">
            <a:extLst>
              <a:ext uri="{28A0092B-C50C-407E-A947-70E740481C1C}">
                <a14:useLocalDpi xmlns:a14="http://schemas.microsoft.com/office/drawing/2010/main" val="0"/>
              </a:ext>
            </a:extLst>
          </a:blip>
          <a:stretch>
            <a:fillRect/>
          </a:stretch>
        </p:blipFill>
        <p:spPr>
          <a:xfrm>
            <a:off x="2358480" y="33374392"/>
            <a:ext cx="7884242" cy="5580000"/>
          </a:xfrm>
          <a:prstGeom prst="rect">
            <a:avLst/>
          </a:prstGeom>
        </p:spPr>
      </p:pic>
      <p:pic>
        <p:nvPicPr>
          <p:cNvPr id="23" name="그림 22" descr="텍스트, 운송이(가) 표시된 사진&#10;&#10;자동 생성된 설명">
            <a:extLst>
              <a:ext uri="{FF2B5EF4-FFF2-40B4-BE49-F238E27FC236}">
                <a16:creationId xmlns:a16="http://schemas.microsoft.com/office/drawing/2014/main" id="{1DDB55A2-35A7-4606-A126-305FAF5397A0}"/>
              </a:ext>
            </a:extLst>
          </p:cNvPr>
          <p:cNvPicPr>
            <a:picLocks noChangeAspect="1"/>
          </p:cNvPicPr>
          <p:nvPr/>
        </p:nvPicPr>
        <p:blipFill>
          <a:blip r:embed="rId25" cstate="print">
            <a:extLst>
              <a:ext uri="{28A0092B-C50C-407E-A947-70E740481C1C}">
                <a14:useLocalDpi xmlns:a14="http://schemas.microsoft.com/office/drawing/2010/main" val="0"/>
              </a:ext>
            </a:extLst>
          </a:blip>
          <a:stretch>
            <a:fillRect/>
          </a:stretch>
        </p:blipFill>
        <p:spPr>
          <a:xfrm>
            <a:off x="12869708" y="33490198"/>
            <a:ext cx="8066599" cy="5940000"/>
          </a:xfrm>
          <a:prstGeom prst="rect">
            <a:avLst/>
          </a:prstGeom>
        </p:spPr>
      </p:pic>
      <p:pic>
        <p:nvPicPr>
          <p:cNvPr id="27" name="그림 26">
            <a:extLst>
              <a:ext uri="{FF2B5EF4-FFF2-40B4-BE49-F238E27FC236}">
                <a16:creationId xmlns:a16="http://schemas.microsoft.com/office/drawing/2014/main" id="{8767155C-046D-445B-8021-AC5E7AFF9058}"/>
              </a:ext>
            </a:extLst>
          </p:cNvPr>
          <p:cNvPicPr>
            <a:picLocks noChangeAspect="1"/>
          </p:cNvPicPr>
          <p:nvPr/>
        </p:nvPicPr>
        <p:blipFill>
          <a:blip r:embed="rId26" cstate="print">
            <a:extLst>
              <a:ext uri="{28A0092B-C50C-407E-A947-70E740481C1C}">
                <a14:useLocalDpi xmlns:a14="http://schemas.microsoft.com/office/drawing/2010/main" val="0"/>
              </a:ext>
            </a:extLst>
          </a:blip>
          <a:stretch>
            <a:fillRect/>
          </a:stretch>
        </p:blipFill>
        <p:spPr>
          <a:xfrm>
            <a:off x="12851542" y="27500527"/>
            <a:ext cx="8053966" cy="5940000"/>
          </a:xfrm>
          <a:prstGeom prst="rect">
            <a:avLst/>
          </a:prstGeom>
        </p:spPr>
      </p:pic>
      <p:pic>
        <p:nvPicPr>
          <p:cNvPr id="136" name="그림 135" descr="텍스트이(가) 표시된 사진&#10;&#10;자동 생성된 설명">
            <a:extLst>
              <a:ext uri="{FF2B5EF4-FFF2-40B4-BE49-F238E27FC236}">
                <a16:creationId xmlns:a16="http://schemas.microsoft.com/office/drawing/2014/main" id="{3EDE8AB3-D6D3-4FDE-8B5C-1EB251D16965}"/>
              </a:ext>
            </a:extLst>
          </p:cNvPr>
          <p:cNvPicPr>
            <a:picLocks noChangeAspect="1"/>
          </p:cNvPicPr>
          <p:nvPr/>
        </p:nvPicPr>
        <p:blipFill>
          <a:blip r:embed="rId27" cstate="print">
            <a:extLst>
              <a:ext uri="{28A0092B-C50C-407E-A947-70E740481C1C}">
                <a14:useLocalDpi xmlns:a14="http://schemas.microsoft.com/office/drawing/2010/main" val="0"/>
              </a:ext>
            </a:extLst>
          </a:blip>
          <a:stretch>
            <a:fillRect/>
          </a:stretch>
        </p:blipFill>
        <p:spPr>
          <a:xfrm>
            <a:off x="20768357" y="27924481"/>
            <a:ext cx="1481811" cy="1034749"/>
          </a:xfrm>
          <a:prstGeom prst="rect">
            <a:avLst/>
          </a:prstGeom>
        </p:spPr>
      </p:pic>
      <p:graphicFrame>
        <p:nvGraphicFramePr>
          <p:cNvPr id="82" name="Object 211">
            <a:extLst>
              <a:ext uri="{FF2B5EF4-FFF2-40B4-BE49-F238E27FC236}">
                <a16:creationId xmlns:a16="http://schemas.microsoft.com/office/drawing/2014/main" id="{7AEFC31B-2D71-4BFA-B868-D623C56CB870}"/>
              </a:ext>
            </a:extLst>
          </p:cNvPr>
          <p:cNvGraphicFramePr>
            <a:graphicFrameLocks noChangeAspect="1"/>
          </p:cNvGraphicFramePr>
          <p:nvPr>
            <p:extLst>
              <p:ext uri="{D42A27DB-BD31-4B8C-83A1-F6EECF244321}">
                <p14:modId xmlns:p14="http://schemas.microsoft.com/office/powerpoint/2010/main" val="3261683104"/>
              </p:ext>
            </p:extLst>
          </p:nvPr>
        </p:nvGraphicFramePr>
        <p:xfrm>
          <a:off x="13801331" y="42379508"/>
          <a:ext cx="18979716" cy="571188"/>
        </p:xfrm>
        <a:graphic>
          <a:graphicData uri="http://schemas.openxmlformats.org/presentationml/2006/ole">
            <mc:AlternateContent xmlns:mc="http://schemas.openxmlformats.org/markup-compatibility/2006">
              <mc:Choice xmlns:v="urn:schemas-microsoft-com:vml" Requires="v">
                <p:oleObj name="비트맵 이미지" r:id="rId6" imgW="6001588" imgH="457143" progId="Paint.Picture">
                  <p:embed/>
                </p:oleObj>
              </mc:Choice>
              <mc:Fallback>
                <p:oleObj name="비트맵 이미지" r:id="rId6" imgW="6001588" imgH="457143" progId="Paint.Picture">
                  <p:embed/>
                  <p:pic>
                    <p:nvPicPr>
                      <p:cNvPr id="3090" name="Object 2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801331" y="42379508"/>
                        <a:ext cx="18979716" cy="571188"/>
                      </a:xfrm>
                      <a:prstGeom prst="rect">
                        <a:avLst/>
                      </a:prstGeom>
                      <a:noFill/>
                      <a:ln>
                        <a:noFill/>
                      </a:ln>
                      <a:effectLst/>
                    </p:spPr>
                  </p:pic>
                </p:oleObj>
              </mc:Fallback>
            </mc:AlternateContent>
          </a:graphicData>
        </a:graphic>
      </p:graphicFrame>
      <p:sp>
        <p:nvSpPr>
          <p:cNvPr id="84" name="Rectangle 213">
            <a:extLst>
              <a:ext uri="{FF2B5EF4-FFF2-40B4-BE49-F238E27FC236}">
                <a16:creationId xmlns:a16="http://schemas.microsoft.com/office/drawing/2014/main" id="{F05910DD-B92F-4486-8F88-A87D562FD99F}"/>
              </a:ext>
            </a:extLst>
          </p:cNvPr>
          <p:cNvSpPr>
            <a:spLocks noChangeArrowheads="1"/>
          </p:cNvSpPr>
          <p:nvPr/>
        </p:nvSpPr>
        <p:spPr bwMode="auto">
          <a:xfrm>
            <a:off x="13742968" y="42562288"/>
            <a:ext cx="19058736" cy="673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7714" tIns="43857" rIns="87714" bIns="43857">
            <a:spAutoFit/>
          </a:bodyPr>
          <a:lstStyle>
            <a:lvl1pPr defTabSz="915988" eaLnBrk="0" hangingPunct="0">
              <a:defRPr kumimoji="1" sz="8600">
                <a:solidFill>
                  <a:schemeClr val="tx1"/>
                </a:solidFill>
                <a:latin typeface="굴림" panose="020B0600000101010101" pitchFamily="50" charset="-127"/>
                <a:ea typeface="굴림" panose="020B0600000101010101" pitchFamily="50" charset="-127"/>
              </a:defRPr>
            </a:lvl1pPr>
            <a:lvl2pPr marL="742950" indent="-285750" defTabSz="915988" eaLnBrk="0" hangingPunct="0">
              <a:defRPr kumimoji="1" sz="8600">
                <a:solidFill>
                  <a:schemeClr val="tx1"/>
                </a:solidFill>
                <a:latin typeface="굴림" panose="020B0600000101010101" pitchFamily="50" charset="-127"/>
                <a:ea typeface="굴림" panose="020B0600000101010101" pitchFamily="50" charset="-127"/>
              </a:defRPr>
            </a:lvl2pPr>
            <a:lvl3pPr marL="1143000" indent="-228600" defTabSz="915988" eaLnBrk="0" hangingPunct="0">
              <a:defRPr kumimoji="1" sz="8600">
                <a:solidFill>
                  <a:schemeClr val="tx1"/>
                </a:solidFill>
                <a:latin typeface="굴림" panose="020B0600000101010101" pitchFamily="50" charset="-127"/>
                <a:ea typeface="굴림" panose="020B0600000101010101" pitchFamily="50" charset="-127"/>
              </a:defRPr>
            </a:lvl3pPr>
            <a:lvl4pPr marL="1600200" indent="-228600" defTabSz="915988" eaLnBrk="0" hangingPunct="0">
              <a:defRPr kumimoji="1" sz="8600">
                <a:solidFill>
                  <a:schemeClr val="tx1"/>
                </a:solidFill>
                <a:latin typeface="굴림" panose="020B0600000101010101" pitchFamily="50" charset="-127"/>
                <a:ea typeface="굴림" panose="020B0600000101010101" pitchFamily="50" charset="-127"/>
              </a:defRPr>
            </a:lvl4pPr>
            <a:lvl5pPr marL="2057400" indent="-228600" defTabSz="915988" eaLnBrk="0" hangingPunct="0">
              <a:defRPr kumimoji="1" sz="8600">
                <a:solidFill>
                  <a:schemeClr val="tx1"/>
                </a:solidFill>
                <a:latin typeface="굴림" panose="020B0600000101010101" pitchFamily="50" charset="-127"/>
                <a:ea typeface="굴림" panose="020B0600000101010101" pitchFamily="50" charset="-127"/>
              </a:defRPr>
            </a:lvl5pPr>
            <a:lvl6pPr marL="2514600" indent="-228600" defTabSz="915988"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6pPr>
            <a:lvl7pPr marL="2971800" indent="-228600" defTabSz="915988"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7pPr>
            <a:lvl8pPr marL="3429000" indent="-228600" defTabSz="915988"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8pPr>
            <a:lvl9pPr marL="3886200" indent="-228600" defTabSz="915988"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9pPr>
          </a:lstStyle>
          <a:p>
            <a:pPr algn="ctr" eaLnBrk="1" latinLnBrk="1" hangingPunct="1">
              <a:defRPr/>
            </a:pPr>
            <a:r>
              <a:rPr lang="en-US" altLang="ko-KR" sz="3800" b="1" dirty="0">
                <a:effectLst/>
                <a:latin typeface="Times New Roman" panose="02020603050405020304" pitchFamily="18" charset="0"/>
                <a:ea typeface="맑은 고딕" panose="020B0503020000020004" pitchFamily="50" charset="-127"/>
                <a:cs typeface="Times New Roman" panose="02020603050405020304" pitchFamily="18" charset="0"/>
              </a:rPr>
              <a:t>Acknowledgment</a:t>
            </a:r>
            <a:endParaRPr lang="en-US" altLang="ko-KR" sz="3800" b="1" dirty="0">
              <a:latin typeface="Times New Roman" panose="02020603050405020304" pitchFamily="18" charset="0"/>
              <a:ea typeface="Arial Unicode MS" panose="020B0604020202020204" pitchFamily="50" charset="-127"/>
              <a:cs typeface="Times New Roman" panose="02020603050405020304" pitchFamily="18" charset="0"/>
            </a:endParaRPr>
          </a:p>
        </p:txBody>
      </p:sp>
      <p:sp>
        <p:nvSpPr>
          <p:cNvPr id="5" name="TextBox 4">
            <a:extLst>
              <a:ext uri="{FF2B5EF4-FFF2-40B4-BE49-F238E27FC236}">
                <a16:creationId xmlns:a16="http://schemas.microsoft.com/office/drawing/2014/main" id="{C3128604-86BA-4A74-843F-FB7EB4EF6E3A}"/>
              </a:ext>
            </a:extLst>
          </p:cNvPr>
          <p:cNvSpPr txBox="1"/>
          <p:nvPr/>
        </p:nvSpPr>
        <p:spPr>
          <a:xfrm>
            <a:off x="13774822" y="43263726"/>
            <a:ext cx="19006226" cy="492443"/>
          </a:xfrm>
          <a:prstGeom prst="rect">
            <a:avLst/>
          </a:prstGeom>
          <a:noFill/>
        </p:spPr>
        <p:txBody>
          <a:bodyPr wrap="square" rtlCol="0">
            <a:spAutoFit/>
          </a:bodyPr>
          <a:lstStyle/>
          <a:p>
            <a:pPr algn="ctr"/>
            <a:r>
              <a:rPr lang="en-US" altLang="ko-KR" sz="2600" kern="100" dirty="0">
                <a:effectLst/>
                <a:latin typeface="Times New Roman" panose="02020603050405020304" pitchFamily="18" charset="0"/>
                <a:ea typeface="맑은 고딕" panose="020B0503020000020004" pitchFamily="50" charset="-127"/>
                <a:cs typeface="Times New Roman" panose="02020603050405020304" pitchFamily="18" charset="0"/>
              </a:rPr>
              <a:t>This research was sponsored by the U.S. National Science Foundation and was accomplished under the Grant No. OIA-1757371.</a:t>
            </a:r>
            <a:endParaRPr lang="ko-KR" altLang="en-US" dirty="0"/>
          </a:p>
        </p:txBody>
      </p:sp>
      <p:sp>
        <p:nvSpPr>
          <p:cNvPr id="87" name="Line 220">
            <a:extLst>
              <a:ext uri="{FF2B5EF4-FFF2-40B4-BE49-F238E27FC236}">
                <a16:creationId xmlns:a16="http://schemas.microsoft.com/office/drawing/2014/main" id="{FD94E1CF-70D2-400C-8048-58D6A31949B8}"/>
              </a:ext>
            </a:extLst>
          </p:cNvPr>
          <p:cNvSpPr>
            <a:spLocks noChangeShapeType="1"/>
          </p:cNvSpPr>
          <p:nvPr/>
        </p:nvSpPr>
        <p:spPr bwMode="auto">
          <a:xfrm flipV="1">
            <a:off x="13795385" y="43235634"/>
            <a:ext cx="18985662" cy="0"/>
          </a:xfrm>
          <a:prstGeom prst="line">
            <a:avLst/>
          </a:prstGeom>
          <a:noFill/>
          <a:ln w="73025" cmpd="thinThick">
            <a:solidFill>
              <a:srgbClr val="808080"/>
            </a:solidFill>
            <a:round/>
            <a:headEnd/>
            <a:tailEnd/>
          </a:ln>
          <a:extLst>
            <a:ext uri="{909E8E84-426E-40DD-AFC4-6F175D3DCCD1}">
              <a14:hiddenFill xmlns:a14="http://schemas.microsoft.com/office/drawing/2010/main">
                <a:noFill/>
              </a14:hiddenFill>
            </a:ext>
          </a:extLst>
        </p:spPr>
        <p:txBody>
          <a:bodyPr/>
          <a:lstStyle/>
          <a:p>
            <a:pPr eaLnBrk="1" latinLnBrk="1" hangingPunct="1">
              <a:defRPr/>
            </a:pPr>
            <a:endParaRPr lang="ko-KR" altLang="en-US" sz="8250"/>
          </a:p>
        </p:txBody>
      </p:sp>
      <p:sp>
        <p:nvSpPr>
          <p:cNvPr id="3" name="직사각형 2"/>
          <p:cNvSpPr/>
          <p:nvPr/>
        </p:nvSpPr>
        <p:spPr>
          <a:xfrm>
            <a:off x="13784898" y="40778965"/>
            <a:ext cx="19006824" cy="1715029"/>
          </a:xfrm>
          <a:prstGeom prst="rect">
            <a:avLst/>
          </a:prstGeom>
        </p:spPr>
        <p:txBody>
          <a:bodyPr wrap="square">
            <a:spAutoFit/>
          </a:bodyPr>
          <a:lstStyle/>
          <a:p>
            <a:pPr algn="just"/>
            <a:r>
              <a:rPr lang="en-US" altLang="ko-KR" sz="2600" dirty="0">
                <a:latin typeface="Times New Roman" panose="02020603050405020304" pitchFamily="18" charset="0"/>
                <a:cs typeface="Times New Roman" panose="02020603050405020304" pitchFamily="18" charset="0"/>
              </a:rPr>
              <a:t>In this study, we conjugated GRRRR sequence, the NLS derived from lactoferrin protein to cPAMAM dendrimers and demonstrated that the introduction of the NLS sequence increased transfection efficiency of cPAMAM dendrimers by several orders of magnitude for both cell lines and primary cells. Transfection efficiency and cytotoxicity were dependent on the cPAMAM generation. Our results indicate that GRRRRH-cPG2 has the potential as a gene carrier for various gene therapies. </a:t>
            </a:r>
            <a:endParaRPr lang="ko-KR" altLang="en-US" sz="2600" dirty="0">
              <a:latin typeface="Times New Roman" panose="02020603050405020304" pitchFamily="18" charset="0"/>
              <a:cs typeface="Times New Roman" panose="02020603050405020304" pitchFamily="18" charset="0"/>
            </a:endParaRPr>
          </a:p>
        </p:txBody>
      </p:sp>
      <p:sp>
        <p:nvSpPr>
          <p:cNvPr id="89" name="Rectangle 222">
            <a:extLst>
              <a:ext uri="{FF2B5EF4-FFF2-40B4-BE49-F238E27FC236}">
                <a16:creationId xmlns:a16="http://schemas.microsoft.com/office/drawing/2014/main" id="{EE3B37C0-497C-4E54-BFE1-B4F92A50E8B6}"/>
              </a:ext>
            </a:extLst>
          </p:cNvPr>
          <p:cNvSpPr>
            <a:spLocks noChangeArrowheads="1"/>
          </p:cNvSpPr>
          <p:nvPr/>
        </p:nvSpPr>
        <p:spPr bwMode="auto">
          <a:xfrm>
            <a:off x="12518242" y="27374093"/>
            <a:ext cx="9836184" cy="12478515"/>
          </a:xfrm>
          <a:prstGeom prst="rect">
            <a:avLst/>
          </a:prstGeom>
          <a:noFill/>
          <a:ln w="44450">
            <a:solidFill>
              <a:srgbClr val="003366"/>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kumimoji="1" sz="8600">
                <a:solidFill>
                  <a:schemeClr val="tx1"/>
                </a:solidFill>
                <a:latin typeface="굴림" panose="020B0600000101010101" pitchFamily="50" charset="-127"/>
                <a:ea typeface="굴림" panose="020B0600000101010101" pitchFamily="50" charset="-127"/>
              </a:defRPr>
            </a:lvl1pPr>
            <a:lvl2pPr marL="742950" indent="-285750" eaLnBrk="0" hangingPunct="0">
              <a:defRPr kumimoji="1" sz="8600">
                <a:solidFill>
                  <a:schemeClr val="tx1"/>
                </a:solidFill>
                <a:latin typeface="굴림" panose="020B0600000101010101" pitchFamily="50" charset="-127"/>
                <a:ea typeface="굴림" panose="020B0600000101010101" pitchFamily="50" charset="-127"/>
              </a:defRPr>
            </a:lvl2pPr>
            <a:lvl3pPr marL="1143000" indent="-228600" eaLnBrk="0" hangingPunct="0">
              <a:defRPr kumimoji="1" sz="8600">
                <a:solidFill>
                  <a:schemeClr val="tx1"/>
                </a:solidFill>
                <a:latin typeface="굴림" panose="020B0600000101010101" pitchFamily="50" charset="-127"/>
                <a:ea typeface="굴림" panose="020B0600000101010101" pitchFamily="50" charset="-127"/>
              </a:defRPr>
            </a:lvl3pPr>
            <a:lvl4pPr marL="1600200" indent="-228600" eaLnBrk="0" hangingPunct="0">
              <a:defRPr kumimoji="1" sz="8600">
                <a:solidFill>
                  <a:schemeClr val="tx1"/>
                </a:solidFill>
                <a:latin typeface="굴림" panose="020B0600000101010101" pitchFamily="50" charset="-127"/>
                <a:ea typeface="굴림" panose="020B0600000101010101" pitchFamily="50" charset="-127"/>
              </a:defRPr>
            </a:lvl4pPr>
            <a:lvl5pPr marL="2057400" indent="-228600" eaLnBrk="0" hangingPunct="0">
              <a:defRPr kumimoji="1" sz="8600">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sz="8600">
                <a:solidFill>
                  <a:schemeClr val="tx1"/>
                </a:solidFill>
                <a:latin typeface="굴림" panose="020B0600000101010101" pitchFamily="50" charset="-127"/>
                <a:ea typeface="굴림" panose="020B0600000101010101" pitchFamily="50" charset="-127"/>
              </a:defRPr>
            </a:lvl9pPr>
          </a:lstStyle>
          <a:p>
            <a:pPr eaLnBrk="1" latinLnBrk="1" hangingPunct="1">
              <a:defRPr/>
            </a:pPr>
            <a:endParaRPr lang="ko-KR" altLang="en-US" sz="8252"/>
          </a:p>
        </p:txBody>
      </p:sp>
    </p:spTree>
  </p:cSld>
  <p:clrMapOvr>
    <a:masterClrMapping/>
  </p:clrMapOvr>
</p:sld>
</file>

<file path=ppt/theme/theme1.xml><?xml version="1.0" encoding="utf-8"?>
<a:theme xmlns:a="http://schemas.openxmlformats.org/drawingml/2006/main" name="기본 디자인">
  <a:themeElements>
    <a:clrScheme name="기본 디자인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기본 디자인">
      <a:majorFont>
        <a:latin typeface="굴림"/>
        <a:ea typeface="굴림"/>
        <a:cs typeface=""/>
      </a:majorFont>
      <a:minorFont>
        <a:latin typeface="굴림"/>
        <a:ea typeface="굴림"/>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316413" rtl="0" eaLnBrk="1" fontAlgn="base" latinLnBrk="1" hangingPunct="1">
          <a:lnSpc>
            <a:spcPct val="100000"/>
          </a:lnSpc>
          <a:spcBef>
            <a:spcPct val="0"/>
          </a:spcBef>
          <a:spcAft>
            <a:spcPct val="0"/>
          </a:spcAft>
          <a:buClrTx/>
          <a:buSzTx/>
          <a:buFontTx/>
          <a:buNone/>
          <a:tabLst/>
          <a:defRPr kumimoji="1" lang="ko-KR" altLang="en-US" sz="8600" b="0" i="0" u="none" strike="noStrike" cap="none" normalizeH="0" baseline="0" smtClean="0">
            <a:ln>
              <a:noFill/>
            </a:ln>
            <a:solidFill>
              <a:schemeClr val="tx1"/>
            </a:solidFill>
            <a:effectLst/>
            <a:latin typeface="굴림" pitchFamily="50" charset="-127"/>
            <a:ea typeface="굴림" pitchFamily="50" charset="-127"/>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316413" rtl="0" eaLnBrk="1" fontAlgn="base" latinLnBrk="1" hangingPunct="1">
          <a:lnSpc>
            <a:spcPct val="100000"/>
          </a:lnSpc>
          <a:spcBef>
            <a:spcPct val="0"/>
          </a:spcBef>
          <a:spcAft>
            <a:spcPct val="0"/>
          </a:spcAft>
          <a:buClrTx/>
          <a:buSzTx/>
          <a:buFontTx/>
          <a:buNone/>
          <a:tabLst/>
          <a:defRPr kumimoji="1" lang="ko-KR" altLang="en-US" sz="8600" b="0" i="0" u="none" strike="noStrike" cap="none" normalizeH="0" baseline="0" smtClean="0">
            <a:ln>
              <a:noFill/>
            </a:ln>
            <a:solidFill>
              <a:schemeClr val="tx1"/>
            </a:solidFill>
            <a:effectLst/>
            <a:latin typeface="굴림" pitchFamily="50" charset="-127"/>
            <a:ea typeface="굴림" pitchFamily="50" charset="-127"/>
          </a:defRPr>
        </a:defPPr>
      </a:lstStyle>
    </a:lnDef>
  </a:objectDefaults>
  <a:extraClrSchemeLst>
    <a:extraClrScheme>
      <a:clrScheme name="기본 디자인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기본 디자인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기본 디자인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기본 디자인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기본 디자인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기본 디자인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기본 디자인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기본 디자인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기본 디자인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기본 디자인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기본 디자인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기본 디자인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테마">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Pixel</Template>
  <TotalTime>7701</TotalTime>
  <Words>838</Words>
  <Application>Microsoft Office PowerPoint</Application>
  <PresentationFormat>사용자 지정</PresentationFormat>
  <Paragraphs>63</Paragraphs>
  <Slides>1</Slides>
  <Notes>0</Notes>
  <HiddenSlides>0</HiddenSlides>
  <MMClips>0</MMClips>
  <ScaleCrop>false</ScaleCrop>
  <HeadingPairs>
    <vt:vector size="8" baseType="variant">
      <vt:variant>
        <vt:lpstr>사용한 글꼴</vt:lpstr>
      </vt:variant>
      <vt:variant>
        <vt:i4>5</vt:i4>
      </vt:variant>
      <vt:variant>
        <vt:lpstr>테마</vt:lpstr>
      </vt:variant>
      <vt:variant>
        <vt:i4>1</vt:i4>
      </vt:variant>
      <vt:variant>
        <vt:lpstr>포함된 OLE 서버</vt:lpstr>
      </vt:variant>
      <vt:variant>
        <vt:i4>1</vt:i4>
      </vt:variant>
      <vt:variant>
        <vt:lpstr>슬라이드 제목</vt:lpstr>
      </vt:variant>
      <vt:variant>
        <vt:i4>1</vt:i4>
      </vt:variant>
    </vt:vector>
  </HeadingPairs>
  <TitlesOfParts>
    <vt:vector size="8" baseType="lpstr">
      <vt:lpstr>굴림</vt:lpstr>
      <vt:lpstr>Arial</vt:lpstr>
      <vt:lpstr>Franklin Gothic Demi Cond</vt:lpstr>
      <vt:lpstr>Franklin Gothic Medium Cond</vt:lpstr>
      <vt:lpstr>Times New Roman</vt:lpstr>
      <vt:lpstr>기본 디자인</vt:lpstr>
      <vt:lpstr>비트맵 이미지</vt:lpstr>
      <vt:lpstr>PowerPoint 프레젠테이션</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슬라이드 1</dc:title>
  <dc:creator>pc</dc:creator>
  <cp:lastModifiedBy>Jeil Lee</cp:lastModifiedBy>
  <cp:revision>679</cp:revision>
  <dcterms:created xsi:type="dcterms:W3CDTF">2006-05-23T01:58:05Z</dcterms:created>
  <dcterms:modified xsi:type="dcterms:W3CDTF">2022-03-30T01:03:14Z</dcterms:modified>
</cp:coreProperties>
</file>