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94" r:id="rId2"/>
  </p:sldIdLst>
  <p:sldSz cx="43891200" cy="32918400"/>
  <p:notesSz cx="32462788" cy="43435588"/>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6708">
          <p15:clr>
            <a:srgbClr val="A4A3A4"/>
          </p15:clr>
        </p15:guide>
        <p15:guide id="6" pos="20904">
          <p15:clr>
            <a:srgbClr val="A4A3A4"/>
          </p15:clr>
        </p15:guide>
        <p15:guide id="7" pos="7082">
          <p15:clr>
            <a:srgbClr val="A4A3A4"/>
          </p15:clr>
        </p15:guide>
        <p15:guide id="8" pos="20582">
          <p15:clr>
            <a:srgbClr val="A4A3A4"/>
          </p15:clr>
        </p15:guide>
        <p15:guide id="9" pos="27330">
          <p15:clr>
            <a:srgbClr val="A4A3A4"/>
          </p15:clr>
        </p15:guide>
        <p15:guide id="10" pos="326">
          <p15:clr>
            <a:srgbClr val="A4A3A4"/>
          </p15:clr>
        </p15:guide>
      </p15:sldGuideLst>
    </p:ext>
    <p:ext uri="{2D200454-40CA-4A62-9FC3-DE9A4176ACB9}">
      <p15:notesGuideLst xmlns:p15="http://schemas.microsoft.com/office/powerpoint/2012/main">
        <p15:guide id="1" orient="horz" pos="13681">
          <p15:clr>
            <a:srgbClr val="A4A3A4"/>
          </p15:clr>
        </p15:guide>
        <p15:guide id="2" pos="1022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 id="4" name="stephen.j.hunt7873@gmail.com" initials="s" lastIdx="2" clrIdx="4">
    <p:extLst>
      <p:ext uri="{19B8F6BF-5375-455C-9EA6-DF929625EA0E}">
        <p15:presenceInfo xmlns:p15="http://schemas.microsoft.com/office/powerpoint/2012/main" userId="bf9c0aa275c7872e"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3B7193"/>
    <a:srgbClr val="2C556E"/>
    <a:srgbClr val="E7E7E5"/>
    <a:srgbClr val="E4E7E8"/>
    <a:srgbClr val="EDE8DF"/>
    <a:srgbClr val="E0E9EC"/>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254" autoAdjust="0"/>
    <p:restoredTop sz="95256" autoAdjust="0"/>
  </p:normalViewPr>
  <p:slideViewPr>
    <p:cSldViewPr snapToGrid="0" snapToObjects="1" showGuides="1">
      <p:cViewPr>
        <p:scale>
          <a:sx n="30" d="100"/>
          <a:sy n="30" d="100"/>
        </p:scale>
        <p:origin x="-29" y="-686"/>
      </p:cViewPr>
      <p:guideLst>
        <p:guide orient="horz" pos="3318"/>
        <p:guide orient="horz" pos="288"/>
        <p:guide orient="horz" pos="20160"/>
        <p:guide orient="horz"/>
        <p:guide pos="6708"/>
        <p:guide pos="20904"/>
        <p:guide pos="7082"/>
        <p:guide pos="20582"/>
        <p:guide pos="27330"/>
        <p:guide pos="326"/>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13681"/>
        <p:guide pos="1022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42DCA3-F2B0-4588-ADC4-41DF6925EB9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43670EC2-9FE1-4E0F-8DA0-CA89AD2B360A}">
      <dgm:prSet/>
      <dgm:spPr/>
      <dgm:t>
        <a:bodyPr/>
        <a:lstStyle/>
        <a:p>
          <a:r>
            <a:rPr lang="en-US" dirty="0">
              <a:effectLst/>
              <a:latin typeface="Calibri" panose="020F0502020204030204" pitchFamily="34" charset="0"/>
              <a:ea typeface="Calibri" panose="020F0502020204030204" pitchFamily="34" charset="0"/>
              <a:cs typeface="Times New Roman" panose="02020603050405020304" pitchFamily="18" charset="0"/>
            </a:rPr>
            <a:t>Findings showed female college students frequently reported higher levels of stress than males.  Further, among female students but not male students, exercise frequency declined with increased level of perceived stress. </a:t>
          </a:r>
          <a:endParaRPr lang="en-US" dirty="0"/>
        </a:p>
      </dgm:t>
    </dgm:pt>
    <dgm:pt modelId="{ACD402D9-9C5A-4F92-B97A-9B5D2275694B}" type="parTrans" cxnId="{75BBD5FE-2EED-4B3C-A1DE-769199C35ABB}">
      <dgm:prSet/>
      <dgm:spPr/>
      <dgm:t>
        <a:bodyPr/>
        <a:lstStyle/>
        <a:p>
          <a:endParaRPr lang="en-US"/>
        </a:p>
      </dgm:t>
    </dgm:pt>
    <dgm:pt modelId="{7014F48B-6054-40F2-8F35-1D258DC8F474}" type="sibTrans" cxnId="{75BBD5FE-2EED-4B3C-A1DE-769199C35ABB}">
      <dgm:prSet/>
      <dgm:spPr/>
      <dgm:t>
        <a:bodyPr/>
        <a:lstStyle/>
        <a:p>
          <a:endParaRPr lang="en-US"/>
        </a:p>
      </dgm:t>
    </dgm:pt>
    <dgm:pt modelId="{6B7B6033-A3BF-4CFE-8D38-BBCED21A983E}" type="pres">
      <dgm:prSet presAssocID="{3242DCA3-F2B0-4588-ADC4-41DF6925EB96}" presName="linear" presStyleCnt="0">
        <dgm:presLayoutVars>
          <dgm:animLvl val="lvl"/>
          <dgm:resizeHandles val="exact"/>
        </dgm:presLayoutVars>
      </dgm:prSet>
      <dgm:spPr/>
    </dgm:pt>
    <dgm:pt modelId="{1D0E7364-B976-4324-8844-C365A68D3114}" type="pres">
      <dgm:prSet presAssocID="{43670EC2-9FE1-4E0F-8DA0-CA89AD2B360A}" presName="parentText" presStyleLbl="node1" presStyleIdx="0" presStyleCnt="1" custScaleY="164744" custLinFactNeighborX="-248" custLinFactNeighborY="-5042">
        <dgm:presLayoutVars>
          <dgm:chMax val="0"/>
          <dgm:bulletEnabled val="1"/>
        </dgm:presLayoutVars>
      </dgm:prSet>
      <dgm:spPr/>
    </dgm:pt>
  </dgm:ptLst>
  <dgm:cxnLst>
    <dgm:cxn modelId="{91EFC40D-7544-4DDE-8A75-020E6A016065}" type="presOf" srcId="{43670EC2-9FE1-4E0F-8DA0-CA89AD2B360A}" destId="{1D0E7364-B976-4324-8844-C365A68D3114}" srcOrd="0" destOrd="0" presId="urn:microsoft.com/office/officeart/2005/8/layout/vList2"/>
    <dgm:cxn modelId="{CD34FBC5-C1AB-4102-AE43-B33B45D15234}" type="presOf" srcId="{3242DCA3-F2B0-4588-ADC4-41DF6925EB96}" destId="{6B7B6033-A3BF-4CFE-8D38-BBCED21A983E}" srcOrd="0" destOrd="0" presId="urn:microsoft.com/office/officeart/2005/8/layout/vList2"/>
    <dgm:cxn modelId="{75BBD5FE-2EED-4B3C-A1DE-769199C35ABB}" srcId="{3242DCA3-F2B0-4588-ADC4-41DF6925EB96}" destId="{43670EC2-9FE1-4E0F-8DA0-CA89AD2B360A}" srcOrd="0" destOrd="0" parTransId="{ACD402D9-9C5A-4F92-B97A-9B5D2275694B}" sibTransId="{7014F48B-6054-40F2-8F35-1D258DC8F474}"/>
    <dgm:cxn modelId="{E8B62744-7658-4AE0-9BC2-FB3DEFCFB5A4}" type="presParOf" srcId="{6B7B6033-A3BF-4CFE-8D38-BBCED21A983E}" destId="{1D0E7364-B976-4324-8844-C365A68D311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9BF479-E9F7-4622-976A-D96F691DF1CF}" type="doc">
      <dgm:prSet loTypeId="urn:microsoft.com/office/officeart/2005/8/layout/vList2" loCatId="list" qsTypeId="urn:microsoft.com/office/officeart/2005/8/quickstyle/simple5" qsCatId="simple" csTypeId="urn:microsoft.com/office/officeart/2005/8/colors/accent1_2" csCatId="accent1" phldr="1"/>
      <dgm:spPr/>
      <dgm:t>
        <a:bodyPr/>
        <a:lstStyle/>
        <a:p>
          <a:endParaRPr lang="en-US"/>
        </a:p>
      </dgm:t>
    </dgm:pt>
    <dgm:pt modelId="{6DFC1867-7DDA-4456-8F01-CD2E34A62D05}">
      <dgm:prSet custT="1"/>
      <dgm:spPr/>
      <dgm:t>
        <a:bodyPr/>
        <a:lstStyle/>
        <a:p>
          <a:r>
            <a:rPr lang="en-US" sz="3600" dirty="0"/>
            <a:t>Objective: To examine the frequency of exercise in male and female college students according to level of perceived stress. </a:t>
          </a:r>
        </a:p>
      </dgm:t>
    </dgm:pt>
    <dgm:pt modelId="{1484202E-8A1A-4A91-9F30-6E6A1E78AE75}" type="parTrans" cxnId="{5DD8ED31-AE6E-4CE6-BA4A-75E37E0A57FA}">
      <dgm:prSet/>
      <dgm:spPr/>
      <dgm:t>
        <a:bodyPr/>
        <a:lstStyle/>
        <a:p>
          <a:endParaRPr lang="en-US"/>
        </a:p>
      </dgm:t>
    </dgm:pt>
    <dgm:pt modelId="{6AAED8A1-478A-4047-BB46-963408B2C39D}" type="sibTrans" cxnId="{5DD8ED31-AE6E-4CE6-BA4A-75E37E0A57FA}">
      <dgm:prSet/>
      <dgm:spPr/>
      <dgm:t>
        <a:bodyPr/>
        <a:lstStyle/>
        <a:p>
          <a:endParaRPr lang="en-US"/>
        </a:p>
      </dgm:t>
    </dgm:pt>
    <dgm:pt modelId="{B93AA4F8-CCA7-4F73-A113-B9CB66A68BD2}" type="pres">
      <dgm:prSet presAssocID="{A09BF479-E9F7-4622-976A-D96F691DF1CF}" presName="linear" presStyleCnt="0">
        <dgm:presLayoutVars>
          <dgm:animLvl val="lvl"/>
          <dgm:resizeHandles val="exact"/>
        </dgm:presLayoutVars>
      </dgm:prSet>
      <dgm:spPr/>
    </dgm:pt>
    <dgm:pt modelId="{0E62073E-7264-4184-A7CD-8E3F6B7E42DC}" type="pres">
      <dgm:prSet presAssocID="{6DFC1867-7DDA-4456-8F01-CD2E34A62D05}" presName="parentText" presStyleLbl="node1" presStyleIdx="0" presStyleCnt="1" custScaleY="141390" custLinFactNeighborX="828" custLinFactNeighborY="-2041">
        <dgm:presLayoutVars>
          <dgm:chMax val="0"/>
          <dgm:bulletEnabled val="1"/>
        </dgm:presLayoutVars>
      </dgm:prSet>
      <dgm:spPr/>
    </dgm:pt>
  </dgm:ptLst>
  <dgm:cxnLst>
    <dgm:cxn modelId="{66794912-1610-41D6-A355-51B618BD849A}" type="presOf" srcId="{6DFC1867-7DDA-4456-8F01-CD2E34A62D05}" destId="{0E62073E-7264-4184-A7CD-8E3F6B7E42DC}" srcOrd="0" destOrd="0" presId="urn:microsoft.com/office/officeart/2005/8/layout/vList2"/>
    <dgm:cxn modelId="{5DD8ED31-AE6E-4CE6-BA4A-75E37E0A57FA}" srcId="{A09BF479-E9F7-4622-976A-D96F691DF1CF}" destId="{6DFC1867-7DDA-4456-8F01-CD2E34A62D05}" srcOrd="0" destOrd="0" parTransId="{1484202E-8A1A-4A91-9F30-6E6A1E78AE75}" sibTransId="{6AAED8A1-478A-4047-BB46-963408B2C39D}"/>
    <dgm:cxn modelId="{1557FD67-5645-4810-A92C-5E2AC509721F}" type="presOf" srcId="{A09BF479-E9F7-4622-976A-D96F691DF1CF}" destId="{B93AA4F8-CCA7-4F73-A113-B9CB66A68BD2}" srcOrd="0" destOrd="0" presId="urn:microsoft.com/office/officeart/2005/8/layout/vList2"/>
    <dgm:cxn modelId="{ADDDE295-5B99-4C7B-8CBC-D0BE07C9C538}" type="presParOf" srcId="{B93AA4F8-CCA7-4F73-A113-B9CB66A68BD2}" destId="{0E62073E-7264-4184-A7CD-8E3F6B7E42DC}"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103281A-6D4B-429A-A341-7DD09AD89523}" type="doc">
      <dgm:prSet loTypeId="urn:microsoft.com/office/officeart/2005/8/layout/hList1" loCatId="list" qsTypeId="urn:microsoft.com/office/officeart/2005/8/quickstyle/simple3" qsCatId="simple" csTypeId="urn:microsoft.com/office/officeart/2005/8/colors/accent1_2" csCatId="accent1" phldr="1"/>
      <dgm:spPr/>
      <dgm:t>
        <a:bodyPr/>
        <a:lstStyle/>
        <a:p>
          <a:endParaRPr lang="en-US"/>
        </a:p>
      </dgm:t>
    </dgm:pt>
    <dgm:pt modelId="{45BA5FA4-1FF1-4D14-8558-E4BE4103E680}">
      <dgm:prSet custT="1"/>
      <dgm:spPr/>
      <dgm:t>
        <a:bodyPr/>
        <a:lstStyle/>
        <a:p>
          <a:r>
            <a:rPr lang="en-US" sz="4400" b="1" i="1" u="none" baseline="0" dirty="0"/>
            <a:t>Introduction </a:t>
          </a:r>
          <a:endParaRPr lang="en-US" sz="4400" i="1" u="none" dirty="0"/>
        </a:p>
      </dgm:t>
    </dgm:pt>
    <dgm:pt modelId="{CE573702-6BC1-4A02-99E4-76AD597292B8}" type="parTrans" cxnId="{FD27EAD8-770A-4364-9989-4A97B38A1853}">
      <dgm:prSet/>
      <dgm:spPr/>
      <dgm:t>
        <a:bodyPr/>
        <a:lstStyle/>
        <a:p>
          <a:endParaRPr lang="en-US"/>
        </a:p>
      </dgm:t>
    </dgm:pt>
    <dgm:pt modelId="{8B35C736-A0EF-440C-ABE3-C6909F424764}" type="sibTrans" cxnId="{FD27EAD8-770A-4364-9989-4A97B38A1853}">
      <dgm:prSet/>
      <dgm:spPr/>
      <dgm:t>
        <a:bodyPr/>
        <a:lstStyle/>
        <a:p>
          <a:endParaRPr lang="en-US"/>
        </a:p>
      </dgm:t>
    </dgm:pt>
    <dgm:pt modelId="{DA9F2DA7-65C9-406B-927C-40EC0DB88F0A}" type="pres">
      <dgm:prSet presAssocID="{1103281A-6D4B-429A-A341-7DD09AD89523}" presName="Name0" presStyleCnt="0">
        <dgm:presLayoutVars>
          <dgm:dir/>
          <dgm:animLvl val="lvl"/>
          <dgm:resizeHandles val="exact"/>
        </dgm:presLayoutVars>
      </dgm:prSet>
      <dgm:spPr/>
    </dgm:pt>
    <dgm:pt modelId="{36BA405E-280E-480B-9F2F-38DEE8054BE2}" type="pres">
      <dgm:prSet presAssocID="{45BA5FA4-1FF1-4D14-8558-E4BE4103E680}" presName="composite" presStyleCnt="0"/>
      <dgm:spPr/>
    </dgm:pt>
    <dgm:pt modelId="{787761A3-8F11-41B1-8B46-52BF07F1AEF8}" type="pres">
      <dgm:prSet presAssocID="{45BA5FA4-1FF1-4D14-8558-E4BE4103E680}" presName="parTx" presStyleLbl="alignNode1" presStyleIdx="0" presStyleCnt="1" custLinFactNeighborX="7534" custLinFactNeighborY="29244">
        <dgm:presLayoutVars>
          <dgm:chMax val="0"/>
          <dgm:chPref val="0"/>
          <dgm:bulletEnabled val="1"/>
        </dgm:presLayoutVars>
      </dgm:prSet>
      <dgm:spPr/>
    </dgm:pt>
    <dgm:pt modelId="{BD7ACA75-640C-40D2-926E-F124D2FDDE4B}" type="pres">
      <dgm:prSet presAssocID="{45BA5FA4-1FF1-4D14-8558-E4BE4103E680}" presName="desTx" presStyleLbl="alignAccFollowNode1" presStyleIdx="0" presStyleCnt="1">
        <dgm:presLayoutVars>
          <dgm:bulletEnabled val="1"/>
        </dgm:presLayoutVars>
      </dgm:prSet>
      <dgm:spPr/>
    </dgm:pt>
  </dgm:ptLst>
  <dgm:cxnLst>
    <dgm:cxn modelId="{C6CF6FB5-E6E9-4D21-9F58-0F652CDCB980}" type="presOf" srcId="{1103281A-6D4B-429A-A341-7DD09AD89523}" destId="{DA9F2DA7-65C9-406B-927C-40EC0DB88F0A}" srcOrd="0" destOrd="0" presId="urn:microsoft.com/office/officeart/2005/8/layout/hList1"/>
    <dgm:cxn modelId="{FD27EAD8-770A-4364-9989-4A97B38A1853}" srcId="{1103281A-6D4B-429A-A341-7DD09AD89523}" destId="{45BA5FA4-1FF1-4D14-8558-E4BE4103E680}" srcOrd="0" destOrd="0" parTransId="{CE573702-6BC1-4A02-99E4-76AD597292B8}" sibTransId="{8B35C736-A0EF-440C-ABE3-C6909F424764}"/>
    <dgm:cxn modelId="{4407E1E1-6C82-4C9A-9094-0A6A3DE1FC06}" type="presOf" srcId="{45BA5FA4-1FF1-4D14-8558-E4BE4103E680}" destId="{787761A3-8F11-41B1-8B46-52BF07F1AEF8}" srcOrd="0" destOrd="0" presId="urn:microsoft.com/office/officeart/2005/8/layout/hList1"/>
    <dgm:cxn modelId="{A74D1689-BF5E-4334-9822-097CD486F45A}" type="presParOf" srcId="{DA9F2DA7-65C9-406B-927C-40EC0DB88F0A}" destId="{36BA405E-280E-480B-9F2F-38DEE8054BE2}" srcOrd="0" destOrd="0" presId="urn:microsoft.com/office/officeart/2005/8/layout/hList1"/>
    <dgm:cxn modelId="{779C1B8F-F478-4FD2-B8CC-84DD196E15DA}" type="presParOf" srcId="{36BA405E-280E-480B-9F2F-38DEE8054BE2}" destId="{787761A3-8F11-41B1-8B46-52BF07F1AEF8}" srcOrd="0" destOrd="0" presId="urn:microsoft.com/office/officeart/2005/8/layout/hList1"/>
    <dgm:cxn modelId="{747FBEDC-1A45-425F-94D7-E59D5DAAE581}" type="presParOf" srcId="{36BA405E-280E-480B-9F2F-38DEE8054BE2}" destId="{BD7ACA75-640C-40D2-926E-F124D2FDDE4B}" srcOrd="1" destOrd="0" presId="urn:microsoft.com/office/officeart/2005/8/layout/hList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0005CE-70DB-436E-A9D7-35196D8998FF}"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US"/>
        </a:p>
      </dgm:t>
    </dgm:pt>
    <dgm:pt modelId="{7B825196-A00D-4C5E-92E3-B9BF490E4A41}">
      <dgm:prSet/>
      <dgm:spPr/>
      <dgm:t>
        <a:bodyPr/>
        <a:lstStyle/>
        <a:p>
          <a:r>
            <a:rPr lang="en-US" b="1" i="1" u="none" baseline="0" dirty="0"/>
            <a:t>Methods</a:t>
          </a:r>
          <a:endParaRPr lang="en-US" u="none" dirty="0"/>
        </a:p>
      </dgm:t>
    </dgm:pt>
    <dgm:pt modelId="{E181A1BB-18F7-4A13-977E-2BD8FBA35E69}" type="parTrans" cxnId="{8D0C036B-074D-49B7-9ECC-82ACEAF964A9}">
      <dgm:prSet/>
      <dgm:spPr/>
      <dgm:t>
        <a:bodyPr/>
        <a:lstStyle/>
        <a:p>
          <a:endParaRPr lang="en-US"/>
        </a:p>
      </dgm:t>
    </dgm:pt>
    <dgm:pt modelId="{F38A8ABE-C2A7-4296-A92E-5DCCA8949ED1}" type="sibTrans" cxnId="{8D0C036B-074D-49B7-9ECC-82ACEAF964A9}">
      <dgm:prSet/>
      <dgm:spPr/>
      <dgm:t>
        <a:bodyPr/>
        <a:lstStyle/>
        <a:p>
          <a:endParaRPr lang="en-US"/>
        </a:p>
      </dgm:t>
    </dgm:pt>
    <dgm:pt modelId="{0D01C8E7-CBE9-4842-B5EC-63170F83D2D3}" type="pres">
      <dgm:prSet presAssocID="{D40005CE-70DB-436E-A9D7-35196D8998FF}" presName="Name0" presStyleCnt="0">
        <dgm:presLayoutVars>
          <dgm:dir/>
          <dgm:animLvl val="lvl"/>
          <dgm:resizeHandles val="exact"/>
        </dgm:presLayoutVars>
      </dgm:prSet>
      <dgm:spPr/>
    </dgm:pt>
    <dgm:pt modelId="{7B4E6D97-002A-4E62-A884-33064351204B}" type="pres">
      <dgm:prSet presAssocID="{7B825196-A00D-4C5E-92E3-B9BF490E4A41}" presName="linNode" presStyleCnt="0"/>
      <dgm:spPr/>
    </dgm:pt>
    <dgm:pt modelId="{EE2A7D0E-B499-4C12-915D-9E4D8D1F7F38}" type="pres">
      <dgm:prSet presAssocID="{7B825196-A00D-4C5E-92E3-B9BF490E4A41}" presName="parentText" presStyleLbl="node1" presStyleIdx="0" presStyleCnt="1" custScaleX="277778" custLinFactY="70898" custLinFactNeighborX="6464" custLinFactNeighborY="100000">
        <dgm:presLayoutVars>
          <dgm:chMax val="1"/>
          <dgm:bulletEnabled val="1"/>
        </dgm:presLayoutVars>
      </dgm:prSet>
      <dgm:spPr/>
    </dgm:pt>
  </dgm:ptLst>
  <dgm:cxnLst>
    <dgm:cxn modelId="{08D90636-D7AF-42C6-9C8B-D90606D8EEC6}" type="presOf" srcId="{7B825196-A00D-4C5E-92E3-B9BF490E4A41}" destId="{EE2A7D0E-B499-4C12-915D-9E4D8D1F7F38}" srcOrd="0" destOrd="0" presId="urn:microsoft.com/office/officeart/2005/8/layout/vList5"/>
    <dgm:cxn modelId="{8D0C036B-074D-49B7-9ECC-82ACEAF964A9}" srcId="{D40005CE-70DB-436E-A9D7-35196D8998FF}" destId="{7B825196-A00D-4C5E-92E3-B9BF490E4A41}" srcOrd="0" destOrd="0" parTransId="{E181A1BB-18F7-4A13-977E-2BD8FBA35E69}" sibTransId="{F38A8ABE-C2A7-4296-A92E-5DCCA8949ED1}"/>
    <dgm:cxn modelId="{DD796AF0-BAC8-44E6-A7B8-8D7AE6B712F3}" type="presOf" srcId="{D40005CE-70DB-436E-A9D7-35196D8998FF}" destId="{0D01C8E7-CBE9-4842-B5EC-63170F83D2D3}" srcOrd="0" destOrd="0" presId="urn:microsoft.com/office/officeart/2005/8/layout/vList5"/>
    <dgm:cxn modelId="{037A33ED-F6D9-42B6-A166-40BFBBDC9D26}" type="presParOf" srcId="{0D01C8E7-CBE9-4842-B5EC-63170F83D2D3}" destId="{7B4E6D97-002A-4E62-A884-33064351204B}" srcOrd="0" destOrd="0" presId="urn:microsoft.com/office/officeart/2005/8/layout/vList5"/>
    <dgm:cxn modelId="{17F68C26-E4FA-4042-B6D8-3A8C08D1FF07}" type="presParOf" srcId="{7B4E6D97-002A-4E62-A884-33064351204B}" destId="{EE2A7D0E-B499-4C12-915D-9E4D8D1F7F38}" srcOrd="0" destOrd="0" presId="urn:microsoft.com/office/officeart/2005/8/layout/vList5"/>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873D14-D446-4002-9108-547E87111114}" type="doc">
      <dgm:prSet loTypeId="urn:microsoft.com/office/officeart/2005/8/layout/vList5" loCatId="list" qsTypeId="urn:microsoft.com/office/officeart/2005/8/quickstyle/simple3" qsCatId="simple" csTypeId="urn:microsoft.com/office/officeart/2005/8/colors/accent1_2" csCatId="accent1"/>
      <dgm:spPr/>
      <dgm:t>
        <a:bodyPr/>
        <a:lstStyle/>
        <a:p>
          <a:endParaRPr lang="en-US"/>
        </a:p>
      </dgm:t>
    </dgm:pt>
    <dgm:pt modelId="{1FE48CF1-7B04-422B-AE10-B90C8C1D514B}" type="pres">
      <dgm:prSet presAssocID="{D3873D14-D446-4002-9108-547E87111114}" presName="Name0" presStyleCnt="0">
        <dgm:presLayoutVars>
          <dgm:dir/>
          <dgm:animLvl val="lvl"/>
          <dgm:resizeHandles val="exact"/>
        </dgm:presLayoutVars>
      </dgm:prSet>
      <dgm:spPr/>
    </dgm:pt>
  </dgm:ptLst>
  <dgm:cxnLst>
    <dgm:cxn modelId="{538720A7-B160-4B35-ABD4-57D60AFEF741}" type="presOf" srcId="{D3873D14-D446-4002-9108-547E87111114}" destId="{1FE48CF1-7B04-422B-AE10-B90C8C1D514B}" srcOrd="0" destOrd="0" presId="urn:microsoft.com/office/officeart/2005/8/layout/vList5"/>
  </dgm:cxnLst>
  <dgm:bg/>
  <dgm:whole/>
  <dgm:extLst>
    <a:ext uri="http://schemas.microsoft.com/office/drawing/2008/diagram">
      <dsp:dataModelExt xmlns:dsp="http://schemas.microsoft.com/office/drawing/2008/diagram" relId="rId2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CF5D00D-5DD2-4C0E-9C56-DB1ED393CF5C}"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US"/>
        </a:p>
      </dgm:t>
    </dgm:pt>
    <dgm:pt modelId="{FA7601C5-F86D-411A-B0E2-1029C99C9798}">
      <dgm:prSet/>
      <dgm:spPr/>
      <dgm:t>
        <a:bodyPr/>
        <a:lstStyle/>
        <a:p>
          <a:r>
            <a:rPr lang="en-US" b="1" i="1" baseline="0" dirty="0"/>
            <a:t>Male Results </a:t>
          </a:r>
          <a:endParaRPr lang="en-US" i="1" dirty="0"/>
        </a:p>
      </dgm:t>
    </dgm:pt>
    <dgm:pt modelId="{85BEA8BD-AD2E-4E98-82DA-39AEB9386176}" type="parTrans" cxnId="{28A85123-3DDC-4CE1-8A3A-628180181EF2}">
      <dgm:prSet/>
      <dgm:spPr/>
      <dgm:t>
        <a:bodyPr/>
        <a:lstStyle/>
        <a:p>
          <a:endParaRPr lang="en-US"/>
        </a:p>
      </dgm:t>
    </dgm:pt>
    <dgm:pt modelId="{64ABFF45-C81E-4349-9806-1D21AF1E3997}" type="sibTrans" cxnId="{28A85123-3DDC-4CE1-8A3A-628180181EF2}">
      <dgm:prSet/>
      <dgm:spPr/>
      <dgm:t>
        <a:bodyPr/>
        <a:lstStyle/>
        <a:p>
          <a:endParaRPr lang="en-US"/>
        </a:p>
      </dgm:t>
    </dgm:pt>
    <dgm:pt modelId="{AE528623-D10A-4BDF-B6D6-B6C9E68C2AAD}" type="pres">
      <dgm:prSet presAssocID="{DCF5D00D-5DD2-4C0E-9C56-DB1ED393CF5C}" presName="Name0" presStyleCnt="0">
        <dgm:presLayoutVars>
          <dgm:dir/>
          <dgm:animLvl val="lvl"/>
          <dgm:resizeHandles val="exact"/>
        </dgm:presLayoutVars>
      </dgm:prSet>
      <dgm:spPr/>
    </dgm:pt>
    <dgm:pt modelId="{16B32A76-E591-422C-B4D4-85BDD2DA3A8F}" type="pres">
      <dgm:prSet presAssocID="{FA7601C5-F86D-411A-B0E2-1029C99C9798}" presName="linNode" presStyleCnt="0"/>
      <dgm:spPr/>
    </dgm:pt>
    <dgm:pt modelId="{AEE8678A-6F99-4A2C-A0B0-4399A9B5A01B}" type="pres">
      <dgm:prSet presAssocID="{FA7601C5-F86D-411A-B0E2-1029C99C9798}" presName="parentText" presStyleLbl="node1" presStyleIdx="0" presStyleCnt="1" custScaleX="277778" custLinFactNeighborX="-1438">
        <dgm:presLayoutVars>
          <dgm:chMax val="1"/>
          <dgm:bulletEnabled val="1"/>
        </dgm:presLayoutVars>
      </dgm:prSet>
      <dgm:spPr/>
    </dgm:pt>
  </dgm:ptLst>
  <dgm:cxnLst>
    <dgm:cxn modelId="{28A85123-3DDC-4CE1-8A3A-628180181EF2}" srcId="{DCF5D00D-5DD2-4C0E-9C56-DB1ED393CF5C}" destId="{FA7601C5-F86D-411A-B0E2-1029C99C9798}" srcOrd="0" destOrd="0" parTransId="{85BEA8BD-AD2E-4E98-82DA-39AEB9386176}" sibTransId="{64ABFF45-C81E-4349-9806-1D21AF1E3997}"/>
    <dgm:cxn modelId="{944E4E69-5889-42EE-9C68-A09056986E68}" type="presOf" srcId="{FA7601C5-F86D-411A-B0E2-1029C99C9798}" destId="{AEE8678A-6F99-4A2C-A0B0-4399A9B5A01B}" srcOrd="0" destOrd="0" presId="urn:microsoft.com/office/officeart/2005/8/layout/vList5"/>
    <dgm:cxn modelId="{8EDE0CCA-E79C-4F60-86FC-0260329046CD}" type="presOf" srcId="{DCF5D00D-5DD2-4C0E-9C56-DB1ED393CF5C}" destId="{AE528623-D10A-4BDF-B6D6-B6C9E68C2AAD}" srcOrd="0" destOrd="0" presId="urn:microsoft.com/office/officeart/2005/8/layout/vList5"/>
    <dgm:cxn modelId="{231B947F-EC30-4D76-971C-87BB66252434}" type="presParOf" srcId="{AE528623-D10A-4BDF-B6D6-B6C9E68C2AAD}" destId="{16B32A76-E591-422C-B4D4-85BDD2DA3A8F}" srcOrd="0" destOrd="0" presId="urn:microsoft.com/office/officeart/2005/8/layout/vList5"/>
    <dgm:cxn modelId="{3AED13ED-CCB7-4E60-91DF-4ADE440E968A}" type="presParOf" srcId="{16B32A76-E591-422C-B4D4-85BDD2DA3A8F}" destId="{AEE8678A-6F99-4A2C-A0B0-4399A9B5A01B}" srcOrd="0" destOrd="0" presId="urn:microsoft.com/office/officeart/2005/8/layout/vList5"/>
  </dgm:cxnLst>
  <dgm:bg/>
  <dgm:whole/>
  <dgm:extLst>
    <a:ext uri="http://schemas.microsoft.com/office/drawing/2008/diagram">
      <dsp:dataModelExt xmlns:dsp="http://schemas.microsoft.com/office/drawing/2008/diagram" relId="rId3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CC5A81F-7CF6-4833-B12F-588E652B681B}"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en-US"/>
        </a:p>
      </dgm:t>
    </dgm:pt>
    <dgm:pt modelId="{DDEDA457-7F09-4995-86F4-E107488AABCA}">
      <dgm:prSet custT="1"/>
      <dgm:spPr/>
      <dgm:t>
        <a:bodyPr/>
        <a:lstStyle/>
        <a:p>
          <a:pPr algn="ctr"/>
          <a:r>
            <a:rPr lang="en-US" sz="4400" b="1" i="1" baseline="0" dirty="0"/>
            <a:t>Female Resul</a:t>
          </a:r>
          <a:r>
            <a:rPr lang="en-US" sz="4000" b="1" i="1" baseline="0" dirty="0"/>
            <a:t>ts </a:t>
          </a:r>
          <a:endParaRPr lang="en-US" sz="4000" i="1" dirty="0"/>
        </a:p>
      </dgm:t>
    </dgm:pt>
    <dgm:pt modelId="{77704E15-9BA4-4066-BD6E-756CFE10AB48}" type="parTrans" cxnId="{6FD507D8-B7F4-473B-B783-D3DF958F175B}">
      <dgm:prSet/>
      <dgm:spPr/>
      <dgm:t>
        <a:bodyPr/>
        <a:lstStyle/>
        <a:p>
          <a:endParaRPr lang="en-US"/>
        </a:p>
      </dgm:t>
    </dgm:pt>
    <dgm:pt modelId="{03562A69-5D91-4BDF-9364-AEB24A359BC0}" type="sibTrans" cxnId="{6FD507D8-B7F4-473B-B783-D3DF958F175B}">
      <dgm:prSet/>
      <dgm:spPr/>
      <dgm:t>
        <a:bodyPr/>
        <a:lstStyle/>
        <a:p>
          <a:endParaRPr lang="en-US"/>
        </a:p>
      </dgm:t>
    </dgm:pt>
    <dgm:pt modelId="{B932C5E0-DD97-46EA-BEB3-2454BB01D7C2}" type="pres">
      <dgm:prSet presAssocID="{CCC5A81F-7CF6-4833-B12F-588E652B681B}" presName="linear" presStyleCnt="0">
        <dgm:presLayoutVars>
          <dgm:animLvl val="lvl"/>
          <dgm:resizeHandles val="exact"/>
        </dgm:presLayoutVars>
      </dgm:prSet>
      <dgm:spPr/>
    </dgm:pt>
    <dgm:pt modelId="{374284FF-C13E-4B15-B445-37A4475CA942}" type="pres">
      <dgm:prSet presAssocID="{DDEDA457-7F09-4995-86F4-E107488AABCA}" presName="parentText" presStyleLbl="node1" presStyleIdx="0" presStyleCnt="1" custLinFactNeighborX="-1264" custLinFactNeighborY="1667">
        <dgm:presLayoutVars>
          <dgm:chMax val="0"/>
          <dgm:bulletEnabled val="1"/>
        </dgm:presLayoutVars>
      </dgm:prSet>
      <dgm:spPr/>
    </dgm:pt>
  </dgm:ptLst>
  <dgm:cxnLst>
    <dgm:cxn modelId="{4DA8EF3A-BE02-4253-9061-327787953E84}" type="presOf" srcId="{CCC5A81F-7CF6-4833-B12F-588E652B681B}" destId="{B932C5E0-DD97-46EA-BEB3-2454BB01D7C2}" srcOrd="0" destOrd="0" presId="urn:microsoft.com/office/officeart/2005/8/layout/vList2"/>
    <dgm:cxn modelId="{FC6E7D89-80BD-4DCC-ADC0-98B697F56EB3}" type="presOf" srcId="{DDEDA457-7F09-4995-86F4-E107488AABCA}" destId="{374284FF-C13E-4B15-B445-37A4475CA942}" srcOrd="0" destOrd="0" presId="urn:microsoft.com/office/officeart/2005/8/layout/vList2"/>
    <dgm:cxn modelId="{6FD507D8-B7F4-473B-B783-D3DF958F175B}" srcId="{CCC5A81F-7CF6-4833-B12F-588E652B681B}" destId="{DDEDA457-7F09-4995-86F4-E107488AABCA}" srcOrd="0" destOrd="0" parTransId="{77704E15-9BA4-4066-BD6E-756CFE10AB48}" sibTransId="{03562A69-5D91-4BDF-9364-AEB24A359BC0}"/>
    <dgm:cxn modelId="{5590D633-F8FD-4016-BE9D-A9ADE7817C8A}" type="presParOf" srcId="{B932C5E0-DD97-46EA-BEB3-2454BB01D7C2}" destId="{374284FF-C13E-4B15-B445-37A4475CA942}" srcOrd="0" destOrd="0" presId="urn:microsoft.com/office/officeart/2005/8/layout/vList2"/>
  </dgm:cxnLst>
  <dgm:bg/>
  <dgm:whole/>
  <dgm:extLst>
    <a:ext uri="http://schemas.microsoft.com/office/drawing/2008/diagram">
      <dsp:dataModelExt xmlns:dsp="http://schemas.microsoft.com/office/drawing/2008/diagram" relId="rId3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CF9520B-014A-4688-A9B3-AA5EDE4443A2}"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395B979E-87A2-42C5-83F1-8CCFF2B78845}">
      <dgm:prSet custT="1"/>
      <dgm:spPr/>
      <dgm:t>
        <a:bodyPr/>
        <a:lstStyle/>
        <a:p>
          <a:pPr algn="ctr"/>
          <a:r>
            <a:rPr lang="en-US" sz="4400" b="1" i="1" baseline="0" dirty="0"/>
            <a:t>Conclusions</a:t>
          </a:r>
          <a:endParaRPr lang="en-US" sz="4400" dirty="0"/>
        </a:p>
      </dgm:t>
    </dgm:pt>
    <dgm:pt modelId="{C5D8DA29-6C3D-4CE7-83F7-2C11DD68F0B1}" type="parTrans" cxnId="{8EA3D648-314C-41CE-A34A-F8CA8B43FE11}">
      <dgm:prSet/>
      <dgm:spPr/>
      <dgm:t>
        <a:bodyPr/>
        <a:lstStyle/>
        <a:p>
          <a:endParaRPr lang="en-US"/>
        </a:p>
      </dgm:t>
    </dgm:pt>
    <dgm:pt modelId="{56AEC83F-3698-44DC-816F-371333E4AC3C}" type="sibTrans" cxnId="{8EA3D648-314C-41CE-A34A-F8CA8B43FE11}">
      <dgm:prSet/>
      <dgm:spPr/>
      <dgm:t>
        <a:bodyPr/>
        <a:lstStyle/>
        <a:p>
          <a:endParaRPr lang="en-US"/>
        </a:p>
      </dgm:t>
    </dgm:pt>
    <dgm:pt modelId="{E127B035-45CC-44A7-B645-7F63E6442594}" type="pres">
      <dgm:prSet presAssocID="{DCF9520B-014A-4688-A9B3-AA5EDE4443A2}" presName="linear" presStyleCnt="0">
        <dgm:presLayoutVars>
          <dgm:animLvl val="lvl"/>
          <dgm:resizeHandles val="exact"/>
        </dgm:presLayoutVars>
      </dgm:prSet>
      <dgm:spPr/>
    </dgm:pt>
    <dgm:pt modelId="{698E789C-9E2B-4D51-AF8D-179E2F88026C}" type="pres">
      <dgm:prSet presAssocID="{395B979E-87A2-42C5-83F1-8CCFF2B78845}" presName="parentText" presStyleLbl="node1" presStyleIdx="0" presStyleCnt="1" custLinFactNeighborY="-17873">
        <dgm:presLayoutVars>
          <dgm:chMax val="0"/>
          <dgm:bulletEnabled val="1"/>
        </dgm:presLayoutVars>
      </dgm:prSet>
      <dgm:spPr/>
    </dgm:pt>
  </dgm:ptLst>
  <dgm:cxnLst>
    <dgm:cxn modelId="{5DD25A35-BB82-4554-BB84-D73F2DD019ED}" type="presOf" srcId="{395B979E-87A2-42C5-83F1-8CCFF2B78845}" destId="{698E789C-9E2B-4D51-AF8D-179E2F88026C}" srcOrd="0" destOrd="0" presId="urn:microsoft.com/office/officeart/2005/8/layout/vList2"/>
    <dgm:cxn modelId="{822DE242-0CFF-4652-A5B5-B393C49192FD}" type="presOf" srcId="{DCF9520B-014A-4688-A9B3-AA5EDE4443A2}" destId="{E127B035-45CC-44A7-B645-7F63E6442594}" srcOrd="0" destOrd="0" presId="urn:microsoft.com/office/officeart/2005/8/layout/vList2"/>
    <dgm:cxn modelId="{8EA3D648-314C-41CE-A34A-F8CA8B43FE11}" srcId="{DCF9520B-014A-4688-A9B3-AA5EDE4443A2}" destId="{395B979E-87A2-42C5-83F1-8CCFF2B78845}" srcOrd="0" destOrd="0" parTransId="{C5D8DA29-6C3D-4CE7-83F7-2C11DD68F0B1}" sibTransId="{56AEC83F-3698-44DC-816F-371333E4AC3C}"/>
    <dgm:cxn modelId="{E0C1D83D-2A35-4308-8658-4E4121C02563}" type="presParOf" srcId="{E127B035-45CC-44A7-B645-7F63E6442594}" destId="{698E789C-9E2B-4D51-AF8D-179E2F88026C}" srcOrd="0" destOrd="0" presId="urn:microsoft.com/office/officeart/2005/8/layout/vList2"/>
  </dgm:cxnLst>
  <dgm:bg/>
  <dgm:whole/>
  <dgm:extLst>
    <a:ext uri="http://schemas.microsoft.com/office/drawing/2008/diagram">
      <dsp:dataModelExt xmlns:dsp="http://schemas.microsoft.com/office/drawing/2008/diagram" relId="rId4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D1C709B-6DB6-49DF-B230-C10C79001ED8}"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701D389C-493C-4FA3-B6D9-28A0582C03D7}">
      <dgm:prSet custT="1"/>
      <dgm:spPr/>
      <dgm:t>
        <a:bodyPr/>
        <a:lstStyle/>
        <a:p>
          <a:r>
            <a:rPr lang="en-US" sz="3600" dirty="0"/>
            <a:t>Results may inform future research and help college educators and health professionals promote and tailor exercise recommendations for students interested in reducing stress, especially for females. </a:t>
          </a:r>
        </a:p>
      </dgm:t>
    </dgm:pt>
    <dgm:pt modelId="{B1F190E9-58D4-453E-8EA2-967A857B5423}" type="parTrans" cxnId="{4E1A13C8-67CD-48AA-867E-BE909D7A9389}">
      <dgm:prSet/>
      <dgm:spPr/>
      <dgm:t>
        <a:bodyPr/>
        <a:lstStyle/>
        <a:p>
          <a:endParaRPr lang="en-US"/>
        </a:p>
      </dgm:t>
    </dgm:pt>
    <dgm:pt modelId="{42CE4300-F9A7-4773-AE1E-1BAED00B44DE}" type="sibTrans" cxnId="{4E1A13C8-67CD-48AA-867E-BE909D7A9389}">
      <dgm:prSet/>
      <dgm:spPr/>
      <dgm:t>
        <a:bodyPr/>
        <a:lstStyle/>
        <a:p>
          <a:endParaRPr lang="en-US"/>
        </a:p>
      </dgm:t>
    </dgm:pt>
    <dgm:pt modelId="{CAB3C5CE-DBF6-47CD-A4E3-1580FFBDAA1E}" type="pres">
      <dgm:prSet presAssocID="{DD1C709B-6DB6-49DF-B230-C10C79001ED8}" presName="linear" presStyleCnt="0">
        <dgm:presLayoutVars>
          <dgm:animLvl val="lvl"/>
          <dgm:resizeHandles val="exact"/>
        </dgm:presLayoutVars>
      </dgm:prSet>
      <dgm:spPr/>
    </dgm:pt>
    <dgm:pt modelId="{F14EDAE4-7160-4328-AC08-23EBDF25C439}" type="pres">
      <dgm:prSet presAssocID="{701D389C-493C-4FA3-B6D9-28A0582C03D7}" presName="parentText" presStyleLbl="node1" presStyleIdx="0" presStyleCnt="1" custScaleY="164744" custLinFactNeighborY="3652">
        <dgm:presLayoutVars>
          <dgm:chMax val="0"/>
          <dgm:bulletEnabled val="1"/>
        </dgm:presLayoutVars>
      </dgm:prSet>
      <dgm:spPr/>
    </dgm:pt>
  </dgm:ptLst>
  <dgm:cxnLst>
    <dgm:cxn modelId="{CF9BB93A-50AC-494D-AF0A-81DCC5A7EC3B}" type="presOf" srcId="{701D389C-493C-4FA3-B6D9-28A0582C03D7}" destId="{F14EDAE4-7160-4328-AC08-23EBDF25C439}" srcOrd="0" destOrd="0" presId="urn:microsoft.com/office/officeart/2005/8/layout/vList2"/>
    <dgm:cxn modelId="{76ED4299-094E-404D-8C8B-DC104EFFA5F9}" type="presOf" srcId="{DD1C709B-6DB6-49DF-B230-C10C79001ED8}" destId="{CAB3C5CE-DBF6-47CD-A4E3-1580FFBDAA1E}" srcOrd="0" destOrd="0" presId="urn:microsoft.com/office/officeart/2005/8/layout/vList2"/>
    <dgm:cxn modelId="{4E1A13C8-67CD-48AA-867E-BE909D7A9389}" srcId="{DD1C709B-6DB6-49DF-B230-C10C79001ED8}" destId="{701D389C-493C-4FA3-B6D9-28A0582C03D7}" srcOrd="0" destOrd="0" parTransId="{B1F190E9-58D4-453E-8EA2-967A857B5423}" sibTransId="{42CE4300-F9A7-4773-AE1E-1BAED00B44DE}"/>
    <dgm:cxn modelId="{7AC9E1E6-5E4F-4FCE-A992-2988A572B418}" type="presParOf" srcId="{CAB3C5CE-DBF6-47CD-A4E3-1580FFBDAA1E}" destId="{F14EDAE4-7160-4328-AC08-23EBDF25C439}" srcOrd="0" destOrd="0" presId="urn:microsoft.com/office/officeart/2005/8/layout/vList2"/>
  </dgm:cxnLst>
  <dgm:bg/>
  <dgm:whole/>
  <dgm:extLst>
    <a:ext uri="http://schemas.microsoft.com/office/drawing/2008/diagram">
      <dsp:dataModelExt xmlns:dsp="http://schemas.microsoft.com/office/drawing/2008/diagram" relId="rId4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38F0C57-A342-48F5-A0F2-C981A56F3A9D}"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3EA461DD-F11A-4746-A6BA-F77643E03EA2}">
      <dgm:prSet custT="1"/>
      <dgm:spPr/>
      <dgm:t>
        <a:bodyPr/>
        <a:lstStyle/>
        <a:p>
          <a:pPr algn="ctr"/>
          <a:r>
            <a:rPr lang="en-US" sz="4400" b="1" i="1" u="none" baseline="0" dirty="0"/>
            <a:t> Acknowledgements</a:t>
          </a:r>
        </a:p>
      </dgm:t>
    </dgm:pt>
    <dgm:pt modelId="{2521A77F-252A-47D7-8B7D-D34E8E061CAE}" type="parTrans" cxnId="{2EAD1282-7417-4FF0-9263-841CF03B38EC}">
      <dgm:prSet/>
      <dgm:spPr/>
      <dgm:t>
        <a:bodyPr/>
        <a:lstStyle/>
        <a:p>
          <a:endParaRPr lang="en-US"/>
        </a:p>
      </dgm:t>
    </dgm:pt>
    <dgm:pt modelId="{3B188859-816B-4373-84E5-A8B3A8B27101}" type="sibTrans" cxnId="{2EAD1282-7417-4FF0-9263-841CF03B38EC}">
      <dgm:prSet/>
      <dgm:spPr/>
      <dgm:t>
        <a:bodyPr/>
        <a:lstStyle/>
        <a:p>
          <a:endParaRPr lang="en-US"/>
        </a:p>
      </dgm:t>
    </dgm:pt>
    <dgm:pt modelId="{71617DAF-ACDB-43CB-807E-5A06D99EC1B0}" type="pres">
      <dgm:prSet presAssocID="{F38F0C57-A342-48F5-A0F2-C981A56F3A9D}" presName="linear" presStyleCnt="0">
        <dgm:presLayoutVars>
          <dgm:animLvl val="lvl"/>
          <dgm:resizeHandles val="exact"/>
        </dgm:presLayoutVars>
      </dgm:prSet>
      <dgm:spPr/>
    </dgm:pt>
    <dgm:pt modelId="{1C0919D6-4AC1-4C85-92BB-C1B21F4DA2CD}" type="pres">
      <dgm:prSet presAssocID="{3EA461DD-F11A-4746-A6BA-F77643E03EA2}" presName="parentText" presStyleLbl="node1" presStyleIdx="0" presStyleCnt="1" custLinFactNeighborX="-5259" custLinFactNeighborY="76271">
        <dgm:presLayoutVars>
          <dgm:chMax val="0"/>
          <dgm:bulletEnabled val="1"/>
        </dgm:presLayoutVars>
      </dgm:prSet>
      <dgm:spPr/>
    </dgm:pt>
  </dgm:ptLst>
  <dgm:cxnLst>
    <dgm:cxn modelId="{2EAD1282-7417-4FF0-9263-841CF03B38EC}" srcId="{F38F0C57-A342-48F5-A0F2-C981A56F3A9D}" destId="{3EA461DD-F11A-4746-A6BA-F77643E03EA2}" srcOrd="0" destOrd="0" parTransId="{2521A77F-252A-47D7-8B7D-D34E8E061CAE}" sibTransId="{3B188859-816B-4373-84E5-A8B3A8B27101}"/>
    <dgm:cxn modelId="{9E8D2ADA-6302-4ADA-A15B-77A2C8F87AC7}" type="presOf" srcId="{3EA461DD-F11A-4746-A6BA-F77643E03EA2}" destId="{1C0919D6-4AC1-4C85-92BB-C1B21F4DA2CD}" srcOrd="0" destOrd="0" presId="urn:microsoft.com/office/officeart/2005/8/layout/vList2"/>
    <dgm:cxn modelId="{DF1FB7DA-6296-456C-B155-2F35600421AA}" type="presOf" srcId="{F38F0C57-A342-48F5-A0F2-C981A56F3A9D}" destId="{71617DAF-ACDB-43CB-807E-5A06D99EC1B0}" srcOrd="0" destOrd="0" presId="urn:microsoft.com/office/officeart/2005/8/layout/vList2"/>
    <dgm:cxn modelId="{4D5CE19D-80D6-4DB1-B259-C28DA14E6FFF}" type="presParOf" srcId="{71617DAF-ACDB-43CB-807E-5A06D99EC1B0}" destId="{1C0919D6-4AC1-4C85-92BB-C1B21F4DA2CD}" srcOrd="0" destOrd="0" presId="urn:microsoft.com/office/officeart/2005/8/layout/vList2"/>
  </dgm:cxnLst>
  <dgm:bg/>
  <dgm:whole/>
  <dgm:extLst>
    <a:ext uri="http://schemas.microsoft.com/office/drawing/2008/diagram">
      <dsp:dataModelExt xmlns:dsp="http://schemas.microsoft.com/office/drawing/2008/diagram" relId="rId52"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84F2A88-411C-48F1-83FB-025A1E7D0885}"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US"/>
        </a:p>
      </dgm:t>
    </dgm:pt>
    <dgm:pt modelId="{5366B5AD-4C04-40AA-ABEA-7B66D55FEC32}">
      <dgm:prSet custT="1"/>
      <dgm:spPr/>
      <dgm:t>
        <a:bodyPr/>
        <a:lstStyle/>
        <a:p>
          <a:r>
            <a:rPr lang="en-US" sz="3900" b="1" i="1" u="none" baseline="0" dirty="0"/>
            <a:t>  References </a:t>
          </a:r>
          <a:endParaRPr lang="en-US" sz="4400" i="1" u="none" dirty="0"/>
        </a:p>
      </dgm:t>
    </dgm:pt>
    <dgm:pt modelId="{2970BC60-CF10-441E-AA19-2F0C11D3D67B}" type="parTrans" cxnId="{65BAB7B4-B3AB-45F8-8A54-9D63F0A49748}">
      <dgm:prSet/>
      <dgm:spPr/>
      <dgm:t>
        <a:bodyPr/>
        <a:lstStyle/>
        <a:p>
          <a:endParaRPr lang="en-US"/>
        </a:p>
      </dgm:t>
    </dgm:pt>
    <dgm:pt modelId="{E2B768DF-5CED-4CBB-AC22-736F47CC9DB4}" type="sibTrans" cxnId="{65BAB7B4-B3AB-45F8-8A54-9D63F0A49748}">
      <dgm:prSet/>
      <dgm:spPr/>
      <dgm:t>
        <a:bodyPr/>
        <a:lstStyle/>
        <a:p>
          <a:endParaRPr lang="en-US"/>
        </a:p>
      </dgm:t>
    </dgm:pt>
    <dgm:pt modelId="{30800CC5-DD44-406E-8CF3-98B14254163F}" type="pres">
      <dgm:prSet presAssocID="{C84F2A88-411C-48F1-83FB-025A1E7D0885}" presName="Name0" presStyleCnt="0">
        <dgm:presLayoutVars>
          <dgm:dir/>
          <dgm:animLvl val="lvl"/>
          <dgm:resizeHandles val="exact"/>
        </dgm:presLayoutVars>
      </dgm:prSet>
      <dgm:spPr/>
    </dgm:pt>
    <dgm:pt modelId="{EBAB80C8-7A16-4A02-BFA2-4F81205B6157}" type="pres">
      <dgm:prSet presAssocID="{5366B5AD-4C04-40AA-ABEA-7B66D55FEC32}" presName="linNode" presStyleCnt="0"/>
      <dgm:spPr/>
    </dgm:pt>
    <dgm:pt modelId="{69F88501-589F-4791-9B30-E3D75A02E5CB}" type="pres">
      <dgm:prSet presAssocID="{5366B5AD-4C04-40AA-ABEA-7B66D55FEC32}" presName="parentText" presStyleLbl="node1" presStyleIdx="0" presStyleCnt="1" custScaleX="277778" custScaleY="52728" custLinFactNeighborX="-2194" custLinFactNeighborY="11859">
        <dgm:presLayoutVars>
          <dgm:chMax val="1"/>
          <dgm:bulletEnabled val="1"/>
        </dgm:presLayoutVars>
      </dgm:prSet>
      <dgm:spPr/>
    </dgm:pt>
  </dgm:ptLst>
  <dgm:cxnLst>
    <dgm:cxn modelId="{E8930226-67F2-4BF4-99E2-803BDAE74BE9}" type="presOf" srcId="{5366B5AD-4C04-40AA-ABEA-7B66D55FEC32}" destId="{69F88501-589F-4791-9B30-E3D75A02E5CB}" srcOrd="0" destOrd="0" presId="urn:microsoft.com/office/officeart/2005/8/layout/vList5"/>
    <dgm:cxn modelId="{BD842C36-9012-4234-B31B-5FBC62CB6462}" type="presOf" srcId="{C84F2A88-411C-48F1-83FB-025A1E7D0885}" destId="{30800CC5-DD44-406E-8CF3-98B14254163F}" srcOrd="0" destOrd="0" presId="urn:microsoft.com/office/officeart/2005/8/layout/vList5"/>
    <dgm:cxn modelId="{65BAB7B4-B3AB-45F8-8A54-9D63F0A49748}" srcId="{C84F2A88-411C-48F1-83FB-025A1E7D0885}" destId="{5366B5AD-4C04-40AA-ABEA-7B66D55FEC32}" srcOrd="0" destOrd="0" parTransId="{2970BC60-CF10-441E-AA19-2F0C11D3D67B}" sibTransId="{E2B768DF-5CED-4CBB-AC22-736F47CC9DB4}"/>
    <dgm:cxn modelId="{F100B571-AB21-4D7C-AF81-B7DAF7AFCF44}" type="presParOf" srcId="{30800CC5-DD44-406E-8CF3-98B14254163F}" destId="{EBAB80C8-7A16-4A02-BFA2-4F81205B6157}" srcOrd="0" destOrd="0" presId="urn:microsoft.com/office/officeart/2005/8/layout/vList5"/>
    <dgm:cxn modelId="{70018467-2AA3-486E-9C75-C9797C2FDC5C}" type="presParOf" srcId="{EBAB80C8-7A16-4A02-BFA2-4F81205B6157}" destId="{69F88501-589F-4791-9B30-E3D75A02E5CB}" srcOrd="0" destOrd="0" presId="urn:microsoft.com/office/officeart/2005/8/layout/vList5"/>
  </dgm:cxnLst>
  <dgm:bg/>
  <dgm:whole/>
  <dgm:extLst>
    <a:ext uri="http://schemas.microsoft.com/office/drawing/2008/diagram">
      <dsp:dataModelExt xmlns:dsp="http://schemas.microsoft.com/office/drawing/2008/diagram" relId="rId5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342CC71-787A-4A99-837C-7E7F7DEA36E1}"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C9033B5C-DDF3-461B-B607-4096424D9187}">
      <dgm:prSet custT="1"/>
      <dgm:spPr>
        <a:effectLst/>
        <a:scene3d>
          <a:camera prst="obliqueTopLeft"/>
          <a:lightRig rig="flat" dir="t"/>
        </a:scene3d>
        <a:sp3d prstMaterial="dkEdge">
          <a:bevelT w="8200" h="38100"/>
        </a:sp3d>
      </dgm:spPr>
      <dgm:t>
        <a:bodyPr/>
        <a:lstStyle/>
        <a:p>
          <a:pPr algn="ctr"/>
          <a:r>
            <a:rPr lang="en-US" sz="3600" b="0" i="1" dirty="0">
              <a:effectLst>
                <a:outerShdw blurRad="60007" dist="310007" dir="7680000" sy="30000" kx="1300200" algn="ctr" rotWithShape="0">
                  <a:prstClr val="black">
                    <a:alpha val="32000"/>
                  </a:prstClr>
                </a:outerShdw>
              </a:effectLst>
              <a:latin typeface="+mn-lt"/>
              <a:cs typeface="Times New Roman" panose="02020603050405020304" pitchFamily="18" charset="0"/>
            </a:rPr>
            <a:t>Stephen J Hunt MSK &amp; Jesse Stabile Morrell PhD</a:t>
          </a:r>
        </a:p>
      </dgm:t>
    </dgm:pt>
    <dgm:pt modelId="{6C8B1463-A3ED-495D-BC4C-8F91ABB83CB5}" type="parTrans" cxnId="{F79495D5-3BF3-4334-BBEB-BE4E2166EB1A}">
      <dgm:prSet/>
      <dgm:spPr/>
      <dgm:t>
        <a:bodyPr/>
        <a:lstStyle/>
        <a:p>
          <a:endParaRPr lang="en-US"/>
        </a:p>
      </dgm:t>
    </dgm:pt>
    <dgm:pt modelId="{442EF7F9-151C-4159-B24A-FFAEB0D4BCCB}" type="sibTrans" cxnId="{F79495D5-3BF3-4334-BBEB-BE4E2166EB1A}">
      <dgm:prSet/>
      <dgm:spPr/>
      <dgm:t>
        <a:bodyPr/>
        <a:lstStyle/>
        <a:p>
          <a:endParaRPr lang="en-US"/>
        </a:p>
      </dgm:t>
    </dgm:pt>
    <dgm:pt modelId="{D46BB83B-2A8D-4947-A3A4-8FCDDB177B21}">
      <dgm:prSet custT="1"/>
      <dgm:spPr>
        <a:effectLst/>
        <a:scene3d>
          <a:camera prst="obliqueTopLeft"/>
          <a:lightRig rig="flat" dir="t"/>
        </a:scene3d>
        <a:sp3d prstMaterial="dkEdge">
          <a:bevelT w="8200" h="38100"/>
        </a:sp3d>
      </dgm:spPr>
      <dgm:t>
        <a:bodyPr/>
        <a:lstStyle/>
        <a:p>
          <a:pPr algn="ctr"/>
          <a:r>
            <a:rPr lang="en-US" sz="2400" b="0" i="1" dirty="0">
              <a:effectLst>
                <a:outerShdw blurRad="60007" dist="310007" dir="7680000" sy="30000" kx="1300200" algn="ctr" rotWithShape="0">
                  <a:prstClr val="black">
                    <a:alpha val="32000"/>
                  </a:prstClr>
                </a:outerShdw>
              </a:effectLst>
              <a:latin typeface="+mn-lt"/>
              <a:cs typeface="Times New Roman" panose="02020603050405020304" pitchFamily="18" charset="0"/>
            </a:rPr>
            <a:t>Department of Agriculture, Nutrition, and Food Systems &amp; Department of Kinesiology University of New Hampshire </a:t>
          </a:r>
        </a:p>
      </dgm:t>
    </dgm:pt>
    <dgm:pt modelId="{8596DB11-6712-433A-A546-CE86B854D244}" type="parTrans" cxnId="{B14DCDDB-1F9C-4DD6-8EB9-93645887B09A}">
      <dgm:prSet/>
      <dgm:spPr/>
      <dgm:t>
        <a:bodyPr/>
        <a:lstStyle/>
        <a:p>
          <a:endParaRPr lang="en-US"/>
        </a:p>
      </dgm:t>
    </dgm:pt>
    <dgm:pt modelId="{874D9F7E-DEA9-4D1E-8EE8-6E4164EC4BEE}" type="sibTrans" cxnId="{B14DCDDB-1F9C-4DD6-8EB9-93645887B09A}">
      <dgm:prSet/>
      <dgm:spPr/>
      <dgm:t>
        <a:bodyPr/>
        <a:lstStyle/>
        <a:p>
          <a:endParaRPr lang="en-US"/>
        </a:p>
      </dgm:t>
    </dgm:pt>
    <dgm:pt modelId="{6C93B31E-4473-44F7-B2FF-30ED850C00E3}" type="pres">
      <dgm:prSet presAssocID="{3342CC71-787A-4A99-837C-7E7F7DEA36E1}" presName="linear" presStyleCnt="0">
        <dgm:presLayoutVars>
          <dgm:animLvl val="lvl"/>
          <dgm:resizeHandles val="exact"/>
        </dgm:presLayoutVars>
      </dgm:prSet>
      <dgm:spPr/>
    </dgm:pt>
    <dgm:pt modelId="{D91177EE-02E6-4465-BC13-941587F65033}" type="pres">
      <dgm:prSet presAssocID="{C9033B5C-DDF3-461B-B607-4096424D9187}" presName="parentText" presStyleLbl="node1" presStyleIdx="0" presStyleCnt="2" custLinFactY="-17199" custLinFactNeighborY="-100000">
        <dgm:presLayoutVars>
          <dgm:chMax val="0"/>
          <dgm:bulletEnabled val="1"/>
        </dgm:presLayoutVars>
      </dgm:prSet>
      <dgm:spPr/>
    </dgm:pt>
    <dgm:pt modelId="{A54BB26A-42C1-4BC7-B0E2-272B798C385E}" type="pres">
      <dgm:prSet presAssocID="{442EF7F9-151C-4159-B24A-FFAEB0D4BCCB}" presName="spacer" presStyleCnt="0"/>
      <dgm:spPr/>
    </dgm:pt>
    <dgm:pt modelId="{CD1FFD35-84AB-4CC6-A2D2-18E70C8397F2}" type="pres">
      <dgm:prSet presAssocID="{D46BB83B-2A8D-4947-A3A4-8FCDDB177B21}" presName="parentText" presStyleLbl="node1" presStyleIdx="1" presStyleCnt="2" custScaleY="126802" custLinFactY="16695" custLinFactNeighborY="100000">
        <dgm:presLayoutVars>
          <dgm:chMax val="0"/>
          <dgm:bulletEnabled val="1"/>
        </dgm:presLayoutVars>
      </dgm:prSet>
      <dgm:spPr/>
    </dgm:pt>
  </dgm:ptLst>
  <dgm:cxnLst>
    <dgm:cxn modelId="{2C54796C-65B2-4E1A-B520-36F95EEF7B3E}" type="presOf" srcId="{D46BB83B-2A8D-4947-A3A4-8FCDDB177B21}" destId="{CD1FFD35-84AB-4CC6-A2D2-18E70C8397F2}" srcOrd="0" destOrd="0" presId="urn:microsoft.com/office/officeart/2005/8/layout/vList2"/>
    <dgm:cxn modelId="{525A788C-13D6-43F3-8576-E77BED75A651}" type="presOf" srcId="{3342CC71-787A-4A99-837C-7E7F7DEA36E1}" destId="{6C93B31E-4473-44F7-B2FF-30ED850C00E3}" srcOrd="0" destOrd="0" presId="urn:microsoft.com/office/officeart/2005/8/layout/vList2"/>
    <dgm:cxn modelId="{1A3979B6-D176-4698-8EEC-99AB6D671B70}" type="presOf" srcId="{C9033B5C-DDF3-461B-B607-4096424D9187}" destId="{D91177EE-02E6-4465-BC13-941587F65033}" srcOrd="0" destOrd="0" presId="urn:microsoft.com/office/officeart/2005/8/layout/vList2"/>
    <dgm:cxn modelId="{F79495D5-3BF3-4334-BBEB-BE4E2166EB1A}" srcId="{3342CC71-787A-4A99-837C-7E7F7DEA36E1}" destId="{C9033B5C-DDF3-461B-B607-4096424D9187}" srcOrd="0" destOrd="0" parTransId="{6C8B1463-A3ED-495D-BC4C-8F91ABB83CB5}" sibTransId="{442EF7F9-151C-4159-B24A-FFAEB0D4BCCB}"/>
    <dgm:cxn modelId="{B14DCDDB-1F9C-4DD6-8EB9-93645887B09A}" srcId="{3342CC71-787A-4A99-837C-7E7F7DEA36E1}" destId="{D46BB83B-2A8D-4947-A3A4-8FCDDB177B21}" srcOrd="1" destOrd="0" parTransId="{8596DB11-6712-433A-A546-CE86B854D244}" sibTransId="{874D9F7E-DEA9-4D1E-8EE8-6E4164EC4BEE}"/>
    <dgm:cxn modelId="{DEBD5A1C-7207-4A51-BC5C-0ABC78EB149D}" type="presParOf" srcId="{6C93B31E-4473-44F7-B2FF-30ED850C00E3}" destId="{D91177EE-02E6-4465-BC13-941587F65033}" srcOrd="0" destOrd="0" presId="urn:microsoft.com/office/officeart/2005/8/layout/vList2"/>
    <dgm:cxn modelId="{E9B7300E-B00F-47C5-9DBD-5359A6903678}" type="presParOf" srcId="{6C93B31E-4473-44F7-B2FF-30ED850C00E3}" destId="{A54BB26A-42C1-4BC7-B0E2-272B798C385E}" srcOrd="1" destOrd="0" presId="urn:microsoft.com/office/officeart/2005/8/layout/vList2"/>
    <dgm:cxn modelId="{C2D02BFE-66E5-47FF-B88C-6AA149286955}" type="presParOf" srcId="{6C93B31E-4473-44F7-B2FF-30ED850C00E3}" destId="{CD1FFD35-84AB-4CC6-A2D2-18E70C8397F2}" srcOrd="2" destOrd="0" presId="urn:microsoft.com/office/officeart/2005/8/layout/vList2"/>
  </dgm:cxnLst>
  <dgm:bg/>
  <dgm:whole/>
  <dgm:extLst>
    <a:ext uri="http://schemas.microsoft.com/office/drawing/2008/diagram">
      <dsp:dataModelExt xmlns:dsp="http://schemas.microsoft.com/office/drawing/2008/diagram" relId="rId6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C746A9F-58BC-4CCC-B292-498C3705E326}"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06387B15-52F1-44B0-9CEC-A29FF7BBE51A}">
      <dgm:prSet custT="1"/>
      <dgm:spPr>
        <a:effectLst/>
      </dgm:spPr>
      <dgm:t>
        <a:bodyPr/>
        <a:lstStyle/>
        <a:p>
          <a:pPr algn="ctr"/>
          <a:r>
            <a:rPr lang="en-US" sz="6600" b="0" i="1" dirty="0">
              <a:effectLst>
                <a:outerShdw blurRad="60007" dist="310007" dir="7680000" sy="30000" kx="1300200" algn="ctr" rotWithShape="0">
                  <a:prstClr val="black">
                    <a:alpha val="32000"/>
                  </a:prstClr>
                </a:outerShdw>
              </a:effectLst>
              <a:latin typeface="+mn-lt"/>
              <a:cs typeface="Times New Roman" panose="02020603050405020304" pitchFamily="18" charset="0"/>
            </a:rPr>
            <a:t>Examining the Relationship Between Exercise in College Students </a:t>
          </a:r>
        </a:p>
        <a:p>
          <a:pPr algn="ctr"/>
          <a:r>
            <a:rPr lang="en-US" sz="6600" b="0" i="1" dirty="0">
              <a:effectLst>
                <a:outerShdw blurRad="60007" dist="310007" dir="7680000" sy="30000" kx="1300200" algn="ctr" rotWithShape="0">
                  <a:prstClr val="black">
                    <a:alpha val="32000"/>
                  </a:prstClr>
                </a:outerShdw>
              </a:effectLst>
              <a:latin typeface="+mn-lt"/>
              <a:cs typeface="Times New Roman" panose="02020603050405020304" pitchFamily="18" charset="0"/>
            </a:rPr>
            <a:t>And Reported Perceived Stress.</a:t>
          </a:r>
        </a:p>
      </dgm:t>
    </dgm:pt>
    <dgm:pt modelId="{3F251908-2459-418B-8EF4-8D39E2E67C32}" type="parTrans" cxnId="{224567B2-4D94-4728-B672-13120BCA57C4}">
      <dgm:prSet/>
      <dgm:spPr/>
      <dgm:t>
        <a:bodyPr/>
        <a:lstStyle/>
        <a:p>
          <a:endParaRPr lang="en-US"/>
        </a:p>
      </dgm:t>
    </dgm:pt>
    <dgm:pt modelId="{9537A303-D5D8-4FE3-8030-C414382AD08C}" type="sibTrans" cxnId="{224567B2-4D94-4728-B672-13120BCA57C4}">
      <dgm:prSet/>
      <dgm:spPr/>
      <dgm:t>
        <a:bodyPr/>
        <a:lstStyle/>
        <a:p>
          <a:endParaRPr lang="en-US"/>
        </a:p>
      </dgm:t>
    </dgm:pt>
    <dgm:pt modelId="{112F16BB-FA4C-444B-BDD3-41678F54CEAE}" type="pres">
      <dgm:prSet presAssocID="{FC746A9F-58BC-4CCC-B292-498C3705E326}" presName="linear" presStyleCnt="0">
        <dgm:presLayoutVars>
          <dgm:animLvl val="lvl"/>
          <dgm:resizeHandles val="exact"/>
        </dgm:presLayoutVars>
      </dgm:prSet>
      <dgm:spPr/>
    </dgm:pt>
    <dgm:pt modelId="{8416008D-7D87-42AF-983F-B82999F4AC41}" type="pres">
      <dgm:prSet presAssocID="{06387B15-52F1-44B0-9CEC-A29FF7BBE51A}" presName="parentText" presStyleLbl="node1" presStyleIdx="0" presStyleCnt="1" custScaleY="413124" custLinFactNeighborX="-31" custLinFactNeighborY="-202">
        <dgm:presLayoutVars>
          <dgm:chMax val="0"/>
          <dgm:bulletEnabled val="1"/>
        </dgm:presLayoutVars>
      </dgm:prSet>
      <dgm:spPr/>
    </dgm:pt>
  </dgm:ptLst>
  <dgm:cxnLst>
    <dgm:cxn modelId="{88E23015-5461-44BB-AA68-307A7D38E7B7}" type="presOf" srcId="{06387B15-52F1-44B0-9CEC-A29FF7BBE51A}" destId="{8416008D-7D87-42AF-983F-B82999F4AC41}" srcOrd="0" destOrd="0" presId="urn:microsoft.com/office/officeart/2005/8/layout/vList2"/>
    <dgm:cxn modelId="{224567B2-4D94-4728-B672-13120BCA57C4}" srcId="{FC746A9F-58BC-4CCC-B292-498C3705E326}" destId="{06387B15-52F1-44B0-9CEC-A29FF7BBE51A}" srcOrd="0" destOrd="0" parTransId="{3F251908-2459-418B-8EF4-8D39E2E67C32}" sibTransId="{9537A303-D5D8-4FE3-8030-C414382AD08C}"/>
    <dgm:cxn modelId="{50135FEA-2D06-4524-B39D-92C7E64A0455}" type="presOf" srcId="{FC746A9F-58BC-4CCC-B292-498C3705E326}" destId="{112F16BB-FA4C-444B-BDD3-41678F54CEAE}" srcOrd="0" destOrd="0" presId="urn:microsoft.com/office/officeart/2005/8/layout/vList2"/>
    <dgm:cxn modelId="{F520CAF7-BD4A-4D58-A256-6C73DFFA263D}" type="presParOf" srcId="{112F16BB-FA4C-444B-BDD3-41678F54CEAE}" destId="{8416008D-7D87-42AF-983F-B82999F4AC41}" srcOrd="0" destOrd="0" presId="urn:microsoft.com/office/officeart/2005/8/layout/vList2"/>
  </dgm:cxnLst>
  <dgm:bg/>
  <dgm:whole/>
  <dgm:extLst>
    <a:ext uri="http://schemas.microsoft.com/office/drawing/2008/diagram">
      <dsp:dataModelExt xmlns:dsp="http://schemas.microsoft.com/office/drawing/2008/diagram" relId="rId6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0E7364-B976-4324-8844-C365A68D3114}">
      <dsp:nvSpPr>
        <dsp:cNvPr id="0" name=""/>
        <dsp:cNvSpPr/>
      </dsp:nvSpPr>
      <dsp:spPr>
        <a:xfrm>
          <a:off x="0" y="0"/>
          <a:ext cx="10209723" cy="5134872"/>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dirty="0">
              <a:effectLst/>
              <a:latin typeface="Calibri" panose="020F0502020204030204" pitchFamily="34" charset="0"/>
              <a:ea typeface="Calibri" panose="020F0502020204030204" pitchFamily="34" charset="0"/>
              <a:cs typeface="Times New Roman" panose="02020603050405020304" pitchFamily="18" charset="0"/>
            </a:rPr>
            <a:t>Findings showed female college students frequently reported higher levels of stress than males.  Further, among female students but not male students, exercise frequency declined with increased level of perceived stress. </a:t>
          </a:r>
          <a:endParaRPr lang="en-US" sz="3600" kern="1200" dirty="0"/>
        </a:p>
      </dsp:txBody>
      <dsp:txXfrm>
        <a:off x="250664" y="250664"/>
        <a:ext cx="9708395" cy="46335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62073E-7264-4184-A7CD-8E3F6B7E42DC}">
      <dsp:nvSpPr>
        <dsp:cNvPr id="0" name=""/>
        <dsp:cNvSpPr/>
      </dsp:nvSpPr>
      <dsp:spPr>
        <a:xfrm>
          <a:off x="0" y="0"/>
          <a:ext cx="10181347" cy="2795704"/>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dirty="0"/>
            <a:t>Objective: To examine the frequency of exercise in male and female college students according to level of perceived stress. </a:t>
          </a:r>
        </a:p>
      </dsp:txBody>
      <dsp:txXfrm>
        <a:off x="136475" y="136475"/>
        <a:ext cx="9908397" cy="25227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7761A3-8F11-41B1-8B46-52BF07F1AEF8}">
      <dsp:nvSpPr>
        <dsp:cNvPr id="0" name=""/>
        <dsp:cNvSpPr/>
      </dsp:nvSpPr>
      <dsp:spPr>
        <a:xfrm>
          <a:off x="9957" y="0"/>
          <a:ext cx="10186555" cy="861766"/>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312928" tIns="178816" rIns="312928" bIns="178816" numCol="1" spcCol="1270" anchor="ctr" anchorCtr="0">
          <a:noAutofit/>
        </a:bodyPr>
        <a:lstStyle/>
        <a:p>
          <a:pPr marL="0" lvl="0" indent="0" algn="ctr" defTabSz="1955800">
            <a:lnSpc>
              <a:spcPct val="90000"/>
            </a:lnSpc>
            <a:spcBef>
              <a:spcPct val="0"/>
            </a:spcBef>
            <a:spcAft>
              <a:spcPct val="35000"/>
            </a:spcAft>
            <a:buNone/>
          </a:pPr>
          <a:r>
            <a:rPr lang="en-US" sz="4400" b="1" i="1" u="none" kern="1200" baseline="0" dirty="0"/>
            <a:t>Introduction </a:t>
          </a:r>
          <a:endParaRPr lang="en-US" sz="4400" i="1" u="none" kern="1200" dirty="0"/>
        </a:p>
      </dsp:txBody>
      <dsp:txXfrm>
        <a:off x="9957" y="0"/>
        <a:ext cx="10186555" cy="861766"/>
      </dsp:txXfrm>
    </dsp:sp>
    <dsp:sp modelId="{BD7ACA75-640C-40D2-926E-F124D2FDDE4B}">
      <dsp:nvSpPr>
        <dsp:cNvPr id="0" name=""/>
        <dsp:cNvSpPr/>
      </dsp:nvSpPr>
      <dsp:spPr>
        <a:xfrm>
          <a:off x="4978" y="861766"/>
          <a:ext cx="10186555" cy="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A7D0E-B499-4C12-915D-9E4D8D1F7F38}">
      <dsp:nvSpPr>
        <dsp:cNvPr id="0" name=""/>
        <dsp:cNvSpPr/>
      </dsp:nvSpPr>
      <dsp:spPr>
        <a:xfrm>
          <a:off x="9954" y="0"/>
          <a:ext cx="10191321" cy="86176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US" sz="4300" b="1" i="1" u="none" kern="1200" baseline="0" dirty="0"/>
            <a:t>Methods</a:t>
          </a:r>
          <a:endParaRPr lang="en-US" sz="4300" u="none" kern="1200" dirty="0"/>
        </a:p>
      </dsp:txBody>
      <dsp:txXfrm>
        <a:off x="52022" y="42068"/>
        <a:ext cx="10107185" cy="7776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8678A-6F99-4A2C-A0B0-4399A9B5A01B}">
      <dsp:nvSpPr>
        <dsp:cNvPr id="0" name=""/>
        <dsp:cNvSpPr/>
      </dsp:nvSpPr>
      <dsp:spPr>
        <a:xfrm>
          <a:off x="0" y="0"/>
          <a:ext cx="21344124" cy="851592"/>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US" sz="4300" b="1" i="1" kern="1200" baseline="0" dirty="0"/>
            <a:t>Male Results </a:t>
          </a:r>
          <a:endParaRPr lang="en-US" sz="4300" i="1" kern="1200" dirty="0"/>
        </a:p>
      </dsp:txBody>
      <dsp:txXfrm>
        <a:off x="41571" y="41571"/>
        <a:ext cx="21260982" cy="76845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4284FF-C13E-4B15-B445-37A4475CA942}">
      <dsp:nvSpPr>
        <dsp:cNvPr id="0" name=""/>
        <dsp:cNvSpPr/>
      </dsp:nvSpPr>
      <dsp:spPr>
        <a:xfrm>
          <a:off x="0" y="261"/>
          <a:ext cx="21394498" cy="89361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i="1" kern="1200" baseline="0" dirty="0"/>
            <a:t>Female Resul</a:t>
          </a:r>
          <a:r>
            <a:rPr lang="en-US" sz="4000" b="1" i="1" kern="1200" baseline="0" dirty="0"/>
            <a:t>ts </a:t>
          </a:r>
          <a:endParaRPr lang="en-US" sz="4000" i="1" kern="1200" dirty="0"/>
        </a:p>
      </dsp:txBody>
      <dsp:txXfrm>
        <a:off x="43622" y="43883"/>
        <a:ext cx="21307254" cy="80636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8E789C-9E2B-4D51-AF8D-179E2F88026C}">
      <dsp:nvSpPr>
        <dsp:cNvPr id="0" name=""/>
        <dsp:cNvSpPr/>
      </dsp:nvSpPr>
      <dsp:spPr>
        <a:xfrm>
          <a:off x="0" y="0"/>
          <a:ext cx="10174863" cy="861732"/>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i="1" kern="1200" baseline="0" dirty="0"/>
            <a:t>Conclusions</a:t>
          </a:r>
          <a:endParaRPr lang="en-US" sz="4400" kern="1200" dirty="0"/>
        </a:p>
      </dsp:txBody>
      <dsp:txXfrm>
        <a:off x="42066" y="42066"/>
        <a:ext cx="10090731" cy="7776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4EDAE4-7160-4328-AC08-23EBDF25C439}">
      <dsp:nvSpPr>
        <dsp:cNvPr id="0" name=""/>
        <dsp:cNvSpPr/>
      </dsp:nvSpPr>
      <dsp:spPr>
        <a:xfrm>
          <a:off x="0" y="308520"/>
          <a:ext cx="10201274" cy="4259785"/>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kern="1200" dirty="0"/>
            <a:t>Results may inform future research and help college educators and health professionals promote and tailor exercise recommendations for students interested in reducing stress, especially for females. </a:t>
          </a:r>
        </a:p>
      </dsp:txBody>
      <dsp:txXfrm>
        <a:off x="207946" y="516466"/>
        <a:ext cx="9785382" cy="384389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919D6-4AC1-4C85-92BB-C1B21F4DA2CD}">
      <dsp:nvSpPr>
        <dsp:cNvPr id="0" name=""/>
        <dsp:cNvSpPr/>
      </dsp:nvSpPr>
      <dsp:spPr>
        <a:xfrm>
          <a:off x="0" y="33"/>
          <a:ext cx="10201274" cy="861732"/>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i="1" u="none" kern="1200" baseline="0" dirty="0"/>
            <a:t> Acknowledgements</a:t>
          </a:r>
        </a:p>
      </dsp:txBody>
      <dsp:txXfrm>
        <a:off x="42066" y="42099"/>
        <a:ext cx="10117142" cy="7776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F88501-589F-4791-9B30-E3D75A02E5CB}">
      <dsp:nvSpPr>
        <dsp:cNvPr id="0" name=""/>
        <dsp:cNvSpPr/>
      </dsp:nvSpPr>
      <dsp:spPr>
        <a:xfrm>
          <a:off x="0" y="519681"/>
          <a:ext cx="10139225" cy="77198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US" sz="3900" b="1" i="1" u="none" kern="1200" baseline="0" dirty="0"/>
            <a:t>  References </a:t>
          </a:r>
          <a:endParaRPr lang="en-US" sz="4400" i="1" u="none" kern="1200" dirty="0"/>
        </a:p>
      </dsp:txBody>
      <dsp:txXfrm>
        <a:off x="37685" y="557366"/>
        <a:ext cx="10063855" cy="69661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1177EE-02E6-4465-BC13-941587F65033}">
      <dsp:nvSpPr>
        <dsp:cNvPr id="0" name=""/>
        <dsp:cNvSpPr/>
      </dsp:nvSpPr>
      <dsp:spPr>
        <a:xfrm>
          <a:off x="0" y="70937"/>
          <a:ext cx="11514139" cy="628661"/>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scene3d>
          <a:camera prst="obliqueTopLef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b="0" i="1" kern="1200" dirty="0">
              <a:effectLst>
                <a:outerShdw blurRad="60007" dist="310007" dir="7680000" sy="30000" kx="1300200" algn="ctr" rotWithShape="0">
                  <a:prstClr val="black">
                    <a:alpha val="32000"/>
                  </a:prstClr>
                </a:outerShdw>
              </a:effectLst>
              <a:latin typeface="+mn-lt"/>
              <a:cs typeface="Times New Roman" panose="02020603050405020304" pitchFamily="18" charset="0"/>
            </a:rPr>
            <a:t>Stephen J Hunt MSK &amp; Jesse Stabile Morrell PhD</a:t>
          </a:r>
        </a:p>
      </dsp:txBody>
      <dsp:txXfrm>
        <a:off x="30689" y="101626"/>
        <a:ext cx="11452761" cy="567283"/>
      </dsp:txXfrm>
    </dsp:sp>
    <dsp:sp modelId="{CD1FFD35-84AB-4CC6-A2D2-18E70C8397F2}">
      <dsp:nvSpPr>
        <dsp:cNvPr id="0" name=""/>
        <dsp:cNvSpPr/>
      </dsp:nvSpPr>
      <dsp:spPr>
        <a:xfrm>
          <a:off x="0" y="949042"/>
          <a:ext cx="11514139" cy="797155"/>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scene3d>
          <a:camera prst="obliqueTopLef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0" i="1" kern="1200" dirty="0">
              <a:effectLst>
                <a:outerShdw blurRad="60007" dist="310007" dir="7680000" sy="30000" kx="1300200" algn="ctr" rotWithShape="0">
                  <a:prstClr val="black">
                    <a:alpha val="32000"/>
                  </a:prstClr>
                </a:outerShdw>
              </a:effectLst>
              <a:latin typeface="+mn-lt"/>
              <a:cs typeface="Times New Roman" panose="02020603050405020304" pitchFamily="18" charset="0"/>
            </a:rPr>
            <a:t>Department of Agriculture, Nutrition, and Food Systems &amp; Department of Kinesiology University of New Hampshire </a:t>
          </a:r>
        </a:p>
      </dsp:txBody>
      <dsp:txXfrm>
        <a:off x="38914" y="987956"/>
        <a:ext cx="11436311" cy="71932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16008D-7D87-42AF-983F-B82999F4AC41}">
      <dsp:nvSpPr>
        <dsp:cNvPr id="0" name=""/>
        <dsp:cNvSpPr/>
      </dsp:nvSpPr>
      <dsp:spPr>
        <a:xfrm>
          <a:off x="0" y="0"/>
          <a:ext cx="43916877" cy="2587713"/>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1460" tIns="251460" rIns="251460" bIns="251460" numCol="1" spcCol="1270" anchor="ctr" anchorCtr="0">
          <a:noAutofit/>
        </a:bodyPr>
        <a:lstStyle/>
        <a:p>
          <a:pPr marL="0" lvl="0" indent="0" algn="ctr" defTabSz="2933700">
            <a:lnSpc>
              <a:spcPct val="90000"/>
            </a:lnSpc>
            <a:spcBef>
              <a:spcPct val="0"/>
            </a:spcBef>
            <a:spcAft>
              <a:spcPct val="35000"/>
            </a:spcAft>
            <a:buNone/>
          </a:pPr>
          <a:r>
            <a:rPr lang="en-US" sz="6600" b="0" i="1" kern="1200" dirty="0">
              <a:effectLst>
                <a:outerShdw blurRad="60007" dist="310007" dir="7680000" sy="30000" kx="1300200" algn="ctr" rotWithShape="0">
                  <a:prstClr val="black">
                    <a:alpha val="32000"/>
                  </a:prstClr>
                </a:outerShdw>
              </a:effectLst>
              <a:latin typeface="+mn-lt"/>
              <a:cs typeface="Times New Roman" panose="02020603050405020304" pitchFamily="18" charset="0"/>
            </a:rPr>
            <a:t>Examining the Relationship Between Exercise in College Students </a:t>
          </a:r>
        </a:p>
        <a:p>
          <a:pPr marL="0" lvl="0" indent="0" algn="ctr" defTabSz="2933700">
            <a:lnSpc>
              <a:spcPct val="90000"/>
            </a:lnSpc>
            <a:spcBef>
              <a:spcPct val="0"/>
            </a:spcBef>
            <a:spcAft>
              <a:spcPct val="35000"/>
            </a:spcAft>
            <a:buNone/>
          </a:pPr>
          <a:r>
            <a:rPr lang="en-US" sz="6600" b="0" i="1" kern="1200" dirty="0">
              <a:effectLst>
                <a:outerShdw blurRad="60007" dist="310007" dir="7680000" sy="30000" kx="1300200" algn="ctr" rotWithShape="0">
                  <a:prstClr val="black">
                    <a:alpha val="32000"/>
                  </a:prstClr>
                </a:outerShdw>
              </a:effectLst>
              <a:latin typeface="+mn-lt"/>
              <a:cs typeface="Times New Roman" panose="02020603050405020304" pitchFamily="18" charset="0"/>
            </a:rPr>
            <a:t>And Reported Perceived Stress.</a:t>
          </a:r>
        </a:p>
      </dsp:txBody>
      <dsp:txXfrm>
        <a:off x="126322" y="126322"/>
        <a:ext cx="43664233" cy="233506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 Id="rId4" Type="http://schemas.openxmlformats.org/officeDocument/2006/relationships/image" Target="../media/image4.png"/></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08.261"/>
    </inkml:context>
    <inkml:brush xml:id="br0">
      <inkml:brushProperty name="width" value="0.35" units="cm"/>
      <inkml:brushProperty name="height" value="0.35" units="cm"/>
      <inkml:brushProperty name="color" value="#FFFFFF"/>
    </inkml:brush>
  </inkml:definitions>
  <inkml:trace contextRef="#ctx0" brushRef="#br0">1 1 24575,'0'0'0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10.381"/>
    </inkml:context>
    <inkml:brush xml:id="br0">
      <inkml:brushProperty name="width" value="0.35" units="cm"/>
      <inkml:brushProperty name="height" value="0.35" units="cm"/>
      <inkml:brushProperty name="color" value="#FFFFFF"/>
    </inkml:brush>
  </inkml:definitions>
  <inkml:trace contextRef="#ctx0" brushRef="#br0">1 241 24575,'61'0'0,"546"16"0,-25 9 0,3-25 0,-269-1 0,268-21 0,-236 5 0,433-44 0,-128 5 0,-196 15 0,99-5 0,293 34 0,-335 4 0,104-4 0,-530 9 0,445 1 0,-483 7-1365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11.698"/>
    </inkml:context>
    <inkml:brush xml:id="br0">
      <inkml:brushProperty name="width" value="0.35" units="cm"/>
      <inkml:brushProperty name="height" value="0.35" units="cm"/>
      <inkml:brushProperty name="color" value="#FFFFFF"/>
    </inkml:brush>
  </inkml:definitions>
  <inkml:trace contextRef="#ctx0" brushRef="#br0">1 1 24575,'0'0'0,"12"12"0,3 2 0,0-1 0,1 0 0,1-1 0,0-1 0,25 12 0,96 35 0,-16-16 0,247 50 0,139-14 0,-371-59 0,220 23 0,3-16 0,367-21 0,510-74 0,-860 44 0,578-13 0,-559 26 0,38 9 0,0 19 0,732 121 0,-877-87-1365,-234-41-5461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13.812"/>
    </inkml:context>
    <inkml:brush xml:id="br0">
      <inkml:brushProperty name="width" value="0.35" units="cm"/>
      <inkml:brushProperty name="height" value="0.35" units="cm"/>
      <inkml:brushProperty name="color" value="#FFFFFF"/>
    </inkml:brush>
  </inkml:definitions>
  <inkml:trace contextRef="#ctx0" brushRef="#br0">5568 1 24575,'-5'4'0,"-1"0"0,0 0 0,0 0 0,0 0 0,-1-1 0,1 0 0,-1-1 0,1 1 0,-1-1 0,-13 2 0,-10 4 0,-123 36 0,-3-6 0,0-7 0,-3-7 0,0-7 0,0-7 0,-291-18 0,-70-49 0,-97-8 0,314 50 0,-576 48 0,212 53 0,244-29 0,223-39-682,-254-11-1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15.137"/>
    </inkml:context>
    <inkml:brush xml:id="br0">
      <inkml:brushProperty name="width" value="0.35" units="cm"/>
      <inkml:brushProperty name="height" value="0.35" units="cm"/>
      <inkml:brushProperty name="color" value="#FFFFFF"/>
    </inkml:brush>
  </inkml:definitions>
  <inkml:trace contextRef="#ctx0" brushRef="#br0">8991 104 24575,'-74'-4'0,"1"-3"0,-82-18 0,-36-6 0,-406-4 0,-4 34 0,360 2 0,-60 11 0,-324 55 0,44-21 0,-2-42 0,71-1 0,-554 2 0,663-12 0,-499-24 0,-347-28 0,1000 62 0,-238-3 0,387-8-1365</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16.329"/>
    </inkml:context>
    <inkml:brush xml:id="br0">
      <inkml:brushProperty name="width" value="0.35" units="cm"/>
      <inkml:brushProperty name="height" value="0.35" units="cm"/>
      <inkml:brushProperty name="color" value="#FFFFFF"/>
    </inkml:brush>
  </inkml:definitions>
  <inkml:trace contextRef="#ctx0" brushRef="#br0">7983 0 24575,'-28'0'0,"-834"20"0,-86 40 0,-552 3 0,842-62 0,-877 16 0,-366 4 0,1451-21 0,428 0-455,0-1 0,-35-7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17.403"/>
    </inkml:context>
    <inkml:brush xml:id="br0">
      <inkml:brushProperty name="width" value="0.35" units="cm"/>
      <inkml:brushProperty name="height" value="0.35" units="cm"/>
      <inkml:brushProperty name="color" value="#FFFFFF"/>
    </inkml:brush>
  </inkml:definitions>
  <inkml:trace contextRef="#ctx0" brushRef="#br0">8063 244 24575,'0'0'0,"0"0"0,-5-1 0,-214-56 0,-724-88 0,659 119 0,0 13 0,-1 11 0,-328 42 0,582-37 0,-898 73 0,412-57 0,-249 11 0,220-2 0,-845 65 0,795-45 342,-1-50-2049,540-2-5119</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18.929"/>
    </inkml:context>
    <inkml:brush xml:id="br0">
      <inkml:brushProperty name="width" value="0.35" units="cm"/>
      <inkml:brushProperty name="height" value="0.35" units="cm"/>
      <inkml:brushProperty name="color" value="#FFFFFF"/>
    </inkml:brush>
  </inkml:definitions>
  <inkml:trace contextRef="#ctx0" brushRef="#br0">2101 105 24575,'-240'19'0,"48"0"0,58-17 0,-165-19 0,-131-39 0,-187-13 0,429 66-1365</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28.755"/>
    </inkml:context>
    <inkml:brush xml:id="br0">
      <inkml:brushProperty name="width" value="0.35" units="cm"/>
      <inkml:brushProperty name="height" value="0.35" units="cm"/>
      <inkml:brushProperty name="color" value="#FFFFFF"/>
    </inkml:brush>
  </inkml:definitions>
  <inkml:trace contextRef="#ctx0" brushRef="#br0">1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32.560"/>
    </inkml:context>
    <inkml:brush xml:id="br0">
      <inkml:brushProperty name="width" value="0.35" units="cm"/>
      <inkml:brushProperty name="height" value="0.35" units="cm"/>
      <inkml:brushProperty name="color" value="#FFFFFF"/>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33.853"/>
    </inkml:context>
    <inkml:brush xml:id="br0">
      <inkml:brushProperty name="width" value="0.35" units="cm"/>
      <inkml:brushProperty name="height" value="0.35" units="cm"/>
      <inkml:brushProperty name="color" value="#FFFFFF"/>
    </inkml:brush>
  </inkml:definitions>
  <inkml:trace contextRef="#ctx0" brushRef="#br0">1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45.886"/>
    </inkml:context>
    <inkml:brush xml:id="br0">
      <inkml:brushProperty name="width" value="0.35" units="cm"/>
      <inkml:brushProperty name="height" value="0.35" units="cm"/>
      <inkml:brushProperty name="color" value="#FFFFFF"/>
    </inkml:brush>
  </inkml:definitions>
  <inkml:trace contextRef="#ctx0" brushRef="#br0">0 87 24575,'1463'0'-789,"-1414"-3"806,0-2 0,0-2 1,48-13-1,21-3 572,220-6-429,1 29-177,-172 2 5,2588-1 12,-2726 1 0,0 1 0,0 2 0,-1 1 0,0 1 0,0 2 0,28 12 0,45 13 0,-39-20 0,0-3 0,72 4 0,-88-11 0,-7 3-1365</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47.482"/>
    </inkml:context>
    <inkml:brush xml:id="br0">
      <inkml:brushProperty name="width" value="0.35" units="cm"/>
      <inkml:brushProperty name="height" value="0.35" units="cm"/>
      <inkml:brushProperty name="color" value="#FFFFFF"/>
    </inkml:brush>
  </inkml:definitions>
  <inkml:trace contextRef="#ctx0" brushRef="#br0">0 90 24575,'718'-19'-573,"-499"11"163,351-15-534,848-16-1380,910 42 5210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49.309"/>
    </inkml:context>
    <inkml:brush xml:id="br0">
      <inkml:brushProperty name="width" value="0.35" units="cm"/>
      <inkml:brushProperty name="height" value="0.35" units="cm"/>
      <inkml:brushProperty name="color" value="#FFFFFF"/>
    </inkml:brush>
  </inkml:definitions>
  <inkml:trace contextRef="#ctx0" brushRef="#br0">0 1 24575,'2691'0'0,"-2438"21"0,-26 1 0,50-22 0,-124-1 0,-144 0 69,1 2-1,0-1 0,0 1 0,19 5 1,-26-5-164,1 0 0,-1 1 0,0-1 0,0 1 1,0 0-1,0-1 0,0 2 0,0-1 0,0 0 0,-1 0 1,1 1-1,-1-1 0,0 1 0,1 0 0,-1 0 1,-1 0-1,3 4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50.909"/>
    </inkml:context>
    <inkml:brush xml:id="br0">
      <inkml:brushProperty name="width" value="0.35" units="cm"/>
      <inkml:brushProperty name="height" value="0.35" units="cm"/>
      <inkml:brushProperty name="color" value="#FFFFFF"/>
    </inkml:brush>
  </inkml:definitions>
  <inkml:trace contextRef="#ctx0" brushRef="#br0">0 309 24575,'572'-33'0,"-295"3"0,302 7 0,-501 25 0,113-3 0,-179-2 0,0 1 0,0-1 0,-1-1 0,0 0 0,0-1 0,0 0 0,0 0 0,13-11 0,37-16 0,-30 21 0,1 1 0,64-12 0,-30 8 0,44-12 0,1 5 0,163-11 0,-179 23-1365</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52.336"/>
    </inkml:context>
    <inkml:brush xml:id="br0">
      <inkml:brushProperty name="width" value="0.35" units="cm"/>
      <inkml:brushProperty name="height" value="0.35" units="cm"/>
      <inkml:brushProperty name="color" value="#FFFFFF"/>
    </inkml:brush>
  </inkml:definitions>
  <inkml:trace contextRef="#ctx0" brushRef="#br0">5619 1 24575,'-170'-1'-62,"-862"26"-1158,-620 147 1161,855-15 138,623-109 449,-44 9 206,-186 20-734,240-36 0,97-23 0,0-2 0,-1-4 0,-79 6 0,-188-19 0,123-2 0,211 3 0,-10 0 69,0 0-1,0-1 0,0 0 0,-13-4 1,22 5-133,0-1 1,-1 1 0,1-1 0,0 0-1,0 0 1,0 0 0,0 0 0,0-1 0,0 1-1,0 0 1,0-1 0,1 1 0,-1-1 0,0 0-1,1 1 1,-1-1 0,1 0 0,0 0 0,0 0-1,-1 0 1,1 0 0,1 0 0,-1-1 0,0 1-1,0 0 1,0-3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53.674"/>
    </inkml:context>
    <inkml:brush xml:id="br0">
      <inkml:brushProperty name="width" value="0.35" units="cm"/>
      <inkml:brushProperty name="height" value="0.35" units="cm"/>
      <inkml:brushProperty name="color" value="#FFFFFF"/>
    </inkml:brush>
  </inkml:definitions>
  <inkml:trace contextRef="#ctx0" brushRef="#br0">0 1 24575,'284'72'0,"-207"-56"0,420 61 0,-1-38 0,233-31 0,-441-10 0,-259 2 54,-10 1-232,1-1 1,-1-1 0,1 0-1,-1-1 1,0-1 0,0-1-1,31-11 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55.611"/>
    </inkml:context>
    <inkml:brush xml:id="br0">
      <inkml:brushProperty name="width" value="0.35" units="cm"/>
      <inkml:brushProperty name="height" value="0.35" units="cm"/>
      <inkml:brushProperty name="color" value="#FFFFFF"/>
    </inkml:brush>
  </inkml:definitions>
  <inkml:trace contextRef="#ctx0" brushRef="#br0">0 259 24575,'1199'-42'-1966,"-1029"30"1174,556-20 2748,-248 34-1154,-443-4-802,1-2 0,0-2 0,-1-1 0,39-13 0,-1 1 0,275-55 0,-230 55 0,122-4 0,93 24 0,-139 2 0,-114 1 0,-1 4 0,107 23 0,-99-14 0,139 9 0,-190-22 0,0 1 0,52 14 0,-27-5 0,205 33 0,-32-6 0,-181-31-341,0 2 0,-1 3-1,69 28 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57.097"/>
    </inkml:context>
    <inkml:brush xml:id="br0">
      <inkml:brushProperty name="width" value="0.35" units="cm"/>
      <inkml:brushProperty name="height" value="0.35" units="cm"/>
      <inkml:brushProperty name="color" value="#FFFFFF"/>
    </inkml:brush>
  </inkml:definitions>
  <inkml:trace contextRef="#ctx0" brushRef="#br0">2248 345 24575,'-47'-4'0,"0"-1"0,1-2 0,0-2 0,-55-19 0,51 14 0,-502-160 0,479 150 0,-2 3 0,-1 4 0,-89-9 0,39 15 0,-149 7 0,124 5 0,-113 5 0,257-5 0,1-1 0,-1 1 0,1 0 0,0 1 0,0 0 0,-1 0 0,1 0 0,1 1 0,-1-1 0,0 1 0,1 1 0,-1-1 0,1 1 0,-8 8 0,7-7 0,1 2 0,0-1 0,1 1 0,-1 0 0,1-1 0,1 2 0,-1-1 0,1 0 0,1 1 0,-1 0 0,-1 11 0,0 6-455,1 1 0,1 37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3:59.632"/>
    </inkml:context>
    <inkml:brush xml:id="br0">
      <inkml:brushProperty name="width" value="0.35" units="cm"/>
      <inkml:brushProperty name="height" value="0.35" units="cm"/>
      <inkml:brushProperty name="color" value="#FFFFFF"/>
    </inkml:brush>
  </inkml:definitions>
  <inkml:trace contextRef="#ctx0" brushRef="#br0">0 1 24575</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01.475"/>
    </inkml:context>
    <inkml:brush xml:id="br0">
      <inkml:brushProperty name="width" value="0.35" units="cm"/>
      <inkml:brushProperty name="height" value="0.35" units="cm"/>
      <inkml:brushProperty name="color" value="#FFFFFF"/>
    </inkml:brush>
  </inkml:definitions>
  <inkml:trace contextRef="#ctx0" brushRef="#br0">1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02.317"/>
    </inkml:context>
    <inkml:brush xml:id="br0">
      <inkml:brushProperty name="width" value="0.35" units="cm"/>
      <inkml:brushProperty name="height" value="0.35" units="cm"/>
      <inkml:brushProperty name="color" value="#FFFFFF"/>
    </inkml:brush>
  </inkml:definitions>
  <inkml:trace contextRef="#ctx0" brushRef="#br0">0 1 24575</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03.692"/>
    </inkml:context>
    <inkml:brush xml:id="br0">
      <inkml:brushProperty name="width" value="0.35" units="cm"/>
      <inkml:brushProperty name="height" value="0.35" units="cm"/>
      <inkml:brushProperty name="color" value="#FFFFFF"/>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07.167"/>
    </inkml:context>
    <inkml:brush xml:id="br0">
      <inkml:brushProperty name="width" value="0.35" units="cm"/>
      <inkml:brushProperty name="height" value="0.35" units="cm"/>
      <inkml:brushProperty name="color" value="#FFFFFF"/>
    </inkml:brush>
  </inkml:definitions>
  <inkml:trace contextRef="#ctx0" brushRef="#br0">1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08.326"/>
    </inkml:context>
    <inkml:brush xml:id="br0">
      <inkml:brushProperty name="width" value="0.35" units="cm"/>
      <inkml:brushProperty name="height" value="0.35" units="cm"/>
      <inkml:brushProperty name="color" value="#FFFFFF"/>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18.925"/>
    </inkml:context>
    <inkml:brush xml:id="br0">
      <inkml:brushProperty name="width" value="0.35" units="cm"/>
      <inkml:brushProperty name="height" value="0.35" units="cm"/>
      <inkml:brushProperty name="color" value="#FFFFFF"/>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20.518"/>
    </inkml:context>
    <inkml:brush xml:id="br0">
      <inkml:brushProperty name="width" value="0.35" units="cm"/>
      <inkml:brushProperty name="height" value="0.35" units="cm"/>
      <inkml:brushProperty name="color" value="#FFFFFF"/>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21.747"/>
    </inkml:context>
    <inkml:brush xml:id="br0">
      <inkml:brushProperty name="width" value="0.35" units="cm"/>
      <inkml:brushProperty name="height" value="0.35" units="cm"/>
      <inkml:brushProperty name="color" value="#FFFFFF"/>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30.678"/>
    </inkml:context>
    <inkml:brush xml:id="br0">
      <inkml:brushProperty name="width" value="0.35" units="cm"/>
      <inkml:brushProperty name="height" value="0.35" units="cm"/>
      <inkml:brushProperty name="color" value="#FFFFFF"/>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31.687"/>
    </inkml:context>
    <inkml:brush xml:id="br0">
      <inkml:brushProperty name="width" value="0.35" units="cm"/>
      <inkml:brushProperty name="height" value="0.35" units="cm"/>
      <inkml:brushProperty name="color" value="#FFFFFF"/>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32.734"/>
    </inkml:context>
    <inkml:brush xml:id="br0">
      <inkml:brushProperty name="width" value="0.35" units="cm"/>
      <inkml:brushProperty name="height" value="0.35" units="cm"/>
      <inkml:brushProperty name="color" value="#FFFFFF"/>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36.559"/>
    </inkml:context>
    <inkml:brush xml:id="br0">
      <inkml:brushProperty name="width" value="0.35" units="cm"/>
      <inkml:brushProperty name="height" value="0.35" units="cm"/>
      <inkml:brushProperty name="color" value="#FFFFFF"/>
    </inkml:brush>
  </inkml:definitions>
  <inkml:trace contextRef="#ctx0" brushRef="#br0">1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37.759"/>
    </inkml:context>
    <inkml:brush xml:id="br0">
      <inkml:brushProperty name="width" value="0.35" units="cm"/>
      <inkml:brushProperty name="height" value="0.35" units="cm"/>
      <inkml:brushProperty name="color" value="#FFFFFF"/>
    </inkml:brush>
  </inkml:definitions>
  <inkml:trace contextRef="#ctx0" brushRef="#br0">1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38.956"/>
    </inkml:context>
    <inkml:brush xml:id="br0">
      <inkml:brushProperty name="width" value="0.35" units="cm"/>
      <inkml:brushProperty name="height" value="0.35" units="cm"/>
      <inkml:brushProperty name="color" value="#FFFFFF"/>
    </inkml:brush>
  </inkml:definitions>
  <inkml:trace contextRef="#ctx0" brushRef="#br0">1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44.960"/>
    </inkml:context>
    <inkml:brush xml:id="br0">
      <inkml:brushProperty name="width" value="0.35" units="cm"/>
      <inkml:brushProperty name="height" value="0.35" units="cm"/>
      <inkml:brushProperty name="color" value="#FFFFFF"/>
    </inkml:brush>
  </inkml:definitions>
  <inkml:trace contextRef="#ctx0" brushRef="#br0">0 1 24575</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46.386"/>
    </inkml:context>
    <inkml:brush xml:id="br0">
      <inkml:brushProperty name="width" value="0.35" units="cm"/>
      <inkml:brushProperty name="height" value="0.35" units="cm"/>
      <inkml:brushProperty name="color" value="#FFFFFF"/>
    </inkml:brush>
  </inkml:definitions>
  <inkml:trace contextRef="#ctx0" brushRef="#br0">0 1 24575</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4-07T05:34:48.236"/>
    </inkml:context>
    <inkml:brush xml:id="br0">
      <inkml:brushProperty name="width" value="0.35" units="cm"/>
      <inkml:brushProperty name="height" value="0.35" units="cm"/>
      <inkml:brushProperty name="color" value="#FFFFFF"/>
    </inkml:brush>
  </inkml:definitions>
  <inkml:trace contextRef="#ctx0" brushRef="#br0">1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067208" cy="2171779"/>
          </a:xfrm>
          <a:prstGeom prst="rect">
            <a:avLst/>
          </a:prstGeom>
        </p:spPr>
        <p:txBody>
          <a:bodyPr vert="horz" lIns="433700" tIns="216850" rIns="433700" bIns="216850" rtlCol="0"/>
          <a:lstStyle>
            <a:lvl1pPr algn="l">
              <a:defRPr sz="5700"/>
            </a:lvl1pPr>
          </a:lstStyle>
          <a:p>
            <a:endParaRPr lang="en-US" dirty="0"/>
          </a:p>
        </p:txBody>
      </p:sp>
      <p:sp>
        <p:nvSpPr>
          <p:cNvPr id="3" name="Date Placeholder 2"/>
          <p:cNvSpPr>
            <a:spLocks noGrp="1"/>
          </p:cNvSpPr>
          <p:nvPr>
            <p:ph type="dt" idx="1"/>
          </p:nvPr>
        </p:nvSpPr>
        <p:spPr>
          <a:xfrm>
            <a:off x="18388068" y="0"/>
            <a:ext cx="14067208" cy="2171779"/>
          </a:xfrm>
          <a:prstGeom prst="rect">
            <a:avLst/>
          </a:prstGeom>
        </p:spPr>
        <p:txBody>
          <a:bodyPr vert="horz" lIns="433700" tIns="216850" rIns="433700" bIns="216850" rtlCol="0"/>
          <a:lstStyle>
            <a:lvl1pPr algn="r">
              <a:defRPr sz="5700"/>
            </a:lvl1pPr>
          </a:lstStyle>
          <a:p>
            <a:fld id="{E6CC2317-6751-4CD4-9995-8782DD78E936}" type="datetimeFigureOut">
              <a:rPr lang="en-US" smtClean="0"/>
              <a:pPr/>
              <a:t>4/8/2022</a:t>
            </a:fld>
            <a:endParaRPr lang="en-US" dirty="0"/>
          </a:p>
        </p:txBody>
      </p:sp>
      <p:sp>
        <p:nvSpPr>
          <p:cNvPr id="4" name="Slide Image Placeholder 3"/>
          <p:cNvSpPr>
            <a:spLocks noGrp="1" noRot="1" noChangeAspect="1"/>
          </p:cNvSpPr>
          <p:nvPr>
            <p:ph type="sldImg" idx="2"/>
          </p:nvPr>
        </p:nvSpPr>
        <p:spPr>
          <a:xfrm>
            <a:off x="5373688" y="3257550"/>
            <a:ext cx="21715412" cy="16287750"/>
          </a:xfrm>
          <a:prstGeom prst="rect">
            <a:avLst/>
          </a:prstGeom>
          <a:noFill/>
          <a:ln w="12700">
            <a:solidFill>
              <a:prstClr val="black"/>
            </a:solidFill>
          </a:ln>
        </p:spPr>
        <p:txBody>
          <a:bodyPr vert="horz" lIns="433700" tIns="216850" rIns="433700" bIns="216850" rtlCol="0" anchor="ctr"/>
          <a:lstStyle/>
          <a:p>
            <a:endParaRPr lang="en-US" dirty="0"/>
          </a:p>
        </p:txBody>
      </p:sp>
      <p:sp>
        <p:nvSpPr>
          <p:cNvPr id="5" name="Notes Placeholder 4"/>
          <p:cNvSpPr>
            <a:spLocks noGrp="1"/>
          </p:cNvSpPr>
          <p:nvPr>
            <p:ph type="body" sz="quarter" idx="3"/>
          </p:nvPr>
        </p:nvSpPr>
        <p:spPr>
          <a:xfrm>
            <a:off x="3246279" y="20631904"/>
            <a:ext cx="25970230" cy="19546015"/>
          </a:xfrm>
          <a:prstGeom prst="rect">
            <a:avLst/>
          </a:prstGeom>
        </p:spPr>
        <p:txBody>
          <a:bodyPr vert="horz" lIns="433700" tIns="216850" rIns="433700" bIns="21685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41256270"/>
            <a:ext cx="14067208" cy="2171779"/>
          </a:xfrm>
          <a:prstGeom prst="rect">
            <a:avLst/>
          </a:prstGeom>
        </p:spPr>
        <p:txBody>
          <a:bodyPr vert="horz" lIns="433700" tIns="216850" rIns="433700" bIns="216850" rtlCol="0" anchor="b"/>
          <a:lstStyle>
            <a:lvl1pPr algn="l">
              <a:defRPr sz="5700"/>
            </a:lvl1pPr>
          </a:lstStyle>
          <a:p>
            <a:endParaRPr lang="en-US" dirty="0"/>
          </a:p>
        </p:txBody>
      </p:sp>
      <p:sp>
        <p:nvSpPr>
          <p:cNvPr id="7" name="Slide Number Placeholder 6"/>
          <p:cNvSpPr>
            <a:spLocks noGrp="1"/>
          </p:cNvSpPr>
          <p:nvPr>
            <p:ph type="sldNum" sz="quarter" idx="5"/>
          </p:nvPr>
        </p:nvSpPr>
        <p:spPr>
          <a:xfrm>
            <a:off x="18388068" y="41256270"/>
            <a:ext cx="14067208" cy="2171779"/>
          </a:xfrm>
          <a:prstGeom prst="rect">
            <a:avLst/>
          </a:prstGeom>
        </p:spPr>
        <p:txBody>
          <a:bodyPr vert="horz" lIns="433700" tIns="216850" rIns="433700" bIns="216850" rtlCol="0" anchor="b"/>
          <a:lstStyle>
            <a:lvl1pPr algn="r">
              <a:defRPr sz="57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119091248"/>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3497513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27049" y="6021370"/>
            <a:ext cx="101965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527049" y="5267325"/>
            <a:ext cx="10196513"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517525" y="14197507"/>
            <a:ext cx="1021079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252201" y="6021371"/>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242675" y="5267326"/>
            <a:ext cx="214312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11252201" y="20505756"/>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1252201" y="19751711"/>
            <a:ext cx="2142172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185100" y="5267325"/>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185099" y="6021370"/>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185098" y="14257357"/>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185097" y="1501140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185095" y="25679401"/>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185096" y="26433446"/>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527049" y="1495155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11224245" y="1785731"/>
            <a:ext cx="21421724" cy="1280160"/>
          </a:xfrm>
          <a:prstGeom prst="rect">
            <a:avLst/>
          </a:prstGeom>
        </p:spPr>
        <p:txBody>
          <a:bodyPr>
            <a:normAutofit/>
          </a:bodyPr>
          <a:lstStyle>
            <a:lvl1pPr marL="0" indent="0" algn="ctr">
              <a:buFontTx/>
              <a:buNone/>
              <a:defRPr sz="6600">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47" name="Text Placeholder 76"/>
          <p:cNvSpPr>
            <a:spLocks noGrp="1"/>
          </p:cNvSpPr>
          <p:nvPr>
            <p:ph type="body" sz="quarter" idx="184" hasCustomPrompt="1"/>
          </p:nvPr>
        </p:nvSpPr>
        <p:spPr>
          <a:xfrm>
            <a:off x="11224245" y="3117452"/>
            <a:ext cx="21421724" cy="1163782"/>
          </a:xfrm>
          <a:prstGeom prst="rect">
            <a:avLst/>
          </a:prstGeom>
        </p:spPr>
        <p:txBody>
          <a:bodyPr>
            <a:normAutofit/>
          </a:bodyPr>
          <a:lstStyle>
            <a:lvl1pPr marL="0" indent="0" algn="ctr">
              <a:buFontTx/>
              <a:buNone/>
              <a:defRPr sz="5400">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48" name="Text Placeholder 76"/>
          <p:cNvSpPr>
            <a:spLocks noGrp="1"/>
          </p:cNvSpPr>
          <p:nvPr>
            <p:ph type="body" sz="quarter" idx="185" hasCustomPrompt="1"/>
          </p:nvPr>
        </p:nvSpPr>
        <p:spPr>
          <a:xfrm>
            <a:off x="11224245" y="417443"/>
            <a:ext cx="21421724" cy="1280160"/>
          </a:xfrm>
          <a:prstGeom prst="rect">
            <a:avLst/>
          </a:prstGeom>
        </p:spPr>
        <p:txBody>
          <a:bodyPr>
            <a:normAutofit/>
          </a:bodyPr>
          <a:lstStyle>
            <a:lvl1pPr marL="0" indent="0" algn="ctr">
              <a:buFontTx/>
              <a:buNone/>
              <a:defRPr sz="8800" b="1">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27049" y="6021370"/>
            <a:ext cx="101965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527049" y="5267325"/>
            <a:ext cx="10196513"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517525" y="14197507"/>
            <a:ext cx="1021079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252201" y="6021371"/>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242675" y="5267326"/>
            <a:ext cx="214312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11252201" y="20505756"/>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1252201" y="19751711"/>
            <a:ext cx="2142172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185100" y="5267325"/>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185099" y="6021370"/>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185098" y="14257357"/>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185097" y="1501140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185095" y="25679401"/>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185096" y="26433446"/>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527049" y="1495155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11224245" y="1785731"/>
            <a:ext cx="21421724" cy="1280160"/>
          </a:xfrm>
          <a:prstGeom prst="rect">
            <a:avLst/>
          </a:prstGeom>
        </p:spPr>
        <p:txBody>
          <a:bodyPr>
            <a:normAutofit/>
          </a:bodyPr>
          <a:lstStyle>
            <a:lvl1pPr marL="0" indent="0" algn="ctr">
              <a:buFontTx/>
              <a:buNone/>
              <a:defRPr sz="6600">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47" name="Text Placeholder 76"/>
          <p:cNvSpPr>
            <a:spLocks noGrp="1"/>
          </p:cNvSpPr>
          <p:nvPr>
            <p:ph type="body" sz="quarter" idx="184" hasCustomPrompt="1"/>
          </p:nvPr>
        </p:nvSpPr>
        <p:spPr>
          <a:xfrm>
            <a:off x="11224245" y="3117452"/>
            <a:ext cx="21421724" cy="1163782"/>
          </a:xfrm>
          <a:prstGeom prst="rect">
            <a:avLst/>
          </a:prstGeom>
        </p:spPr>
        <p:txBody>
          <a:bodyPr>
            <a:normAutofit/>
          </a:bodyPr>
          <a:lstStyle>
            <a:lvl1pPr marL="0" indent="0" algn="ctr">
              <a:buFontTx/>
              <a:buNone/>
              <a:defRPr sz="5400">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48" name="Text Placeholder 76"/>
          <p:cNvSpPr>
            <a:spLocks noGrp="1"/>
          </p:cNvSpPr>
          <p:nvPr>
            <p:ph type="body" sz="quarter" idx="185" hasCustomPrompt="1"/>
          </p:nvPr>
        </p:nvSpPr>
        <p:spPr>
          <a:xfrm>
            <a:off x="11224245" y="417443"/>
            <a:ext cx="21421724" cy="1280160"/>
          </a:xfrm>
          <a:prstGeom prst="rect">
            <a:avLst/>
          </a:prstGeom>
        </p:spPr>
        <p:txBody>
          <a:bodyPr>
            <a:normAutofit/>
          </a:bodyPr>
          <a:lstStyle>
            <a:lvl1pPr marL="0" indent="0" algn="ctr">
              <a:buFontTx/>
              <a:buNone/>
              <a:defRPr sz="8800" b="1">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1467633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oleObject" Target="../embeddings/oleObject3.bin"/><Relationship Id="rId18" Type="http://schemas.openxmlformats.org/officeDocument/2006/relationships/hyperlink" Target="http://www.facebook.com/pages/PosterPresentationscom/217914411419?v=app_4949752878&amp;ref=ts" TargetMode="External"/><Relationship Id="rId3" Type="http://schemas.openxmlformats.org/officeDocument/2006/relationships/theme" Target="../theme/theme1.xml"/><Relationship Id="rId7" Type="http://schemas.openxmlformats.org/officeDocument/2006/relationships/image" Target="../media/image7.png"/><Relationship Id="rId12" Type="http://schemas.openxmlformats.org/officeDocument/2006/relationships/image" Target="../media/image2.png"/><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oleObject" Target="../embeddings/oleObject4.bin"/><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oleObject" Target="../embeddings/oleObject2.bin"/><Relationship Id="rId5" Type="http://schemas.openxmlformats.org/officeDocument/2006/relationships/image" Target="../media/image5.png"/><Relationship Id="rId15" Type="http://schemas.openxmlformats.org/officeDocument/2006/relationships/image" Target="../media/image9.png"/><Relationship Id="rId10" Type="http://schemas.openxmlformats.org/officeDocument/2006/relationships/image" Target="../media/image1.png"/><Relationship Id="rId19" Type="http://schemas.openxmlformats.org/officeDocument/2006/relationships/image" Target="../media/image10.jpeg"/><Relationship Id="rId4" Type="http://schemas.openxmlformats.org/officeDocument/2006/relationships/vmlDrawing" Target="../drawings/vmlDrawing1.vml"/><Relationship Id="rId9" Type="http://schemas.openxmlformats.org/officeDocument/2006/relationships/oleObject" Target="../embeddings/oleObject1.bin"/><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8" name="Rectangle 37"/>
          <p:cNvSpPr/>
          <p:nvPr userDrawn="1"/>
        </p:nvSpPr>
        <p:spPr>
          <a:xfrm rot="10800000">
            <a:off x="0" y="31869601"/>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Box 14"/>
          <p:cNvSpPr txBox="1">
            <a:spLocks noChangeArrowheads="1"/>
          </p:cNvSpPr>
          <p:nvPr/>
        </p:nvSpPr>
        <p:spPr bwMode="auto">
          <a:xfrm>
            <a:off x="819153"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grpSp>
        <p:nvGrpSpPr>
          <p:cNvPr id="37" name="Group 36"/>
          <p:cNvGrpSpPr/>
          <p:nvPr userDrawn="1"/>
        </p:nvGrpSpPr>
        <p:grpSpPr>
          <a:xfrm>
            <a:off x="-11225189" y="-1"/>
            <a:ext cx="11018865" cy="32918401"/>
            <a:chOff x="-11225189" y="-1"/>
            <a:chExt cx="11018865" cy="32918401"/>
          </a:xfrm>
        </p:grpSpPr>
        <p:sp>
          <p:nvSpPr>
            <p:cNvPr id="48" name="Rectangle 4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trifold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49" name="Straight Connector 4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userDrawn="1"/>
          </p:nvPicPr>
          <p:blipFill>
            <a:blip r:embed="rId5" cstate="print"/>
            <a:stretch>
              <a:fillRect/>
            </a:stretch>
          </p:blipFill>
          <p:spPr>
            <a:xfrm>
              <a:off x="-10740740" y="10261718"/>
              <a:ext cx="1597666" cy="1201935"/>
            </a:xfrm>
            <a:prstGeom prst="rect">
              <a:avLst/>
            </a:prstGeom>
          </p:spPr>
        </p:pic>
        <p:pic>
          <p:nvPicPr>
            <p:cNvPr id="51" name="Picture 50"/>
            <p:cNvPicPr>
              <a:picLocks noChangeAspect="1"/>
            </p:cNvPicPr>
            <p:nvPr userDrawn="1"/>
          </p:nvPicPr>
          <p:blipFill>
            <a:blip r:embed="rId6" cstate="print"/>
            <a:stretch>
              <a:fillRect/>
            </a:stretch>
          </p:blipFill>
          <p:spPr>
            <a:xfrm>
              <a:off x="-10732765" y="15696927"/>
              <a:ext cx="9986808" cy="1053596"/>
            </a:xfrm>
            <a:prstGeom prst="rect">
              <a:avLst/>
            </a:prstGeom>
          </p:spPr>
        </p:pic>
        <p:grpSp>
          <p:nvGrpSpPr>
            <p:cNvPr id="52" name="Group 51"/>
            <p:cNvGrpSpPr/>
            <p:nvPr userDrawn="1"/>
          </p:nvGrpSpPr>
          <p:grpSpPr>
            <a:xfrm>
              <a:off x="-9744993" y="23540957"/>
              <a:ext cx="7531182" cy="2120439"/>
              <a:chOff x="-4470427" y="11016658"/>
              <a:chExt cx="3470785" cy="974220"/>
            </a:xfrm>
          </p:grpSpPr>
          <p:grpSp>
            <p:nvGrpSpPr>
              <p:cNvPr id="58" name="Group 57"/>
              <p:cNvGrpSpPr/>
              <p:nvPr userDrawn="1"/>
            </p:nvGrpSpPr>
            <p:grpSpPr>
              <a:xfrm>
                <a:off x="-2783495" y="11060886"/>
                <a:ext cx="624431" cy="893535"/>
                <a:chOff x="-3958697" y="11117435"/>
                <a:chExt cx="779338" cy="1280430"/>
              </a:xfrm>
            </p:grpSpPr>
            <p:pic>
              <p:nvPicPr>
                <p:cNvPr id="64" name="Picture 63"/>
                <p:cNvPicPr>
                  <a:picLocks noChangeAspect="1"/>
                </p:cNvPicPr>
                <p:nvPr userDrawn="1"/>
              </p:nvPicPr>
              <p:blipFill>
                <a:blip r:embed="rId7" cstate="print"/>
                <a:stretch>
                  <a:fillRect/>
                </a:stretch>
              </p:blipFill>
              <p:spPr>
                <a:xfrm>
                  <a:off x="-3948160" y="11117435"/>
                  <a:ext cx="768801" cy="1090857"/>
                </a:xfrm>
                <a:prstGeom prst="rect">
                  <a:avLst/>
                </a:prstGeom>
              </p:spPr>
            </p:pic>
            <p:sp>
              <p:nvSpPr>
                <p:cNvPr id="65" name="TextBox 64"/>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59" name="Group 58"/>
              <p:cNvGrpSpPr/>
              <p:nvPr userDrawn="1"/>
            </p:nvGrpSpPr>
            <p:grpSpPr>
              <a:xfrm>
                <a:off x="-2033159" y="11060889"/>
                <a:ext cx="1033517" cy="893529"/>
                <a:chOff x="-2921738" y="11200127"/>
                <a:chExt cx="1420279" cy="1227904"/>
              </a:xfrm>
            </p:grpSpPr>
            <p:pic>
              <p:nvPicPr>
                <p:cNvPr id="62" name="Picture 61"/>
                <p:cNvPicPr>
                  <a:picLocks noChangeAspect="1"/>
                </p:cNvPicPr>
                <p:nvPr userDrawn="1"/>
              </p:nvPicPr>
              <p:blipFill>
                <a:blip r:embed="rId7" cstate="print"/>
                <a:stretch>
                  <a:fillRect/>
                </a:stretch>
              </p:blipFill>
              <p:spPr>
                <a:xfrm>
                  <a:off x="-2921738" y="11200127"/>
                  <a:ext cx="1420279" cy="1029694"/>
                </a:xfrm>
                <a:prstGeom prst="rect">
                  <a:avLst/>
                </a:prstGeom>
              </p:spPr>
            </p:pic>
            <p:sp>
              <p:nvSpPr>
                <p:cNvPr id="63" name="TextBox 62"/>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60" name="Picture 59"/>
              <p:cNvPicPr>
                <a:picLocks noChangeAspect="1"/>
              </p:cNvPicPr>
              <p:nvPr userDrawn="1"/>
            </p:nvPicPr>
            <p:blipFill>
              <a:blip r:embed="rId8" cstate="print"/>
              <a:stretch>
                <a:fillRect/>
              </a:stretch>
            </p:blipFill>
            <p:spPr>
              <a:xfrm>
                <a:off x="-4470427" y="11016658"/>
                <a:ext cx="1098742" cy="847761"/>
              </a:xfrm>
              <a:prstGeom prst="rect">
                <a:avLst/>
              </a:prstGeom>
            </p:spPr>
          </p:pic>
          <p:sp>
            <p:nvSpPr>
              <p:cNvPr id="61" name="TextBox 60"/>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53" name="Group 52"/>
            <p:cNvGrpSpPr/>
            <p:nvPr userDrawn="1"/>
          </p:nvGrpSpPr>
          <p:grpSpPr>
            <a:xfrm>
              <a:off x="-10398793" y="27751410"/>
              <a:ext cx="9323012" cy="2453251"/>
              <a:chOff x="-4754996" y="12734136"/>
              <a:chExt cx="4296559" cy="1127128"/>
            </a:xfrm>
          </p:grpSpPr>
          <p:graphicFrame>
            <p:nvGraphicFramePr>
              <p:cNvPr id="54" name="Object 53"/>
              <p:cNvGraphicFramePr>
                <a:graphicFrameLocks noChangeAspect="1"/>
              </p:cNvGraphicFramePr>
              <p:nvPr userDrawn="1">
                <p:extLst>
                  <p:ext uri="{D42A27DB-BD31-4B8C-83A1-F6EECF244321}">
                    <p14:modId xmlns:p14="http://schemas.microsoft.com/office/powerpoint/2010/main" val="2583320257"/>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378" name="Image" r:id="rId9" imgW="1828571" imgH="1117460" progId="">
                      <p:embed/>
                    </p:oleObj>
                  </mc:Choice>
                  <mc:Fallback>
                    <p:oleObj name="Image" r:id="rId9" imgW="1828571" imgH="1117460" progId="">
                      <p:embed/>
                      <p:pic>
                        <p:nvPicPr>
                          <p:cNvPr id="54" name="Object 5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33347" y="12734142"/>
                            <a:ext cx="1828800" cy="1117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5" name="Object 54"/>
              <p:cNvGraphicFramePr>
                <a:graphicFrameLocks noChangeAspect="1"/>
              </p:cNvGraphicFramePr>
              <p:nvPr userDrawn="1">
                <p:extLst>
                  <p:ext uri="{D42A27DB-BD31-4B8C-83A1-F6EECF244321}">
                    <p14:modId xmlns:p14="http://schemas.microsoft.com/office/powerpoint/2010/main" val="3111605449"/>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379" name="Image" r:id="rId11" imgW="1828571" imgH="1117460" progId="">
                      <p:embed/>
                    </p:oleObj>
                  </mc:Choice>
                  <mc:Fallback>
                    <p:oleObj name="Image" r:id="rId11" imgW="1828571" imgH="1117460" progId="">
                      <p:embed/>
                      <p:pic>
                        <p:nvPicPr>
                          <p:cNvPr id="55" name="Object 5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56641" y="12737835"/>
                            <a:ext cx="1828800" cy="1117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6" name="TextBox 5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57" name="TextBox 5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66" name="Group 65"/>
          <p:cNvGrpSpPr/>
          <p:nvPr userDrawn="1"/>
        </p:nvGrpSpPr>
        <p:grpSpPr>
          <a:xfrm>
            <a:off x="44157839" y="-55065"/>
            <a:ext cx="11062139" cy="32973465"/>
            <a:chOff x="44157839" y="-55065"/>
            <a:chExt cx="11062139" cy="32973465"/>
          </a:xfrm>
        </p:grpSpPr>
        <p:sp>
          <p:nvSpPr>
            <p:cNvPr id="67" name="Rectangle 66"/>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68" name="Object 67"/>
            <p:cNvGraphicFramePr>
              <a:graphicFrameLocks noChangeAspect="1"/>
            </p:cNvGraphicFramePr>
            <p:nvPr userDrawn="1">
              <p:extLst>
                <p:ext uri="{D42A27DB-BD31-4B8C-83A1-F6EECF244321}">
                  <p14:modId xmlns:p14="http://schemas.microsoft.com/office/powerpoint/2010/main" val="298943172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380" name="Image" r:id="rId13" imgW="4571429" imgH="1688889" progId="">
                    <p:embed/>
                  </p:oleObj>
                </mc:Choice>
                <mc:Fallback>
                  <p:oleObj name="Image" r:id="rId13" imgW="4571429" imgH="1688889" progId="">
                    <p:embed/>
                    <p:pic>
                      <p:nvPicPr>
                        <p:cNvPr id="68" name="Object 6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6915679" y="3349444"/>
                          <a:ext cx="5586150" cy="206377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69" name="Picture 68"/>
            <p:cNvPicPr>
              <a:picLocks noChangeAspect="1"/>
            </p:cNvPicPr>
            <p:nvPr userDrawn="1"/>
          </p:nvPicPr>
          <p:blipFill>
            <a:blip r:embed="rId15" cstate="print"/>
            <a:stretch>
              <a:fillRect/>
            </a:stretch>
          </p:blipFill>
          <p:spPr>
            <a:xfrm>
              <a:off x="44621819" y="7740040"/>
              <a:ext cx="2969584" cy="1370577"/>
            </a:xfrm>
            <a:prstGeom prst="rect">
              <a:avLst/>
            </a:prstGeom>
            <a:ln>
              <a:noFill/>
            </a:ln>
          </p:spPr>
        </p:pic>
        <p:graphicFrame>
          <p:nvGraphicFramePr>
            <p:cNvPr id="70" name="Object 69"/>
            <p:cNvGraphicFramePr>
              <a:graphicFrameLocks noChangeAspect="1"/>
            </p:cNvGraphicFramePr>
            <p:nvPr userDrawn="1">
              <p:extLst>
                <p:ext uri="{D42A27DB-BD31-4B8C-83A1-F6EECF244321}">
                  <p14:modId xmlns:p14="http://schemas.microsoft.com/office/powerpoint/2010/main" val="2574947463"/>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381" name="Image" r:id="rId16" imgW="1574603" imgH="1053968" progId="">
                    <p:embed/>
                  </p:oleObj>
                </mc:Choice>
                <mc:Fallback>
                  <p:oleObj name="Image" r:id="rId16" imgW="1574603" imgH="1053968" progId="">
                    <p:embed/>
                    <p:pic>
                      <p:nvPicPr>
                        <p:cNvPr id="70" name="Object 69"/>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4629619" y="12347263"/>
                          <a:ext cx="1482266" cy="9921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71" name="Group 70"/>
            <p:cNvGrpSpPr/>
            <p:nvPr userDrawn="1"/>
          </p:nvGrpSpPr>
          <p:grpSpPr>
            <a:xfrm>
              <a:off x="44487207" y="29414560"/>
              <a:ext cx="10354213" cy="1265612"/>
              <a:chOff x="44200453" y="28362386"/>
              <a:chExt cx="9771399" cy="1090622"/>
            </a:xfrm>
          </p:grpSpPr>
          <p:sp>
            <p:nvSpPr>
              <p:cNvPr id="73" name="Rounded Rectangle 72"/>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 descr="http://t2.gstatic.com/images?q=tbn:ANd9GcR4APHC6TT9w54M2zn_pvCiBxUNcspYPoVxirLRphBoJabfSvu7zw">
                <a:hlinkClick r:id="rId18"/>
              </p:cNvPr>
              <p:cNvPicPr>
                <a:picLocks noChangeAspect="1" noChangeArrowheads="1"/>
              </p:cNvPicPr>
              <p:nvPr userDrawn="1"/>
            </p:nvPicPr>
            <p:blipFill>
              <a:blip r:embed="rId19" cstate="print"/>
              <a:srcRect/>
              <a:stretch>
                <a:fillRect/>
              </a:stretch>
            </p:blipFill>
            <p:spPr bwMode="auto">
              <a:xfrm>
                <a:off x="44326393" y="28460718"/>
                <a:ext cx="914401" cy="914399"/>
              </a:xfrm>
              <a:prstGeom prst="rect">
                <a:avLst/>
              </a:prstGeom>
              <a:noFill/>
              <a:ln>
                <a:noFill/>
              </a:ln>
            </p:spPr>
          </p:pic>
          <p:sp>
            <p:nvSpPr>
              <p:cNvPr id="75" name="TextBox 74"/>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sp>
        <p:nvSpPr>
          <p:cNvPr id="39" name="Rectangle 38"/>
          <p:cNvSpPr/>
          <p:nvPr userDrawn="1"/>
        </p:nvSpPr>
        <p:spPr>
          <a:xfrm>
            <a:off x="0" y="-55065"/>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userDrawn="1"/>
        </p:nvSpPr>
        <p:spPr>
          <a:xfrm>
            <a:off x="6096" y="4742487"/>
            <a:ext cx="43891200"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ounded Rectangle 40"/>
          <p:cNvSpPr/>
          <p:nvPr userDrawn="1"/>
        </p:nvSpPr>
        <p:spPr>
          <a:xfrm>
            <a:off x="443257" y="5246545"/>
            <a:ext cx="10232681"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1204077" y="5246545"/>
            <a:ext cx="21400788" cy="26736675"/>
          </a:xfrm>
          <a:prstGeom prst="roundRect">
            <a:avLst>
              <a:gd name="adj" fmla="val 88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33133004" y="5246545"/>
            <a:ext cx="10232681"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p:cNvSpPr txBox="1"/>
          <p:nvPr userDrawn="1"/>
        </p:nvSpPr>
        <p:spPr>
          <a:xfrm>
            <a:off x="44487207" y="31169782"/>
            <a:ext cx="7629577" cy="1399638"/>
          </a:xfrm>
          <a:prstGeom prst="rect">
            <a:avLst/>
          </a:prstGeom>
          <a:noFill/>
        </p:spPr>
        <p:txBody>
          <a:bodyPr wrap="square" lIns="65304" tIns="32651" rIns="65304" bIns="32651" rtlCol="0">
            <a:spAutoFit/>
          </a:bodyPr>
          <a:lstStyle/>
          <a:p>
            <a:pPr marL="400050" indent="-400050">
              <a:lnSpc>
                <a:spcPts val="2600"/>
              </a:lnSpc>
            </a:pPr>
            <a:r>
              <a:rPr lang="en-US" sz="2800" dirty="0">
                <a:solidFill>
                  <a:schemeClr val="bg1"/>
                </a:solidFill>
              </a:rPr>
              <a:t>© 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a:t>
            </a:r>
          </a:p>
          <a:p>
            <a:pPr marL="400050" indent="-400050">
              <a:lnSpc>
                <a:spcPts val="2600"/>
              </a:lnSpc>
            </a:pPr>
            <a:r>
              <a:rPr lang="en-US" sz="2400" baseline="0" dirty="0">
                <a:solidFill>
                  <a:schemeClr val="bg1"/>
                </a:solidFill>
              </a:rPr>
              <a:t>	Berkeley CA </a:t>
            </a:r>
            <a:r>
              <a:rPr lang="en-US" sz="2000" baseline="0" dirty="0">
                <a:solidFill>
                  <a:schemeClr val="bg1"/>
                </a:solidFill>
              </a:rPr>
              <a:t>94710</a:t>
            </a:r>
            <a:endParaRPr lang="en-US" sz="2400" baseline="0" dirty="0">
              <a:solidFill>
                <a:schemeClr val="bg1"/>
              </a:solidFill>
            </a:endParaRPr>
          </a:p>
          <a:p>
            <a:pPr marL="400050" indent="-400050">
              <a:lnSpc>
                <a:spcPts val="2600"/>
              </a:lnSpc>
            </a:pPr>
            <a:r>
              <a:rPr lang="en-US" sz="2400" b="1" baseline="0" dirty="0">
                <a:solidFill>
                  <a:srgbClr val="FFFF00"/>
                </a:solidFill>
              </a:rPr>
              <a:t>	posterpresenter@gmail.com</a:t>
            </a:r>
            <a:endParaRPr lang="en-US" sz="2800" b="1" dirty="0">
              <a:solidFill>
                <a:srgbClr val="FFFF00"/>
              </a:solidFill>
            </a:endParaRPr>
          </a:p>
        </p:txBody>
      </p:sp>
    </p:spTree>
  </p:cSld>
  <p:clrMap bg1="lt1" tx1="dk1" bg2="lt2" tx2="dk2" accent1="accent1" accent2="accent2" accent3="accent3" accent4="accent4" accent5="accent5" accent6="accent6" hlink="hlink" folHlink="folHlink"/>
  <p:sldLayoutIdLst>
    <p:sldLayoutId id="2147483652" r:id="rId1"/>
    <p:sldLayoutId id="2147483690" r:id="rId2"/>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6" Type="http://schemas.openxmlformats.org/officeDocument/2006/relationships/diagramColors" Target="../diagrams/colors5.xml"/><Relationship Id="rId117" Type="http://schemas.openxmlformats.org/officeDocument/2006/relationships/customXml" Target="../ink/ink30.xml"/><Relationship Id="rId21" Type="http://schemas.openxmlformats.org/officeDocument/2006/relationships/diagramColors" Target="../diagrams/colors4.xml"/><Relationship Id="rId42" Type="http://schemas.microsoft.com/office/2007/relationships/diagramDrawing" Target="../diagrams/drawing8.xml"/><Relationship Id="rId47" Type="http://schemas.microsoft.com/office/2007/relationships/diagramDrawing" Target="../diagrams/drawing9.xml"/><Relationship Id="rId63" Type="http://schemas.openxmlformats.org/officeDocument/2006/relationships/diagramData" Target="../diagrams/data13.xml"/><Relationship Id="rId68" Type="http://schemas.openxmlformats.org/officeDocument/2006/relationships/image" Target="../media/image11.png"/><Relationship Id="rId84" Type="http://schemas.openxmlformats.org/officeDocument/2006/relationships/image" Target="../media/image20.png"/><Relationship Id="rId89" Type="http://schemas.openxmlformats.org/officeDocument/2006/relationships/customXml" Target="../ink/ink10.xml"/><Relationship Id="rId112" Type="http://schemas.openxmlformats.org/officeDocument/2006/relationships/customXml" Target="../ink/ink25.xml"/><Relationship Id="rId16" Type="http://schemas.openxmlformats.org/officeDocument/2006/relationships/diagramColors" Target="../diagrams/colors3.xml"/><Relationship Id="rId107" Type="http://schemas.openxmlformats.org/officeDocument/2006/relationships/customXml" Target="../ink/ink20.xml"/><Relationship Id="rId11" Type="http://schemas.openxmlformats.org/officeDocument/2006/relationships/diagramColors" Target="../diagrams/colors2.xml"/><Relationship Id="rId32" Type="http://schemas.microsoft.com/office/2007/relationships/diagramDrawing" Target="../diagrams/drawing6.xml"/><Relationship Id="rId37" Type="http://schemas.microsoft.com/office/2007/relationships/diagramDrawing" Target="../diagrams/drawing7.xml"/><Relationship Id="rId53" Type="http://schemas.openxmlformats.org/officeDocument/2006/relationships/diagramData" Target="../diagrams/data11.xml"/><Relationship Id="rId58" Type="http://schemas.openxmlformats.org/officeDocument/2006/relationships/diagramData" Target="../diagrams/data12.xml"/><Relationship Id="rId74" Type="http://schemas.openxmlformats.org/officeDocument/2006/relationships/image" Target="../media/image15.png"/><Relationship Id="rId79" Type="http://schemas.openxmlformats.org/officeDocument/2006/relationships/customXml" Target="../ink/ink5.xml"/><Relationship Id="rId102" Type="http://schemas.openxmlformats.org/officeDocument/2006/relationships/image" Target="../media/image28.png"/><Relationship Id="rId123" Type="http://schemas.openxmlformats.org/officeDocument/2006/relationships/customXml" Target="../ink/ink36.xml"/><Relationship Id="rId5" Type="http://schemas.openxmlformats.org/officeDocument/2006/relationships/diagramQuickStyle" Target="../diagrams/quickStyle1.xml"/><Relationship Id="rId90" Type="http://schemas.openxmlformats.org/officeDocument/2006/relationships/customXml" Target="../ink/ink11.xml"/><Relationship Id="rId95" Type="http://schemas.openxmlformats.org/officeDocument/2006/relationships/customXml" Target="../ink/ink14.xml"/><Relationship Id="rId22" Type="http://schemas.microsoft.com/office/2007/relationships/diagramDrawing" Target="../diagrams/drawing4.xml"/><Relationship Id="rId27" Type="http://schemas.microsoft.com/office/2007/relationships/diagramDrawing" Target="../diagrams/drawing5.xml"/><Relationship Id="rId43" Type="http://schemas.openxmlformats.org/officeDocument/2006/relationships/diagramData" Target="../diagrams/data9.xml"/><Relationship Id="rId48" Type="http://schemas.openxmlformats.org/officeDocument/2006/relationships/diagramData" Target="../diagrams/data10.xml"/><Relationship Id="rId64" Type="http://schemas.openxmlformats.org/officeDocument/2006/relationships/diagramLayout" Target="../diagrams/layout13.xml"/><Relationship Id="rId69" Type="http://schemas.openxmlformats.org/officeDocument/2006/relationships/image" Target="../media/image12.png"/><Relationship Id="rId113" Type="http://schemas.openxmlformats.org/officeDocument/2006/relationships/customXml" Target="../ink/ink26.xml"/><Relationship Id="rId118" Type="http://schemas.openxmlformats.org/officeDocument/2006/relationships/customXml" Target="../ink/ink31.xml"/><Relationship Id="rId80" Type="http://schemas.openxmlformats.org/officeDocument/2006/relationships/image" Target="../media/image18.png"/><Relationship Id="rId85" Type="http://schemas.openxmlformats.org/officeDocument/2006/relationships/customXml" Target="../ink/ink8.xml"/><Relationship Id="rId12" Type="http://schemas.microsoft.com/office/2007/relationships/diagramDrawing" Target="../diagrams/drawing2.xml"/><Relationship Id="rId17" Type="http://schemas.microsoft.com/office/2007/relationships/diagramDrawing" Target="../diagrams/drawing3.xml"/><Relationship Id="rId33" Type="http://schemas.openxmlformats.org/officeDocument/2006/relationships/diagramData" Target="../diagrams/data7.xml"/><Relationship Id="rId38" Type="http://schemas.openxmlformats.org/officeDocument/2006/relationships/diagramData" Target="../diagrams/data8.xml"/><Relationship Id="rId59" Type="http://schemas.openxmlformats.org/officeDocument/2006/relationships/diagramLayout" Target="../diagrams/layout12.xml"/><Relationship Id="rId103" Type="http://schemas.openxmlformats.org/officeDocument/2006/relationships/customXml" Target="../ink/ink18.xml"/><Relationship Id="rId108" Type="http://schemas.openxmlformats.org/officeDocument/2006/relationships/customXml" Target="../ink/ink21.xml"/><Relationship Id="rId124" Type="http://schemas.openxmlformats.org/officeDocument/2006/relationships/customXml" Target="../ink/ink37.xml"/><Relationship Id="rId54" Type="http://schemas.openxmlformats.org/officeDocument/2006/relationships/diagramLayout" Target="../diagrams/layout11.xml"/><Relationship Id="rId70" Type="http://schemas.openxmlformats.org/officeDocument/2006/relationships/image" Target="../media/image13.png"/><Relationship Id="rId75" Type="http://schemas.openxmlformats.org/officeDocument/2006/relationships/customXml" Target="../ink/ink3.xml"/><Relationship Id="rId91" Type="http://schemas.openxmlformats.org/officeDocument/2006/relationships/customXml" Target="../ink/ink12.xml"/><Relationship Id="rId96"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diagramColors" Target="../diagrams/colors1.xml"/><Relationship Id="rId23" Type="http://schemas.openxmlformats.org/officeDocument/2006/relationships/diagramData" Target="../diagrams/data5.xml"/><Relationship Id="rId28" Type="http://schemas.openxmlformats.org/officeDocument/2006/relationships/diagramData" Target="../diagrams/data6.xml"/><Relationship Id="rId49" Type="http://schemas.openxmlformats.org/officeDocument/2006/relationships/diagramLayout" Target="../diagrams/layout10.xml"/><Relationship Id="rId114" Type="http://schemas.openxmlformats.org/officeDocument/2006/relationships/customXml" Target="../ink/ink27.xml"/><Relationship Id="rId119" Type="http://schemas.openxmlformats.org/officeDocument/2006/relationships/customXml" Target="../ink/ink32.xml"/><Relationship Id="rId44" Type="http://schemas.openxmlformats.org/officeDocument/2006/relationships/diagramLayout" Target="../diagrams/layout9.xml"/><Relationship Id="rId60" Type="http://schemas.openxmlformats.org/officeDocument/2006/relationships/diagramQuickStyle" Target="../diagrams/quickStyle12.xml"/><Relationship Id="rId65" Type="http://schemas.openxmlformats.org/officeDocument/2006/relationships/diagramQuickStyle" Target="../diagrams/quickStyle13.xml"/><Relationship Id="rId81" Type="http://schemas.openxmlformats.org/officeDocument/2006/relationships/customXml" Target="../ink/ink6.xml"/><Relationship Id="rId86" Type="http://schemas.openxmlformats.org/officeDocument/2006/relationships/image" Target="../media/image21.png"/><Relationship Id="rId13" Type="http://schemas.openxmlformats.org/officeDocument/2006/relationships/diagramData" Target="../diagrams/data3.xml"/><Relationship Id="rId18" Type="http://schemas.openxmlformats.org/officeDocument/2006/relationships/diagramData" Target="../diagrams/data4.xml"/><Relationship Id="rId39" Type="http://schemas.openxmlformats.org/officeDocument/2006/relationships/diagramLayout" Target="../diagrams/layout8.xml"/><Relationship Id="rId109" Type="http://schemas.openxmlformats.org/officeDocument/2006/relationships/customXml" Target="../ink/ink22.xml"/><Relationship Id="rId34" Type="http://schemas.openxmlformats.org/officeDocument/2006/relationships/diagramLayout" Target="../diagrams/layout7.xml"/><Relationship Id="rId50" Type="http://schemas.openxmlformats.org/officeDocument/2006/relationships/diagramQuickStyle" Target="../diagrams/quickStyle10.xml"/><Relationship Id="rId55" Type="http://schemas.openxmlformats.org/officeDocument/2006/relationships/diagramQuickStyle" Target="../diagrams/quickStyle11.xml"/><Relationship Id="rId76" Type="http://schemas.openxmlformats.org/officeDocument/2006/relationships/image" Target="../media/image16.png"/><Relationship Id="rId97" Type="http://schemas.openxmlformats.org/officeDocument/2006/relationships/customXml" Target="../ink/ink15.xml"/><Relationship Id="rId104" Type="http://schemas.openxmlformats.org/officeDocument/2006/relationships/image" Target="../media/image29.png"/><Relationship Id="rId120" Type="http://schemas.openxmlformats.org/officeDocument/2006/relationships/customXml" Target="../ink/ink33.xml"/><Relationship Id="rId125" Type="http://schemas.openxmlformats.org/officeDocument/2006/relationships/image" Target="../media/image31.png"/><Relationship Id="rId7" Type="http://schemas.microsoft.com/office/2007/relationships/diagramDrawing" Target="../diagrams/drawing1.xml"/><Relationship Id="rId71" Type="http://schemas.openxmlformats.org/officeDocument/2006/relationships/customXml" Target="../ink/ink1.xml"/><Relationship Id="rId92" Type="http://schemas.openxmlformats.org/officeDocument/2006/relationships/image" Target="../media/image23.png"/><Relationship Id="rId2" Type="http://schemas.openxmlformats.org/officeDocument/2006/relationships/notesSlide" Target="../notesSlides/notesSlide1.xml"/><Relationship Id="rId29" Type="http://schemas.openxmlformats.org/officeDocument/2006/relationships/diagramLayout" Target="../diagrams/layout6.xml"/><Relationship Id="rId24" Type="http://schemas.openxmlformats.org/officeDocument/2006/relationships/diagramLayout" Target="../diagrams/layout5.xml"/><Relationship Id="rId40" Type="http://schemas.openxmlformats.org/officeDocument/2006/relationships/diagramQuickStyle" Target="../diagrams/quickStyle8.xml"/><Relationship Id="rId45" Type="http://schemas.openxmlformats.org/officeDocument/2006/relationships/diagramQuickStyle" Target="../diagrams/quickStyle9.xml"/><Relationship Id="rId66" Type="http://schemas.openxmlformats.org/officeDocument/2006/relationships/diagramColors" Target="../diagrams/colors13.xml"/><Relationship Id="rId87" Type="http://schemas.openxmlformats.org/officeDocument/2006/relationships/customXml" Target="../ink/ink9.xml"/><Relationship Id="rId110" Type="http://schemas.openxmlformats.org/officeDocument/2006/relationships/customXml" Target="../ink/ink23.xml"/><Relationship Id="rId115" Type="http://schemas.openxmlformats.org/officeDocument/2006/relationships/customXml" Target="../ink/ink28.xml"/><Relationship Id="rId61" Type="http://schemas.openxmlformats.org/officeDocument/2006/relationships/diagramColors" Target="../diagrams/colors12.xml"/><Relationship Id="rId82" Type="http://schemas.openxmlformats.org/officeDocument/2006/relationships/image" Target="../media/image19.png"/><Relationship Id="rId19" Type="http://schemas.openxmlformats.org/officeDocument/2006/relationships/diagramLayout" Target="../diagrams/layout4.xml"/><Relationship Id="rId14" Type="http://schemas.openxmlformats.org/officeDocument/2006/relationships/diagramLayout" Target="../diagrams/layout3.xml"/><Relationship Id="rId30" Type="http://schemas.openxmlformats.org/officeDocument/2006/relationships/diagramQuickStyle" Target="../diagrams/quickStyle6.xml"/><Relationship Id="rId35" Type="http://schemas.openxmlformats.org/officeDocument/2006/relationships/diagramQuickStyle" Target="../diagrams/quickStyle7.xml"/><Relationship Id="rId56" Type="http://schemas.openxmlformats.org/officeDocument/2006/relationships/diagramColors" Target="../diagrams/colors11.xml"/><Relationship Id="rId77" Type="http://schemas.openxmlformats.org/officeDocument/2006/relationships/customXml" Target="../ink/ink4.xml"/><Relationship Id="rId100" Type="http://schemas.openxmlformats.org/officeDocument/2006/relationships/image" Target="../media/image27.png"/><Relationship Id="rId105" Type="http://schemas.openxmlformats.org/officeDocument/2006/relationships/customXml" Target="../ink/ink19.xml"/><Relationship Id="rId126" Type="http://schemas.openxmlformats.org/officeDocument/2006/relationships/image" Target="../media/image32.png"/><Relationship Id="rId8" Type="http://schemas.openxmlformats.org/officeDocument/2006/relationships/diagramData" Target="../diagrams/data2.xml"/><Relationship Id="rId51" Type="http://schemas.openxmlformats.org/officeDocument/2006/relationships/diagramColors" Target="../diagrams/colors10.xml"/><Relationship Id="rId72" Type="http://schemas.openxmlformats.org/officeDocument/2006/relationships/image" Target="../media/image14.png"/><Relationship Id="rId93" Type="http://schemas.openxmlformats.org/officeDocument/2006/relationships/customXml" Target="../ink/ink13.xml"/><Relationship Id="rId98" Type="http://schemas.openxmlformats.org/officeDocument/2006/relationships/image" Target="../media/image26.png"/><Relationship Id="rId121" Type="http://schemas.openxmlformats.org/officeDocument/2006/relationships/customXml" Target="../ink/ink34.xml"/><Relationship Id="rId3" Type="http://schemas.openxmlformats.org/officeDocument/2006/relationships/diagramData" Target="../diagrams/data1.xml"/><Relationship Id="rId25" Type="http://schemas.openxmlformats.org/officeDocument/2006/relationships/diagramQuickStyle" Target="../diagrams/quickStyle5.xml"/><Relationship Id="rId46" Type="http://schemas.openxmlformats.org/officeDocument/2006/relationships/diagramColors" Target="../diagrams/colors9.xml"/><Relationship Id="rId67" Type="http://schemas.microsoft.com/office/2007/relationships/diagramDrawing" Target="../diagrams/drawing13.xml"/><Relationship Id="rId116" Type="http://schemas.openxmlformats.org/officeDocument/2006/relationships/customXml" Target="../ink/ink29.xml"/><Relationship Id="rId20" Type="http://schemas.openxmlformats.org/officeDocument/2006/relationships/diagramQuickStyle" Target="../diagrams/quickStyle4.xml"/><Relationship Id="rId41" Type="http://schemas.openxmlformats.org/officeDocument/2006/relationships/diagramColors" Target="../diagrams/colors8.xml"/><Relationship Id="rId62" Type="http://schemas.microsoft.com/office/2007/relationships/diagramDrawing" Target="../diagrams/drawing12.xml"/><Relationship Id="rId83" Type="http://schemas.openxmlformats.org/officeDocument/2006/relationships/customXml" Target="../ink/ink7.xml"/><Relationship Id="rId88" Type="http://schemas.openxmlformats.org/officeDocument/2006/relationships/image" Target="../media/image22.png"/><Relationship Id="rId111" Type="http://schemas.openxmlformats.org/officeDocument/2006/relationships/customXml" Target="../ink/ink24.xml"/><Relationship Id="rId15" Type="http://schemas.openxmlformats.org/officeDocument/2006/relationships/diagramQuickStyle" Target="../diagrams/quickStyle3.xml"/><Relationship Id="rId36" Type="http://schemas.openxmlformats.org/officeDocument/2006/relationships/diagramColors" Target="../diagrams/colors7.xml"/><Relationship Id="rId57" Type="http://schemas.microsoft.com/office/2007/relationships/diagramDrawing" Target="../diagrams/drawing11.xml"/><Relationship Id="rId106" Type="http://schemas.openxmlformats.org/officeDocument/2006/relationships/image" Target="../media/image30.png"/><Relationship Id="rId10" Type="http://schemas.openxmlformats.org/officeDocument/2006/relationships/diagramQuickStyle" Target="../diagrams/quickStyle2.xml"/><Relationship Id="rId31" Type="http://schemas.openxmlformats.org/officeDocument/2006/relationships/diagramColors" Target="../diagrams/colors6.xml"/><Relationship Id="rId52" Type="http://schemas.microsoft.com/office/2007/relationships/diagramDrawing" Target="../diagrams/drawing10.xml"/><Relationship Id="rId73" Type="http://schemas.openxmlformats.org/officeDocument/2006/relationships/customXml" Target="../ink/ink2.xml"/><Relationship Id="rId78" Type="http://schemas.openxmlformats.org/officeDocument/2006/relationships/image" Target="../media/image17.png"/><Relationship Id="rId94" Type="http://schemas.openxmlformats.org/officeDocument/2006/relationships/image" Target="../media/image24.png"/><Relationship Id="rId99" Type="http://schemas.openxmlformats.org/officeDocument/2006/relationships/customXml" Target="../ink/ink16.xml"/><Relationship Id="rId101" Type="http://schemas.openxmlformats.org/officeDocument/2006/relationships/customXml" Target="../ink/ink17.xml"/><Relationship Id="rId122" Type="http://schemas.openxmlformats.org/officeDocument/2006/relationships/customXml" Target="../ink/ink35.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100000">
              <a:schemeClr val="accent1">
                <a:lumMod val="45000"/>
                <a:lumOff val="55000"/>
                <a:alpha val="20000"/>
              </a:schemeClr>
            </a:gs>
            <a:gs pos="100000">
              <a:srgbClr val="B5D2EC"/>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10" name="Diagram 9">
            <a:extLst>
              <a:ext uri="{FF2B5EF4-FFF2-40B4-BE49-F238E27FC236}">
                <a16:creationId xmlns:a16="http://schemas.microsoft.com/office/drawing/2014/main" id="{2CE40960-C81E-4991-B2CF-1AD3E3C82CD5}"/>
              </a:ext>
            </a:extLst>
          </p:cNvPr>
          <p:cNvGraphicFramePr/>
          <p:nvPr>
            <p:extLst>
              <p:ext uri="{D42A27DB-BD31-4B8C-83A1-F6EECF244321}">
                <p14:modId xmlns:p14="http://schemas.microsoft.com/office/powerpoint/2010/main" val="287010219"/>
              </p:ext>
            </p:extLst>
          </p:nvPr>
        </p:nvGraphicFramePr>
        <p:xfrm>
          <a:off x="33172401" y="16961314"/>
          <a:ext cx="10209723" cy="5196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 3">
            <a:extLst>
              <a:ext uri="{FF2B5EF4-FFF2-40B4-BE49-F238E27FC236}">
                <a16:creationId xmlns:a16="http://schemas.microsoft.com/office/drawing/2014/main" id="{34E9EBE6-1FB8-4389-92C6-2BEE31DC9B27}"/>
              </a:ext>
            </a:extLst>
          </p:cNvPr>
          <p:cNvGraphicFramePr/>
          <p:nvPr>
            <p:extLst>
              <p:ext uri="{D42A27DB-BD31-4B8C-83A1-F6EECF244321}">
                <p14:modId xmlns:p14="http://schemas.microsoft.com/office/powerpoint/2010/main" val="1829414035"/>
              </p:ext>
            </p:extLst>
          </p:nvPr>
        </p:nvGraphicFramePr>
        <p:xfrm>
          <a:off x="458873" y="19605191"/>
          <a:ext cx="10181347" cy="28764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9" name="Diagram 18">
            <a:extLst>
              <a:ext uri="{FF2B5EF4-FFF2-40B4-BE49-F238E27FC236}">
                <a16:creationId xmlns:a16="http://schemas.microsoft.com/office/drawing/2014/main" id="{93652F48-EAEC-4D52-802B-EDC10F8C6B1B}"/>
              </a:ext>
            </a:extLst>
          </p:cNvPr>
          <p:cNvGraphicFramePr/>
          <p:nvPr>
            <p:extLst>
              <p:ext uri="{D42A27DB-BD31-4B8C-83A1-F6EECF244321}">
                <p14:modId xmlns:p14="http://schemas.microsoft.com/office/powerpoint/2010/main" val="113795548"/>
              </p:ext>
            </p:extLst>
          </p:nvPr>
        </p:nvGraphicFramePr>
        <p:xfrm>
          <a:off x="443708" y="5644348"/>
          <a:ext cx="10196513" cy="86176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20" name="Diagram 19">
            <a:extLst>
              <a:ext uri="{FF2B5EF4-FFF2-40B4-BE49-F238E27FC236}">
                <a16:creationId xmlns:a16="http://schemas.microsoft.com/office/drawing/2014/main" id="{E8C188A7-C808-4500-B028-C151BAC3A3C5}"/>
              </a:ext>
            </a:extLst>
          </p:cNvPr>
          <p:cNvGraphicFramePr/>
          <p:nvPr>
            <p:extLst>
              <p:ext uri="{D42A27DB-BD31-4B8C-83A1-F6EECF244321}">
                <p14:modId xmlns:p14="http://schemas.microsoft.com/office/powerpoint/2010/main" val="3725421217"/>
              </p:ext>
            </p:extLst>
          </p:nvPr>
        </p:nvGraphicFramePr>
        <p:xfrm>
          <a:off x="458873" y="21898701"/>
          <a:ext cx="10201276" cy="861766"/>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aphicFrame>
        <p:nvGraphicFramePr>
          <p:cNvPr id="13" name="Diagram 12">
            <a:extLst>
              <a:ext uri="{FF2B5EF4-FFF2-40B4-BE49-F238E27FC236}">
                <a16:creationId xmlns:a16="http://schemas.microsoft.com/office/drawing/2014/main" id="{281F9A0D-4BC5-4024-8505-89C79350C066}"/>
              </a:ext>
            </a:extLst>
          </p:cNvPr>
          <p:cNvGraphicFramePr/>
          <p:nvPr>
            <p:extLst>
              <p:ext uri="{D42A27DB-BD31-4B8C-83A1-F6EECF244321}">
                <p14:modId xmlns:p14="http://schemas.microsoft.com/office/powerpoint/2010/main" val="3916381864"/>
              </p:ext>
            </p:extLst>
          </p:nvPr>
        </p:nvGraphicFramePr>
        <p:xfrm>
          <a:off x="11195449" y="6075232"/>
          <a:ext cx="21421724" cy="754045"/>
        </p:xfrm>
        <a:graphic>
          <a:graphicData uri="http://schemas.openxmlformats.org/drawingml/2006/diagram">
            <dgm:relIds xmlns:dgm="http://schemas.openxmlformats.org/drawingml/2006/diagram" xmlns:r="http://schemas.openxmlformats.org/officeDocument/2006/relationships" r:dm="rId23" r:lo="rId24" r:qs="rId25" r:cs="rId26"/>
          </a:graphicData>
        </a:graphic>
      </p:graphicFrame>
      <p:graphicFrame>
        <p:nvGraphicFramePr>
          <p:cNvPr id="15" name="Diagram 14">
            <a:extLst>
              <a:ext uri="{FF2B5EF4-FFF2-40B4-BE49-F238E27FC236}">
                <a16:creationId xmlns:a16="http://schemas.microsoft.com/office/drawing/2014/main" id="{1A590FFC-E3AE-454E-9F2A-E6A0F8D75D23}"/>
              </a:ext>
            </a:extLst>
          </p:cNvPr>
          <p:cNvGraphicFramePr/>
          <p:nvPr>
            <p:extLst>
              <p:ext uri="{D42A27DB-BD31-4B8C-83A1-F6EECF244321}">
                <p14:modId xmlns:p14="http://schemas.microsoft.com/office/powerpoint/2010/main" val="4222146998"/>
              </p:ext>
            </p:extLst>
          </p:nvPr>
        </p:nvGraphicFramePr>
        <p:xfrm>
          <a:off x="11252200" y="5588000"/>
          <a:ext cx="21364972" cy="851592"/>
        </p:xfrm>
        <a:graphic>
          <a:graphicData uri="http://schemas.openxmlformats.org/drawingml/2006/diagram">
            <dgm:relIds xmlns:dgm="http://schemas.openxmlformats.org/drawingml/2006/diagram" xmlns:r="http://schemas.openxmlformats.org/officeDocument/2006/relationships" r:dm="rId28" r:lo="rId29" r:qs="rId30" r:cs="rId31"/>
          </a:graphicData>
        </a:graphic>
      </p:graphicFrame>
      <p:sp>
        <p:nvSpPr>
          <p:cNvPr id="41" name="Text Placeholder 40"/>
          <p:cNvSpPr>
            <a:spLocks noGrp="1"/>
          </p:cNvSpPr>
          <p:nvPr>
            <p:ph type="body" sz="quarter" idx="23"/>
          </p:nvPr>
        </p:nvSpPr>
        <p:spPr>
          <a:xfrm>
            <a:off x="11222674" y="20805778"/>
            <a:ext cx="21421724" cy="10512422"/>
          </a:xfrm>
        </p:spPr>
        <p:txBody>
          <a:bodyPr/>
          <a:lstStyle/>
          <a:p>
            <a:endParaRPr lang="en-US" sz="4000" dirty="0"/>
          </a:p>
          <a:p>
            <a:endParaRPr lang="en-US" sz="4000" dirty="0"/>
          </a:p>
          <a:p>
            <a:endParaRPr lang="en-US" sz="4000" dirty="0"/>
          </a:p>
          <a:p>
            <a:endParaRPr lang="en-US" sz="4000" dirty="0"/>
          </a:p>
          <a:p>
            <a:endParaRPr lang="en-US" sz="4000" dirty="0"/>
          </a:p>
          <a:p>
            <a:endParaRPr lang="en-US" sz="4000" dirty="0"/>
          </a:p>
          <a:p>
            <a:endParaRPr lang="en-US" sz="4000" dirty="0"/>
          </a:p>
        </p:txBody>
      </p:sp>
      <p:graphicFrame>
        <p:nvGraphicFramePr>
          <p:cNvPr id="14" name="Diagram 13">
            <a:extLst>
              <a:ext uri="{FF2B5EF4-FFF2-40B4-BE49-F238E27FC236}">
                <a16:creationId xmlns:a16="http://schemas.microsoft.com/office/drawing/2014/main" id="{3B6A9930-7A55-4697-8CE2-A8E38B64DE93}"/>
              </a:ext>
            </a:extLst>
          </p:cNvPr>
          <p:cNvGraphicFramePr/>
          <p:nvPr>
            <p:extLst>
              <p:ext uri="{D42A27DB-BD31-4B8C-83A1-F6EECF244321}">
                <p14:modId xmlns:p14="http://schemas.microsoft.com/office/powerpoint/2010/main" val="1179232889"/>
              </p:ext>
            </p:extLst>
          </p:nvPr>
        </p:nvGraphicFramePr>
        <p:xfrm>
          <a:off x="11222674" y="18343399"/>
          <a:ext cx="21394498" cy="893872"/>
        </p:xfrm>
        <a:graphic>
          <a:graphicData uri="http://schemas.openxmlformats.org/drawingml/2006/diagram">
            <dgm:relIds xmlns:dgm="http://schemas.openxmlformats.org/drawingml/2006/diagram" xmlns:r="http://schemas.openxmlformats.org/officeDocument/2006/relationships" r:dm="rId33" r:lo="rId34" r:qs="rId35" r:cs="rId36"/>
          </a:graphicData>
        </a:graphic>
      </p:graphicFrame>
      <p:graphicFrame>
        <p:nvGraphicFramePr>
          <p:cNvPr id="25" name="Diagram 24">
            <a:extLst>
              <a:ext uri="{FF2B5EF4-FFF2-40B4-BE49-F238E27FC236}">
                <a16:creationId xmlns:a16="http://schemas.microsoft.com/office/drawing/2014/main" id="{58A9BB39-EB1E-4FD2-B5B2-764C1267C879}"/>
              </a:ext>
            </a:extLst>
          </p:cNvPr>
          <p:cNvGraphicFramePr/>
          <p:nvPr>
            <p:extLst>
              <p:ext uri="{D42A27DB-BD31-4B8C-83A1-F6EECF244321}">
                <p14:modId xmlns:p14="http://schemas.microsoft.com/office/powerpoint/2010/main" val="281999555"/>
              </p:ext>
            </p:extLst>
          </p:nvPr>
        </p:nvGraphicFramePr>
        <p:xfrm>
          <a:off x="33173532" y="16934706"/>
          <a:ext cx="10174864" cy="861766"/>
        </p:xfrm>
        <a:graphic>
          <a:graphicData uri="http://schemas.openxmlformats.org/drawingml/2006/diagram">
            <dgm:relIds xmlns:dgm="http://schemas.openxmlformats.org/drawingml/2006/diagram" xmlns:r="http://schemas.openxmlformats.org/officeDocument/2006/relationships" r:dm="rId38" r:lo="rId39" r:qs="rId40" r:cs="rId41"/>
          </a:graphicData>
        </a:graphic>
      </p:graphicFrame>
      <p:graphicFrame>
        <p:nvGraphicFramePr>
          <p:cNvPr id="6" name="Diagram 5">
            <a:extLst>
              <a:ext uri="{FF2B5EF4-FFF2-40B4-BE49-F238E27FC236}">
                <a16:creationId xmlns:a16="http://schemas.microsoft.com/office/drawing/2014/main" id="{A7701075-82C5-449D-B126-3FCA2CF4DF64}"/>
              </a:ext>
            </a:extLst>
          </p:cNvPr>
          <p:cNvGraphicFramePr/>
          <p:nvPr>
            <p:extLst>
              <p:ext uri="{D42A27DB-BD31-4B8C-83A1-F6EECF244321}">
                <p14:modId xmlns:p14="http://schemas.microsoft.com/office/powerpoint/2010/main" val="3211253437"/>
              </p:ext>
            </p:extLst>
          </p:nvPr>
        </p:nvGraphicFramePr>
        <p:xfrm>
          <a:off x="33180849" y="21224389"/>
          <a:ext cx="10201275" cy="4687967"/>
        </p:xfrm>
        <a:graphic>
          <a:graphicData uri="http://schemas.openxmlformats.org/drawingml/2006/diagram">
            <dgm:relIds xmlns:dgm="http://schemas.openxmlformats.org/drawingml/2006/diagram" xmlns:r="http://schemas.openxmlformats.org/officeDocument/2006/relationships" r:dm="rId43" r:lo="rId44" r:qs="rId45" r:cs="rId46"/>
          </a:graphicData>
        </a:graphic>
      </p:graphicFrame>
      <p:graphicFrame>
        <p:nvGraphicFramePr>
          <p:cNvPr id="24" name="Diagram 23">
            <a:extLst>
              <a:ext uri="{FF2B5EF4-FFF2-40B4-BE49-F238E27FC236}">
                <a16:creationId xmlns:a16="http://schemas.microsoft.com/office/drawing/2014/main" id="{5AA7450D-C558-4B27-B172-241C66AF3DEF}"/>
              </a:ext>
            </a:extLst>
          </p:cNvPr>
          <p:cNvGraphicFramePr/>
          <p:nvPr>
            <p:extLst>
              <p:ext uri="{D42A27DB-BD31-4B8C-83A1-F6EECF244321}">
                <p14:modId xmlns:p14="http://schemas.microsoft.com/office/powerpoint/2010/main" val="2904996842"/>
              </p:ext>
            </p:extLst>
          </p:nvPr>
        </p:nvGraphicFramePr>
        <p:xfrm>
          <a:off x="33180849" y="25083112"/>
          <a:ext cx="10201275" cy="861766"/>
        </p:xfrm>
        <a:graphic>
          <a:graphicData uri="http://schemas.openxmlformats.org/drawingml/2006/diagram">
            <dgm:relIds xmlns:dgm="http://schemas.openxmlformats.org/drawingml/2006/diagram" xmlns:r="http://schemas.openxmlformats.org/officeDocument/2006/relationships" r:dm="rId48" r:lo="rId49" r:qs="rId50" r:cs="rId51"/>
          </a:graphicData>
        </a:graphic>
      </p:graphicFrame>
      <p:sp>
        <p:nvSpPr>
          <p:cNvPr id="46" name="Text Placeholder 45"/>
          <p:cNvSpPr>
            <a:spLocks noGrp="1"/>
          </p:cNvSpPr>
          <p:nvPr>
            <p:ph type="body" sz="quarter" idx="28"/>
          </p:nvPr>
        </p:nvSpPr>
        <p:spPr>
          <a:xfrm>
            <a:off x="33147121" y="28839031"/>
            <a:ext cx="10201275" cy="3792042"/>
          </a:xfrm>
        </p:spPr>
        <p:txBody>
          <a:bodyPr/>
          <a:lstStyle/>
          <a:p>
            <a:pPr marL="342900" marR="0" lvl="0" indent="-342900">
              <a:lnSpc>
                <a:spcPct val="107000"/>
              </a:lnSpc>
              <a:spcBef>
                <a:spcPts val="0"/>
              </a:spcBef>
              <a:spcAft>
                <a:spcPts val="0"/>
              </a:spcAft>
              <a:buFont typeface="+mj-lt"/>
              <a:buAutoNum type="arabicPeriod"/>
            </a:pPr>
            <a:r>
              <a:rPr lang="en-US" sz="1400" dirty="0">
                <a:effectLst/>
                <a:ea typeface="Calibri" panose="020F0502020204030204" pitchFamily="34" charset="0"/>
              </a:rPr>
              <a:t>Acharya, L., </a:t>
            </a:r>
            <a:r>
              <a:rPr lang="en-US" sz="1400" dirty="0" err="1">
                <a:effectLst/>
                <a:ea typeface="Calibri" panose="020F0502020204030204" pitchFamily="34" charset="0"/>
              </a:rPr>
              <a:t>Jin</a:t>
            </a:r>
            <a:r>
              <a:rPr lang="en-US" sz="1400" dirty="0">
                <a:effectLst/>
                <a:ea typeface="Calibri" panose="020F0502020204030204" pitchFamily="34" charset="0"/>
              </a:rPr>
              <a:t>, L., &amp; Collins, W. (2019). College life is stressful today: Emerging stressors and depressive symptoms in college students. Journal of American College Health, 66(7), 655–664. doi:10.1080/07448481.2018.1451869</a:t>
            </a:r>
          </a:p>
          <a:p>
            <a:pPr marL="342900" marR="0" lvl="0" indent="-342900">
              <a:lnSpc>
                <a:spcPct val="107000"/>
              </a:lnSpc>
              <a:spcBef>
                <a:spcPts val="0"/>
              </a:spcBef>
              <a:spcAft>
                <a:spcPts val="0"/>
              </a:spcAft>
              <a:buFont typeface="+mj-lt"/>
              <a:buAutoNum type="arabicPeriod"/>
            </a:pPr>
            <a:r>
              <a:rPr lang="en-US" sz="1400" dirty="0">
                <a:effectLst/>
                <a:ea typeface="Calibri" panose="020F0502020204030204" pitchFamily="34" charset="0"/>
              </a:rPr>
              <a:t>Bland, H.W., Melton, B.F., Bigham, L.E., &amp; </a:t>
            </a:r>
            <a:r>
              <a:rPr lang="en-US" sz="1400" dirty="0" err="1">
                <a:effectLst/>
                <a:ea typeface="Calibri" panose="020F0502020204030204" pitchFamily="34" charset="0"/>
              </a:rPr>
              <a:t>Welle</a:t>
            </a:r>
            <a:r>
              <a:rPr lang="en-US" sz="1400" dirty="0">
                <a:effectLst/>
                <a:ea typeface="Calibri" panose="020F0502020204030204" pitchFamily="34" charset="0"/>
              </a:rPr>
              <a:t>, P.D. (2014). Quantifying the impact of physical activity on stress tolerance in college students. College Student Journal, 48(4), 559–568.</a:t>
            </a:r>
          </a:p>
          <a:p>
            <a:pPr marL="342900" marR="0" lvl="0" indent="-342900">
              <a:lnSpc>
                <a:spcPct val="107000"/>
              </a:lnSpc>
              <a:spcBef>
                <a:spcPts val="0"/>
              </a:spcBef>
              <a:spcAft>
                <a:spcPts val="0"/>
              </a:spcAft>
              <a:buFont typeface="+mj-lt"/>
              <a:buAutoNum type="arabicPeriod"/>
            </a:pPr>
            <a:r>
              <a:rPr lang="en-US" sz="1400" dirty="0">
                <a:effectLst/>
                <a:ea typeface="Calibri" panose="020F0502020204030204" pitchFamily="34" charset="0"/>
              </a:rPr>
              <a:t>Bray, S.R., &amp; Born, H.A. (2004). Transition to university and vigorous physical activity: Implications for health and psychological well-being. Journal of American College Health, 52(4), 181–188. PubMed ID: 15018429 doi:10.3200/JACH.52.4.181-188</a:t>
            </a:r>
          </a:p>
          <a:p>
            <a:pPr marL="342900" marR="0" lvl="0" indent="-342900">
              <a:lnSpc>
                <a:spcPct val="107000"/>
              </a:lnSpc>
              <a:spcBef>
                <a:spcPts val="0"/>
              </a:spcBef>
              <a:spcAft>
                <a:spcPts val="0"/>
              </a:spcAft>
              <a:buFont typeface="+mj-lt"/>
              <a:buAutoNum type="arabicPeriod"/>
            </a:pPr>
            <a:r>
              <a:rPr lang="en-US" sz="1400" dirty="0" err="1">
                <a:effectLst/>
                <a:ea typeface="Calibri" panose="020F0502020204030204" pitchFamily="34" charset="0"/>
              </a:rPr>
              <a:t>Chekroud</a:t>
            </a:r>
            <a:r>
              <a:rPr lang="en-US" sz="1400" dirty="0">
                <a:effectLst/>
                <a:ea typeface="Calibri" panose="020F0502020204030204" pitchFamily="34" charset="0"/>
              </a:rPr>
              <a:t>, S.R., </a:t>
            </a:r>
            <a:r>
              <a:rPr lang="en-US" sz="1400" dirty="0" err="1">
                <a:effectLst/>
                <a:ea typeface="Calibri" panose="020F0502020204030204" pitchFamily="34" charset="0"/>
              </a:rPr>
              <a:t>Gueorguieva</a:t>
            </a:r>
            <a:r>
              <a:rPr lang="en-US" sz="1400" dirty="0">
                <a:effectLst/>
                <a:ea typeface="Calibri" panose="020F0502020204030204" pitchFamily="34" charset="0"/>
              </a:rPr>
              <a:t>, R., </a:t>
            </a:r>
            <a:r>
              <a:rPr lang="en-US" sz="1400" dirty="0" err="1">
                <a:effectLst/>
                <a:ea typeface="Calibri" panose="020F0502020204030204" pitchFamily="34" charset="0"/>
              </a:rPr>
              <a:t>Zheutlin</a:t>
            </a:r>
            <a:r>
              <a:rPr lang="en-US" sz="1400" dirty="0">
                <a:effectLst/>
                <a:ea typeface="Calibri" panose="020F0502020204030204" pitchFamily="34" charset="0"/>
              </a:rPr>
              <a:t>, A.B., Paulus, M., </a:t>
            </a:r>
            <a:r>
              <a:rPr lang="en-US" sz="1400" dirty="0" err="1">
                <a:effectLst/>
                <a:ea typeface="Calibri" panose="020F0502020204030204" pitchFamily="34" charset="0"/>
              </a:rPr>
              <a:t>Krumholz</a:t>
            </a:r>
            <a:r>
              <a:rPr lang="en-US" sz="1400" dirty="0">
                <a:effectLst/>
                <a:ea typeface="Calibri" panose="020F0502020204030204" pitchFamily="34" charset="0"/>
              </a:rPr>
              <a:t>, H.M., Krystal, J.H., &amp; </a:t>
            </a:r>
            <a:r>
              <a:rPr lang="en-US" sz="1400" dirty="0" err="1">
                <a:effectLst/>
                <a:ea typeface="Calibri" panose="020F0502020204030204" pitchFamily="34" charset="0"/>
              </a:rPr>
              <a:t>Chekroud</a:t>
            </a:r>
            <a:r>
              <a:rPr lang="en-US" sz="1400" dirty="0">
                <a:effectLst/>
                <a:ea typeface="Calibri" panose="020F0502020204030204" pitchFamily="34" charset="0"/>
              </a:rPr>
              <a:t>, A.M. (2018). Association between physical exercise and mental health in 1.2 million individuals in the USA between 2011 and 2015: A cross-sectional study. Lancet Psychiatry, 5(9), 739–746. PubMed ID: 30099000 doi:10.1016/S2215-0366(18)30227-X</a:t>
            </a:r>
          </a:p>
          <a:p>
            <a:pPr marL="342900" marR="0" lvl="0" indent="-342900">
              <a:lnSpc>
                <a:spcPct val="107000"/>
              </a:lnSpc>
              <a:spcBef>
                <a:spcPts val="0"/>
              </a:spcBef>
              <a:spcAft>
                <a:spcPts val="800"/>
              </a:spcAft>
              <a:buFont typeface="+mj-lt"/>
              <a:buAutoNum type="arabicPeriod"/>
            </a:pPr>
            <a:r>
              <a:rPr lang="en-US" sz="1400" dirty="0">
                <a:effectLst/>
                <a:ea typeface="Calibri" panose="020F0502020204030204" pitchFamily="34" charset="0"/>
              </a:rPr>
              <a:t>Choi, K.W., </a:t>
            </a:r>
            <a:r>
              <a:rPr lang="en-US" sz="1400" dirty="0" err="1">
                <a:effectLst/>
                <a:ea typeface="Calibri" panose="020F0502020204030204" pitchFamily="34" charset="0"/>
              </a:rPr>
              <a:t>Zheutlin</a:t>
            </a:r>
            <a:r>
              <a:rPr lang="en-US" sz="1400" dirty="0">
                <a:effectLst/>
                <a:ea typeface="Calibri" panose="020F0502020204030204" pitchFamily="34" charset="0"/>
              </a:rPr>
              <a:t>, A.B., Karlson, R.A., Wang, M., Dunn, E.C., Stein, M.B.. Smoller, J.W. (2020). Physical activity offsets genetic risk for incident depression assessed via electronic health records in a biobank cohort study. Depression &amp; Anxiety, 37(2), 106–</a:t>
            </a:r>
          </a:p>
          <a:p>
            <a:endParaRPr lang="en-US" dirty="0"/>
          </a:p>
        </p:txBody>
      </p:sp>
      <p:graphicFrame>
        <p:nvGraphicFramePr>
          <p:cNvPr id="23" name="Diagram 22">
            <a:extLst>
              <a:ext uri="{FF2B5EF4-FFF2-40B4-BE49-F238E27FC236}">
                <a16:creationId xmlns:a16="http://schemas.microsoft.com/office/drawing/2014/main" id="{639A7F1E-E76A-4FEB-A1FF-E8AAFBC84DE4}"/>
              </a:ext>
            </a:extLst>
          </p:cNvPr>
          <p:cNvGraphicFramePr/>
          <p:nvPr>
            <p:extLst>
              <p:ext uri="{D42A27DB-BD31-4B8C-83A1-F6EECF244321}">
                <p14:modId xmlns:p14="http://schemas.microsoft.com/office/powerpoint/2010/main" val="8889606"/>
              </p:ext>
            </p:extLst>
          </p:nvPr>
        </p:nvGraphicFramePr>
        <p:xfrm>
          <a:off x="33206923" y="27578679"/>
          <a:ext cx="10149129" cy="1464098"/>
        </p:xfrm>
        <a:graphic>
          <a:graphicData uri="http://schemas.openxmlformats.org/drawingml/2006/diagram">
            <dgm:relIds xmlns:dgm="http://schemas.openxmlformats.org/drawingml/2006/diagram" xmlns:r="http://schemas.openxmlformats.org/officeDocument/2006/relationships" r:dm="rId53" r:lo="rId54" r:qs="rId55" r:cs="rId56"/>
          </a:graphicData>
        </a:graphic>
      </p:graphicFrame>
      <p:sp>
        <p:nvSpPr>
          <p:cNvPr id="48" name="Text Placeholder 47"/>
          <p:cNvSpPr>
            <a:spLocks noGrp="1"/>
          </p:cNvSpPr>
          <p:nvPr>
            <p:ph type="body" sz="quarter" idx="30"/>
          </p:nvPr>
        </p:nvSpPr>
        <p:spPr>
          <a:xfrm>
            <a:off x="33154777" y="26017106"/>
            <a:ext cx="10201275" cy="2031303"/>
          </a:xfrm>
        </p:spPr>
        <p:txBody>
          <a:bodyPr/>
          <a:lstStyle/>
          <a:p>
            <a:r>
              <a:rPr lang="en-US" sz="3400" b="1" dirty="0"/>
              <a:t>Funding Sources: </a:t>
            </a:r>
            <a:r>
              <a:rPr lang="en-US" sz="3400" dirty="0"/>
              <a:t>The New Hampshire Agriculture Experiment Station and USDA National Institute of Food and Agriculture Hatch Project 1010738. </a:t>
            </a:r>
          </a:p>
        </p:txBody>
      </p:sp>
      <p:graphicFrame>
        <p:nvGraphicFramePr>
          <p:cNvPr id="3" name="Diagram 2">
            <a:extLst>
              <a:ext uri="{FF2B5EF4-FFF2-40B4-BE49-F238E27FC236}">
                <a16:creationId xmlns:a16="http://schemas.microsoft.com/office/drawing/2014/main" id="{3722396F-269A-4F3D-9D0E-CC3BCA7F3A35}"/>
              </a:ext>
            </a:extLst>
          </p:cNvPr>
          <p:cNvGraphicFramePr/>
          <p:nvPr>
            <p:extLst>
              <p:ext uri="{D42A27DB-BD31-4B8C-83A1-F6EECF244321}">
                <p14:modId xmlns:p14="http://schemas.microsoft.com/office/powerpoint/2010/main" val="868924364"/>
              </p:ext>
            </p:extLst>
          </p:nvPr>
        </p:nvGraphicFramePr>
        <p:xfrm>
          <a:off x="16237301" y="2770721"/>
          <a:ext cx="11514139" cy="1820304"/>
        </p:xfrm>
        <a:graphic>
          <a:graphicData uri="http://schemas.openxmlformats.org/drawingml/2006/diagram">
            <dgm:relIds xmlns:dgm="http://schemas.openxmlformats.org/drawingml/2006/diagram" xmlns:r="http://schemas.openxmlformats.org/officeDocument/2006/relationships" r:dm="rId58" r:lo="rId59" r:qs="rId60" r:cs="rId61"/>
          </a:graphicData>
        </a:graphic>
      </p:graphicFrame>
      <p:graphicFrame>
        <p:nvGraphicFramePr>
          <p:cNvPr id="2" name="Diagram 1">
            <a:extLst>
              <a:ext uri="{FF2B5EF4-FFF2-40B4-BE49-F238E27FC236}">
                <a16:creationId xmlns:a16="http://schemas.microsoft.com/office/drawing/2014/main" id="{C3A4CCDA-757E-4C7F-A263-4E57937C584E}"/>
              </a:ext>
            </a:extLst>
          </p:cNvPr>
          <p:cNvGraphicFramePr/>
          <p:nvPr>
            <p:extLst>
              <p:ext uri="{D42A27DB-BD31-4B8C-83A1-F6EECF244321}">
                <p14:modId xmlns:p14="http://schemas.microsoft.com/office/powerpoint/2010/main" val="392079975"/>
              </p:ext>
            </p:extLst>
          </p:nvPr>
        </p:nvGraphicFramePr>
        <p:xfrm>
          <a:off x="-25678" y="0"/>
          <a:ext cx="43916877" cy="2590243"/>
        </p:xfrm>
        <a:graphic>
          <a:graphicData uri="http://schemas.openxmlformats.org/drawingml/2006/diagram">
            <dgm:relIds xmlns:dgm="http://schemas.openxmlformats.org/drawingml/2006/diagram" xmlns:r="http://schemas.openxmlformats.org/officeDocument/2006/relationships" r:dm="rId63" r:lo="rId64" r:qs="rId65" r:cs="rId66"/>
          </a:graphicData>
        </a:graphic>
      </p:graphicFrame>
      <p:sp>
        <p:nvSpPr>
          <p:cNvPr id="5" name="Text Placeholder 4">
            <a:extLst>
              <a:ext uri="{FF2B5EF4-FFF2-40B4-BE49-F238E27FC236}">
                <a16:creationId xmlns:a16="http://schemas.microsoft.com/office/drawing/2014/main" id="{E8DCDCDE-59D3-4E06-A90B-458210C104B6}"/>
              </a:ext>
            </a:extLst>
          </p:cNvPr>
          <p:cNvSpPr>
            <a:spLocks noGrp="1"/>
          </p:cNvSpPr>
          <p:nvPr>
            <p:ph type="body" sz="quarter" idx="96"/>
          </p:nvPr>
        </p:nvSpPr>
        <p:spPr>
          <a:xfrm>
            <a:off x="425908" y="22758909"/>
            <a:ext cx="10201275" cy="9639540"/>
          </a:xfrm>
        </p:spPr>
        <p:txBody>
          <a:bodyPr/>
          <a:lstStyle/>
          <a:p>
            <a:pPr marL="0" marR="0" lvl="0" indent="0" algn="l" defTabSz="4388900" rtl="0" eaLnBrk="1" fontAlgn="auto" latinLnBrk="0" hangingPunct="1">
              <a:lnSpc>
                <a:spcPct val="100000"/>
              </a:lnSpc>
              <a:spcBef>
                <a:spcPct val="20000"/>
              </a:spcBef>
              <a:spcAft>
                <a:spcPts val="0"/>
              </a:spcAft>
              <a:buClrTx/>
              <a:buSzTx/>
              <a:buFont typeface="Arial" pitchFamily="34" charset="0"/>
              <a:buNone/>
              <a:tabLst/>
              <a:defRPr/>
            </a:pPr>
            <a:r>
              <a:rPr kumimoji="0" lang="en-US" sz="3600" b="1"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Methods: </a:t>
            </a:r>
          </a:p>
          <a:p>
            <a:pPr marL="571500" marR="0" lvl="0" indent="-571500" algn="l" defTabSz="4388900" rtl="0" eaLnBrk="1" fontAlgn="auto" latinLnBrk="0" hangingPunct="1">
              <a:lnSpc>
                <a:spcPct val="100000"/>
              </a:lnSpc>
              <a:spcBef>
                <a:spcPct val="20000"/>
              </a:spcBef>
              <a:spcAft>
                <a:spcPts val="0"/>
              </a:spcAft>
              <a:buClrTx/>
              <a:buSzTx/>
              <a:buFont typeface="Wingdings" panose="05000000000000000000" pitchFamily="2" charset="2"/>
              <a:buChar char="q"/>
              <a:tabLst/>
              <a:defRPr/>
            </a:pPr>
            <a:r>
              <a:rPr kumimoji="0" lang="en-US" sz="3400" b="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Data were collected between 2012-2021 from the College Health and Nutrition Assessment Survey (CHANAS), an ongoing cross-sectional study at a public, New England university. </a:t>
            </a:r>
          </a:p>
          <a:p>
            <a:pPr marL="571500" marR="0" lvl="0" indent="-571500" algn="l" defTabSz="4388900" rtl="0" eaLnBrk="1" fontAlgn="auto" latinLnBrk="0" hangingPunct="1">
              <a:lnSpc>
                <a:spcPct val="100000"/>
              </a:lnSpc>
              <a:spcBef>
                <a:spcPct val="20000"/>
              </a:spcBef>
              <a:spcAft>
                <a:spcPts val="0"/>
              </a:spcAft>
              <a:buClrTx/>
              <a:buSzTx/>
              <a:buFont typeface="Wingdings" panose="05000000000000000000" pitchFamily="2" charset="2"/>
              <a:buChar char="q"/>
              <a:tabLst/>
              <a:defRPr/>
            </a:pPr>
            <a:r>
              <a:rPr kumimoji="0" lang="en-US" sz="3400" b="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Participants (n=4774) reported their frequency of physical activity and exercise (FE, &lt;3x, 3`-4x, ≥ 5x/week) via health history questionnaire and stress, as measured via the 10-item Cohen’s perceived stress scale (0-40) via online questionnaire. Perceived stress scores (PSS) were categorized as low (0-13), moderate (14-26), and high (27-40). </a:t>
            </a:r>
          </a:p>
          <a:p>
            <a:pPr marL="571500" marR="0" lvl="0" indent="-571500" algn="l" defTabSz="4388900" rtl="0" eaLnBrk="1" fontAlgn="auto" latinLnBrk="0" hangingPunct="1">
              <a:lnSpc>
                <a:spcPct val="100000"/>
              </a:lnSpc>
              <a:spcBef>
                <a:spcPct val="20000"/>
              </a:spcBef>
              <a:spcAft>
                <a:spcPts val="0"/>
              </a:spcAft>
              <a:buClrTx/>
              <a:buSzTx/>
              <a:buFont typeface="Wingdings" panose="05000000000000000000" pitchFamily="2" charset="2"/>
              <a:buChar char="q"/>
              <a:tabLst/>
              <a:defRPr/>
            </a:pPr>
            <a:r>
              <a:rPr kumimoji="0" lang="en-US" sz="3400" b="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After excluding participants with missing data and stratifying by gender, differences were analyzed via chi-square analyses (SPSS v.27, p&lt;.05). All participants provided consent </a:t>
            </a:r>
            <a:r>
              <a:rPr lang="en-US" sz="3400" dirty="0">
                <a:solidFill>
                  <a:srgbClr val="4472C4">
                    <a:lumMod val="50000"/>
                  </a:srgbClr>
                </a:solidFill>
              </a:rPr>
              <a:t>(</a:t>
            </a:r>
            <a:r>
              <a:rPr kumimoji="0" lang="en-US" sz="3400" b="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UNH IRB #5524). </a:t>
            </a:r>
          </a:p>
          <a:p>
            <a:endParaRPr lang="en-US" dirty="0"/>
          </a:p>
        </p:txBody>
      </p:sp>
      <p:sp>
        <p:nvSpPr>
          <p:cNvPr id="27" name="TextBox 26">
            <a:extLst>
              <a:ext uri="{FF2B5EF4-FFF2-40B4-BE49-F238E27FC236}">
                <a16:creationId xmlns:a16="http://schemas.microsoft.com/office/drawing/2014/main" id="{C0D1BC46-2A2F-49C3-82A9-9679E9364A98}"/>
              </a:ext>
            </a:extLst>
          </p:cNvPr>
          <p:cNvSpPr txBox="1"/>
          <p:nvPr/>
        </p:nvSpPr>
        <p:spPr>
          <a:xfrm>
            <a:off x="33307575" y="6283606"/>
            <a:ext cx="10054381" cy="10950690"/>
          </a:xfrm>
          <a:prstGeom prst="rect">
            <a:avLst/>
          </a:prstGeom>
          <a:noFill/>
        </p:spPr>
        <p:txBody>
          <a:bodyPr wrap="square">
            <a:spAutoFit/>
          </a:bodyPr>
          <a:lstStyle/>
          <a:p>
            <a:pPr marL="0" marR="0" lvl="0" indent="0" algn="l" defTabSz="4388900" rtl="0" eaLnBrk="1" fontAlgn="auto" latinLnBrk="0" hangingPunct="1">
              <a:lnSpc>
                <a:spcPct val="100000"/>
              </a:lnSpc>
              <a:spcBef>
                <a:spcPct val="20000"/>
              </a:spcBef>
              <a:spcAft>
                <a:spcPts val="0"/>
              </a:spcAft>
              <a:buClrTx/>
              <a:buSzTx/>
              <a:buFont typeface="Arial" pitchFamily="34" charset="0"/>
              <a:buNone/>
              <a:tabLst/>
              <a:defRPr/>
            </a:pPr>
            <a:endParaRPr kumimoji="0" lang="en-US" sz="3400" b="1"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endParaRPr>
          </a:p>
          <a:p>
            <a:pPr marL="0" marR="0" lvl="0" indent="0" algn="l" defTabSz="4388900" rtl="0" eaLnBrk="1" fontAlgn="auto" latinLnBrk="0" hangingPunct="1">
              <a:lnSpc>
                <a:spcPct val="100000"/>
              </a:lnSpc>
              <a:spcBef>
                <a:spcPct val="20000"/>
              </a:spcBef>
              <a:spcAft>
                <a:spcPts val="0"/>
              </a:spcAft>
              <a:buClrTx/>
              <a:buSzTx/>
              <a:buFont typeface="Arial" pitchFamily="34" charset="0"/>
              <a:buNone/>
              <a:tabLst/>
              <a:defRPr/>
            </a:pPr>
            <a:r>
              <a:rPr kumimoji="0" lang="en-US" sz="3400" b="1"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Results: </a:t>
            </a:r>
          </a:p>
          <a:p>
            <a:pPr marL="571500" marR="0" lvl="0" indent="-571500" algn="l" defTabSz="4388900" rtl="0" eaLnBrk="1" fontAlgn="auto" latinLnBrk="0" hangingPunct="1">
              <a:lnSpc>
                <a:spcPct val="100000"/>
              </a:lnSpc>
              <a:spcBef>
                <a:spcPct val="20000"/>
              </a:spcBef>
              <a:spcAft>
                <a:spcPts val="0"/>
              </a:spcAft>
              <a:buClrTx/>
              <a:buSzTx/>
              <a:buFont typeface="Wingdings" panose="05000000000000000000" pitchFamily="2" charset="2"/>
              <a:buChar char="q"/>
              <a:tabLst/>
              <a:defRPr/>
            </a:pPr>
            <a:r>
              <a:rPr kumimoji="0" lang="en-US" sz="340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Among females (n=3189), 31.1% were categorized as low stress, 61.9% moderate stress, and 7.0% high stress. </a:t>
            </a:r>
          </a:p>
          <a:p>
            <a:pPr marL="571500" marR="0" lvl="0" indent="-571500" algn="l" defTabSz="4388900" rtl="0" eaLnBrk="1" fontAlgn="auto" latinLnBrk="0" hangingPunct="1">
              <a:lnSpc>
                <a:spcPct val="100000"/>
              </a:lnSpc>
              <a:spcBef>
                <a:spcPct val="20000"/>
              </a:spcBef>
              <a:spcAft>
                <a:spcPts val="0"/>
              </a:spcAft>
              <a:buClrTx/>
              <a:buSzTx/>
              <a:buFont typeface="Wingdings" panose="05000000000000000000" pitchFamily="2" charset="2"/>
              <a:buChar char="q"/>
              <a:tabLst/>
              <a:defRPr/>
            </a:pPr>
            <a:r>
              <a:rPr kumimoji="0" lang="en-US" sz="340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Among females, those in the high stress group were less likely to have a FE≥5x/week compared to those in moderate or low stress (28.0% vs. 37.3% and 37.3%, respectively, p&lt;.05).  </a:t>
            </a:r>
          </a:p>
          <a:p>
            <a:pPr marL="571500" marR="0" lvl="0" indent="-571500" algn="l" defTabSz="4388900" rtl="0" eaLnBrk="1" fontAlgn="auto" latinLnBrk="0" hangingPunct="1">
              <a:lnSpc>
                <a:spcPct val="100000"/>
              </a:lnSpc>
              <a:spcBef>
                <a:spcPct val="20000"/>
              </a:spcBef>
              <a:spcAft>
                <a:spcPts val="0"/>
              </a:spcAft>
              <a:buClrTx/>
              <a:buSzTx/>
              <a:buFont typeface="Wingdings" panose="05000000000000000000" pitchFamily="2" charset="2"/>
              <a:buChar char="q"/>
              <a:tabLst/>
              <a:defRPr/>
            </a:pPr>
            <a:r>
              <a:rPr kumimoji="0" lang="en-US" sz="340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Further, those in the low stress group were least likely to report FE&lt;3x/week compared to those in high stress group (17.1% vs. 25.3%,  p&lt;.01).</a:t>
            </a:r>
          </a:p>
          <a:p>
            <a:pPr marL="571500" marR="0" lvl="0" indent="-571500" algn="l" defTabSz="4388900" rtl="0" eaLnBrk="1" fontAlgn="auto" latinLnBrk="0" hangingPunct="1">
              <a:lnSpc>
                <a:spcPct val="100000"/>
              </a:lnSpc>
              <a:spcBef>
                <a:spcPct val="20000"/>
              </a:spcBef>
              <a:spcAft>
                <a:spcPts val="0"/>
              </a:spcAft>
              <a:buClrTx/>
              <a:buSzTx/>
              <a:buFont typeface="Wingdings" panose="05000000000000000000" pitchFamily="2" charset="2"/>
              <a:buChar char="q"/>
              <a:tabLst/>
              <a:defRPr/>
            </a:pPr>
            <a:r>
              <a:rPr kumimoji="0" lang="en-US" sz="340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For males (n=1585) 44.4% were categorized as low stress, 52.2% moderate stress, and 3.4% high stress). </a:t>
            </a:r>
          </a:p>
          <a:p>
            <a:pPr marL="571500" marR="0" lvl="0" indent="-571500" algn="l" defTabSz="4388900" rtl="0" eaLnBrk="1" fontAlgn="auto" latinLnBrk="0" hangingPunct="1">
              <a:lnSpc>
                <a:spcPct val="100000"/>
              </a:lnSpc>
              <a:spcBef>
                <a:spcPct val="20000"/>
              </a:spcBef>
              <a:spcAft>
                <a:spcPts val="0"/>
              </a:spcAft>
              <a:buClrTx/>
              <a:buSzTx/>
              <a:buFont typeface="Wingdings" panose="05000000000000000000" pitchFamily="2" charset="2"/>
              <a:buChar char="q"/>
              <a:tabLst/>
              <a:defRPr/>
            </a:pPr>
            <a:r>
              <a:rPr kumimoji="0" lang="en-US" sz="340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rPr>
              <a:t>Among all males, 15.3% reported FE &lt;3x/week, 41.4% 3-4x/week, and 43.3% % ≥ 5x/week; no differences in FE were observed according to stress level (p&gt;.05).  </a:t>
            </a:r>
          </a:p>
          <a:p>
            <a:pPr marL="0" marR="0" lvl="0" indent="0" defTabSz="4388900" rtl="0" eaLnBrk="1" fontAlgn="auto" latinLnBrk="0" hangingPunct="1">
              <a:lnSpc>
                <a:spcPct val="100000"/>
              </a:lnSpc>
              <a:spcBef>
                <a:spcPct val="20000"/>
              </a:spcBef>
              <a:spcAft>
                <a:spcPts val="0"/>
              </a:spcAft>
              <a:buClrTx/>
              <a:buSzTx/>
              <a:buFont typeface="Arial" pitchFamily="34" charset="0"/>
              <a:buNone/>
              <a:tabLst/>
              <a:defRPr/>
            </a:pPr>
            <a:endParaRPr kumimoji="0" lang="en-US" sz="4400" b="1" i="1" u="sng"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53" name="Group 52">
            <a:extLst>
              <a:ext uri="{FF2B5EF4-FFF2-40B4-BE49-F238E27FC236}">
                <a16:creationId xmlns:a16="http://schemas.microsoft.com/office/drawing/2014/main" id="{CC613EC0-B140-4B17-827E-5111BD74BD88}"/>
              </a:ext>
            </a:extLst>
          </p:cNvPr>
          <p:cNvGrpSpPr/>
          <p:nvPr/>
        </p:nvGrpSpPr>
        <p:grpSpPr>
          <a:xfrm>
            <a:off x="33172401" y="5582913"/>
            <a:ext cx="10150717" cy="861766"/>
            <a:chOff x="0" y="0"/>
            <a:chExt cx="10191321" cy="861766"/>
          </a:xfrm>
          <a:scene3d>
            <a:camera prst="orthographicFront"/>
            <a:lightRig rig="flat" dir="t"/>
          </a:scene3d>
        </p:grpSpPr>
        <p:sp>
          <p:nvSpPr>
            <p:cNvPr id="54" name="Rectangle: Rounded Corners 53">
              <a:extLst>
                <a:ext uri="{FF2B5EF4-FFF2-40B4-BE49-F238E27FC236}">
                  <a16:creationId xmlns:a16="http://schemas.microsoft.com/office/drawing/2014/main" id="{EB3BD248-D7E9-4A4C-8CB3-36C5FC51CFE5}"/>
                </a:ext>
              </a:extLst>
            </p:cNvPr>
            <p:cNvSpPr/>
            <p:nvPr/>
          </p:nvSpPr>
          <p:spPr>
            <a:xfrm>
              <a:off x="0" y="0"/>
              <a:ext cx="10191321" cy="861766"/>
            </a:xfrm>
            <a:prstGeom prst="round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sp>
        <p:sp>
          <p:nvSpPr>
            <p:cNvPr id="55" name="Rectangle: Rounded Corners 4">
              <a:extLst>
                <a:ext uri="{FF2B5EF4-FFF2-40B4-BE49-F238E27FC236}">
                  <a16:creationId xmlns:a16="http://schemas.microsoft.com/office/drawing/2014/main" id="{9453C003-F804-41BA-81FC-E5F2EAA56CCC}"/>
                </a:ext>
              </a:extLst>
            </p:cNvPr>
            <p:cNvSpPr txBox="1"/>
            <p:nvPr/>
          </p:nvSpPr>
          <p:spPr>
            <a:xfrm>
              <a:off x="42068" y="42068"/>
              <a:ext cx="10107185" cy="777630"/>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63830" tIns="81915" rIns="163830" bIns="81915" numCol="1" spcCol="1270" anchor="ctr" anchorCtr="0">
              <a:noAutofit/>
            </a:bodyPr>
            <a:lstStyle/>
            <a:p>
              <a:pPr marL="0" lvl="0" indent="0" algn="ctr" defTabSz="1911350">
                <a:lnSpc>
                  <a:spcPct val="90000"/>
                </a:lnSpc>
                <a:spcBef>
                  <a:spcPct val="0"/>
                </a:spcBef>
                <a:spcAft>
                  <a:spcPct val="35000"/>
                </a:spcAft>
                <a:buNone/>
              </a:pPr>
              <a:r>
                <a:rPr lang="en-US" sz="4300" b="1" i="1" dirty="0"/>
                <a:t>Results </a:t>
              </a:r>
              <a:endParaRPr lang="en-US" sz="4300" u="none" kern="1200" dirty="0"/>
            </a:p>
          </p:txBody>
        </p:sp>
      </p:grpSp>
      <p:pic>
        <p:nvPicPr>
          <p:cNvPr id="56" name="Picture 55">
            <a:extLst>
              <a:ext uri="{FF2B5EF4-FFF2-40B4-BE49-F238E27FC236}">
                <a16:creationId xmlns:a16="http://schemas.microsoft.com/office/drawing/2014/main" id="{B8407C97-7D7C-4CA2-96B8-6470B71A8A5F}"/>
              </a:ext>
            </a:extLst>
          </p:cNvPr>
          <p:cNvPicPr>
            <a:picLocks noChangeAspect="1"/>
          </p:cNvPicPr>
          <p:nvPr/>
        </p:nvPicPr>
        <p:blipFill>
          <a:blip r:embed="rId68"/>
          <a:stretch>
            <a:fillRect/>
          </a:stretch>
        </p:blipFill>
        <p:spPr>
          <a:xfrm>
            <a:off x="177800" y="292775"/>
            <a:ext cx="7693819" cy="2021079"/>
          </a:xfrm>
          <a:prstGeom prst="rect">
            <a:avLst/>
          </a:prstGeom>
          <a:ln>
            <a:noFill/>
          </a:ln>
          <a:effectLst>
            <a:outerShdw blurRad="292100" dist="139700" dir="2700000" algn="tl" rotWithShape="0">
              <a:srgbClr val="333333">
                <a:alpha val="65000"/>
              </a:srgbClr>
            </a:outerShdw>
          </a:effectLst>
        </p:spPr>
      </p:pic>
      <p:grpSp>
        <p:nvGrpSpPr>
          <p:cNvPr id="57" name="Group 56">
            <a:extLst>
              <a:ext uri="{FF2B5EF4-FFF2-40B4-BE49-F238E27FC236}">
                <a16:creationId xmlns:a16="http://schemas.microsoft.com/office/drawing/2014/main" id="{4EFF7482-A00A-4F0C-B9CB-E32C3B7B5756}"/>
              </a:ext>
            </a:extLst>
          </p:cNvPr>
          <p:cNvGrpSpPr/>
          <p:nvPr/>
        </p:nvGrpSpPr>
        <p:grpSpPr>
          <a:xfrm>
            <a:off x="458873" y="19105528"/>
            <a:ext cx="10186555" cy="861766"/>
            <a:chOff x="9957" y="0"/>
            <a:chExt cx="10186555" cy="861766"/>
          </a:xfrm>
        </p:grpSpPr>
        <p:sp>
          <p:nvSpPr>
            <p:cNvPr id="58" name="Rectangle 57">
              <a:extLst>
                <a:ext uri="{FF2B5EF4-FFF2-40B4-BE49-F238E27FC236}">
                  <a16:creationId xmlns:a16="http://schemas.microsoft.com/office/drawing/2014/main" id="{D9916B3F-2910-4FCE-9327-9337A6F6536E}"/>
                </a:ext>
              </a:extLst>
            </p:cNvPr>
            <p:cNvSpPr/>
            <p:nvPr/>
          </p:nvSpPr>
          <p:spPr>
            <a:xfrm>
              <a:off x="9957" y="0"/>
              <a:ext cx="10186555" cy="861766"/>
            </a:xfrm>
            <a:prstGeom prst="rect">
              <a:avLst/>
            </a:prstGeom>
          </p:spPr>
          <p:style>
            <a:lnRef idx="1">
              <a:schemeClr val="accen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sp>
        <p:sp>
          <p:nvSpPr>
            <p:cNvPr id="59" name="TextBox 58">
              <a:extLst>
                <a:ext uri="{FF2B5EF4-FFF2-40B4-BE49-F238E27FC236}">
                  <a16:creationId xmlns:a16="http://schemas.microsoft.com/office/drawing/2014/main" id="{4606783F-0245-4F76-833C-4D9F2E469224}"/>
                </a:ext>
              </a:extLst>
            </p:cNvPr>
            <p:cNvSpPr txBox="1"/>
            <p:nvPr/>
          </p:nvSpPr>
          <p:spPr>
            <a:xfrm>
              <a:off x="9957" y="0"/>
              <a:ext cx="10186555" cy="861766"/>
            </a:xfrm>
            <a:prstGeom prst="rect">
              <a:avLst/>
            </a:prstGeom>
          </p:spPr>
          <p:style>
            <a:lnRef idx="0">
              <a:scrgbClr r="0" g="0" b="0"/>
            </a:lnRef>
            <a:fillRef idx="0">
              <a:scrgbClr r="0" g="0" b="0"/>
            </a:fillRef>
            <a:effectRef idx="0">
              <a:scrgbClr r="0" g="0" b="0"/>
            </a:effectRef>
            <a:fontRef idx="minor">
              <a:schemeClr val="dk1"/>
            </a:fontRef>
          </p:style>
          <p:txBody>
            <a:bodyPr spcFirstLastPara="0" vert="horz" wrap="square" lIns="312928" tIns="178816" rIns="312928" bIns="178816" numCol="1" spcCol="1270" anchor="ctr" anchorCtr="0">
              <a:noAutofit/>
            </a:bodyPr>
            <a:lstStyle/>
            <a:p>
              <a:pPr marL="0" lvl="0" indent="0" algn="ctr" defTabSz="1955800">
                <a:lnSpc>
                  <a:spcPct val="90000"/>
                </a:lnSpc>
                <a:spcBef>
                  <a:spcPct val="0"/>
                </a:spcBef>
                <a:spcAft>
                  <a:spcPct val="35000"/>
                </a:spcAft>
                <a:buNone/>
              </a:pPr>
              <a:r>
                <a:rPr lang="en-US" sz="4400" b="1" i="1" u="none" kern="1200" baseline="0" dirty="0"/>
                <a:t>Objectives</a:t>
              </a:r>
              <a:endParaRPr lang="en-US" sz="4400" i="1" u="none" kern="1200" dirty="0"/>
            </a:p>
          </p:txBody>
        </p:sp>
      </p:grpSp>
      <p:sp>
        <p:nvSpPr>
          <p:cNvPr id="62" name="TextBox 61">
            <a:extLst>
              <a:ext uri="{FF2B5EF4-FFF2-40B4-BE49-F238E27FC236}">
                <a16:creationId xmlns:a16="http://schemas.microsoft.com/office/drawing/2014/main" id="{C4D5EF79-B06F-4979-ABF7-A237A9E60343}"/>
              </a:ext>
            </a:extLst>
          </p:cNvPr>
          <p:cNvSpPr txBox="1"/>
          <p:nvPr/>
        </p:nvSpPr>
        <p:spPr>
          <a:xfrm>
            <a:off x="559324" y="6686592"/>
            <a:ext cx="10065408" cy="12849671"/>
          </a:xfrm>
          <a:prstGeom prst="rect">
            <a:avLst/>
          </a:prstGeom>
          <a:noFill/>
        </p:spPr>
        <p:txBody>
          <a:bodyPr wrap="square">
            <a:spAutoFit/>
          </a:bodyPr>
          <a:lstStyle/>
          <a:p>
            <a:pPr marL="457200" marR="0" indent="-457200">
              <a:spcBef>
                <a:spcPts val="0"/>
              </a:spcBef>
              <a:spcAft>
                <a:spcPts val="800"/>
              </a:spcAft>
              <a:buFont typeface="Wingdings" panose="05000000000000000000" pitchFamily="2" charset="2"/>
              <a:buChar char="q"/>
            </a:pPr>
            <a:r>
              <a:rPr lang="en-US" sz="3200" dirty="0">
                <a:effectLst/>
                <a:latin typeface="Times New Roman" panose="02020603050405020304" pitchFamily="18" charset="0"/>
                <a:ea typeface="Times New Roman" panose="02020603050405020304" pitchFamily="18" charset="0"/>
              </a:rPr>
              <a:t>The relationship between </a:t>
            </a:r>
            <a:r>
              <a:rPr lang="en-US" sz="3200" dirty="0">
                <a:latin typeface="Times New Roman" panose="02020603050405020304" pitchFamily="18" charset="0"/>
                <a:ea typeface="Times New Roman" panose="02020603050405020304" pitchFamily="18" charset="0"/>
              </a:rPr>
              <a:t>exercise</a:t>
            </a:r>
            <a:r>
              <a:rPr lang="en-US" sz="3200" dirty="0">
                <a:effectLst/>
                <a:latin typeface="Times New Roman" panose="02020603050405020304" pitchFamily="18" charset="0"/>
                <a:ea typeface="Times New Roman" panose="02020603050405020304" pitchFamily="18" charset="0"/>
              </a:rPr>
              <a:t>, stress, and mental health has been studied for decades, however more so in recent years. Research suggests there is a relationship between exercise and stress. </a:t>
            </a:r>
            <a:r>
              <a:rPr lang="en-US" sz="3200" baseline="30000" dirty="0">
                <a:effectLst/>
                <a:latin typeface="Calibri" panose="020F0502020204030204" pitchFamily="34" charset="0"/>
                <a:ea typeface="Calibri" panose="020F0502020204030204" pitchFamily="34" charset="0"/>
                <a:cs typeface="Times New Roman" panose="02020603050405020304" pitchFamily="18" charset="0"/>
              </a:rPr>
              <a:t>1-2</a:t>
            </a:r>
          </a:p>
          <a:p>
            <a:pPr marR="0">
              <a:spcBef>
                <a:spcPts val="0"/>
              </a:spcBef>
              <a:spcAft>
                <a:spcPts val="800"/>
              </a:spcAft>
            </a:pPr>
            <a:endParaRPr lang="en-US" sz="3200" dirty="0">
              <a:effectLst/>
              <a:latin typeface="Times New Roman" panose="02020603050405020304" pitchFamily="18" charset="0"/>
              <a:ea typeface="Times New Roman" panose="02020603050405020304" pitchFamily="18" charset="0"/>
            </a:endParaRPr>
          </a:p>
          <a:p>
            <a:pPr marL="457200" marR="0" indent="-457200">
              <a:spcBef>
                <a:spcPts val="0"/>
              </a:spcBef>
              <a:spcAft>
                <a:spcPts val="800"/>
              </a:spcAft>
              <a:buFont typeface="Wingdings" panose="05000000000000000000" pitchFamily="2" charset="2"/>
              <a:buChar char="q"/>
            </a:pPr>
            <a:r>
              <a:rPr lang="en-US" sz="3200" dirty="0">
                <a:effectLst/>
                <a:latin typeface="Times New Roman" panose="02020603050405020304" pitchFamily="18" charset="0"/>
                <a:ea typeface="Times New Roman" panose="02020603050405020304" pitchFamily="18" charset="0"/>
              </a:rPr>
              <a:t>The current literature shows a high rate of stress and sedentary time among college students. Stress along with time spent being sedentary can have significant physical and mental health consequences. </a:t>
            </a:r>
            <a:r>
              <a:rPr lang="en-US" sz="3200" baseline="30000" dirty="0">
                <a:effectLst/>
                <a:latin typeface="Calibri" panose="020F0502020204030204" pitchFamily="34" charset="0"/>
                <a:ea typeface="Calibri" panose="020F0502020204030204" pitchFamily="34" charset="0"/>
                <a:cs typeface="Times New Roman" panose="02020603050405020304" pitchFamily="18" charset="0"/>
              </a:rPr>
              <a:t>3-4</a:t>
            </a:r>
          </a:p>
          <a:p>
            <a:pPr marR="0">
              <a:spcBef>
                <a:spcPts val="0"/>
              </a:spcBef>
              <a:spcAft>
                <a:spcPts val="800"/>
              </a:spcAft>
            </a:pPr>
            <a:endParaRPr lang="en-US" sz="3200" dirty="0">
              <a:effectLst/>
              <a:latin typeface="Times New Roman" panose="02020603050405020304" pitchFamily="18" charset="0"/>
              <a:ea typeface="Times New Roman" panose="02020603050405020304" pitchFamily="18" charset="0"/>
            </a:endParaRPr>
          </a:p>
          <a:p>
            <a:pPr marL="457200" marR="0" indent="-457200">
              <a:spcBef>
                <a:spcPts val="0"/>
              </a:spcBef>
              <a:spcAft>
                <a:spcPts val="800"/>
              </a:spcAft>
              <a:buFont typeface="Wingdings" panose="05000000000000000000" pitchFamily="2" charset="2"/>
              <a:buChar char="q"/>
            </a:pPr>
            <a:r>
              <a:rPr lang="en-US" sz="3200" dirty="0">
                <a:effectLst/>
                <a:latin typeface="Times New Roman" panose="02020603050405020304" pitchFamily="18" charset="0"/>
                <a:ea typeface="Times New Roman" panose="02020603050405020304" pitchFamily="18" charset="0"/>
              </a:rPr>
              <a:t>Research has also found that exercise is </a:t>
            </a:r>
            <a:r>
              <a:rPr lang="en-US" sz="3200" dirty="0">
                <a:latin typeface="Times New Roman" panose="02020603050405020304" pitchFamily="18" charset="0"/>
                <a:ea typeface="Times New Roman" panose="02020603050405020304" pitchFamily="18" charset="0"/>
              </a:rPr>
              <a:t>associated</a:t>
            </a:r>
            <a:r>
              <a:rPr lang="en-US" sz="3200" dirty="0">
                <a:effectLst/>
                <a:latin typeface="Times New Roman" panose="02020603050405020304" pitchFamily="18" charset="0"/>
                <a:ea typeface="Times New Roman" panose="02020603050405020304" pitchFamily="18" charset="0"/>
              </a:rPr>
              <a:t> with overall lower levels of stress, and mental health consequences. </a:t>
            </a:r>
            <a:r>
              <a:rPr lang="en-US" sz="3200" baseline="30000" dirty="0">
                <a:effectLst/>
                <a:latin typeface="Calibri" panose="020F0502020204030204" pitchFamily="34" charset="0"/>
                <a:ea typeface="Calibri" panose="020F0502020204030204" pitchFamily="34" charset="0"/>
                <a:cs typeface="Times New Roman" panose="02020603050405020304" pitchFamily="18" charset="0"/>
              </a:rPr>
              <a:t>2-3</a:t>
            </a:r>
          </a:p>
          <a:p>
            <a:pPr marR="0">
              <a:spcBef>
                <a:spcPts val="0"/>
              </a:spcBef>
              <a:spcAft>
                <a:spcPts val="800"/>
              </a:spcAft>
            </a:pPr>
            <a:endParaRPr lang="en-US" sz="3200" dirty="0">
              <a:effectLst/>
              <a:latin typeface="Times New Roman" panose="02020603050405020304" pitchFamily="18" charset="0"/>
              <a:ea typeface="Times New Roman" panose="02020603050405020304" pitchFamily="18" charset="0"/>
            </a:endParaRPr>
          </a:p>
          <a:p>
            <a:pPr marL="457200" marR="0" indent="-457200">
              <a:spcBef>
                <a:spcPts val="0"/>
              </a:spcBef>
              <a:spcAft>
                <a:spcPts val="800"/>
              </a:spcAft>
              <a:buFont typeface="Wingdings" panose="05000000000000000000" pitchFamily="2" charset="2"/>
              <a:buChar char="q"/>
            </a:pPr>
            <a:r>
              <a:rPr lang="en-US" sz="3200" dirty="0">
                <a:effectLst/>
                <a:latin typeface="Times New Roman" panose="02020603050405020304" pitchFamily="18" charset="0"/>
                <a:ea typeface="Times New Roman" panose="02020603050405020304" pitchFamily="18" charset="0"/>
              </a:rPr>
              <a:t>Developing </a:t>
            </a:r>
            <a:r>
              <a:rPr lang="en-US" sz="3200" dirty="0">
                <a:latin typeface="Times New Roman" panose="02020603050405020304" pitchFamily="18" charset="0"/>
                <a:ea typeface="Times New Roman" panose="02020603050405020304" pitchFamily="18" charset="0"/>
              </a:rPr>
              <a:t>exercise</a:t>
            </a:r>
            <a:r>
              <a:rPr lang="en-US" sz="3200" dirty="0">
                <a:effectLst/>
                <a:latin typeface="Times New Roman" panose="02020603050405020304" pitchFamily="18" charset="0"/>
                <a:ea typeface="Times New Roman" panose="02020603050405020304" pitchFamily="18" charset="0"/>
              </a:rPr>
              <a:t> habits during an individual’s college years can promote future physical activity, overall wellness, and help prevent the development anxiety and depression into adulthood. </a:t>
            </a:r>
            <a:r>
              <a:rPr lang="en-US" sz="3200" baseline="30000" dirty="0">
                <a:effectLst/>
                <a:latin typeface="Calibri" panose="020F0502020204030204" pitchFamily="34" charset="0"/>
                <a:ea typeface="Calibri" panose="020F0502020204030204" pitchFamily="34" charset="0"/>
                <a:cs typeface="Times New Roman" panose="02020603050405020304" pitchFamily="18" charset="0"/>
              </a:rPr>
              <a:t>4-5</a:t>
            </a:r>
          </a:p>
          <a:p>
            <a:pPr marR="0">
              <a:spcBef>
                <a:spcPts val="0"/>
              </a:spcBef>
              <a:spcAft>
                <a:spcPts val="800"/>
              </a:spcAft>
            </a:pPr>
            <a:endParaRPr lang="en-US" sz="3200" dirty="0">
              <a:effectLst/>
              <a:latin typeface="Times New Roman" panose="02020603050405020304" pitchFamily="18" charset="0"/>
              <a:ea typeface="Times New Roman" panose="02020603050405020304" pitchFamily="18" charset="0"/>
            </a:endParaRPr>
          </a:p>
          <a:p>
            <a:pPr marL="457200" marR="0" indent="-457200">
              <a:spcBef>
                <a:spcPts val="0"/>
              </a:spcBef>
              <a:spcAft>
                <a:spcPts val="800"/>
              </a:spcAft>
              <a:buFont typeface="Wingdings" panose="05000000000000000000" pitchFamily="2" charset="2"/>
              <a:buChar char="q"/>
            </a:pPr>
            <a:r>
              <a:rPr lang="en-US" sz="3200" dirty="0">
                <a:effectLst/>
                <a:latin typeface="Times New Roman" panose="02020603050405020304" pitchFamily="18" charset="0"/>
                <a:ea typeface="Times New Roman" panose="02020603050405020304" pitchFamily="18" charset="0"/>
              </a:rPr>
              <a:t>There is strong evidence </a:t>
            </a:r>
            <a:r>
              <a:rPr lang="en-US" sz="3200" dirty="0">
                <a:latin typeface="Times New Roman" panose="02020603050405020304" pitchFamily="18" charset="0"/>
                <a:ea typeface="Times New Roman" panose="02020603050405020304" pitchFamily="18" charset="0"/>
              </a:rPr>
              <a:t>that exercise has</a:t>
            </a:r>
            <a:r>
              <a:rPr lang="en-US" sz="3200" dirty="0">
                <a:effectLst/>
                <a:latin typeface="Times New Roman" panose="02020603050405020304" pitchFamily="18" charset="0"/>
                <a:ea typeface="Times New Roman" panose="02020603050405020304" pitchFamily="18" charset="0"/>
              </a:rPr>
              <a:t> a protective effect </a:t>
            </a:r>
            <a:r>
              <a:rPr lang="en-US" sz="3200" dirty="0">
                <a:latin typeface="Times New Roman" panose="02020603050405020304" pitchFamily="18" charset="0"/>
                <a:ea typeface="Times New Roman" panose="02020603050405020304" pitchFamily="18" charset="0"/>
              </a:rPr>
              <a:t>in reducing </a:t>
            </a:r>
            <a:r>
              <a:rPr lang="en-US" sz="3200" dirty="0">
                <a:effectLst/>
                <a:latin typeface="Times New Roman" panose="02020603050405020304" pitchFamily="18" charset="0"/>
                <a:ea typeface="Times New Roman" panose="02020603050405020304" pitchFamily="18" charset="0"/>
              </a:rPr>
              <a:t>stress and depression, however findings are varied and inconsistent regarding frequency of exercise (FE) or duration of exercise. </a:t>
            </a:r>
            <a:r>
              <a:rPr lang="en-US" sz="3200" baseline="30000" dirty="0">
                <a:effectLst/>
                <a:latin typeface="Calibri" panose="020F0502020204030204" pitchFamily="34" charset="0"/>
                <a:ea typeface="Calibri" panose="020F0502020204030204" pitchFamily="34" charset="0"/>
                <a:cs typeface="Times New Roman" panose="02020603050405020304" pitchFamily="18" charset="0"/>
              </a:rPr>
              <a:t>1-3</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R="0">
              <a:spcBef>
                <a:spcPts val="0"/>
              </a:spcBef>
              <a:spcAft>
                <a:spcPts val="0"/>
              </a:spcAft>
              <a:buClr>
                <a:schemeClr val="tx1"/>
              </a:buClr>
            </a:pPr>
            <a:endParaRPr lang="en-US" sz="3300" dirty="0">
              <a:effectLst/>
              <a:latin typeface="Times New Roman" panose="02020603050405020304" pitchFamily="18" charset="0"/>
              <a:ea typeface="Times New Roman" panose="02020603050405020304" pitchFamily="18" charset="0"/>
            </a:endParaRPr>
          </a:p>
        </p:txBody>
      </p:sp>
      <p:pic>
        <p:nvPicPr>
          <p:cNvPr id="11" name="Picture 10">
            <a:extLst>
              <a:ext uri="{FF2B5EF4-FFF2-40B4-BE49-F238E27FC236}">
                <a16:creationId xmlns:a16="http://schemas.microsoft.com/office/drawing/2014/main" id="{EDF3C57E-032B-42A9-A9E2-5587BDD77599}"/>
              </a:ext>
            </a:extLst>
          </p:cNvPr>
          <p:cNvPicPr>
            <a:picLocks noChangeAspect="1"/>
          </p:cNvPicPr>
          <p:nvPr/>
        </p:nvPicPr>
        <p:blipFill>
          <a:blip r:embed="rId69"/>
          <a:stretch>
            <a:fillRect/>
          </a:stretch>
        </p:blipFill>
        <p:spPr>
          <a:xfrm>
            <a:off x="10640221" y="6075232"/>
            <a:ext cx="23065579" cy="13130346"/>
          </a:xfrm>
          <a:prstGeom prst="rect">
            <a:avLst/>
          </a:prstGeom>
        </p:spPr>
      </p:pic>
      <p:pic>
        <p:nvPicPr>
          <p:cNvPr id="16" name="Picture 15">
            <a:extLst>
              <a:ext uri="{FF2B5EF4-FFF2-40B4-BE49-F238E27FC236}">
                <a16:creationId xmlns:a16="http://schemas.microsoft.com/office/drawing/2014/main" id="{A0E575D3-65AF-4CA3-8305-7B9CA1296526}"/>
              </a:ext>
            </a:extLst>
          </p:cNvPr>
          <p:cNvPicPr>
            <a:picLocks noChangeAspect="1"/>
          </p:cNvPicPr>
          <p:nvPr/>
        </p:nvPicPr>
        <p:blipFill>
          <a:blip r:embed="rId70"/>
          <a:stretch>
            <a:fillRect/>
          </a:stretch>
        </p:blipFill>
        <p:spPr>
          <a:xfrm>
            <a:off x="10719952" y="18719801"/>
            <a:ext cx="22985848" cy="14198600"/>
          </a:xfrm>
          <a:prstGeom prst="rect">
            <a:avLst/>
          </a:prstGeom>
        </p:spPr>
      </p:pic>
      <p:grpSp>
        <p:nvGrpSpPr>
          <p:cNvPr id="117" name="Group 116">
            <a:extLst>
              <a:ext uri="{FF2B5EF4-FFF2-40B4-BE49-F238E27FC236}">
                <a16:creationId xmlns:a16="http://schemas.microsoft.com/office/drawing/2014/main" id="{ED478DA7-F93B-48B9-AD1B-081BEF28B92F}"/>
              </a:ext>
            </a:extLst>
          </p:cNvPr>
          <p:cNvGrpSpPr/>
          <p:nvPr/>
        </p:nvGrpSpPr>
        <p:grpSpPr>
          <a:xfrm>
            <a:off x="18381360" y="7342680"/>
            <a:ext cx="3774240" cy="387360"/>
            <a:chOff x="18381360" y="7342680"/>
            <a:chExt cx="3774240" cy="387360"/>
          </a:xfrm>
        </p:grpSpPr>
        <mc:AlternateContent xmlns:mc="http://schemas.openxmlformats.org/markup-compatibility/2006" xmlns:p14="http://schemas.microsoft.com/office/powerpoint/2010/main">
          <mc:Choice Requires="p14">
            <p:contentPart p14:bwMode="auto" r:id="rId71">
              <p14:nvContentPartPr>
                <p14:cNvPr id="106" name="Ink 105">
                  <a:extLst>
                    <a:ext uri="{FF2B5EF4-FFF2-40B4-BE49-F238E27FC236}">
                      <a16:creationId xmlns:a16="http://schemas.microsoft.com/office/drawing/2014/main" id="{1CF25CF3-01AB-4081-84F5-EF8424509F6E}"/>
                    </a:ext>
                  </a:extLst>
                </p14:cNvPr>
                <p14:cNvContentPartPr/>
                <p14:nvPr/>
              </p14:nvContentPartPr>
              <p14:xfrm>
                <a:off x="18381360" y="7729680"/>
                <a:ext cx="360" cy="360"/>
              </p14:xfrm>
            </p:contentPart>
          </mc:Choice>
          <mc:Fallback xmlns="">
            <p:pic>
              <p:nvPicPr>
                <p:cNvPr id="106" name="Ink 105">
                  <a:extLst>
                    <a:ext uri="{FF2B5EF4-FFF2-40B4-BE49-F238E27FC236}">
                      <a16:creationId xmlns:a16="http://schemas.microsoft.com/office/drawing/2014/main" id="{1CF25CF3-01AB-4081-84F5-EF8424509F6E}"/>
                    </a:ext>
                  </a:extLst>
                </p:cNvPr>
                <p:cNvPicPr/>
                <p:nvPr/>
              </p:nvPicPr>
              <p:blipFill>
                <a:blip r:embed="rId72"/>
                <a:stretch>
                  <a:fillRect/>
                </a:stretch>
              </p:blipFill>
              <p:spPr>
                <a:xfrm>
                  <a:off x="18318720" y="766704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73">
              <p14:nvContentPartPr>
                <p14:cNvPr id="107" name="Ink 106">
                  <a:extLst>
                    <a:ext uri="{FF2B5EF4-FFF2-40B4-BE49-F238E27FC236}">
                      <a16:creationId xmlns:a16="http://schemas.microsoft.com/office/drawing/2014/main" id="{17197B6F-7942-4B5A-BDED-116151E23345}"/>
                    </a:ext>
                  </a:extLst>
                </p14:cNvPr>
                <p14:cNvContentPartPr/>
                <p14:nvPr/>
              </p14:nvContentPartPr>
              <p14:xfrm>
                <a:off x="18843960" y="7438800"/>
                <a:ext cx="2945880" cy="101520"/>
              </p14:xfrm>
            </p:contentPart>
          </mc:Choice>
          <mc:Fallback xmlns="">
            <p:pic>
              <p:nvPicPr>
                <p:cNvPr id="107" name="Ink 106">
                  <a:extLst>
                    <a:ext uri="{FF2B5EF4-FFF2-40B4-BE49-F238E27FC236}">
                      <a16:creationId xmlns:a16="http://schemas.microsoft.com/office/drawing/2014/main" id="{17197B6F-7942-4B5A-BDED-116151E23345}"/>
                    </a:ext>
                  </a:extLst>
                </p:cNvPr>
                <p:cNvPicPr/>
                <p:nvPr/>
              </p:nvPicPr>
              <p:blipFill>
                <a:blip r:embed="rId74"/>
                <a:stretch>
                  <a:fillRect/>
                </a:stretch>
              </p:blipFill>
              <p:spPr>
                <a:xfrm>
                  <a:off x="18781320" y="7376160"/>
                  <a:ext cx="3071520" cy="227160"/>
                </a:xfrm>
                <a:prstGeom prst="rect">
                  <a:avLst/>
                </a:prstGeom>
              </p:spPr>
            </p:pic>
          </mc:Fallback>
        </mc:AlternateContent>
        <mc:AlternateContent xmlns:mc="http://schemas.openxmlformats.org/markup-compatibility/2006" xmlns:p14="http://schemas.microsoft.com/office/powerpoint/2010/main">
          <mc:Choice Requires="p14">
            <p:contentPart p14:bwMode="auto" r:id="rId75">
              <p14:nvContentPartPr>
                <p14:cNvPr id="108" name="Ink 107">
                  <a:extLst>
                    <a:ext uri="{FF2B5EF4-FFF2-40B4-BE49-F238E27FC236}">
                      <a16:creationId xmlns:a16="http://schemas.microsoft.com/office/drawing/2014/main" id="{A87D63A4-AF9D-4AAA-9032-11246473E816}"/>
                    </a:ext>
                  </a:extLst>
                </p14:cNvPr>
                <p14:cNvContentPartPr/>
                <p14:nvPr/>
              </p14:nvContentPartPr>
              <p14:xfrm>
                <a:off x="18777720" y="7539600"/>
                <a:ext cx="2950560" cy="189360"/>
              </p14:xfrm>
            </p:contentPart>
          </mc:Choice>
          <mc:Fallback xmlns="">
            <p:pic>
              <p:nvPicPr>
                <p:cNvPr id="108" name="Ink 107">
                  <a:extLst>
                    <a:ext uri="{FF2B5EF4-FFF2-40B4-BE49-F238E27FC236}">
                      <a16:creationId xmlns:a16="http://schemas.microsoft.com/office/drawing/2014/main" id="{A87D63A4-AF9D-4AAA-9032-11246473E816}"/>
                    </a:ext>
                  </a:extLst>
                </p:cNvPr>
                <p:cNvPicPr/>
                <p:nvPr/>
              </p:nvPicPr>
              <p:blipFill>
                <a:blip r:embed="rId76"/>
                <a:stretch>
                  <a:fillRect/>
                </a:stretch>
              </p:blipFill>
              <p:spPr>
                <a:xfrm>
                  <a:off x="18715080" y="7476960"/>
                  <a:ext cx="3076200" cy="315000"/>
                </a:xfrm>
                <a:prstGeom prst="rect">
                  <a:avLst/>
                </a:prstGeom>
              </p:spPr>
            </p:pic>
          </mc:Fallback>
        </mc:AlternateContent>
        <mc:AlternateContent xmlns:mc="http://schemas.openxmlformats.org/markup-compatibility/2006" xmlns:p14="http://schemas.microsoft.com/office/powerpoint/2010/main">
          <mc:Choice Requires="p14">
            <p:contentPart p14:bwMode="auto" r:id="rId77">
              <p14:nvContentPartPr>
                <p14:cNvPr id="110" name="Ink 109">
                  <a:extLst>
                    <a:ext uri="{FF2B5EF4-FFF2-40B4-BE49-F238E27FC236}">
                      <a16:creationId xmlns:a16="http://schemas.microsoft.com/office/drawing/2014/main" id="{5165686B-5518-452F-B279-7FEED1486FC7}"/>
                    </a:ext>
                  </a:extLst>
                </p14:cNvPr>
                <p14:cNvContentPartPr/>
                <p14:nvPr/>
              </p14:nvContentPartPr>
              <p14:xfrm>
                <a:off x="19945200" y="7525200"/>
                <a:ext cx="2004480" cy="96120"/>
              </p14:xfrm>
            </p:contentPart>
          </mc:Choice>
          <mc:Fallback xmlns="">
            <p:pic>
              <p:nvPicPr>
                <p:cNvPr id="110" name="Ink 109">
                  <a:extLst>
                    <a:ext uri="{FF2B5EF4-FFF2-40B4-BE49-F238E27FC236}">
                      <a16:creationId xmlns:a16="http://schemas.microsoft.com/office/drawing/2014/main" id="{5165686B-5518-452F-B279-7FEED1486FC7}"/>
                    </a:ext>
                  </a:extLst>
                </p:cNvPr>
                <p:cNvPicPr/>
                <p:nvPr/>
              </p:nvPicPr>
              <p:blipFill>
                <a:blip r:embed="rId78"/>
                <a:stretch>
                  <a:fillRect/>
                </a:stretch>
              </p:blipFill>
              <p:spPr>
                <a:xfrm>
                  <a:off x="19882560" y="7462560"/>
                  <a:ext cx="2130120" cy="221760"/>
                </a:xfrm>
                <a:prstGeom prst="rect">
                  <a:avLst/>
                </a:prstGeom>
              </p:spPr>
            </p:pic>
          </mc:Fallback>
        </mc:AlternateContent>
        <mc:AlternateContent xmlns:mc="http://schemas.openxmlformats.org/markup-compatibility/2006" xmlns:p14="http://schemas.microsoft.com/office/powerpoint/2010/main">
          <mc:Choice Requires="p14">
            <p:contentPart p14:bwMode="auto" r:id="rId79">
              <p14:nvContentPartPr>
                <p14:cNvPr id="111" name="Ink 110">
                  <a:extLst>
                    <a:ext uri="{FF2B5EF4-FFF2-40B4-BE49-F238E27FC236}">
                      <a16:creationId xmlns:a16="http://schemas.microsoft.com/office/drawing/2014/main" id="{150196BF-6B90-434A-A9B5-4669BFB892A7}"/>
                    </a:ext>
                  </a:extLst>
                </p14:cNvPr>
                <p14:cNvContentPartPr/>
                <p14:nvPr/>
              </p14:nvContentPartPr>
              <p14:xfrm>
                <a:off x="18918840" y="7429440"/>
                <a:ext cx="3236760" cy="50040"/>
              </p14:xfrm>
            </p:contentPart>
          </mc:Choice>
          <mc:Fallback xmlns="">
            <p:pic>
              <p:nvPicPr>
                <p:cNvPr id="111" name="Ink 110">
                  <a:extLst>
                    <a:ext uri="{FF2B5EF4-FFF2-40B4-BE49-F238E27FC236}">
                      <a16:creationId xmlns:a16="http://schemas.microsoft.com/office/drawing/2014/main" id="{150196BF-6B90-434A-A9B5-4669BFB892A7}"/>
                    </a:ext>
                  </a:extLst>
                </p:cNvPr>
                <p:cNvPicPr/>
                <p:nvPr/>
              </p:nvPicPr>
              <p:blipFill>
                <a:blip r:embed="rId80"/>
                <a:stretch>
                  <a:fillRect/>
                </a:stretch>
              </p:blipFill>
              <p:spPr>
                <a:xfrm>
                  <a:off x="18856200" y="7366800"/>
                  <a:ext cx="3362400" cy="175680"/>
                </a:xfrm>
                <a:prstGeom prst="rect">
                  <a:avLst/>
                </a:prstGeom>
              </p:spPr>
            </p:pic>
          </mc:Fallback>
        </mc:AlternateContent>
        <mc:AlternateContent xmlns:mc="http://schemas.openxmlformats.org/markup-compatibility/2006" xmlns:p14="http://schemas.microsoft.com/office/powerpoint/2010/main">
          <mc:Choice Requires="p14">
            <p:contentPart p14:bwMode="auto" r:id="rId81">
              <p14:nvContentPartPr>
                <p14:cNvPr id="113" name="Ink 112">
                  <a:extLst>
                    <a:ext uri="{FF2B5EF4-FFF2-40B4-BE49-F238E27FC236}">
                      <a16:creationId xmlns:a16="http://schemas.microsoft.com/office/drawing/2014/main" id="{5AFCEFDA-B2FC-4529-B2D3-0EE9DC17CE2A}"/>
                    </a:ext>
                  </a:extLst>
                </p14:cNvPr>
                <p14:cNvContentPartPr/>
                <p14:nvPr/>
              </p14:nvContentPartPr>
              <p14:xfrm>
                <a:off x="18929640" y="7372560"/>
                <a:ext cx="2873880" cy="65880"/>
              </p14:xfrm>
            </p:contentPart>
          </mc:Choice>
          <mc:Fallback xmlns="">
            <p:pic>
              <p:nvPicPr>
                <p:cNvPr id="113" name="Ink 112">
                  <a:extLst>
                    <a:ext uri="{FF2B5EF4-FFF2-40B4-BE49-F238E27FC236}">
                      <a16:creationId xmlns:a16="http://schemas.microsoft.com/office/drawing/2014/main" id="{5AFCEFDA-B2FC-4529-B2D3-0EE9DC17CE2A}"/>
                    </a:ext>
                  </a:extLst>
                </p:cNvPr>
                <p:cNvPicPr/>
                <p:nvPr/>
              </p:nvPicPr>
              <p:blipFill>
                <a:blip r:embed="rId82"/>
                <a:stretch>
                  <a:fillRect/>
                </a:stretch>
              </p:blipFill>
              <p:spPr>
                <a:xfrm>
                  <a:off x="18866640" y="7309560"/>
                  <a:ext cx="2999520" cy="191520"/>
                </a:xfrm>
                <a:prstGeom prst="rect">
                  <a:avLst/>
                </a:prstGeom>
              </p:spPr>
            </p:pic>
          </mc:Fallback>
        </mc:AlternateContent>
        <mc:AlternateContent xmlns:mc="http://schemas.openxmlformats.org/markup-compatibility/2006" xmlns:p14="http://schemas.microsoft.com/office/powerpoint/2010/main">
          <mc:Choice Requires="p14">
            <p:contentPart p14:bwMode="auto" r:id="rId83">
              <p14:nvContentPartPr>
                <p14:cNvPr id="114" name="Ink 113">
                  <a:extLst>
                    <a:ext uri="{FF2B5EF4-FFF2-40B4-BE49-F238E27FC236}">
                      <a16:creationId xmlns:a16="http://schemas.microsoft.com/office/drawing/2014/main" id="{E1EC0DD3-603A-4FB0-8702-2819196282FA}"/>
                    </a:ext>
                  </a:extLst>
                </p14:cNvPr>
                <p14:cNvContentPartPr/>
                <p14:nvPr/>
              </p14:nvContentPartPr>
              <p14:xfrm>
                <a:off x="18739200" y="7342680"/>
                <a:ext cx="2903040" cy="121680"/>
              </p14:xfrm>
            </p:contentPart>
          </mc:Choice>
          <mc:Fallback xmlns="">
            <p:pic>
              <p:nvPicPr>
                <p:cNvPr id="114" name="Ink 113">
                  <a:extLst>
                    <a:ext uri="{FF2B5EF4-FFF2-40B4-BE49-F238E27FC236}">
                      <a16:creationId xmlns:a16="http://schemas.microsoft.com/office/drawing/2014/main" id="{E1EC0DD3-603A-4FB0-8702-2819196282FA}"/>
                    </a:ext>
                  </a:extLst>
                </p:cNvPr>
                <p:cNvPicPr/>
                <p:nvPr/>
              </p:nvPicPr>
              <p:blipFill>
                <a:blip r:embed="rId84"/>
                <a:stretch>
                  <a:fillRect/>
                </a:stretch>
              </p:blipFill>
              <p:spPr>
                <a:xfrm>
                  <a:off x="18676200" y="7279680"/>
                  <a:ext cx="3028680" cy="247320"/>
                </a:xfrm>
                <a:prstGeom prst="rect">
                  <a:avLst/>
                </a:prstGeom>
              </p:spPr>
            </p:pic>
          </mc:Fallback>
        </mc:AlternateContent>
        <mc:AlternateContent xmlns:mc="http://schemas.openxmlformats.org/markup-compatibility/2006" xmlns:p14="http://schemas.microsoft.com/office/powerpoint/2010/main">
          <mc:Choice Requires="p14">
            <p:contentPart p14:bwMode="auto" r:id="rId85">
              <p14:nvContentPartPr>
                <p14:cNvPr id="116" name="Ink 115">
                  <a:extLst>
                    <a:ext uri="{FF2B5EF4-FFF2-40B4-BE49-F238E27FC236}">
                      <a16:creationId xmlns:a16="http://schemas.microsoft.com/office/drawing/2014/main" id="{AA28B4A0-A194-4BDE-BBF2-CB6D59E96BB3}"/>
                    </a:ext>
                  </a:extLst>
                </p14:cNvPr>
                <p14:cNvContentPartPr/>
                <p14:nvPr/>
              </p14:nvContentPartPr>
              <p14:xfrm>
                <a:off x="19078680" y="7356000"/>
                <a:ext cx="756720" cy="52200"/>
              </p14:xfrm>
            </p:contentPart>
          </mc:Choice>
          <mc:Fallback xmlns="">
            <p:pic>
              <p:nvPicPr>
                <p:cNvPr id="116" name="Ink 115">
                  <a:extLst>
                    <a:ext uri="{FF2B5EF4-FFF2-40B4-BE49-F238E27FC236}">
                      <a16:creationId xmlns:a16="http://schemas.microsoft.com/office/drawing/2014/main" id="{AA28B4A0-A194-4BDE-BBF2-CB6D59E96BB3}"/>
                    </a:ext>
                  </a:extLst>
                </p:cNvPr>
                <p:cNvPicPr/>
                <p:nvPr/>
              </p:nvPicPr>
              <p:blipFill>
                <a:blip r:embed="rId86"/>
                <a:stretch>
                  <a:fillRect/>
                </a:stretch>
              </p:blipFill>
              <p:spPr>
                <a:xfrm>
                  <a:off x="19016040" y="7293000"/>
                  <a:ext cx="882360" cy="1778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87">
            <p14:nvContentPartPr>
              <p14:cNvPr id="118" name="Ink 117">
                <a:extLst>
                  <a:ext uri="{FF2B5EF4-FFF2-40B4-BE49-F238E27FC236}">
                    <a16:creationId xmlns:a16="http://schemas.microsoft.com/office/drawing/2014/main" id="{754B14BF-08A0-4428-9037-58C18401D498}"/>
                  </a:ext>
                </a:extLst>
              </p14:cNvPr>
              <p14:cNvContentPartPr/>
              <p14:nvPr/>
            </p14:nvContentPartPr>
            <p14:xfrm>
              <a:off x="29565120" y="7650120"/>
              <a:ext cx="360" cy="360"/>
            </p14:xfrm>
          </p:contentPart>
        </mc:Choice>
        <mc:Fallback xmlns="">
          <p:pic>
            <p:nvPicPr>
              <p:cNvPr id="118" name="Ink 117">
                <a:extLst>
                  <a:ext uri="{FF2B5EF4-FFF2-40B4-BE49-F238E27FC236}">
                    <a16:creationId xmlns:a16="http://schemas.microsoft.com/office/drawing/2014/main" id="{754B14BF-08A0-4428-9037-58C18401D498}"/>
                  </a:ext>
                </a:extLst>
              </p:cNvPr>
              <p:cNvPicPr/>
              <p:nvPr/>
            </p:nvPicPr>
            <p:blipFill>
              <a:blip r:embed="rId88"/>
              <a:stretch>
                <a:fillRect/>
              </a:stretch>
            </p:blipFill>
            <p:spPr>
              <a:xfrm>
                <a:off x="29502480" y="7587480"/>
                <a:ext cx="126000" cy="126000"/>
              </a:xfrm>
              <a:prstGeom prst="rect">
                <a:avLst/>
              </a:prstGeom>
            </p:spPr>
          </p:pic>
        </mc:Fallback>
      </mc:AlternateContent>
      <p:grpSp>
        <p:nvGrpSpPr>
          <p:cNvPr id="121" name="Group 120">
            <a:extLst>
              <a:ext uri="{FF2B5EF4-FFF2-40B4-BE49-F238E27FC236}">
                <a16:creationId xmlns:a16="http://schemas.microsoft.com/office/drawing/2014/main" id="{2E6DFC51-AE06-4172-92CB-1E3C9CAADDDD}"/>
              </a:ext>
            </a:extLst>
          </p:cNvPr>
          <p:cNvGrpSpPr/>
          <p:nvPr/>
        </p:nvGrpSpPr>
        <p:grpSpPr>
          <a:xfrm>
            <a:off x="29488800" y="7619160"/>
            <a:ext cx="183600" cy="31320"/>
            <a:chOff x="29488800" y="7619160"/>
            <a:chExt cx="183600" cy="31320"/>
          </a:xfrm>
        </p:grpSpPr>
        <mc:AlternateContent xmlns:mc="http://schemas.openxmlformats.org/markup-compatibility/2006" xmlns:p14="http://schemas.microsoft.com/office/powerpoint/2010/main">
          <mc:Choice Requires="p14">
            <p:contentPart p14:bwMode="auto" r:id="rId89">
              <p14:nvContentPartPr>
                <p14:cNvPr id="119" name="Ink 118">
                  <a:extLst>
                    <a:ext uri="{FF2B5EF4-FFF2-40B4-BE49-F238E27FC236}">
                      <a16:creationId xmlns:a16="http://schemas.microsoft.com/office/drawing/2014/main" id="{32FE411D-858D-490E-89BD-F6E03A232825}"/>
                    </a:ext>
                  </a:extLst>
                </p14:cNvPr>
                <p14:cNvContentPartPr/>
                <p14:nvPr/>
              </p14:nvContentPartPr>
              <p14:xfrm>
                <a:off x="29672040" y="7619160"/>
                <a:ext cx="360" cy="360"/>
              </p14:xfrm>
            </p:contentPart>
          </mc:Choice>
          <mc:Fallback xmlns="">
            <p:pic>
              <p:nvPicPr>
                <p:cNvPr id="119" name="Ink 118">
                  <a:extLst>
                    <a:ext uri="{FF2B5EF4-FFF2-40B4-BE49-F238E27FC236}">
                      <a16:creationId xmlns:a16="http://schemas.microsoft.com/office/drawing/2014/main" id="{32FE411D-858D-490E-89BD-F6E03A232825}"/>
                    </a:ext>
                  </a:extLst>
                </p:cNvPr>
                <p:cNvPicPr/>
                <p:nvPr/>
              </p:nvPicPr>
              <p:blipFill>
                <a:blip r:embed="rId72"/>
                <a:stretch>
                  <a:fillRect/>
                </a:stretch>
              </p:blipFill>
              <p:spPr>
                <a:xfrm>
                  <a:off x="29609040" y="755652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90">
              <p14:nvContentPartPr>
                <p14:cNvPr id="120" name="Ink 119">
                  <a:extLst>
                    <a:ext uri="{FF2B5EF4-FFF2-40B4-BE49-F238E27FC236}">
                      <a16:creationId xmlns:a16="http://schemas.microsoft.com/office/drawing/2014/main" id="{74D47EDB-9FF8-40E2-A43A-686619D210B5}"/>
                    </a:ext>
                  </a:extLst>
                </p14:cNvPr>
                <p14:cNvContentPartPr/>
                <p14:nvPr/>
              </p14:nvContentPartPr>
              <p14:xfrm>
                <a:off x="29488800" y="7650120"/>
                <a:ext cx="360" cy="360"/>
              </p14:xfrm>
            </p:contentPart>
          </mc:Choice>
          <mc:Fallback xmlns="">
            <p:pic>
              <p:nvPicPr>
                <p:cNvPr id="120" name="Ink 119">
                  <a:extLst>
                    <a:ext uri="{FF2B5EF4-FFF2-40B4-BE49-F238E27FC236}">
                      <a16:creationId xmlns:a16="http://schemas.microsoft.com/office/drawing/2014/main" id="{74D47EDB-9FF8-40E2-A43A-686619D210B5}"/>
                    </a:ext>
                  </a:extLst>
                </p:cNvPr>
                <p:cNvPicPr/>
                <p:nvPr/>
              </p:nvPicPr>
              <p:blipFill>
                <a:blip r:embed="rId88"/>
                <a:stretch>
                  <a:fillRect/>
                </a:stretch>
              </p:blipFill>
              <p:spPr>
                <a:xfrm>
                  <a:off x="29426160" y="7587480"/>
                  <a:ext cx="126000" cy="126000"/>
                </a:xfrm>
                <a:prstGeom prst="rect">
                  <a:avLst/>
                </a:prstGeom>
              </p:spPr>
            </p:pic>
          </mc:Fallback>
        </mc:AlternateContent>
      </p:grpSp>
      <p:grpSp>
        <p:nvGrpSpPr>
          <p:cNvPr id="132" name="Group 131">
            <a:extLst>
              <a:ext uri="{FF2B5EF4-FFF2-40B4-BE49-F238E27FC236}">
                <a16:creationId xmlns:a16="http://schemas.microsoft.com/office/drawing/2014/main" id="{C496C203-FD2A-4F57-9479-AAF2BD181B9A}"/>
              </a:ext>
            </a:extLst>
          </p:cNvPr>
          <p:cNvGrpSpPr/>
          <p:nvPr/>
        </p:nvGrpSpPr>
        <p:grpSpPr>
          <a:xfrm>
            <a:off x="19156440" y="19931880"/>
            <a:ext cx="2454120" cy="459000"/>
            <a:chOff x="19156440" y="19931880"/>
            <a:chExt cx="2454120" cy="459000"/>
          </a:xfrm>
        </p:grpSpPr>
        <mc:AlternateContent xmlns:mc="http://schemas.openxmlformats.org/markup-compatibility/2006" xmlns:p14="http://schemas.microsoft.com/office/powerpoint/2010/main">
          <mc:Choice Requires="p14">
            <p:contentPart p14:bwMode="auto" r:id="rId91">
              <p14:nvContentPartPr>
                <p14:cNvPr id="122" name="Ink 121">
                  <a:extLst>
                    <a:ext uri="{FF2B5EF4-FFF2-40B4-BE49-F238E27FC236}">
                      <a16:creationId xmlns:a16="http://schemas.microsoft.com/office/drawing/2014/main" id="{E123DB32-EA68-4064-B309-23982A9AF3B3}"/>
                    </a:ext>
                  </a:extLst>
                </p14:cNvPr>
                <p14:cNvContentPartPr/>
                <p14:nvPr/>
              </p14:nvContentPartPr>
              <p14:xfrm>
                <a:off x="19201800" y="20191800"/>
                <a:ext cx="2194560" cy="51120"/>
              </p14:xfrm>
            </p:contentPart>
          </mc:Choice>
          <mc:Fallback xmlns="">
            <p:pic>
              <p:nvPicPr>
                <p:cNvPr id="122" name="Ink 121">
                  <a:extLst>
                    <a:ext uri="{FF2B5EF4-FFF2-40B4-BE49-F238E27FC236}">
                      <a16:creationId xmlns:a16="http://schemas.microsoft.com/office/drawing/2014/main" id="{E123DB32-EA68-4064-B309-23982A9AF3B3}"/>
                    </a:ext>
                  </a:extLst>
                </p:cNvPr>
                <p:cNvPicPr/>
                <p:nvPr/>
              </p:nvPicPr>
              <p:blipFill>
                <a:blip r:embed="rId92"/>
                <a:stretch>
                  <a:fillRect/>
                </a:stretch>
              </p:blipFill>
              <p:spPr>
                <a:xfrm>
                  <a:off x="19138800" y="20128800"/>
                  <a:ext cx="2320200" cy="176760"/>
                </a:xfrm>
                <a:prstGeom prst="rect">
                  <a:avLst/>
                </a:prstGeom>
              </p:spPr>
            </p:pic>
          </mc:Fallback>
        </mc:AlternateContent>
        <mc:AlternateContent xmlns:mc="http://schemas.openxmlformats.org/markup-compatibility/2006" xmlns:p14="http://schemas.microsoft.com/office/powerpoint/2010/main">
          <mc:Choice Requires="p14">
            <p:contentPart p14:bwMode="auto" r:id="rId93">
              <p14:nvContentPartPr>
                <p14:cNvPr id="123" name="Ink 122">
                  <a:extLst>
                    <a:ext uri="{FF2B5EF4-FFF2-40B4-BE49-F238E27FC236}">
                      <a16:creationId xmlns:a16="http://schemas.microsoft.com/office/drawing/2014/main" id="{C2316CE4-0CAE-4181-82A8-620B575CF85E}"/>
                    </a:ext>
                  </a:extLst>
                </p14:cNvPr>
                <p14:cNvContentPartPr/>
                <p14:nvPr/>
              </p14:nvContentPartPr>
              <p14:xfrm>
                <a:off x="19339320" y="20236800"/>
                <a:ext cx="1891440" cy="32400"/>
              </p14:xfrm>
            </p:contentPart>
          </mc:Choice>
          <mc:Fallback xmlns="">
            <p:pic>
              <p:nvPicPr>
                <p:cNvPr id="123" name="Ink 122">
                  <a:extLst>
                    <a:ext uri="{FF2B5EF4-FFF2-40B4-BE49-F238E27FC236}">
                      <a16:creationId xmlns:a16="http://schemas.microsoft.com/office/drawing/2014/main" id="{C2316CE4-0CAE-4181-82A8-620B575CF85E}"/>
                    </a:ext>
                  </a:extLst>
                </p:cNvPr>
                <p:cNvPicPr/>
                <p:nvPr/>
              </p:nvPicPr>
              <p:blipFill>
                <a:blip r:embed="rId94"/>
                <a:stretch>
                  <a:fillRect/>
                </a:stretch>
              </p:blipFill>
              <p:spPr>
                <a:xfrm>
                  <a:off x="19276320" y="20174160"/>
                  <a:ext cx="2017080" cy="158040"/>
                </a:xfrm>
                <a:prstGeom prst="rect">
                  <a:avLst/>
                </a:prstGeom>
              </p:spPr>
            </p:pic>
          </mc:Fallback>
        </mc:AlternateContent>
        <mc:AlternateContent xmlns:mc="http://schemas.openxmlformats.org/markup-compatibility/2006" xmlns:p14="http://schemas.microsoft.com/office/powerpoint/2010/main">
          <mc:Choice Requires="p14">
            <p:contentPart p14:bwMode="auto" r:id="rId95">
              <p14:nvContentPartPr>
                <p14:cNvPr id="125" name="Ink 124">
                  <a:extLst>
                    <a:ext uri="{FF2B5EF4-FFF2-40B4-BE49-F238E27FC236}">
                      <a16:creationId xmlns:a16="http://schemas.microsoft.com/office/drawing/2014/main" id="{B8F15014-33FD-4F2A-990B-424219500D72}"/>
                    </a:ext>
                  </a:extLst>
                </p14:cNvPr>
                <p14:cNvContentPartPr/>
                <p14:nvPr/>
              </p14:nvContentPartPr>
              <p14:xfrm>
                <a:off x="19796520" y="20299080"/>
                <a:ext cx="1339200" cy="33480"/>
              </p14:xfrm>
            </p:contentPart>
          </mc:Choice>
          <mc:Fallback xmlns="">
            <p:pic>
              <p:nvPicPr>
                <p:cNvPr id="125" name="Ink 124">
                  <a:extLst>
                    <a:ext uri="{FF2B5EF4-FFF2-40B4-BE49-F238E27FC236}">
                      <a16:creationId xmlns:a16="http://schemas.microsoft.com/office/drawing/2014/main" id="{B8F15014-33FD-4F2A-990B-424219500D72}"/>
                    </a:ext>
                  </a:extLst>
                </p:cNvPr>
                <p:cNvPicPr/>
                <p:nvPr/>
              </p:nvPicPr>
              <p:blipFill>
                <a:blip r:embed="rId96"/>
                <a:stretch>
                  <a:fillRect/>
                </a:stretch>
              </p:blipFill>
              <p:spPr>
                <a:xfrm>
                  <a:off x="19733520" y="20236440"/>
                  <a:ext cx="1464840" cy="159120"/>
                </a:xfrm>
                <a:prstGeom prst="rect">
                  <a:avLst/>
                </a:prstGeom>
              </p:spPr>
            </p:pic>
          </mc:Fallback>
        </mc:AlternateContent>
        <mc:AlternateContent xmlns:mc="http://schemas.openxmlformats.org/markup-compatibility/2006" xmlns:p14="http://schemas.microsoft.com/office/powerpoint/2010/main">
          <mc:Choice Requires="p14">
            <p:contentPart p14:bwMode="auto" r:id="rId97">
              <p14:nvContentPartPr>
                <p14:cNvPr id="126" name="Ink 125">
                  <a:extLst>
                    <a:ext uri="{FF2B5EF4-FFF2-40B4-BE49-F238E27FC236}">
                      <a16:creationId xmlns:a16="http://schemas.microsoft.com/office/drawing/2014/main" id="{54A1DE89-23DF-4BE8-912C-E024890FEE4C}"/>
                    </a:ext>
                  </a:extLst>
                </p14:cNvPr>
                <p14:cNvContentPartPr/>
                <p14:nvPr/>
              </p14:nvContentPartPr>
              <p14:xfrm>
                <a:off x="20512920" y="20279640"/>
                <a:ext cx="968040" cy="111240"/>
              </p14:xfrm>
            </p:contentPart>
          </mc:Choice>
          <mc:Fallback xmlns="">
            <p:pic>
              <p:nvPicPr>
                <p:cNvPr id="126" name="Ink 125">
                  <a:extLst>
                    <a:ext uri="{FF2B5EF4-FFF2-40B4-BE49-F238E27FC236}">
                      <a16:creationId xmlns:a16="http://schemas.microsoft.com/office/drawing/2014/main" id="{54A1DE89-23DF-4BE8-912C-E024890FEE4C}"/>
                    </a:ext>
                  </a:extLst>
                </p:cNvPr>
                <p:cNvPicPr/>
                <p:nvPr/>
              </p:nvPicPr>
              <p:blipFill>
                <a:blip r:embed="rId98"/>
                <a:stretch>
                  <a:fillRect/>
                </a:stretch>
              </p:blipFill>
              <p:spPr>
                <a:xfrm>
                  <a:off x="20449920" y="20216640"/>
                  <a:ext cx="1093680" cy="236880"/>
                </a:xfrm>
                <a:prstGeom prst="rect">
                  <a:avLst/>
                </a:prstGeom>
              </p:spPr>
            </p:pic>
          </mc:Fallback>
        </mc:AlternateContent>
        <mc:AlternateContent xmlns:mc="http://schemas.openxmlformats.org/markup-compatibility/2006" xmlns:p14="http://schemas.microsoft.com/office/powerpoint/2010/main">
          <mc:Choice Requires="p14">
            <p:contentPart p14:bwMode="auto" r:id="rId99">
              <p14:nvContentPartPr>
                <p14:cNvPr id="127" name="Ink 126">
                  <a:extLst>
                    <a:ext uri="{FF2B5EF4-FFF2-40B4-BE49-F238E27FC236}">
                      <a16:creationId xmlns:a16="http://schemas.microsoft.com/office/drawing/2014/main" id="{72EE3BBE-6C2D-408C-898E-51F7AF220CB1}"/>
                    </a:ext>
                  </a:extLst>
                </p14:cNvPr>
                <p14:cNvContentPartPr/>
                <p14:nvPr/>
              </p14:nvContentPartPr>
              <p14:xfrm>
                <a:off x="19389360" y="20024760"/>
                <a:ext cx="2023200" cy="230760"/>
              </p14:xfrm>
            </p:contentPart>
          </mc:Choice>
          <mc:Fallback xmlns="">
            <p:pic>
              <p:nvPicPr>
                <p:cNvPr id="127" name="Ink 126">
                  <a:extLst>
                    <a:ext uri="{FF2B5EF4-FFF2-40B4-BE49-F238E27FC236}">
                      <a16:creationId xmlns:a16="http://schemas.microsoft.com/office/drawing/2014/main" id="{72EE3BBE-6C2D-408C-898E-51F7AF220CB1}"/>
                    </a:ext>
                  </a:extLst>
                </p:cNvPr>
                <p:cNvPicPr/>
                <p:nvPr/>
              </p:nvPicPr>
              <p:blipFill>
                <a:blip r:embed="rId100"/>
                <a:stretch>
                  <a:fillRect/>
                </a:stretch>
              </p:blipFill>
              <p:spPr>
                <a:xfrm>
                  <a:off x="19326360" y="19961760"/>
                  <a:ext cx="2148840" cy="356400"/>
                </a:xfrm>
                <a:prstGeom prst="rect">
                  <a:avLst/>
                </a:prstGeom>
              </p:spPr>
            </p:pic>
          </mc:Fallback>
        </mc:AlternateContent>
        <mc:AlternateContent xmlns:mc="http://schemas.openxmlformats.org/markup-compatibility/2006" xmlns:p14="http://schemas.microsoft.com/office/powerpoint/2010/main">
          <mc:Choice Requires="p14">
            <p:contentPart p14:bwMode="auto" r:id="rId101">
              <p14:nvContentPartPr>
                <p14:cNvPr id="128" name="Ink 127">
                  <a:extLst>
                    <a:ext uri="{FF2B5EF4-FFF2-40B4-BE49-F238E27FC236}">
                      <a16:creationId xmlns:a16="http://schemas.microsoft.com/office/drawing/2014/main" id="{461358C0-356F-4CBD-8594-2B7EE786794B}"/>
                    </a:ext>
                  </a:extLst>
                </p14:cNvPr>
                <p14:cNvContentPartPr/>
                <p14:nvPr/>
              </p14:nvContentPartPr>
              <p14:xfrm>
                <a:off x="19156440" y="20070840"/>
                <a:ext cx="930960" cy="77040"/>
              </p14:xfrm>
            </p:contentPart>
          </mc:Choice>
          <mc:Fallback xmlns="">
            <p:pic>
              <p:nvPicPr>
                <p:cNvPr id="128" name="Ink 127">
                  <a:extLst>
                    <a:ext uri="{FF2B5EF4-FFF2-40B4-BE49-F238E27FC236}">
                      <a16:creationId xmlns:a16="http://schemas.microsoft.com/office/drawing/2014/main" id="{461358C0-356F-4CBD-8594-2B7EE786794B}"/>
                    </a:ext>
                  </a:extLst>
                </p:cNvPr>
                <p:cNvPicPr/>
                <p:nvPr/>
              </p:nvPicPr>
              <p:blipFill>
                <a:blip r:embed="rId102"/>
                <a:stretch>
                  <a:fillRect/>
                </a:stretch>
              </p:blipFill>
              <p:spPr>
                <a:xfrm>
                  <a:off x="19093440" y="20008200"/>
                  <a:ext cx="1056600" cy="202680"/>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130" name="Ink 129">
                  <a:extLst>
                    <a:ext uri="{FF2B5EF4-FFF2-40B4-BE49-F238E27FC236}">
                      <a16:creationId xmlns:a16="http://schemas.microsoft.com/office/drawing/2014/main" id="{15FBE25E-3C86-4C7D-8018-383C87ADD7AF}"/>
                    </a:ext>
                  </a:extLst>
                </p14:cNvPr>
                <p14:cNvContentPartPr/>
                <p14:nvPr/>
              </p14:nvContentPartPr>
              <p14:xfrm>
                <a:off x="19339320" y="19931880"/>
                <a:ext cx="2071440" cy="108360"/>
              </p14:xfrm>
            </p:contentPart>
          </mc:Choice>
          <mc:Fallback xmlns="">
            <p:pic>
              <p:nvPicPr>
                <p:cNvPr id="130" name="Ink 129">
                  <a:extLst>
                    <a:ext uri="{FF2B5EF4-FFF2-40B4-BE49-F238E27FC236}">
                      <a16:creationId xmlns:a16="http://schemas.microsoft.com/office/drawing/2014/main" id="{15FBE25E-3C86-4C7D-8018-383C87ADD7AF}"/>
                    </a:ext>
                  </a:extLst>
                </p:cNvPr>
                <p:cNvPicPr/>
                <p:nvPr/>
              </p:nvPicPr>
              <p:blipFill>
                <a:blip r:embed="rId104"/>
                <a:stretch>
                  <a:fillRect/>
                </a:stretch>
              </p:blipFill>
              <p:spPr>
                <a:xfrm>
                  <a:off x="19276320" y="19869240"/>
                  <a:ext cx="2197080" cy="234000"/>
                </a:xfrm>
                <a:prstGeom prst="rect">
                  <a:avLst/>
                </a:prstGeom>
              </p:spPr>
            </p:pic>
          </mc:Fallback>
        </mc:AlternateContent>
        <mc:AlternateContent xmlns:mc="http://schemas.openxmlformats.org/markup-compatibility/2006" xmlns:p14="http://schemas.microsoft.com/office/powerpoint/2010/main">
          <mc:Choice Requires="p14">
            <p:contentPart p14:bwMode="auto" r:id="rId105">
              <p14:nvContentPartPr>
                <p14:cNvPr id="131" name="Ink 130">
                  <a:extLst>
                    <a:ext uri="{FF2B5EF4-FFF2-40B4-BE49-F238E27FC236}">
                      <a16:creationId xmlns:a16="http://schemas.microsoft.com/office/drawing/2014/main" id="{E0F2A7B2-2E72-4F4A-8C67-30F9163DC282}"/>
                    </a:ext>
                  </a:extLst>
                </p14:cNvPr>
                <p14:cNvContentPartPr/>
                <p14:nvPr/>
              </p14:nvContentPartPr>
              <p14:xfrm>
                <a:off x="20800920" y="20022600"/>
                <a:ext cx="809640" cy="124200"/>
              </p14:xfrm>
            </p:contentPart>
          </mc:Choice>
          <mc:Fallback xmlns="">
            <p:pic>
              <p:nvPicPr>
                <p:cNvPr id="131" name="Ink 130">
                  <a:extLst>
                    <a:ext uri="{FF2B5EF4-FFF2-40B4-BE49-F238E27FC236}">
                      <a16:creationId xmlns:a16="http://schemas.microsoft.com/office/drawing/2014/main" id="{E0F2A7B2-2E72-4F4A-8C67-30F9163DC282}"/>
                    </a:ext>
                  </a:extLst>
                </p:cNvPr>
                <p:cNvPicPr/>
                <p:nvPr/>
              </p:nvPicPr>
              <p:blipFill>
                <a:blip r:embed="rId106"/>
                <a:stretch>
                  <a:fillRect/>
                </a:stretch>
              </p:blipFill>
              <p:spPr>
                <a:xfrm>
                  <a:off x="20737920" y="19959960"/>
                  <a:ext cx="935280" cy="249840"/>
                </a:xfrm>
                <a:prstGeom prst="rect">
                  <a:avLst/>
                </a:prstGeom>
              </p:spPr>
            </p:pic>
          </mc:Fallback>
        </mc:AlternateContent>
      </p:grpSp>
      <p:grpSp>
        <p:nvGrpSpPr>
          <p:cNvPr id="142" name="Group 141">
            <a:extLst>
              <a:ext uri="{FF2B5EF4-FFF2-40B4-BE49-F238E27FC236}">
                <a16:creationId xmlns:a16="http://schemas.microsoft.com/office/drawing/2014/main" id="{C4D042E2-E615-4A31-B681-8300AA7BBD95}"/>
              </a:ext>
            </a:extLst>
          </p:cNvPr>
          <p:cNvGrpSpPr/>
          <p:nvPr/>
        </p:nvGrpSpPr>
        <p:grpSpPr>
          <a:xfrm>
            <a:off x="29458920" y="20360280"/>
            <a:ext cx="152280" cy="45720"/>
            <a:chOff x="29458920" y="20360280"/>
            <a:chExt cx="152280" cy="45720"/>
          </a:xfrm>
        </p:grpSpPr>
        <mc:AlternateContent xmlns:mc="http://schemas.openxmlformats.org/markup-compatibility/2006" xmlns:p14="http://schemas.microsoft.com/office/powerpoint/2010/main">
          <mc:Choice Requires="p14">
            <p:contentPart p14:bwMode="auto" r:id="rId107">
              <p14:nvContentPartPr>
                <p14:cNvPr id="133" name="Ink 132">
                  <a:extLst>
                    <a:ext uri="{FF2B5EF4-FFF2-40B4-BE49-F238E27FC236}">
                      <a16:creationId xmlns:a16="http://schemas.microsoft.com/office/drawing/2014/main" id="{9553B025-58D2-4650-BABB-D26DD12A841F}"/>
                    </a:ext>
                  </a:extLst>
                </p14:cNvPr>
                <p14:cNvContentPartPr/>
                <p14:nvPr/>
              </p14:nvContentPartPr>
              <p14:xfrm>
                <a:off x="29504280" y="20375400"/>
                <a:ext cx="360" cy="360"/>
              </p14:xfrm>
            </p:contentPart>
          </mc:Choice>
          <mc:Fallback xmlns="">
            <p:pic>
              <p:nvPicPr>
                <p:cNvPr id="133" name="Ink 132">
                  <a:extLst>
                    <a:ext uri="{FF2B5EF4-FFF2-40B4-BE49-F238E27FC236}">
                      <a16:creationId xmlns:a16="http://schemas.microsoft.com/office/drawing/2014/main" id="{9553B025-58D2-4650-BABB-D26DD12A841F}"/>
                    </a:ext>
                  </a:extLst>
                </p:cNvPr>
                <p:cNvPicPr/>
                <p:nvPr/>
              </p:nvPicPr>
              <p:blipFill>
                <a:blip r:embed="rId72"/>
                <a:stretch>
                  <a:fillRect/>
                </a:stretch>
              </p:blipFill>
              <p:spPr>
                <a:xfrm>
                  <a:off x="29441280" y="2031276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08">
              <p14:nvContentPartPr>
                <p14:cNvPr id="134" name="Ink 133">
                  <a:extLst>
                    <a:ext uri="{FF2B5EF4-FFF2-40B4-BE49-F238E27FC236}">
                      <a16:creationId xmlns:a16="http://schemas.microsoft.com/office/drawing/2014/main" id="{941E024E-D475-45CC-9F58-AF8B0752801C}"/>
                    </a:ext>
                  </a:extLst>
                </p14:cNvPr>
                <p14:cNvContentPartPr/>
                <p14:nvPr/>
              </p14:nvContentPartPr>
              <p14:xfrm>
                <a:off x="29488800" y="20375400"/>
                <a:ext cx="360" cy="360"/>
              </p14:xfrm>
            </p:contentPart>
          </mc:Choice>
          <mc:Fallback xmlns="">
            <p:pic>
              <p:nvPicPr>
                <p:cNvPr id="134" name="Ink 133">
                  <a:extLst>
                    <a:ext uri="{FF2B5EF4-FFF2-40B4-BE49-F238E27FC236}">
                      <a16:creationId xmlns:a16="http://schemas.microsoft.com/office/drawing/2014/main" id="{941E024E-D475-45CC-9F58-AF8B0752801C}"/>
                    </a:ext>
                  </a:extLst>
                </p:cNvPr>
                <p:cNvPicPr/>
                <p:nvPr/>
              </p:nvPicPr>
              <p:blipFill>
                <a:blip r:embed="rId88"/>
                <a:stretch>
                  <a:fillRect/>
                </a:stretch>
              </p:blipFill>
              <p:spPr>
                <a:xfrm>
                  <a:off x="29426160" y="2031276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09">
              <p14:nvContentPartPr>
                <p14:cNvPr id="135" name="Ink 134">
                  <a:extLst>
                    <a:ext uri="{FF2B5EF4-FFF2-40B4-BE49-F238E27FC236}">
                      <a16:creationId xmlns:a16="http://schemas.microsoft.com/office/drawing/2014/main" id="{CD893B4C-82C7-4176-B673-3C0513E7CA56}"/>
                    </a:ext>
                  </a:extLst>
                </p14:cNvPr>
                <p14:cNvContentPartPr/>
                <p14:nvPr/>
              </p14:nvContentPartPr>
              <p14:xfrm>
                <a:off x="29458920" y="20375400"/>
                <a:ext cx="360" cy="360"/>
              </p14:xfrm>
            </p:contentPart>
          </mc:Choice>
          <mc:Fallback xmlns="">
            <p:pic>
              <p:nvPicPr>
                <p:cNvPr id="135" name="Ink 134">
                  <a:extLst>
                    <a:ext uri="{FF2B5EF4-FFF2-40B4-BE49-F238E27FC236}">
                      <a16:creationId xmlns:a16="http://schemas.microsoft.com/office/drawing/2014/main" id="{CD893B4C-82C7-4176-B673-3C0513E7CA56}"/>
                    </a:ext>
                  </a:extLst>
                </p:cNvPr>
                <p:cNvPicPr/>
                <p:nvPr/>
              </p:nvPicPr>
              <p:blipFill>
                <a:blip r:embed="rId72"/>
                <a:stretch>
                  <a:fillRect/>
                </a:stretch>
              </p:blipFill>
              <p:spPr>
                <a:xfrm>
                  <a:off x="29395920" y="2031276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10">
              <p14:nvContentPartPr>
                <p14:cNvPr id="137" name="Ink 136">
                  <a:extLst>
                    <a:ext uri="{FF2B5EF4-FFF2-40B4-BE49-F238E27FC236}">
                      <a16:creationId xmlns:a16="http://schemas.microsoft.com/office/drawing/2014/main" id="{9D9335D0-6139-4EFE-976C-0B2655A283BD}"/>
                    </a:ext>
                  </a:extLst>
                </p14:cNvPr>
                <p14:cNvContentPartPr/>
                <p14:nvPr/>
              </p14:nvContentPartPr>
              <p14:xfrm>
                <a:off x="29610840" y="20375400"/>
                <a:ext cx="360" cy="360"/>
              </p14:xfrm>
            </p:contentPart>
          </mc:Choice>
          <mc:Fallback xmlns="">
            <p:pic>
              <p:nvPicPr>
                <p:cNvPr id="137" name="Ink 136">
                  <a:extLst>
                    <a:ext uri="{FF2B5EF4-FFF2-40B4-BE49-F238E27FC236}">
                      <a16:creationId xmlns:a16="http://schemas.microsoft.com/office/drawing/2014/main" id="{9D9335D0-6139-4EFE-976C-0B2655A283BD}"/>
                    </a:ext>
                  </a:extLst>
                </p:cNvPr>
                <p:cNvPicPr/>
                <p:nvPr/>
              </p:nvPicPr>
              <p:blipFill>
                <a:blip r:embed="rId72"/>
                <a:stretch>
                  <a:fillRect/>
                </a:stretch>
              </p:blipFill>
              <p:spPr>
                <a:xfrm>
                  <a:off x="29547840" y="2031276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11">
              <p14:nvContentPartPr>
                <p14:cNvPr id="139" name="Ink 138">
                  <a:extLst>
                    <a:ext uri="{FF2B5EF4-FFF2-40B4-BE49-F238E27FC236}">
                      <a16:creationId xmlns:a16="http://schemas.microsoft.com/office/drawing/2014/main" id="{C5B3EEFE-2E28-44B3-8311-FBE73325086E}"/>
                    </a:ext>
                  </a:extLst>
                </p14:cNvPr>
                <p14:cNvContentPartPr/>
                <p14:nvPr/>
              </p14:nvContentPartPr>
              <p14:xfrm>
                <a:off x="29473680" y="20405640"/>
                <a:ext cx="360" cy="360"/>
              </p14:xfrm>
            </p:contentPart>
          </mc:Choice>
          <mc:Fallback xmlns="">
            <p:pic>
              <p:nvPicPr>
                <p:cNvPr id="139" name="Ink 138">
                  <a:extLst>
                    <a:ext uri="{FF2B5EF4-FFF2-40B4-BE49-F238E27FC236}">
                      <a16:creationId xmlns:a16="http://schemas.microsoft.com/office/drawing/2014/main" id="{C5B3EEFE-2E28-44B3-8311-FBE73325086E}"/>
                    </a:ext>
                  </a:extLst>
                </p:cNvPr>
                <p:cNvPicPr/>
                <p:nvPr/>
              </p:nvPicPr>
              <p:blipFill>
                <a:blip r:embed="rId88"/>
                <a:stretch>
                  <a:fillRect/>
                </a:stretch>
              </p:blipFill>
              <p:spPr>
                <a:xfrm>
                  <a:off x="29411040" y="2034300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12">
              <p14:nvContentPartPr>
                <p14:cNvPr id="141" name="Ink 140">
                  <a:extLst>
                    <a:ext uri="{FF2B5EF4-FFF2-40B4-BE49-F238E27FC236}">
                      <a16:creationId xmlns:a16="http://schemas.microsoft.com/office/drawing/2014/main" id="{B54D83FF-47AD-47B0-B591-1FD698438D01}"/>
                    </a:ext>
                  </a:extLst>
                </p14:cNvPr>
                <p14:cNvContentPartPr/>
                <p14:nvPr/>
              </p14:nvContentPartPr>
              <p14:xfrm>
                <a:off x="29458920" y="20360280"/>
                <a:ext cx="360" cy="360"/>
              </p14:xfrm>
            </p:contentPart>
          </mc:Choice>
          <mc:Fallback xmlns="">
            <p:pic>
              <p:nvPicPr>
                <p:cNvPr id="141" name="Ink 140">
                  <a:extLst>
                    <a:ext uri="{FF2B5EF4-FFF2-40B4-BE49-F238E27FC236}">
                      <a16:creationId xmlns:a16="http://schemas.microsoft.com/office/drawing/2014/main" id="{B54D83FF-47AD-47B0-B591-1FD698438D01}"/>
                    </a:ext>
                  </a:extLst>
                </p:cNvPr>
                <p:cNvPicPr/>
                <p:nvPr/>
              </p:nvPicPr>
              <p:blipFill>
                <a:blip r:embed="rId72"/>
                <a:stretch>
                  <a:fillRect/>
                </a:stretch>
              </p:blipFill>
              <p:spPr>
                <a:xfrm>
                  <a:off x="29395920" y="20297640"/>
                  <a:ext cx="126000" cy="126000"/>
                </a:xfrm>
                <a:prstGeom prst="rect">
                  <a:avLst/>
                </a:prstGeom>
              </p:spPr>
            </p:pic>
          </mc:Fallback>
        </mc:AlternateContent>
      </p:grpSp>
      <p:grpSp>
        <p:nvGrpSpPr>
          <p:cNvPr id="147" name="Group 146">
            <a:extLst>
              <a:ext uri="{FF2B5EF4-FFF2-40B4-BE49-F238E27FC236}">
                <a16:creationId xmlns:a16="http://schemas.microsoft.com/office/drawing/2014/main" id="{79B88D4B-3C71-47FD-9C45-D7BA126A0683}"/>
              </a:ext>
            </a:extLst>
          </p:cNvPr>
          <p:cNvGrpSpPr/>
          <p:nvPr/>
        </p:nvGrpSpPr>
        <p:grpSpPr>
          <a:xfrm>
            <a:off x="20085960" y="17373240"/>
            <a:ext cx="137880" cy="360"/>
            <a:chOff x="20085960" y="17373240"/>
            <a:chExt cx="137880" cy="360"/>
          </a:xfrm>
        </p:grpSpPr>
        <mc:AlternateContent xmlns:mc="http://schemas.openxmlformats.org/markup-compatibility/2006" xmlns:p14="http://schemas.microsoft.com/office/powerpoint/2010/main">
          <mc:Choice Requires="p14">
            <p:contentPart p14:bwMode="auto" r:id="rId113">
              <p14:nvContentPartPr>
                <p14:cNvPr id="143" name="Ink 142">
                  <a:extLst>
                    <a:ext uri="{FF2B5EF4-FFF2-40B4-BE49-F238E27FC236}">
                      <a16:creationId xmlns:a16="http://schemas.microsoft.com/office/drawing/2014/main" id="{FECE301D-259E-44A4-9294-25260B9CD641}"/>
                    </a:ext>
                  </a:extLst>
                </p14:cNvPr>
                <p14:cNvContentPartPr/>
                <p14:nvPr/>
              </p14:nvContentPartPr>
              <p14:xfrm>
                <a:off x="20132040" y="17373240"/>
                <a:ext cx="360" cy="360"/>
              </p14:xfrm>
            </p:contentPart>
          </mc:Choice>
          <mc:Fallback xmlns="">
            <p:pic>
              <p:nvPicPr>
                <p:cNvPr id="143" name="Ink 142">
                  <a:extLst>
                    <a:ext uri="{FF2B5EF4-FFF2-40B4-BE49-F238E27FC236}">
                      <a16:creationId xmlns:a16="http://schemas.microsoft.com/office/drawing/2014/main" id="{FECE301D-259E-44A4-9294-25260B9CD641}"/>
                    </a:ext>
                  </a:extLst>
                </p:cNvPr>
                <p:cNvPicPr/>
                <p:nvPr/>
              </p:nvPicPr>
              <p:blipFill>
                <a:blip r:embed="rId72"/>
                <a:stretch>
                  <a:fillRect/>
                </a:stretch>
              </p:blipFill>
              <p:spPr>
                <a:xfrm>
                  <a:off x="20069040" y="1731060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14">
              <p14:nvContentPartPr>
                <p14:cNvPr id="144" name="Ink 143">
                  <a:extLst>
                    <a:ext uri="{FF2B5EF4-FFF2-40B4-BE49-F238E27FC236}">
                      <a16:creationId xmlns:a16="http://schemas.microsoft.com/office/drawing/2014/main" id="{829C6B5D-8623-416C-816B-1F695FF4B9C6}"/>
                    </a:ext>
                  </a:extLst>
                </p14:cNvPr>
                <p14:cNvContentPartPr/>
                <p14:nvPr/>
              </p14:nvContentPartPr>
              <p14:xfrm>
                <a:off x="20223480" y="17373240"/>
                <a:ext cx="360" cy="360"/>
              </p14:xfrm>
            </p:contentPart>
          </mc:Choice>
          <mc:Fallback xmlns="">
            <p:pic>
              <p:nvPicPr>
                <p:cNvPr id="144" name="Ink 143">
                  <a:extLst>
                    <a:ext uri="{FF2B5EF4-FFF2-40B4-BE49-F238E27FC236}">
                      <a16:creationId xmlns:a16="http://schemas.microsoft.com/office/drawing/2014/main" id="{829C6B5D-8623-416C-816B-1F695FF4B9C6}"/>
                    </a:ext>
                  </a:extLst>
                </p:cNvPr>
                <p:cNvPicPr/>
                <p:nvPr/>
              </p:nvPicPr>
              <p:blipFill>
                <a:blip r:embed="rId72"/>
                <a:stretch>
                  <a:fillRect/>
                </a:stretch>
              </p:blipFill>
              <p:spPr>
                <a:xfrm>
                  <a:off x="20160480" y="1731060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15">
              <p14:nvContentPartPr>
                <p14:cNvPr id="146" name="Ink 145">
                  <a:extLst>
                    <a:ext uri="{FF2B5EF4-FFF2-40B4-BE49-F238E27FC236}">
                      <a16:creationId xmlns:a16="http://schemas.microsoft.com/office/drawing/2014/main" id="{9327DBA5-81D1-4801-B821-EBB42C9485DE}"/>
                    </a:ext>
                  </a:extLst>
                </p14:cNvPr>
                <p14:cNvContentPartPr/>
                <p14:nvPr/>
              </p14:nvContentPartPr>
              <p14:xfrm>
                <a:off x="20085960" y="17373240"/>
                <a:ext cx="360" cy="360"/>
              </p14:xfrm>
            </p:contentPart>
          </mc:Choice>
          <mc:Fallback xmlns="">
            <p:pic>
              <p:nvPicPr>
                <p:cNvPr id="146" name="Ink 145">
                  <a:extLst>
                    <a:ext uri="{FF2B5EF4-FFF2-40B4-BE49-F238E27FC236}">
                      <a16:creationId xmlns:a16="http://schemas.microsoft.com/office/drawing/2014/main" id="{9327DBA5-81D1-4801-B821-EBB42C9485DE}"/>
                    </a:ext>
                  </a:extLst>
                </p:cNvPr>
                <p:cNvPicPr/>
                <p:nvPr/>
              </p:nvPicPr>
              <p:blipFill>
                <a:blip r:embed="rId72"/>
                <a:stretch>
                  <a:fillRect/>
                </a:stretch>
              </p:blipFill>
              <p:spPr>
                <a:xfrm>
                  <a:off x="20022960" y="17310600"/>
                  <a:ext cx="126000" cy="126000"/>
                </a:xfrm>
                <a:prstGeom prst="rect">
                  <a:avLst/>
                </a:prstGeom>
              </p:spPr>
            </p:pic>
          </mc:Fallback>
        </mc:AlternateContent>
      </p:grpSp>
      <p:grpSp>
        <p:nvGrpSpPr>
          <p:cNvPr id="152" name="Group 151">
            <a:extLst>
              <a:ext uri="{FF2B5EF4-FFF2-40B4-BE49-F238E27FC236}">
                <a16:creationId xmlns:a16="http://schemas.microsoft.com/office/drawing/2014/main" id="{33CFB61A-8B1C-43BE-A7EC-8DA574800036}"/>
              </a:ext>
            </a:extLst>
          </p:cNvPr>
          <p:cNvGrpSpPr/>
          <p:nvPr/>
        </p:nvGrpSpPr>
        <p:grpSpPr>
          <a:xfrm>
            <a:off x="20040600" y="30921360"/>
            <a:ext cx="243720" cy="360"/>
            <a:chOff x="20040600" y="30921360"/>
            <a:chExt cx="243720" cy="360"/>
          </a:xfrm>
        </p:grpSpPr>
        <mc:AlternateContent xmlns:mc="http://schemas.openxmlformats.org/markup-compatibility/2006" xmlns:p14="http://schemas.microsoft.com/office/powerpoint/2010/main">
          <mc:Choice Requires="p14">
            <p:contentPart p14:bwMode="auto" r:id="rId116">
              <p14:nvContentPartPr>
                <p14:cNvPr id="148" name="Ink 147">
                  <a:extLst>
                    <a:ext uri="{FF2B5EF4-FFF2-40B4-BE49-F238E27FC236}">
                      <a16:creationId xmlns:a16="http://schemas.microsoft.com/office/drawing/2014/main" id="{82BA36ED-6384-4D82-8E4B-8D7AEC822671}"/>
                    </a:ext>
                  </a:extLst>
                </p14:cNvPr>
                <p14:cNvContentPartPr/>
                <p14:nvPr/>
              </p14:nvContentPartPr>
              <p14:xfrm>
                <a:off x="20192520" y="30921360"/>
                <a:ext cx="360" cy="360"/>
              </p14:xfrm>
            </p:contentPart>
          </mc:Choice>
          <mc:Fallback xmlns="">
            <p:pic>
              <p:nvPicPr>
                <p:cNvPr id="148" name="Ink 147">
                  <a:extLst>
                    <a:ext uri="{FF2B5EF4-FFF2-40B4-BE49-F238E27FC236}">
                      <a16:creationId xmlns:a16="http://schemas.microsoft.com/office/drawing/2014/main" id="{82BA36ED-6384-4D82-8E4B-8D7AEC822671}"/>
                    </a:ext>
                  </a:extLst>
                </p:cNvPr>
                <p:cNvPicPr/>
                <p:nvPr/>
              </p:nvPicPr>
              <p:blipFill>
                <a:blip r:embed="rId72"/>
                <a:stretch>
                  <a:fillRect/>
                </a:stretch>
              </p:blipFill>
              <p:spPr>
                <a:xfrm>
                  <a:off x="20129520" y="3085872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17">
              <p14:nvContentPartPr>
                <p14:cNvPr id="149" name="Ink 148">
                  <a:extLst>
                    <a:ext uri="{FF2B5EF4-FFF2-40B4-BE49-F238E27FC236}">
                      <a16:creationId xmlns:a16="http://schemas.microsoft.com/office/drawing/2014/main" id="{FBB5AB46-FE9F-455C-91D3-E8484409AD58}"/>
                    </a:ext>
                  </a:extLst>
                </p14:cNvPr>
                <p14:cNvContentPartPr/>
                <p14:nvPr/>
              </p14:nvContentPartPr>
              <p14:xfrm>
                <a:off x="20283960" y="30921360"/>
                <a:ext cx="360" cy="360"/>
              </p14:xfrm>
            </p:contentPart>
          </mc:Choice>
          <mc:Fallback xmlns="">
            <p:pic>
              <p:nvPicPr>
                <p:cNvPr id="149" name="Ink 148">
                  <a:extLst>
                    <a:ext uri="{FF2B5EF4-FFF2-40B4-BE49-F238E27FC236}">
                      <a16:creationId xmlns:a16="http://schemas.microsoft.com/office/drawing/2014/main" id="{FBB5AB46-FE9F-455C-91D3-E8484409AD58}"/>
                    </a:ext>
                  </a:extLst>
                </p:cNvPr>
                <p:cNvPicPr/>
                <p:nvPr/>
              </p:nvPicPr>
              <p:blipFill>
                <a:blip r:embed="rId72"/>
                <a:stretch>
                  <a:fillRect/>
                </a:stretch>
              </p:blipFill>
              <p:spPr>
                <a:xfrm>
                  <a:off x="20220960" y="3085872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18">
              <p14:nvContentPartPr>
                <p14:cNvPr id="151" name="Ink 150">
                  <a:extLst>
                    <a:ext uri="{FF2B5EF4-FFF2-40B4-BE49-F238E27FC236}">
                      <a16:creationId xmlns:a16="http://schemas.microsoft.com/office/drawing/2014/main" id="{2F33C1F7-7B57-4E1E-83D7-49CB7D7F0059}"/>
                    </a:ext>
                  </a:extLst>
                </p14:cNvPr>
                <p14:cNvContentPartPr/>
                <p14:nvPr/>
              </p14:nvContentPartPr>
              <p14:xfrm>
                <a:off x="20040600" y="30921360"/>
                <a:ext cx="360" cy="360"/>
              </p14:xfrm>
            </p:contentPart>
          </mc:Choice>
          <mc:Fallback xmlns="">
            <p:pic>
              <p:nvPicPr>
                <p:cNvPr id="151" name="Ink 150">
                  <a:extLst>
                    <a:ext uri="{FF2B5EF4-FFF2-40B4-BE49-F238E27FC236}">
                      <a16:creationId xmlns:a16="http://schemas.microsoft.com/office/drawing/2014/main" id="{2F33C1F7-7B57-4E1E-83D7-49CB7D7F0059}"/>
                    </a:ext>
                  </a:extLst>
                </p:cNvPr>
                <p:cNvPicPr/>
                <p:nvPr/>
              </p:nvPicPr>
              <p:blipFill>
                <a:blip r:embed="rId72"/>
                <a:stretch>
                  <a:fillRect/>
                </a:stretch>
              </p:blipFill>
              <p:spPr>
                <a:xfrm>
                  <a:off x="19977600" y="30858720"/>
                  <a:ext cx="126000" cy="126000"/>
                </a:xfrm>
                <a:prstGeom prst="rect">
                  <a:avLst/>
                </a:prstGeom>
              </p:spPr>
            </p:pic>
          </mc:Fallback>
        </mc:AlternateContent>
      </p:grpSp>
      <p:grpSp>
        <p:nvGrpSpPr>
          <p:cNvPr id="157" name="Group 156">
            <a:extLst>
              <a:ext uri="{FF2B5EF4-FFF2-40B4-BE49-F238E27FC236}">
                <a16:creationId xmlns:a16="http://schemas.microsoft.com/office/drawing/2014/main" id="{EAEB6499-890E-4B76-AA18-A4CA1FDE6763}"/>
              </a:ext>
            </a:extLst>
          </p:cNvPr>
          <p:cNvGrpSpPr/>
          <p:nvPr/>
        </p:nvGrpSpPr>
        <p:grpSpPr>
          <a:xfrm>
            <a:off x="27751440" y="25282320"/>
            <a:ext cx="360" cy="153000"/>
            <a:chOff x="27751440" y="25282320"/>
            <a:chExt cx="360" cy="153000"/>
          </a:xfrm>
        </p:grpSpPr>
        <mc:AlternateContent xmlns:mc="http://schemas.openxmlformats.org/markup-compatibility/2006" xmlns:p14="http://schemas.microsoft.com/office/powerpoint/2010/main">
          <mc:Choice Requires="p14">
            <p:contentPart p14:bwMode="auto" r:id="rId119">
              <p14:nvContentPartPr>
                <p14:cNvPr id="153" name="Ink 152">
                  <a:extLst>
                    <a:ext uri="{FF2B5EF4-FFF2-40B4-BE49-F238E27FC236}">
                      <a16:creationId xmlns:a16="http://schemas.microsoft.com/office/drawing/2014/main" id="{7BEE039D-154F-4E01-9EDB-195846288CD2}"/>
                    </a:ext>
                  </a:extLst>
                </p14:cNvPr>
                <p14:cNvContentPartPr/>
                <p14:nvPr/>
              </p14:nvContentPartPr>
              <p14:xfrm>
                <a:off x="27751440" y="25328400"/>
                <a:ext cx="360" cy="360"/>
              </p14:xfrm>
            </p:contentPart>
          </mc:Choice>
          <mc:Fallback xmlns="">
            <p:pic>
              <p:nvPicPr>
                <p:cNvPr id="153" name="Ink 152">
                  <a:extLst>
                    <a:ext uri="{FF2B5EF4-FFF2-40B4-BE49-F238E27FC236}">
                      <a16:creationId xmlns:a16="http://schemas.microsoft.com/office/drawing/2014/main" id="{7BEE039D-154F-4E01-9EDB-195846288CD2}"/>
                    </a:ext>
                  </a:extLst>
                </p:cNvPr>
                <p:cNvPicPr/>
                <p:nvPr/>
              </p:nvPicPr>
              <p:blipFill>
                <a:blip r:embed="rId88"/>
                <a:stretch>
                  <a:fillRect/>
                </a:stretch>
              </p:blipFill>
              <p:spPr>
                <a:xfrm>
                  <a:off x="27688800" y="2526576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20">
              <p14:nvContentPartPr>
                <p14:cNvPr id="154" name="Ink 153">
                  <a:extLst>
                    <a:ext uri="{FF2B5EF4-FFF2-40B4-BE49-F238E27FC236}">
                      <a16:creationId xmlns:a16="http://schemas.microsoft.com/office/drawing/2014/main" id="{BC63C98F-0C8E-47F9-8943-7AA717FB0B50}"/>
                    </a:ext>
                  </a:extLst>
                </p14:cNvPr>
                <p14:cNvContentPartPr/>
                <p14:nvPr/>
              </p14:nvContentPartPr>
              <p14:xfrm>
                <a:off x="27751440" y="25282320"/>
                <a:ext cx="360" cy="360"/>
              </p14:xfrm>
            </p:contentPart>
          </mc:Choice>
          <mc:Fallback xmlns="">
            <p:pic>
              <p:nvPicPr>
                <p:cNvPr id="154" name="Ink 153">
                  <a:extLst>
                    <a:ext uri="{FF2B5EF4-FFF2-40B4-BE49-F238E27FC236}">
                      <a16:creationId xmlns:a16="http://schemas.microsoft.com/office/drawing/2014/main" id="{BC63C98F-0C8E-47F9-8943-7AA717FB0B50}"/>
                    </a:ext>
                  </a:extLst>
                </p:cNvPr>
                <p:cNvPicPr/>
                <p:nvPr/>
              </p:nvPicPr>
              <p:blipFill>
                <a:blip r:embed="rId88"/>
                <a:stretch>
                  <a:fillRect/>
                </a:stretch>
              </p:blipFill>
              <p:spPr>
                <a:xfrm>
                  <a:off x="27688800" y="2521968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21">
              <p14:nvContentPartPr>
                <p14:cNvPr id="156" name="Ink 155">
                  <a:extLst>
                    <a:ext uri="{FF2B5EF4-FFF2-40B4-BE49-F238E27FC236}">
                      <a16:creationId xmlns:a16="http://schemas.microsoft.com/office/drawing/2014/main" id="{38C284FD-C28A-40A0-BBAA-AA629DA4C76E}"/>
                    </a:ext>
                  </a:extLst>
                </p14:cNvPr>
                <p14:cNvContentPartPr/>
                <p14:nvPr/>
              </p14:nvContentPartPr>
              <p14:xfrm>
                <a:off x="27751440" y="25434960"/>
                <a:ext cx="360" cy="360"/>
              </p14:xfrm>
            </p:contentPart>
          </mc:Choice>
          <mc:Fallback xmlns="">
            <p:pic>
              <p:nvPicPr>
                <p:cNvPr id="156" name="Ink 155">
                  <a:extLst>
                    <a:ext uri="{FF2B5EF4-FFF2-40B4-BE49-F238E27FC236}">
                      <a16:creationId xmlns:a16="http://schemas.microsoft.com/office/drawing/2014/main" id="{38C284FD-C28A-40A0-BBAA-AA629DA4C76E}"/>
                    </a:ext>
                  </a:extLst>
                </p:cNvPr>
                <p:cNvPicPr/>
                <p:nvPr/>
              </p:nvPicPr>
              <p:blipFill>
                <a:blip r:embed="rId88"/>
                <a:stretch>
                  <a:fillRect/>
                </a:stretch>
              </p:blipFill>
              <p:spPr>
                <a:xfrm>
                  <a:off x="27688800" y="25372320"/>
                  <a:ext cx="126000" cy="126000"/>
                </a:xfrm>
                <a:prstGeom prst="rect">
                  <a:avLst/>
                </a:prstGeom>
              </p:spPr>
            </p:pic>
          </mc:Fallback>
        </mc:AlternateContent>
      </p:grpSp>
      <p:grpSp>
        <p:nvGrpSpPr>
          <p:cNvPr id="162" name="Group 161">
            <a:extLst>
              <a:ext uri="{FF2B5EF4-FFF2-40B4-BE49-F238E27FC236}">
                <a16:creationId xmlns:a16="http://schemas.microsoft.com/office/drawing/2014/main" id="{DF70243D-26C0-4E2F-8A2B-157F8921591E}"/>
              </a:ext>
            </a:extLst>
          </p:cNvPr>
          <p:cNvGrpSpPr/>
          <p:nvPr/>
        </p:nvGrpSpPr>
        <p:grpSpPr>
          <a:xfrm>
            <a:off x="27766920" y="12130800"/>
            <a:ext cx="46440" cy="137160"/>
            <a:chOff x="27766920" y="12130800"/>
            <a:chExt cx="46440" cy="137160"/>
          </a:xfrm>
        </p:grpSpPr>
        <mc:AlternateContent xmlns:mc="http://schemas.openxmlformats.org/markup-compatibility/2006" xmlns:p14="http://schemas.microsoft.com/office/powerpoint/2010/main">
          <mc:Choice Requires="p14">
            <p:contentPart p14:bwMode="auto" r:id="rId122">
              <p14:nvContentPartPr>
                <p14:cNvPr id="158" name="Ink 157">
                  <a:extLst>
                    <a:ext uri="{FF2B5EF4-FFF2-40B4-BE49-F238E27FC236}">
                      <a16:creationId xmlns:a16="http://schemas.microsoft.com/office/drawing/2014/main" id="{415302BD-F22A-45C5-B135-36381FE4F7D1}"/>
                    </a:ext>
                  </a:extLst>
                </p14:cNvPr>
                <p14:cNvContentPartPr/>
                <p14:nvPr/>
              </p14:nvContentPartPr>
              <p14:xfrm>
                <a:off x="27813000" y="12130800"/>
                <a:ext cx="360" cy="360"/>
              </p14:xfrm>
            </p:contentPart>
          </mc:Choice>
          <mc:Fallback xmlns="">
            <p:pic>
              <p:nvPicPr>
                <p:cNvPr id="158" name="Ink 157">
                  <a:extLst>
                    <a:ext uri="{FF2B5EF4-FFF2-40B4-BE49-F238E27FC236}">
                      <a16:creationId xmlns:a16="http://schemas.microsoft.com/office/drawing/2014/main" id="{415302BD-F22A-45C5-B135-36381FE4F7D1}"/>
                    </a:ext>
                  </a:extLst>
                </p:cNvPr>
                <p:cNvPicPr/>
                <p:nvPr/>
              </p:nvPicPr>
              <p:blipFill>
                <a:blip r:embed="rId72"/>
                <a:stretch>
                  <a:fillRect/>
                </a:stretch>
              </p:blipFill>
              <p:spPr>
                <a:xfrm>
                  <a:off x="27750000" y="1206816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23">
              <p14:nvContentPartPr>
                <p14:cNvPr id="159" name="Ink 158">
                  <a:extLst>
                    <a:ext uri="{FF2B5EF4-FFF2-40B4-BE49-F238E27FC236}">
                      <a16:creationId xmlns:a16="http://schemas.microsoft.com/office/drawing/2014/main" id="{B0622AC6-B1FC-4FDA-9ED5-914761762A32}"/>
                    </a:ext>
                  </a:extLst>
                </p14:cNvPr>
                <p14:cNvContentPartPr/>
                <p14:nvPr/>
              </p14:nvContentPartPr>
              <p14:xfrm>
                <a:off x="27766920" y="12237360"/>
                <a:ext cx="360" cy="360"/>
              </p14:xfrm>
            </p:contentPart>
          </mc:Choice>
          <mc:Fallback xmlns="">
            <p:pic>
              <p:nvPicPr>
                <p:cNvPr id="159" name="Ink 158">
                  <a:extLst>
                    <a:ext uri="{FF2B5EF4-FFF2-40B4-BE49-F238E27FC236}">
                      <a16:creationId xmlns:a16="http://schemas.microsoft.com/office/drawing/2014/main" id="{B0622AC6-B1FC-4FDA-9ED5-914761762A32}"/>
                    </a:ext>
                  </a:extLst>
                </p:cNvPr>
                <p:cNvPicPr/>
                <p:nvPr/>
              </p:nvPicPr>
              <p:blipFill>
                <a:blip r:embed="rId72"/>
                <a:stretch>
                  <a:fillRect/>
                </a:stretch>
              </p:blipFill>
              <p:spPr>
                <a:xfrm>
                  <a:off x="27703920" y="1217472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124">
              <p14:nvContentPartPr>
                <p14:cNvPr id="161" name="Ink 160">
                  <a:extLst>
                    <a:ext uri="{FF2B5EF4-FFF2-40B4-BE49-F238E27FC236}">
                      <a16:creationId xmlns:a16="http://schemas.microsoft.com/office/drawing/2014/main" id="{4B52D3A3-DADE-431C-9CED-E1C18D2E688A}"/>
                    </a:ext>
                  </a:extLst>
                </p14:cNvPr>
                <p14:cNvContentPartPr/>
                <p14:nvPr/>
              </p14:nvContentPartPr>
              <p14:xfrm>
                <a:off x="27796800" y="12267600"/>
                <a:ext cx="360" cy="360"/>
              </p14:xfrm>
            </p:contentPart>
          </mc:Choice>
          <mc:Fallback xmlns="">
            <p:pic>
              <p:nvPicPr>
                <p:cNvPr id="161" name="Ink 160">
                  <a:extLst>
                    <a:ext uri="{FF2B5EF4-FFF2-40B4-BE49-F238E27FC236}">
                      <a16:creationId xmlns:a16="http://schemas.microsoft.com/office/drawing/2014/main" id="{4B52D3A3-DADE-431C-9CED-E1C18D2E688A}"/>
                    </a:ext>
                  </a:extLst>
                </p:cNvPr>
                <p:cNvPicPr/>
                <p:nvPr/>
              </p:nvPicPr>
              <p:blipFill>
                <a:blip r:embed="rId88"/>
                <a:stretch>
                  <a:fillRect/>
                </a:stretch>
              </p:blipFill>
              <p:spPr>
                <a:xfrm>
                  <a:off x="27734160" y="12204960"/>
                  <a:ext cx="126000" cy="126000"/>
                </a:xfrm>
                <a:prstGeom prst="rect">
                  <a:avLst/>
                </a:prstGeom>
              </p:spPr>
            </p:pic>
          </mc:Fallback>
        </mc:AlternateContent>
      </p:grpSp>
      <p:grpSp>
        <p:nvGrpSpPr>
          <p:cNvPr id="75" name="Group 74">
            <a:extLst>
              <a:ext uri="{FF2B5EF4-FFF2-40B4-BE49-F238E27FC236}">
                <a16:creationId xmlns:a16="http://schemas.microsoft.com/office/drawing/2014/main" id="{9ED59CCE-47BE-4154-AADC-C8EADDFA41EF}"/>
              </a:ext>
            </a:extLst>
          </p:cNvPr>
          <p:cNvGrpSpPr/>
          <p:nvPr/>
        </p:nvGrpSpPr>
        <p:grpSpPr>
          <a:xfrm>
            <a:off x="33112598" y="21284532"/>
            <a:ext cx="10218056" cy="861572"/>
            <a:chOff x="0" y="193"/>
            <a:chExt cx="10115857" cy="861572"/>
          </a:xfrm>
          <a:scene3d>
            <a:camera prst="orthographicFront"/>
            <a:lightRig rig="flat" dir="t"/>
          </a:scene3d>
        </p:grpSpPr>
        <p:sp>
          <p:nvSpPr>
            <p:cNvPr id="76" name="Rectangle: Rounded Corners 75">
              <a:extLst>
                <a:ext uri="{FF2B5EF4-FFF2-40B4-BE49-F238E27FC236}">
                  <a16:creationId xmlns:a16="http://schemas.microsoft.com/office/drawing/2014/main" id="{92571AD5-907C-4C4F-B0D8-37A411C80EA4}"/>
                </a:ext>
              </a:extLst>
            </p:cNvPr>
            <p:cNvSpPr/>
            <p:nvPr/>
          </p:nvSpPr>
          <p:spPr>
            <a:xfrm>
              <a:off x="0" y="193"/>
              <a:ext cx="10115857" cy="861572"/>
            </a:xfrm>
            <a:prstGeom prst="round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sp>
        <p:sp>
          <p:nvSpPr>
            <p:cNvPr id="77" name="Rectangle: Rounded Corners 4">
              <a:extLst>
                <a:ext uri="{FF2B5EF4-FFF2-40B4-BE49-F238E27FC236}">
                  <a16:creationId xmlns:a16="http://schemas.microsoft.com/office/drawing/2014/main" id="{27E2B395-E614-4CDB-97A8-3761A9EC08C5}"/>
                </a:ext>
              </a:extLst>
            </p:cNvPr>
            <p:cNvSpPr txBox="1"/>
            <p:nvPr/>
          </p:nvSpPr>
          <p:spPr>
            <a:xfrm>
              <a:off x="42058" y="42251"/>
              <a:ext cx="10031741" cy="777456"/>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i="1" kern="1200" dirty="0"/>
                <a:t>Future Implications </a:t>
              </a:r>
            </a:p>
          </p:txBody>
        </p:sp>
      </p:grpSp>
      <p:pic>
        <p:nvPicPr>
          <p:cNvPr id="33" name="Picture 32">
            <a:extLst>
              <a:ext uri="{FF2B5EF4-FFF2-40B4-BE49-F238E27FC236}">
                <a16:creationId xmlns:a16="http://schemas.microsoft.com/office/drawing/2014/main" id="{7DB09D76-20F0-42CC-AF8B-C12798783C76}"/>
              </a:ext>
            </a:extLst>
          </p:cNvPr>
          <p:cNvPicPr>
            <a:picLocks noChangeAspect="1"/>
          </p:cNvPicPr>
          <p:nvPr/>
        </p:nvPicPr>
        <p:blipFill rotWithShape="1">
          <a:blip r:embed="rId125"/>
          <a:srcRect r="44939" b="19455"/>
          <a:stretch/>
        </p:blipFill>
        <p:spPr>
          <a:xfrm>
            <a:off x="11811000" y="7095703"/>
            <a:ext cx="20230020" cy="10684838"/>
          </a:xfrm>
          <a:prstGeom prst="rect">
            <a:avLst/>
          </a:prstGeom>
          <a:effectLst>
            <a:glow rad="228600">
              <a:schemeClr val="accent1">
                <a:satMod val="175000"/>
                <a:alpha val="40000"/>
              </a:schemeClr>
            </a:glow>
          </a:effectLst>
        </p:spPr>
      </p:pic>
      <p:pic>
        <p:nvPicPr>
          <p:cNvPr id="37" name="Picture 36">
            <a:extLst>
              <a:ext uri="{FF2B5EF4-FFF2-40B4-BE49-F238E27FC236}">
                <a16:creationId xmlns:a16="http://schemas.microsoft.com/office/drawing/2014/main" id="{4F9A3A72-3050-4E9B-B1A1-39EDD5E41319}"/>
              </a:ext>
            </a:extLst>
          </p:cNvPr>
          <p:cNvPicPr>
            <a:picLocks noChangeAspect="1"/>
          </p:cNvPicPr>
          <p:nvPr/>
        </p:nvPicPr>
        <p:blipFill rotWithShape="1">
          <a:blip r:embed="rId126"/>
          <a:srcRect l="1883" t="5631" r="6205"/>
          <a:stretch/>
        </p:blipFill>
        <p:spPr>
          <a:xfrm>
            <a:off x="11811000" y="19768436"/>
            <a:ext cx="20230020" cy="11712264"/>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2852536314"/>
      </p:ext>
    </p:extLst>
  </p:cSld>
  <p:clrMapOvr>
    <a:masterClrMapping/>
  </p:clrMapOvr>
</p:sld>
</file>

<file path=ppt/theme/theme1.xml><?xml version="1.0" encoding="utf-8"?>
<a:theme xmlns:a="http://schemas.openxmlformats.org/drawingml/2006/main" name="PosterPresentations.com-36x48_Trifold_Template-V3">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20596</TotalTime>
  <Words>926</Words>
  <Application>Microsoft Office PowerPoint</Application>
  <PresentationFormat>Custom</PresentationFormat>
  <Paragraphs>49</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Arial</vt:lpstr>
      <vt:lpstr>Calibri</vt:lpstr>
      <vt:lpstr>Times New Roman</vt:lpstr>
      <vt:lpstr>Trebuchet MS</vt:lpstr>
      <vt:lpstr>Wingdings</vt:lpstr>
      <vt:lpstr>PosterPresentations.com-36x48_Trifold_Template-V3</vt:lpstr>
      <vt:lpstr>Image</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stephen.j.hunt7873@gmail.com</cp:lastModifiedBy>
  <cp:revision>76</cp:revision>
  <cp:lastPrinted>2022-03-30T11:01:13Z</cp:lastPrinted>
  <dcterms:created xsi:type="dcterms:W3CDTF">2012-02-03T23:30:52Z</dcterms:created>
  <dcterms:modified xsi:type="dcterms:W3CDTF">2022-04-08T17:47:19Z</dcterms:modified>
</cp:coreProperties>
</file>