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6"/>
  </p:notesMasterIdLst>
  <p:sldIdLst>
    <p:sldId id="258" r:id="rId5"/>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9F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0DEB0F-DBB6-4CC6-99DA-C05D1E72F064}" v="3" dt="2022-04-09T20:38:25.3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0" d="100"/>
          <a:sy n="50" d="100"/>
        </p:scale>
        <p:origin x="144" y="-466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231a61127a_0_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231a61127a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496200" y="4765280"/>
            <a:ext cx="40899000" cy="131367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27700"/>
              <a:buNone/>
              <a:defRPr sz="27700"/>
            </a:lvl1pPr>
            <a:lvl2pPr lvl="1" algn="ctr">
              <a:spcBef>
                <a:spcPts val="0"/>
              </a:spcBef>
              <a:spcAft>
                <a:spcPts val="0"/>
              </a:spcAft>
              <a:buSzPts val="27700"/>
              <a:buNone/>
              <a:defRPr sz="27700"/>
            </a:lvl2pPr>
            <a:lvl3pPr lvl="2" algn="ctr">
              <a:spcBef>
                <a:spcPts val="0"/>
              </a:spcBef>
              <a:spcAft>
                <a:spcPts val="0"/>
              </a:spcAft>
              <a:buSzPts val="27700"/>
              <a:buNone/>
              <a:defRPr sz="27700"/>
            </a:lvl3pPr>
            <a:lvl4pPr lvl="3" algn="ctr">
              <a:spcBef>
                <a:spcPts val="0"/>
              </a:spcBef>
              <a:spcAft>
                <a:spcPts val="0"/>
              </a:spcAft>
              <a:buSzPts val="27700"/>
              <a:buNone/>
              <a:defRPr sz="27700"/>
            </a:lvl4pPr>
            <a:lvl5pPr lvl="4" algn="ctr">
              <a:spcBef>
                <a:spcPts val="0"/>
              </a:spcBef>
              <a:spcAft>
                <a:spcPts val="0"/>
              </a:spcAft>
              <a:buSzPts val="27700"/>
              <a:buNone/>
              <a:defRPr sz="27700"/>
            </a:lvl5pPr>
            <a:lvl6pPr lvl="5" algn="ctr">
              <a:spcBef>
                <a:spcPts val="0"/>
              </a:spcBef>
              <a:spcAft>
                <a:spcPts val="0"/>
              </a:spcAft>
              <a:buSzPts val="27700"/>
              <a:buNone/>
              <a:defRPr sz="27700"/>
            </a:lvl6pPr>
            <a:lvl7pPr lvl="6" algn="ctr">
              <a:spcBef>
                <a:spcPts val="0"/>
              </a:spcBef>
              <a:spcAft>
                <a:spcPts val="0"/>
              </a:spcAft>
              <a:buSzPts val="27700"/>
              <a:buNone/>
              <a:defRPr sz="27700"/>
            </a:lvl7pPr>
            <a:lvl8pPr lvl="7" algn="ctr">
              <a:spcBef>
                <a:spcPts val="0"/>
              </a:spcBef>
              <a:spcAft>
                <a:spcPts val="0"/>
              </a:spcAft>
              <a:buSzPts val="27700"/>
              <a:buNone/>
              <a:defRPr sz="27700"/>
            </a:lvl8pPr>
            <a:lvl9pPr lvl="8" algn="ctr">
              <a:spcBef>
                <a:spcPts val="0"/>
              </a:spcBef>
              <a:spcAft>
                <a:spcPts val="0"/>
              </a:spcAft>
              <a:buSzPts val="27700"/>
              <a:buNone/>
              <a:defRPr sz="27700"/>
            </a:lvl9pPr>
          </a:lstStyle>
          <a:p>
            <a:endParaRPr/>
          </a:p>
        </p:txBody>
      </p:sp>
      <p:sp>
        <p:nvSpPr>
          <p:cNvPr id="11" name="Google Shape;11;p2"/>
          <p:cNvSpPr txBox="1">
            <a:spLocks noGrp="1"/>
          </p:cNvSpPr>
          <p:nvPr>
            <p:ph type="subTitle" idx="1"/>
          </p:nvPr>
        </p:nvSpPr>
        <p:spPr>
          <a:xfrm>
            <a:off x="1496160" y="18138400"/>
            <a:ext cx="40899000" cy="5072700"/>
          </a:xfrm>
          <a:prstGeom prst="rect">
            <a:avLst/>
          </a:prstGeom>
        </p:spPr>
        <p:txBody>
          <a:bodyPr spcFirstLastPara="1" wrap="square" lIns="487600" tIns="487600" rIns="487600" bIns="487600" anchor="t" anchorCtr="0">
            <a:normAutofit/>
          </a:bodyPr>
          <a:lstStyle>
            <a:lvl1pPr lvl="0" algn="ctr">
              <a:lnSpc>
                <a:spcPct val="100000"/>
              </a:lnSpc>
              <a:spcBef>
                <a:spcPts val="0"/>
              </a:spcBef>
              <a:spcAft>
                <a:spcPts val="0"/>
              </a:spcAft>
              <a:buSzPts val="14900"/>
              <a:buNone/>
              <a:defRPr sz="14900"/>
            </a:lvl1pPr>
            <a:lvl2pPr lvl="1" algn="ctr">
              <a:lnSpc>
                <a:spcPct val="100000"/>
              </a:lnSpc>
              <a:spcBef>
                <a:spcPts val="0"/>
              </a:spcBef>
              <a:spcAft>
                <a:spcPts val="0"/>
              </a:spcAft>
              <a:buSzPts val="14900"/>
              <a:buNone/>
              <a:defRPr sz="14900"/>
            </a:lvl2pPr>
            <a:lvl3pPr lvl="2" algn="ctr">
              <a:lnSpc>
                <a:spcPct val="100000"/>
              </a:lnSpc>
              <a:spcBef>
                <a:spcPts val="0"/>
              </a:spcBef>
              <a:spcAft>
                <a:spcPts val="0"/>
              </a:spcAft>
              <a:buSzPts val="14900"/>
              <a:buNone/>
              <a:defRPr sz="14900"/>
            </a:lvl3pPr>
            <a:lvl4pPr lvl="3" algn="ctr">
              <a:lnSpc>
                <a:spcPct val="100000"/>
              </a:lnSpc>
              <a:spcBef>
                <a:spcPts val="0"/>
              </a:spcBef>
              <a:spcAft>
                <a:spcPts val="0"/>
              </a:spcAft>
              <a:buSzPts val="14900"/>
              <a:buNone/>
              <a:defRPr sz="14900"/>
            </a:lvl4pPr>
            <a:lvl5pPr lvl="4" algn="ctr">
              <a:lnSpc>
                <a:spcPct val="100000"/>
              </a:lnSpc>
              <a:spcBef>
                <a:spcPts val="0"/>
              </a:spcBef>
              <a:spcAft>
                <a:spcPts val="0"/>
              </a:spcAft>
              <a:buSzPts val="14900"/>
              <a:buNone/>
              <a:defRPr sz="14900"/>
            </a:lvl5pPr>
            <a:lvl6pPr lvl="5" algn="ctr">
              <a:lnSpc>
                <a:spcPct val="100000"/>
              </a:lnSpc>
              <a:spcBef>
                <a:spcPts val="0"/>
              </a:spcBef>
              <a:spcAft>
                <a:spcPts val="0"/>
              </a:spcAft>
              <a:buSzPts val="14900"/>
              <a:buNone/>
              <a:defRPr sz="14900"/>
            </a:lvl6pPr>
            <a:lvl7pPr lvl="6" algn="ctr">
              <a:lnSpc>
                <a:spcPct val="100000"/>
              </a:lnSpc>
              <a:spcBef>
                <a:spcPts val="0"/>
              </a:spcBef>
              <a:spcAft>
                <a:spcPts val="0"/>
              </a:spcAft>
              <a:buSzPts val="14900"/>
              <a:buNone/>
              <a:defRPr sz="14900"/>
            </a:lvl7pPr>
            <a:lvl8pPr lvl="7" algn="ctr">
              <a:lnSpc>
                <a:spcPct val="100000"/>
              </a:lnSpc>
              <a:spcBef>
                <a:spcPts val="0"/>
              </a:spcBef>
              <a:spcAft>
                <a:spcPts val="0"/>
              </a:spcAft>
              <a:buSzPts val="14900"/>
              <a:buNone/>
              <a:defRPr sz="14900"/>
            </a:lvl8pPr>
            <a:lvl9pPr lvl="8" algn="ctr">
              <a:lnSpc>
                <a:spcPct val="100000"/>
              </a:lnSpc>
              <a:spcBef>
                <a:spcPts val="0"/>
              </a:spcBef>
              <a:spcAft>
                <a:spcPts val="0"/>
              </a:spcAft>
              <a:buSzPts val="14900"/>
              <a:buNone/>
              <a:defRPr sz="14900"/>
            </a:lvl9pPr>
          </a:lstStyle>
          <a:p>
            <a:endParaRPr/>
          </a:p>
        </p:txBody>
      </p:sp>
      <p:sp>
        <p:nvSpPr>
          <p:cNvPr id="12" name="Google Shape;12;p2"/>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496160" y="13765440"/>
            <a:ext cx="40899000" cy="5387400"/>
          </a:xfrm>
          <a:prstGeom prst="rect">
            <a:avLst/>
          </a:prstGeom>
        </p:spPr>
        <p:txBody>
          <a:bodyPr spcFirstLastPara="1" wrap="square" lIns="487600" tIns="487600" rIns="487600" bIns="487600" anchor="ctr" anchorCtr="0">
            <a:normAutofit/>
          </a:bodyPr>
          <a:lstStyle>
            <a:lvl1pPr lvl="0" algn="ctr">
              <a:spcBef>
                <a:spcPts val="0"/>
              </a:spcBef>
              <a:spcAft>
                <a:spcPts val="0"/>
              </a:spcAft>
              <a:buSzPts val="19200"/>
              <a:buNone/>
              <a:defRPr sz="19200"/>
            </a:lvl1pPr>
            <a:lvl2pPr lvl="1" algn="ctr">
              <a:spcBef>
                <a:spcPts val="0"/>
              </a:spcBef>
              <a:spcAft>
                <a:spcPts val="0"/>
              </a:spcAft>
              <a:buSzPts val="19200"/>
              <a:buNone/>
              <a:defRPr sz="19200"/>
            </a:lvl2pPr>
            <a:lvl3pPr lvl="2" algn="ctr">
              <a:spcBef>
                <a:spcPts val="0"/>
              </a:spcBef>
              <a:spcAft>
                <a:spcPts val="0"/>
              </a:spcAft>
              <a:buSzPts val="19200"/>
              <a:buNone/>
              <a:defRPr sz="19200"/>
            </a:lvl3pPr>
            <a:lvl4pPr lvl="3" algn="ctr">
              <a:spcBef>
                <a:spcPts val="0"/>
              </a:spcBef>
              <a:spcAft>
                <a:spcPts val="0"/>
              </a:spcAft>
              <a:buSzPts val="19200"/>
              <a:buNone/>
              <a:defRPr sz="19200"/>
            </a:lvl4pPr>
            <a:lvl5pPr lvl="4" algn="ctr">
              <a:spcBef>
                <a:spcPts val="0"/>
              </a:spcBef>
              <a:spcAft>
                <a:spcPts val="0"/>
              </a:spcAft>
              <a:buSzPts val="19200"/>
              <a:buNone/>
              <a:defRPr sz="19200"/>
            </a:lvl5pPr>
            <a:lvl6pPr lvl="5" algn="ctr">
              <a:spcBef>
                <a:spcPts val="0"/>
              </a:spcBef>
              <a:spcAft>
                <a:spcPts val="0"/>
              </a:spcAft>
              <a:buSzPts val="19200"/>
              <a:buNone/>
              <a:defRPr sz="19200"/>
            </a:lvl6pPr>
            <a:lvl7pPr lvl="6" algn="ctr">
              <a:spcBef>
                <a:spcPts val="0"/>
              </a:spcBef>
              <a:spcAft>
                <a:spcPts val="0"/>
              </a:spcAft>
              <a:buSzPts val="19200"/>
              <a:buNone/>
              <a:defRPr sz="19200"/>
            </a:lvl7pPr>
            <a:lvl8pPr lvl="7" algn="ctr">
              <a:spcBef>
                <a:spcPts val="0"/>
              </a:spcBef>
              <a:spcAft>
                <a:spcPts val="0"/>
              </a:spcAft>
              <a:buSzPts val="19200"/>
              <a:buNone/>
              <a:defRPr sz="19200"/>
            </a:lvl8pPr>
            <a:lvl9pPr lvl="8" algn="ctr">
              <a:spcBef>
                <a:spcPts val="0"/>
              </a:spcBef>
              <a:spcAft>
                <a:spcPts val="0"/>
              </a:spcAft>
              <a:buSzPts val="19200"/>
              <a:buNone/>
              <a:defRPr sz="19200"/>
            </a:lvl9pPr>
          </a:lstStyle>
          <a:p>
            <a:endParaRPr/>
          </a:p>
        </p:txBody>
      </p:sp>
      <p:sp>
        <p:nvSpPr>
          <p:cNvPr id="15" name="Google Shape;15;p3"/>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18" name="Google Shape;18;p4"/>
          <p:cNvSpPr txBox="1">
            <a:spLocks noGrp="1"/>
          </p:cNvSpPr>
          <p:nvPr>
            <p:ph type="body" idx="1"/>
          </p:nvPr>
        </p:nvSpPr>
        <p:spPr>
          <a:xfrm>
            <a:off x="1496160" y="7375840"/>
            <a:ext cx="40899000" cy="21864900"/>
          </a:xfrm>
          <a:prstGeom prst="rect">
            <a:avLst/>
          </a:prstGeom>
        </p:spPr>
        <p:txBody>
          <a:bodyPr spcFirstLastPara="1" wrap="square" lIns="487600" tIns="487600" rIns="487600" bIns="487600" anchor="t" anchorCtr="0">
            <a:normAutofit/>
          </a:bodyPr>
          <a:lstStyle>
            <a:lvl1pPr marL="457200" lvl="0" indent="-838200">
              <a:spcBef>
                <a:spcPts val="0"/>
              </a:spcBef>
              <a:spcAft>
                <a:spcPts val="0"/>
              </a:spcAft>
              <a:buSzPts val="9600"/>
              <a:buChar char="●"/>
              <a:defRPr/>
            </a:lvl1pPr>
            <a:lvl2pPr marL="914400" lvl="1" indent="-704850">
              <a:spcBef>
                <a:spcPts val="0"/>
              </a:spcBef>
              <a:spcAft>
                <a:spcPts val="0"/>
              </a:spcAft>
              <a:buSzPts val="7500"/>
              <a:buChar char="○"/>
              <a:defRPr/>
            </a:lvl2pPr>
            <a:lvl3pPr marL="1371600" lvl="2" indent="-704850">
              <a:spcBef>
                <a:spcPts val="0"/>
              </a:spcBef>
              <a:spcAft>
                <a:spcPts val="0"/>
              </a:spcAft>
              <a:buSzPts val="7500"/>
              <a:buChar char="■"/>
              <a:defRPr/>
            </a:lvl3pPr>
            <a:lvl4pPr marL="1828800" lvl="3" indent="-704850">
              <a:spcBef>
                <a:spcPts val="0"/>
              </a:spcBef>
              <a:spcAft>
                <a:spcPts val="0"/>
              </a:spcAft>
              <a:buSzPts val="7500"/>
              <a:buChar char="●"/>
              <a:defRPr/>
            </a:lvl4pPr>
            <a:lvl5pPr marL="2286000" lvl="4" indent="-704850">
              <a:spcBef>
                <a:spcPts val="0"/>
              </a:spcBef>
              <a:spcAft>
                <a:spcPts val="0"/>
              </a:spcAft>
              <a:buSzPts val="7500"/>
              <a:buChar char="○"/>
              <a:defRPr/>
            </a:lvl5pPr>
            <a:lvl6pPr marL="2743200" lvl="5" indent="-704850">
              <a:spcBef>
                <a:spcPts val="0"/>
              </a:spcBef>
              <a:spcAft>
                <a:spcPts val="0"/>
              </a:spcAft>
              <a:buSzPts val="7500"/>
              <a:buChar char="■"/>
              <a:defRPr/>
            </a:lvl6pPr>
            <a:lvl7pPr marL="3200400" lvl="6" indent="-704850">
              <a:spcBef>
                <a:spcPts val="0"/>
              </a:spcBef>
              <a:spcAft>
                <a:spcPts val="0"/>
              </a:spcAft>
              <a:buSzPts val="7500"/>
              <a:buChar char="●"/>
              <a:defRPr/>
            </a:lvl7pPr>
            <a:lvl8pPr marL="3657600" lvl="7" indent="-704850">
              <a:spcBef>
                <a:spcPts val="0"/>
              </a:spcBef>
              <a:spcAft>
                <a:spcPts val="0"/>
              </a:spcAft>
              <a:buSzPts val="7500"/>
              <a:buChar char="○"/>
              <a:defRPr/>
            </a:lvl8pPr>
            <a:lvl9pPr marL="4114800" lvl="8" indent="-704850">
              <a:spcBef>
                <a:spcPts val="0"/>
              </a:spcBef>
              <a:spcAft>
                <a:spcPts val="0"/>
              </a:spcAft>
              <a:buSzPts val="7500"/>
              <a:buChar char="■"/>
              <a:defRPr/>
            </a:lvl9pPr>
          </a:lstStyle>
          <a:p>
            <a:endParaRPr/>
          </a:p>
        </p:txBody>
      </p:sp>
      <p:sp>
        <p:nvSpPr>
          <p:cNvPr id="19" name="Google Shape;19;p4"/>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2" name="Google Shape;22;p5"/>
          <p:cNvSpPr txBox="1">
            <a:spLocks noGrp="1"/>
          </p:cNvSpPr>
          <p:nvPr>
            <p:ph type="body" idx="1"/>
          </p:nvPr>
        </p:nvSpPr>
        <p:spPr>
          <a:xfrm>
            <a:off x="1496160" y="7375840"/>
            <a:ext cx="19199400" cy="21864900"/>
          </a:xfrm>
          <a:prstGeom prst="rect">
            <a:avLst/>
          </a:prstGeom>
        </p:spPr>
        <p:txBody>
          <a:bodyPr spcFirstLastPara="1" wrap="square" lIns="487600" tIns="487600" rIns="487600" bIns="487600" anchor="t" anchorCtr="0">
            <a:normAutofit/>
          </a:bodyPr>
          <a:lstStyle>
            <a:lvl1pPr marL="457200" lvl="0" indent="-704850">
              <a:spcBef>
                <a:spcPts val="0"/>
              </a:spcBef>
              <a:spcAft>
                <a:spcPts val="0"/>
              </a:spcAft>
              <a:buSzPts val="7500"/>
              <a:buChar char="●"/>
              <a:defRPr sz="75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23" name="Google Shape;23;p5"/>
          <p:cNvSpPr txBox="1">
            <a:spLocks noGrp="1"/>
          </p:cNvSpPr>
          <p:nvPr>
            <p:ph type="body" idx="2"/>
          </p:nvPr>
        </p:nvSpPr>
        <p:spPr>
          <a:xfrm>
            <a:off x="23195520" y="7375840"/>
            <a:ext cx="19199400" cy="21864900"/>
          </a:xfrm>
          <a:prstGeom prst="rect">
            <a:avLst/>
          </a:prstGeom>
        </p:spPr>
        <p:txBody>
          <a:bodyPr spcFirstLastPara="1" wrap="square" lIns="487600" tIns="487600" rIns="487600" bIns="487600" anchor="t" anchorCtr="0">
            <a:normAutofit/>
          </a:bodyPr>
          <a:lstStyle>
            <a:lvl1pPr marL="457200" lvl="0" indent="-704850">
              <a:spcBef>
                <a:spcPts val="0"/>
              </a:spcBef>
              <a:spcAft>
                <a:spcPts val="0"/>
              </a:spcAft>
              <a:buSzPts val="7500"/>
              <a:buChar char="●"/>
              <a:defRPr sz="75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24" name="Google Shape;24;p5"/>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7" name="Google Shape;27;p6"/>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496160" y="3555840"/>
            <a:ext cx="13478400" cy="4836600"/>
          </a:xfrm>
          <a:prstGeom prst="rect">
            <a:avLst/>
          </a:prstGeom>
        </p:spPr>
        <p:txBody>
          <a:bodyPr spcFirstLastPara="1" wrap="square" lIns="487600" tIns="487600" rIns="487600" bIns="487600" anchor="b" anchorCtr="0">
            <a:normAutofit/>
          </a:bodyPr>
          <a:lstStyle>
            <a:lvl1pPr lvl="0">
              <a:spcBef>
                <a:spcPts val="0"/>
              </a:spcBef>
              <a:spcAft>
                <a:spcPts val="0"/>
              </a:spcAft>
              <a:buSzPts val="12800"/>
              <a:buNone/>
              <a:defRPr sz="12800"/>
            </a:lvl1pPr>
            <a:lvl2pPr lvl="1">
              <a:spcBef>
                <a:spcPts val="0"/>
              </a:spcBef>
              <a:spcAft>
                <a:spcPts val="0"/>
              </a:spcAft>
              <a:buSzPts val="12800"/>
              <a:buNone/>
              <a:defRPr sz="12800"/>
            </a:lvl2pPr>
            <a:lvl3pPr lvl="2">
              <a:spcBef>
                <a:spcPts val="0"/>
              </a:spcBef>
              <a:spcAft>
                <a:spcPts val="0"/>
              </a:spcAft>
              <a:buSzPts val="12800"/>
              <a:buNone/>
              <a:defRPr sz="12800"/>
            </a:lvl3pPr>
            <a:lvl4pPr lvl="3">
              <a:spcBef>
                <a:spcPts val="0"/>
              </a:spcBef>
              <a:spcAft>
                <a:spcPts val="0"/>
              </a:spcAft>
              <a:buSzPts val="12800"/>
              <a:buNone/>
              <a:defRPr sz="12800"/>
            </a:lvl4pPr>
            <a:lvl5pPr lvl="4">
              <a:spcBef>
                <a:spcPts val="0"/>
              </a:spcBef>
              <a:spcAft>
                <a:spcPts val="0"/>
              </a:spcAft>
              <a:buSzPts val="12800"/>
              <a:buNone/>
              <a:defRPr sz="12800"/>
            </a:lvl5pPr>
            <a:lvl6pPr lvl="5">
              <a:spcBef>
                <a:spcPts val="0"/>
              </a:spcBef>
              <a:spcAft>
                <a:spcPts val="0"/>
              </a:spcAft>
              <a:buSzPts val="12800"/>
              <a:buNone/>
              <a:defRPr sz="12800"/>
            </a:lvl6pPr>
            <a:lvl7pPr lvl="6">
              <a:spcBef>
                <a:spcPts val="0"/>
              </a:spcBef>
              <a:spcAft>
                <a:spcPts val="0"/>
              </a:spcAft>
              <a:buSzPts val="12800"/>
              <a:buNone/>
              <a:defRPr sz="12800"/>
            </a:lvl7pPr>
            <a:lvl8pPr lvl="7">
              <a:spcBef>
                <a:spcPts val="0"/>
              </a:spcBef>
              <a:spcAft>
                <a:spcPts val="0"/>
              </a:spcAft>
              <a:buSzPts val="12800"/>
              <a:buNone/>
              <a:defRPr sz="12800"/>
            </a:lvl8pPr>
            <a:lvl9pPr lvl="8">
              <a:spcBef>
                <a:spcPts val="0"/>
              </a:spcBef>
              <a:spcAft>
                <a:spcPts val="0"/>
              </a:spcAft>
              <a:buSzPts val="12800"/>
              <a:buNone/>
              <a:defRPr sz="12800"/>
            </a:lvl9pPr>
          </a:lstStyle>
          <a:p>
            <a:endParaRPr/>
          </a:p>
        </p:txBody>
      </p:sp>
      <p:sp>
        <p:nvSpPr>
          <p:cNvPr id="30" name="Google Shape;30;p7"/>
          <p:cNvSpPr txBox="1">
            <a:spLocks noGrp="1"/>
          </p:cNvSpPr>
          <p:nvPr>
            <p:ph type="body" idx="1"/>
          </p:nvPr>
        </p:nvSpPr>
        <p:spPr>
          <a:xfrm>
            <a:off x="1496160" y="8893440"/>
            <a:ext cx="13478400" cy="20348100"/>
          </a:xfrm>
          <a:prstGeom prst="rect">
            <a:avLst/>
          </a:prstGeom>
        </p:spPr>
        <p:txBody>
          <a:bodyPr spcFirstLastPara="1" wrap="square" lIns="487600" tIns="487600" rIns="487600" bIns="487600" anchor="t" anchorCtr="0">
            <a:normAutofit/>
          </a:bodyPr>
          <a:lstStyle>
            <a:lvl1pPr marL="457200" lvl="0" indent="-635000">
              <a:spcBef>
                <a:spcPts val="0"/>
              </a:spcBef>
              <a:spcAft>
                <a:spcPts val="0"/>
              </a:spcAft>
              <a:buSzPts val="6400"/>
              <a:buChar char="●"/>
              <a:defRPr sz="64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31" name="Google Shape;31;p7"/>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2353200" y="2880960"/>
            <a:ext cx="30565500" cy="26181000"/>
          </a:xfrm>
          <a:prstGeom prst="rect">
            <a:avLst/>
          </a:prstGeom>
        </p:spPr>
        <p:txBody>
          <a:bodyPr spcFirstLastPara="1" wrap="square" lIns="487600" tIns="487600" rIns="487600" bIns="487600" anchor="ctr" anchorCtr="0">
            <a:normAutofit/>
          </a:bodyPr>
          <a:lstStyle>
            <a:lvl1pPr lvl="0">
              <a:spcBef>
                <a:spcPts val="0"/>
              </a:spcBef>
              <a:spcAft>
                <a:spcPts val="0"/>
              </a:spcAft>
              <a:buSzPts val="25600"/>
              <a:buNone/>
              <a:defRPr sz="25600"/>
            </a:lvl1pPr>
            <a:lvl2pPr lvl="1">
              <a:spcBef>
                <a:spcPts val="0"/>
              </a:spcBef>
              <a:spcAft>
                <a:spcPts val="0"/>
              </a:spcAft>
              <a:buSzPts val="25600"/>
              <a:buNone/>
              <a:defRPr sz="25600"/>
            </a:lvl2pPr>
            <a:lvl3pPr lvl="2">
              <a:spcBef>
                <a:spcPts val="0"/>
              </a:spcBef>
              <a:spcAft>
                <a:spcPts val="0"/>
              </a:spcAft>
              <a:buSzPts val="25600"/>
              <a:buNone/>
              <a:defRPr sz="25600"/>
            </a:lvl3pPr>
            <a:lvl4pPr lvl="3">
              <a:spcBef>
                <a:spcPts val="0"/>
              </a:spcBef>
              <a:spcAft>
                <a:spcPts val="0"/>
              </a:spcAft>
              <a:buSzPts val="25600"/>
              <a:buNone/>
              <a:defRPr sz="25600"/>
            </a:lvl4pPr>
            <a:lvl5pPr lvl="4">
              <a:spcBef>
                <a:spcPts val="0"/>
              </a:spcBef>
              <a:spcAft>
                <a:spcPts val="0"/>
              </a:spcAft>
              <a:buSzPts val="25600"/>
              <a:buNone/>
              <a:defRPr sz="25600"/>
            </a:lvl5pPr>
            <a:lvl6pPr lvl="5">
              <a:spcBef>
                <a:spcPts val="0"/>
              </a:spcBef>
              <a:spcAft>
                <a:spcPts val="0"/>
              </a:spcAft>
              <a:buSzPts val="25600"/>
              <a:buNone/>
              <a:defRPr sz="25600"/>
            </a:lvl6pPr>
            <a:lvl7pPr lvl="6">
              <a:spcBef>
                <a:spcPts val="0"/>
              </a:spcBef>
              <a:spcAft>
                <a:spcPts val="0"/>
              </a:spcAft>
              <a:buSzPts val="25600"/>
              <a:buNone/>
              <a:defRPr sz="25600"/>
            </a:lvl7pPr>
            <a:lvl8pPr lvl="7">
              <a:spcBef>
                <a:spcPts val="0"/>
              </a:spcBef>
              <a:spcAft>
                <a:spcPts val="0"/>
              </a:spcAft>
              <a:buSzPts val="25600"/>
              <a:buNone/>
              <a:defRPr sz="25600"/>
            </a:lvl8pPr>
            <a:lvl9pPr lvl="8">
              <a:spcBef>
                <a:spcPts val="0"/>
              </a:spcBef>
              <a:spcAft>
                <a:spcPts val="0"/>
              </a:spcAft>
              <a:buSzPts val="25600"/>
              <a:buNone/>
              <a:defRPr sz="25600"/>
            </a:lvl9pPr>
          </a:lstStyle>
          <a:p>
            <a:endParaRPr/>
          </a:p>
        </p:txBody>
      </p:sp>
      <p:sp>
        <p:nvSpPr>
          <p:cNvPr id="34" name="Google Shape;34;p8"/>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21945600" y="-800"/>
            <a:ext cx="21945600" cy="32918400"/>
          </a:xfrm>
          <a:prstGeom prst="rect">
            <a:avLst/>
          </a:prstGeom>
          <a:solidFill>
            <a:schemeClr val="lt2"/>
          </a:solidFill>
          <a:ln>
            <a:noFill/>
          </a:ln>
        </p:spPr>
        <p:txBody>
          <a:bodyPr spcFirstLastPara="1" wrap="square" lIns="487600" tIns="487600" rIns="487600" bIns="48760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1274400" y="7892320"/>
            <a:ext cx="19416900" cy="94866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22400"/>
              <a:buNone/>
              <a:defRPr sz="22400"/>
            </a:lvl1pPr>
            <a:lvl2pPr lvl="1" algn="ctr">
              <a:spcBef>
                <a:spcPts val="0"/>
              </a:spcBef>
              <a:spcAft>
                <a:spcPts val="0"/>
              </a:spcAft>
              <a:buSzPts val="22400"/>
              <a:buNone/>
              <a:defRPr sz="22400"/>
            </a:lvl2pPr>
            <a:lvl3pPr lvl="2" algn="ctr">
              <a:spcBef>
                <a:spcPts val="0"/>
              </a:spcBef>
              <a:spcAft>
                <a:spcPts val="0"/>
              </a:spcAft>
              <a:buSzPts val="22400"/>
              <a:buNone/>
              <a:defRPr sz="22400"/>
            </a:lvl3pPr>
            <a:lvl4pPr lvl="3" algn="ctr">
              <a:spcBef>
                <a:spcPts val="0"/>
              </a:spcBef>
              <a:spcAft>
                <a:spcPts val="0"/>
              </a:spcAft>
              <a:buSzPts val="22400"/>
              <a:buNone/>
              <a:defRPr sz="22400"/>
            </a:lvl4pPr>
            <a:lvl5pPr lvl="4" algn="ctr">
              <a:spcBef>
                <a:spcPts val="0"/>
              </a:spcBef>
              <a:spcAft>
                <a:spcPts val="0"/>
              </a:spcAft>
              <a:buSzPts val="22400"/>
              <a:buNone/>
              <a:defRPr sz="22400"/>
            </a:lvl5pPr>
            <a:lvl6pPr lvl="5" algn="ctr">
              <a:spcBef>
                <a:spcPts val="0"/>
              </a:spcBef>
              <a:spcAft>
                <a:spcPts val="0"/>
              </a:spcAft>
              <a:buSzPts val="22400"/>
              <a:buNone/>
              <a:defRPr sz="22400"/>
            </a:lvl6pPr>
            <a:lvl7pPr lvl="6" algn="ctr">
              <a:spcBef>
                <a:spcPts val="0"/>
              </a:spcBef>
              <a:spcAft>
                <a:spcPts val="0"/>
              </a:spcAft>
              <a:buSzPts val="22400"/>
              <a:buNone/>
              <a:defRPr sz="22400"/>
            </a:lvl7pPr>
            <a:lvl8pPr lvl="7" algn="ctr">
              <a:spcBef>
                <a:spcPts val="0"/>
              </a:spcBef>
              <a:spcAft>
                <a:spcPts val="0"/>
              </a:spcAft>
              <a:buSzPts val="22400"/>
              <a:buNone/>
              <a:defRPr sz="22400"/>
            </a:lvl8pPr>
            <a:lvl9pPr lvl="8" algn="ctr">
              <a:spcBef>
                <a:spcPts val="0"/>
              </a:spcBef>
              <a:spcAft>
                <a:spcPts val="0"/>
              </a:spcAft>
              <a:buSzPts val="22400"/>
              <a:buNone/>
              <a:defRPr sz="22400"/>
            </a:lvl9pPr>
          </a:lstStyle>
          <a:p>
            <a:endParaRPr/>
          </a:p>
        </p:txBody>
      </p:sp>
      <p:sp>
        <p:nvSpPr>
          <p:cNvPr id="38" name="Google Shape;38;p9"/>
          <p:cNvSpPr txBox="1">
            <a:spLocks noGrp="1"/>
          </p:cNvSpPr>
          <p:nvPr>
            <p:ph type="subTitle" idx="1"/>
          </p:nvPr>
        </p:nvSpPr>
        <p:spPr>
          <a:xfrm>
            <a:off x="1274400" y="17939680"/>
            <a:ext cx="19416900" cy="7904700"/>
          </a:xfrm>
          <a:prstGeom prst="rect">
            <a:avLst/>
          </a:prstGeom>
        </p:spPr>
        <p:txBody>
          <a:bodyPr spcFirstLastPara="1" wrap="square" lIns="487600" tIns="487600" rIns="487600" bIns="487600" anchor="t" anchorCtr="0">
            <a:normAutofit/>
          </a:bodyPr>
          <a:lstStyle>
            <a:lvl1pPr lvl="0" algn="ctr">
              <a:lnSpc>
                <a:spcPct val="100000"/>
              </a:lnSpc>
              <a:spcBef>
                <a:spcPts val="0"/>
              </a:spcBef>
              <a:spcAft>
                <a:spcPts val="0"/>
              </a:spcAft>
              <a:buSzPts val="11200"/>
              <a:buNone/>
              <a:defRPr sz="11200"/>
            </a:lvl1pPr>
            <a:lvl2pPr lvl="1" algn="ctr">
              <a:lnSpc>
                <a:spcPct val="100000"/>
              </a:lnSpc>
              <a:spcBef>
                <a:spcPts val="0"/>
              </a:spcBef>
              <a:spcAft>
                <a:spcPts val="0"/>
              </a:spcAft>
              <a:buSzPts val="11200"/>
              <a:buNone/>
              <a:defRPr sz="11200"/>
            </a:lvl2pPr>
            <a:lvl3pPr lvl="2" algn="ctr">
              <a:lnSpc>
                <a:spcPct val="100000"/>
              </a:lnSpc>
              <a:spcBef>
                <a:spcPts val="0"/>
              </a:spcBef>
              <a:spcAft>
                <a:spcPts val="0"/>
              </a:spcAft>
              <a:buSzPts val="11200"/>
              <a:buNone/>
              <a:defRPr sz="11200"/>
            </a:lvl3pPr>
            <a:lvl4pPr lvl="3" algn="ctr">
              <a:lnSpc>
                <a:spcPct val="100000"/>
              </a:lnSpc>
              <a:spcBef>
                <a:spcPts val="0"/>
              </a:spcBef>
              <a:spcAft>
                <a:spcPts val="0"/>
              </a:spcAft>
              <a:buSzPts val="11200"/>
              <a:buNone/>
              <a:defRPr sz="11200"/>
            </a:lvl4pPr>
            <a:lvl5pPr lvl="4" algn="ctr">
              <a:lnSpc>
                <a:spcPct val="100000"/>
              </a:lnSpc>
              <a:spcBef>
                <a:spcPts val="0"/>
              </a:spcBef>
              <a:spcAft>
                <a:spcPts val="0"/>
              </a:spcAft>
              <a:buSzPts val="11200"/>
              <a:buNone/>
              <a:defRPr sz="11200"/>
            </a:lvl5pPr>
            <a:lvl6pPr lvl="5" algn="ctr">
              <a:lnSpc>
                <a:spcPct val="100000"/>
              </a:lnSpc>
              <a:spcBef>
                <a:spcPts val="0"/>
              </a:spcBef>
              <a:spcAft>
                <a:spcPts val="0"/>
              </a:spcAft>
              <a:buSzPts val="11200"/>
              <a:buNone/>
              <a:defRPr sz="11200"/>
            </a:lvl6pPr>
            <a:lvl7pPr lvl="6" algn="ctr">
              <a:lnSpc>
                <a:spcPct val="100000"/>
              </a:lnSpc>
              <a:spcBef>
                <a:spcPts val="0"/>
              </a:spcBef>
              <a:spcAft>
                <a:spcPts val="0"/>
              </a:spcAft>
              <a:buSzPts val="11200"/>
              <a:buNone/>
              <a:defRPr sz="11200"/>
            </a:lvl7pPr>
            <a:lvl8pPr lvl="7" algn="ctr">
              <a:lnSpc>
                <a:spcPct val="100000"/>
              </a:lnSpc>
              <a:spcBef>
                <a:spcPts val="0"/>
              </a:spcBef>
              <a:spcAft>
                <a:spcPts val="0"/>
              </a:spcAft>
              <a:buSzPts val="11200"/>
              <a:buNone/>
              <a:defRPr sz="11200"/>
            </a:lvl8pPr>
            <a:lvl9pPr lvl="8" algn="ctr">
              <a:lnSpc>
                <a:spcPct val="100000"/>
              </a:lnSpc>
              <a:spcBef>
                <a:spcPts val="0"/>
              </a:spcBef>
              <a:spcAft>
                <a:spcPts val="0"/>
              </a:spcAft>
              <a:buSzPts val="11200"/>
              <a:buNone/>
              <a:defRPr sz="11200"/>
            </a:lvl9pPr>
          </a:lstStyle>
          <a:p>
            <a:endParaRPr/>
          </a:p>
        </p:txBody>
      </p:sp>
      <p:sp>
        <p:nvSpPr>
          <p:cNvPr id="39" name="Google Shape;39;p9"/>
          <p:cNvSpPr txBox="1">
            <a:spLocks noGrp="1"/>
          </p:cNvSpPr>
          <p:nvPr>
            <p:ph type="body" idx="2"/>
          </p:nvPr>
        </p:nvSpPr>
        <p:spPr>
          <a:xfrm>
            <a:off x="23709600" y="4634080"/>
            <a:ext cx="18417600" cy="23648700"/>
          </a:xfrm>
          <a:prstGeom prst="rect">
            <a:avLst/>
          </a:prstGeom>
        </p:spPr>
        <p:txBody>
          <a:bodyPr spcFirstLastPara="1" wrap="square" lIns="487600" tIns="487600" rIns="487600" bIns="487600" anchor="ctr" anchorCtr="0">
            <a:normAutofit/>
          </a:bodyPr>
          <a:lstStyle>
            <a:lvl1pPr marL="457200" lvl="0" indent="-838200">
              <a:spcBef>
                <a:spcPts val="0"/>
              </a:spcBef>
              <a:spcAft>
                <a:spcPts val="0"/>
              </a:spcAft>
              <a:buSzPts val="9600"/>
              <a:buChar char="●"/>
              <a:defRPr/>
            </a:lvl1pPr>
            <a:lvl2pPr marL="914400" lvl="1" indent="-704850">
              <a:spcBef>
                <a:spcPts val="0"/>
              </a:spcBef>
              <a:spcAft>
                <a:spcPts val="0"/>
              </a:spcAft>
              <a:buSzPts val="7500"/>
              <a:buChar char="○"/>
              <a:defRPr/>
            </a:lvl2pPr>
            <a:lvl3pPr marL="1371600" lvl="2" indent="-704850">
              <a:spcBef>
                <a:spcPts val="0"/>
              </a:spcBef>
              <a:spcAft>
                <a:spcPts val="0"/>
              </a:spcAft>
              <a:buSzPts val="7500"/>
              <a:buChar char="■"/>
              <a:defRPr/>
            </a:lvl3pPr>
            <a:lvl4pPr marL="1828800" lvl="3" indent="-704850">
              <a:spcBef>
                <a:spcPts val="0"/>
              </a:spcBef>
              <a:spcAft>
                <a:spcPts val="0"/>
              </a:spcAft>
              <a:buSzPts val="7500"/>
              <a:buChar char="●"/>
              <a:defRPr/>
            </a:lvl4pPr>
            <a:lvl5pPr marL="2286000" lvl="4" indent="-704850">
              <a:spcBef>
                <a:spcPts val="0"/>
              </a:spcBef>
              <a:spcAft>
                <a:spcPts val="0"/>
              </a:spcAft>
              <a:buSzPts val="7500"/>
              <a:buChar char="○"/>
              <a:defRPr/>
            </a:lvl5pPr>
            <a:lvl6pPr marL="2743200" lvl="5" indent="-704850">
              <a:spcBef>
                <a:spcPts val="0"/>
              </a:spcBef>
              <a:spcAft>
                <a:spcPts val="0"/>
              </a:spcAft>
              <a:buSzPts val="7500"/>
              <a:buChar char="■"/>
              <a:defRPr/>
            </a:lvl6pPr>
            <a:lvl7pPr marL="3200400" lvl="6" indent="-704850">
              <a:spcBef>
                <a:spcPts val="0"/>
              </a:spcBef>
              <a:spcAft>
                <a:spcPts val="0"/>
              </a:spcAft>
              <a:buSzPts val="7500"/>
              <a:buChar char="●"/>
              <a:defRPr/>
            </a:lvl7pPr>
            <a:lvl8pPr marL="3657600" lvl="7" indent="-704850">
              <a:spcBef>
                <a:spcPts val="0"/>
              </a:spcBef>
              <a:spcAft>
                <a:spcPts val="0"/>
              </a:spcAft>
              <a:buSzPts val="7500"/>
              <a:buChar char="○"/>
              <a:defRPr/>
            </a:lvl8pPr>
            <a:lvl9pPr marL="4114800" lvl="8" indent="-704850">
              <a:spcBef>
                <a:spcPts val="0"/>
              </a:spcBef>
              <a:spcAft>
                <a:spcPts val="0"/>
              </a:spcAft>
              <a:buSzPts val="7500"/>
              <a:buChar char="■"/>
              <a:defRPr/>
            </a:lvl9pPr>
          </a:lstStyle>
          <a:p>
            <a:endParaRPr/>
          </a:p>
        </p:txBody>
      </p:sp>
      <p:sp>
        <p:nvSpPr>
          <p:cNvPr id="40" name="Google Shape;40;p9"/>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1496160" y="27075680"/>
            <a:ext cx="28794300" cy="3872700"/>
          </a:xfrm>
          <a:prstGeom prst="rect">
            <a:avLst/>
          </a:prstGeom>
        </p:spPr>
        <p:txBody>
          <a:bodyPr spcFirstLastPara="1" wrap="square" lIns="487600" tIns="487600" rIns="487600" bIns="487600" anchor="ctr" anchorCtr="0">
            <a:normAutofit/>
          </a:bodyPr>
          <a:lstStyle>
            <a:lvl1pPr marL="457200" lvl="0" indent="-228600">
              <a:lnSpc>
                <a:spcPct val="100000"/>
              </a:lnSpc>
              <a:spcBef>
                <a:spcPts val="0"/>
              </a:spcBef>
              <a:spcAft>
                <a:spcPts val="0"/>
              </a:spcAft>
              <a:buSzPts val="9600"/>
              <a:buNone/>
              <a:defRPr/>
            </a:lvl1pPr>
          </a:lstStyle>
          <a:p>
            <a:endParaRPr/>
          </a:p>
        </p:txBody>
      </p:sp>
      <p:sp>
        <p:nvSpPr>
          <p:cNvPr id="43" name="Google Shape;43;p10"/>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1496160" y="7079200"/>
            <a:ext cx="40899000" cy="125664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64000"/>
              <a:buNone/>
              <a:defRPr sz="64000"/>
            </a:lvl1pPr>
            <a:lvl2pPr lvl="1" algn="ctr">
              <a:spcBef>
                <a:spcPts val="0"/>
              </a:spcBef>
              <a:spcAft>
                <a:spcPts val="0"/>
              </a:spcAft>
              <a:buSzPts val="64000"/>
              <a:buNone/>
              <a:defRPr sz="64000"/>
            </a:lvl2pPr>
            <a:lvl3pPr lvl="2" algn="ctr">
              <a:spcBef>
                <a:spcPts val="0"/>
              </a:spcBef>
              <a:spcAft>
                <a:spcPts val="0"/>
              </a:spcAft>
              <a:buSzPts val="64000"/>
              <a:buNone/>
              <a:defRPr sz="64000"/>
            </a:lvl3pPr>
            <a:lvl4pPr lvl="3" algn="ctr">
              <a:spcBef>
                <a:spcPts val="0"/>
              </a:spcBef>
              <a:spcAft>
                <a:spcPts val="0"/>
              </a:spcAft>
              <a:buSzPts val="64000"/>
              <a:buNone/>
              <a:defRPr sz="64000"/>
            </a:lvl4pPr>
            <a:lvl5pPr lvl="4" algn="ctr">
              <a:spcBef>
                <a:spcPts val="0"/>
              </a:spcBef>
              <a:spcAft>
                <a:spcPts val="0"/>
              </a:spcAft>
              <a:buSzPts val="64000"/>
              <a:buNone/>
              <a:defRPr sz="64000"/>
            </a:lvl5pPr>
            <a:lvl6pPr lvl="5" algn="ctr">
              <a:spcBef>
                <a:spcPts val="0"/>
              </a:spcBef>
              <a:spcAft>
                <a:spcPts val="0"/>
              </a:spcAft>
              <a:buSzPts val="64000"/>
              <a:buNone/>
              <a:defRPr sz="64000"/>
            </a:lvl6pPr>
            <a:lvl7pPr lvl="6" algn="ctr">
              <a:spcBef>
                <a:spcPts val="0"/>
              </a:spcBef>
              <a:spcAft>
                <a:spcPts val="0"/>
              </a:spcAft>
              <a:buSzPts val="64000"/>
              <a:buNone/>
              <a:defRPr sz="64000"/>
            </a:lvl7pPr>
            <a:lvl8pPr lvl="7" algn="ctr">
              <a:spcBef>
                <a:spcPts val="0"/>
              </a:spcBef>
              <a:spcAft>
                <a:spcPts val="0"/>
              </a:spcAft>
              <a:buSzPts val="64000"/>
              <a:buNone/>
              <a:defRPr sz="64000"/>
            </a:lvl8pPr>
            <a:lvl9pPr lvl="8" algn="ctr">
              <a:spcBef>
                <a:spcPts val="0"/>
              </a:spcBef>
              <a:spcAft>
                <a:spcPts val="0"/>
              </a:spcAft>
              <a:buSzPts val="64000"/>
              <a:buNone/>
              <a:defRPr sz="64000"/>
            </a:lvl9pPr>
          </a:lstStyle>
          <a:p>
            <a:r>
              <a:t>xx%</a:t>
            </a:r>
          </a:p>
        </p:txBody>
      </p:sp>
      <p:sp>
        <p:nvSpPr>
          <p:cNvPr id="46" name="Google Shape;46;p11"/>
          <p:cNvSpPr txBox="1">
            <a:spLocks noGrp="1"/>
          </p:cNvSpPr>
          <p:nvPr>
            <p:ph type="body" idx="1"/>
          </p:nvPr>
        </p:nvSpPr>
        <p:spPr>
          <a:xfrm>
            <a:off x="1496160" y="20174240"/>
            <a:ext cx="40899000" cy="8325000"/>
          </a:xfrm>
          <a:prstGeom prst="rect">
            <a:avLst/>
          </a:prstGeom>
        </p:spPr>
        <p:txBody>
          <a:bodyPr spcFirstLastPara="1" wrap="square" lIns="487600" tIns="487600" rIns="487600" bIns="487600" anchor="t" anchorCtr="0">
            <a:normAutofit/>
          </a:bodyPr>
          <a:lstStyle>
            <a:lvl1pPr marL="457200" lvl="0" indent="-838200" algn="ctr">
              <a:spcBef>
                <a:spcPts val="0"/>
              </a:spcBef>
              <a:spcAft>
                <a:spcPts val="0"/>
              </a:spcAft>
              <a:buSzPts val="9600"/>
              <a:buChar char="●"/>
              <a:defRPr/>
            </a:lvl1pPr>
            <a:lvl2pPr marL="914400" lvl="1" indent="-704850" algn="ctr">
              <a:spcBef>
                <a:spcPts val="0"/>
              </a:spcBef>
              <a:spcAft>
                <a:spcPts val="0"/>
              </a:spcAft>
              <a:buSzPts val="7500"/>
              <a:buChar char="○"/>
              <a:defRPr/>
            </a:lvl2pPr>
            <a:lvl3pPr marL="1371600" lvl="2" indent="-704850" algn="ctr">
              <a:spcBef>
                <a:spcPts val="0"/>
              </a:spcBef>
              <a:spcAft>
                <a:spcPts val="0"/>
              </a:spcAft>
              <a:buSzPts val="7500"/>
              <a:buChar char="■"/>
              <a:defRPr/>
            </a:lvl3pPr>
            <a:lvl4pPr marL="1828800" lvl="3" indent="-704850" algn="ctr">
              <a:spcBef>
                <a:spcPts val="0"/>
              </a:spcBef>
              <a:spcAft>
                <a:spcPts val="0"/>
              </a:spcAft>
              <a:buSzPts val="7500"/>
              <a:buChar char="●"/>
              <a:defRPr/>
            </a:lvl4pPr>
            <a:lvl5pPr marL="2286000" lvl="4" indent="-704850" algn="ctr">
              <a:spcBef>
                <a:spcPts val="0"/>
              </a:spcBef>
              <a:spcAft>
                <a:spcPts val="0"/>
              </a:spcAft>
              <a:buSzPts val="7500"/>
              <a:buChar char="○"/>
              <a:defRPr/>
            </a:lvl5pPr>
            <a:lvl6pPr marL="2743200" lvl="5" indent="-704850" algn="ctr">
              <a:spcBef>
                <a:spcPts val="0"/>
              </a:spcBef>
              <a:spcAft>
                <a:spcPts val="0"/>
              </a:spcAft>
              <a:buSzPts val="7500"/>
              <a:buChar char="■"/>
              <a:defRPr/>
            </a:lvl6pPr>
            <a:lvl7pPr marL="3200400" lvl="6" indent="-704850" algn="ctr">
              <a:spcBef>
                <a:spcPts val="0"/>
              </a:spcBef>
              <a:spcAft>
                <a:spcPts val="0"/>
              </a:spcAft>
              <a:buSzPts val="7500"/>
              <a:buChar char="●"/>
              <a:defRPr/>
            </a:lvl7pPr>
            <a:lvl8pPr marL="3657600" lvl="7" indent="-704850" algn="ctr">
              <a:spcBef>
                <a:spcPts val="0"/>
              </a:spcBef>
              <a:spcAft>
                <a:spcPts val="0"/>
              </a:spcAft>
              <a:buSzPts val="7500"/>
              <a:buChar char="○"/>
              <a:defRPr/>
            </a:lvl8pPr>
            <a:lvl9pPr marL="4114800" lvl="8" indent="-704850" algn="ctr">
              <a:spcBef>
                <a:spcPts val="0"/>
              </a:spcBef>
              <a:spcAft>
                <a:spcPts val="0"/>
              </a:spcAft>
              <a:buSzPts val="7500"/>
              <a:buChar char="■"/>
              <a:defRPr/>
            </a:lvl9pPr>
          </a:lstStyle>
          <a:p>
            <a:endParaRPr/>
          </a:p>
        </p:txBody>
      </p:sp>
      <p:sp>
        <p:nvSpPr>
          <p:cNvPr id="47" name="Google Shape;47;p11"/>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496160" y="2848160"/>
            <a:ext cx="40899000" cy="3665400"/>
          </a:xfrm>
          <a:prstGeom prst="rect">
            <a:avLst/>
          </a:prstGeom>
          <a:noFill/>
          <a:ln>
            <a:noFill/>
          </a:ln>
        </p:spPr>
        <p:txBody>
          <a:bodyPr spcFirstLastPara="1" wrap="square" lIns="487600" tIns="487600" rIns="487600" bIns="487600" anchor="t" anchorCtr="0">
            <a:normAutofit/>
          </a:bodyPr>
          <a:lstStyle>
            <a:lvl1pPr lvl="0">
              <a:spcBef>
                <a:spcPts val="0"/>
              </a:spcBef>
              <a:spcAft>
                <a:spcPts val="0"/>
              </a:spcAft>
              <a:buClr>
                <a:schemeClr val="dk1"/>
              </a:buClr>
              <a:buSzPts val="14900"/>
              <a:buNone/>
              <a:defRPr sz="14900">
                <a:solidFill>
                  <a:schemeClr val="dk1"/>
                </a:solidFill>
              </a:defRPr>
            </a:lvl1pPr>
            <a:lvl2pPr lvl="1">
              <a:spcBef>
                <a:spcPts val="0"/>
              </a:spcBef>
              <a:spcAft>
                <a:spcPts val="0"/>
              </a:spcAft>
              <a:buClr>
                <a:schemeClr val="dk1"/>
              </a:buClr>
              <a:buSzPts val="14900"/>
              <a:buNone/>
              <a:defRPr sz="14900">
                <a:solidFill>
                  <a:schemeClr val="dk1"/>
                </a:solidFill>
              </a:defRPr>
            </a:lvl2pPr>
            <a:lvl3pPr lvl="2">
              <a:spcBef>
                <a:spcPts val="0"/>
              </a:spcBef>
              <a:spcAft>
                <a:spcPts val="0"/>
              </a:spcAft>
              <a:buClr>
                <a:schemeClr val="dk1"/>
              </a:buClr>
              <a:buSzPts val="14900"/>
              <a:buNone/>
              <a:defRPr sz="14900">
                <a:solidFill>
                  <a:schemeClr val="dk1"/>
                </a:solidFill>
              </a:defRPr>
            </a:lvl3pPr>
            <a:lvl4pPr lvl="3">
              <a:spcBef>
                <a:spcPts val="0"/>
              </a:spcBef>
              <a:spcAft>
                <a:spcPts val="0"/>
              </a:spcAft>
              <a:buClr>
                <a:schemeClr val="dk1"/>
              </a:buClr>
              <a:buSzPts val="14900"/>
              <a:buNone/>
              <a:defRPr sz="14900">
                <a:solidFill>
                  <a:schemeClr val="dk1"/>
                </a:solidFill>
              </a:defRPr>
            </a:lvl4pPr>
            <a:lvl5pPr lvl="4">
              <a:spcBef>
                <a:spcPts val="0"/>
              </a:spcBef>
              <a:spcAft>
                <a:spcPts val="0"/>
              </a:spcAft>
              <a:buClr>
                <a:schemeClr val="dk1"/>
              </a:buClr>
              <a:buSzPts val="14900"/>
              <a:buNone/>
              <a:defRPr sz="14900">
                <a:solidFill>
                  <a:schemeClr val="dk1"/>
                </a:solidFill>
              </a:defRPr>
            </a:lvl5pPr>
            <a:lvl6pPr lvl="5">
              <a:spcBef>
                <a:spcPts val="0"/>
              </a:spcBef>
              <a:spcAft>
                <a:spcPts val="0"/>
              </a:spcAft>
              <a:buClr>
                <a:schemeClr val="dk1"/>
              </a:buClr>
              <a:buSzPts val="14900"/>
              <a:buNone/>
              <a:defRPr sz="14900">
                <a:solidFill>
                  <a:schemeClr val="dk1"/>
                </a:solidFill>
              </a:defRPr>
            </a:lvl6pPr>
            <a:lvl7pPr lvl="6">
              <a:spcBef>
                <a:spcPts val="0"/>
              </a:spcBef>
              <a:spcAft>
                <a:spcPts val="0"/>
              </a:spcAft>
              <a:buClr>
                <a:schemeClr val="dk1"/>
              </a:buClr>
              <a:buSzPts val="14900"/>
              <a:buNone/>
              <a:defRPr sz="14900">
                <a:solidFill>
                  <a:schemeClr val="dk1"/>
                </a:solidFill>
              </a:defRPr>
            </a:lvl7pPr>
            <a:lvl8pPr lvl="7">
              <a:spcBef>
                <a:spcPts val="0"/>
              </a:spcBef>
              <a:spcAft>
                <a:spcPts val="0"/>
              </a:spcAft>
              <a:buClr>
                <a:schemeClr val="dk1"/>
              </a:buClr>
              <a:buSzPts val="14900"/>
              <a:buNone/>
              <a:defRPr sz="14900">
                <a:solidFill>
                  <a:schemeClr val="dk1"/>
                </a:solidFill>
              </a:defRPr>
            </a:lvl8pPr>
            <a:lvl9pPr lvl="8">
              <a:spcBef>
                <a:spcPts val="0"/>
              </a:spcBef>
              <a:spcAft>
                <a:spcPts val="0"/>
              </a:spcAft>
              <a:buClr>
                <a:schemeClr val="dk1"/>
              </a:buClr>
              <a:buSzPts val="14900"/>
              <a:buNone/>
              <a:defRPr sz="14900">
                <a:solidFill>
                  <a:schemeClr val="dk1"/>
                </a:solidFill>
              </a:defRPr>
            </a:lvl9pPr>
          </a:lstStyle>
          <a:p>
            <a:endParaRPr/>
          </a:p>
        </p:txBody>
      </p:sp>
      <p:sp>
        <p:nvSpPr>
          <p:cNvPr id="7" name="Google Shape;7;p1"/>
          <p:cNvSpPr txBox="1">
            <a:spLocks noGrp="1"/>
          </p:cNvSpPr>
          <p:nvPr>
            <p:ph type="body" idx="1"/>
          </p:nvPr>
        </p:nvSpPr>
        <p:spPr>
          <a:xfrm>
            <a:off x="1496160" y="7375840"/>
            <a:ext cx="40899000" cy="21864900"/>
          </a:xfrm>
          <a:prstGeom prst="rect">
            <a:avLst/>
          </a:prstGeom>
          <a:noFill/>
          <a:ln>
            <a:noFill/>
          </a:ln>
        </p:spPr>
        <p:txBody>
          <a:bodyPr spcFirstLastPara="1" wrap="square" lIns="487600" tIns="487600" rIns="487600" bIns="487600" anchor="t" anchorCtr="0">
            <a:normAutofit/>
          </a:bodyPr>
          <a:lstStyle>
            <a:lvl1pPr marL="457200" lvl="0" indent="-838200">
              <a:lnSpc>
                <a:spcPct val="115000"/>
              </a:lnSpc>
              <a:spcBef>
                <a:spcPts val="0"/>
              </a:spcBef>
              <a:spcAft>
                <a:spcPts val="0"/>
              </a:spcAft>
              <a:buClr>
                <a:schemeClr val="dk2"/>
              </a:buClr>
              <a:buSzPts val="9600"/>
              <a:buChar char="●"/>
              <a:defRPr sz="9600">
                <a:solidFill>
                  <a:schemeClr val="dk2"/>
                </a:solidFill>
              </a:defRPr>
            </a:lvl1pPr>
            <a:lvl2pPr marL="914400" lvl="1" indent="-704850">
              <a:lnSpc>
                <a:spcPct val="115000"/>
              </a:lnSpc>
              <a:spcBef>
                <a:spcPts val="0"/>
              </a:spcBef>
              <a:spcAft>
                <a:spcPts val="0"/>
              </a:spcAft>
              <a:buClr>
                <a:schemeClr val="dk2"/>
              </a:buClr>
              <a:buSzPts val="7500"/>
              <a:buChar char="○"/>
              <a:defRPr sz="7500">
                <a:solidFill>
                  <a:schemeClr val="dk2"/>
                </a:solidFill>
              </a:defRPr>
            </a:lvl2pPr>
            <a:lvl3pPr marL="1371600" lvl="2" indent="-704850">
              <a:lnSpc>
                <a:spcPct val="115000"/>
              </a:lnSpc>
              <a:spcBef>
                <a:spcPts val="0"/>
              </a:spcBef>
              <a:spcAft>
                <a:spcPts val="0"/>
              </a:spcAft>
              <a:buClr>
                <a:schemeClr val="dk2"/>
              </a:buClr>
              <a:buSzPts val="7500"/>
              <a:buChar char="■"/>
              <a:defRPr sz="7500">
                <a:solidFill>
                  <a:schemeClr val="dk2"/>
                </a:solidFill>
              </a:defRPr>
            </a:lvl3pPr>
            <a:lvl4pPr marL="1828800" lvl="3" indent="-704850">
              <a:lnSpc>
                <a:spcPct val="115000"/>
              </a:lnSpc>
              <a:spcBef>
                <a:spcPts val="0"/>
              </a:spcBef>
              <a:spcAft>
                <a:spcPts val="0"/>
              </a:spcAft>
              <a:buClr>
                <a:schemeClr val="dk2"/>
              </a:buClr>
              <a:buSzPts val="7500"/>
              <a:buChar char="●"/>
              <a:defRPr sz="7500">
                <a:solidFill>
                  <a:schemeClr val="dk2"/>
                </a:solidFill>
              </a:defRPr>
            </a:lvl4pPr>
            <a:lvl5pPr marL="2286000" lvl="4" indent="-704850">
              <a:lnSpc>
                <a:spcPct val="115000"/>
              </a:lnSpc>
              <a:spcBef>
                <a:spcPts val="0"/>
              </a:spcBef>
              <a:spcAft>
                <a:spcPts val="0"/>
              </a:spcAft>
              <a:buClr>
                <a:schemeClr val="dk2"/>
              </a:buClr>
              <a:buSzPts val="7500"/>
              <a:buChar char="○"/>
              <a:defRPr sz="7500">
                <a:solidFill>
                  <a:schemeClr val="dk2"/>
                </a:solidFill>
              </a:defRPr>
            </a:lvl5pPr>
            <a:lvl6pPr marL="2743200" lvl="5" indent="-704850">
              <a:lnSpc>
                <a:spcPct val="115000"/>
              </a:lnSpc>
              <a:spcBef>
                <a:spcPts val="0"/>
              </a:spcBef>
              <a:spcAft>
                <a:spcPts val="0"/>
              </a:spcAft>
              <a:buClr>
                <a:schemeClr val="dk2"/>
              </a:buClr>
              <a:buSzPts val="7500"/>
              <a:buChar char="■"/>
              <a:defRPr sz="7500">
                <a:solidFill>
                  <a:schemeClr val="dk2"/>
                </a:solidFill>
              </a:defRPr>
            </a:lvl6pPr>
            <a:lvl7pPr marL="3200400" lvl="6" indent="-704850">
              <a:lnSpc>
                <a:spcPct val="115000"/>
              </a:lnSpc>
              <a:spcBef>
                <a:spcPts val="0"/>
              </a:spcBef>
              <a:spcAft>
                <a:spcPts val="0"/>
              </a:spcAft>
              <a:buClr>
                <a:schemeClr val="dk2"/>
              </a:buClr>
              <a:buSzPts val="7500"/>
              <a:buChar char="●"/>
              <a:defRPr sz="7500">
                <a:solidFill>
                  <a:schemeClr val="dk2"/>
                </a:solidFill>
              </a:defRPr>
            </a:lvl7pPr>
            <a:lvl8pPr marL="3657600" lvl="7" indent="-704850">
              <a:lnSpc>
                <a:spcPct val="115000"/>
              </a:lnSpc>
              <a:spcBef>
                <a:spcPts val="0"/>
              </a:spcBef>
              <a:spcAft>
                <a:spcPts val="0"/>
              </a:spcAft>
              <a:buClr>
                <a:schemeClr val="dk2"/>
              </a:buClr>
              <a:buSzPts val="7500"/>
              <a:buChar char="○"/>
              <a:defRPr sz="7500">
                <a:solidFill>
                  <a:schemeClr val="dk2"/>
                </a:solidFill>
              </a:defRPr>
            </a:lvl8pPr>
            <a:lvl9pPr marL="4114800" lvl="8" indent="-704850">
              <a:lnSpc>
                <a:spcPct val="115000"/>
              </a:lnSpc>
              <a:spcBef>
                <a:spcPts val="0"/>
              </a:spcBef>
              <a:spcAft>
                <a:spcPts val="0"/>
              </a:spcAft>
              <a:buClr>
                <a:schemeClr val="dk2"/>
              </a:buClr>
              <a:buSzPts val="7500"/>
              <a:buChar char="■"/>
              <a:defRPr sz="7500">
                <a:solidFill>
                  <a:schemeClr val="dk2"/>
                </a:solidFill>
              </a:defRPr>
            </a:lvl9pPr>
          </a:lstStyle>
          <a:p>
            <a:endParaRPr/>
          </a:p>
        </p:txBody>
      </p:sp>
      <p:sp>
        <p:nvSpPr>
          <p:cNvPr id="8" name="Google Shape;8;p1"/>
          <p:cNvSpPr txBox="1">
            <a:spLocks noGrp="1"/>
          </p:cNvSpPr>
          <p:nvPr>
            <p:ph type="sldNum" idx="12"/>
          </p:nvPr>
        </p:nvSpPr>
        <p:spPr>
          <a:xfrm>
            <a:off x="40667798" y="29844588"/>
            <a:ext cx="2633700" cy="2519100"/>
          </a:xfrm>
          <a:prstGeom prst="rect">
            <a:avLst/>
          </a:prstGeom>
          <a:noFill/>
          <a:ln>
            <a:noFill/>
          </a:ln>
        </p:spPr>
        <p:txBody>
          <a:bodyPr spcFirstLastPara="1" wrap="square" lIns="487600" tIns="487600" rIns="487600" bIns="487600" anchor="ctr" anchorCtr="0">
            <a:normAutofit/>
          </a:bodyPr>
          <a:lstStyle>
            <a:lvl1pPr lvl="0" algn="r">
              <a:buNone/>
              <a:defRPr sz="5300">
                <a:solidFill>
                  <a:schemeClr val="dk2"/>
                </a:solidFill>
              </a:defRPr>
            </a:lvl1pPr>
            <a:lvl2pPr lvl="1" algn="r">
              <a:buNone/>
              <a:defRPr sz="5300">
                <a:solidFill>
                  <a:schemeClr val="dk2"/>
                </a:solidFill>
              </a:defRPr>
            </a:lvl2pPr>
            <a:lvl3pPr lvl="2" algn="r">
              <a:buNone/>
              <a:defRPr sz="5300">
                <a:solidFill>
                  <a:schemeClr val="dk2"/>
                </a:solidFill>
              </a:defRPr>
            </a:lvl3pPr>
            <a:lvl4pPr lvl="3" algn="r">
              <a:buNone/>
              <a:defRPr sz="5300">
                <a:solidFill>
                  <a:schemeClr val="dk2"/>
                </a:solidFill>
              </a:defRPr>
            </a:lvl4pPr>
            <a:lvl5pPr lvl="4" algn="r">
              <a:buNone/>
              <a:defRPr sz="5300">
                <a:solidFill>
                  <a:schemeClr val="dk2"/>
                </a:solidFill>
              </a:defRPr>
            </a:lvl5pPr>
            <a:lvl6pPr lvl="5" algn="r">
              <a:buNone/>
              <a:defRPr sz="5300">
                <a:solidFill>
                  <a:schemeClr val="dk2"/>
                </a:solidFill>
              </a:defRPr>
            </a:lvl6pPr>
            <a:lvl7pPr lvl="6" algn="r">
              <a:buNone/>
              <a:defRPr sz="5300">
                <a:solidFill>
                  <a:schemeClr val="dk2"/>
                </a:solidFill>
              </a:defRPr>
            </a:lvl7pPr>
            <a:lvl8pPr lvl="7" algn="r">
              <a:buNone/>
              <a:defRPr sz="5300">
                <a:solidFill>
                  <a:schemeClr val="dk2"/>
                </a:solidFill>
              </a:defRPr>
            </a:lvl8pPr>
            <a:lvl9pPr lvl="8" algn="r">
              <a:buNone/>
              <a:defRPr sz="5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1.png"/><Relationship Id="rId7" Type="http://schemas.openxmlformats.org/officeDocument/2006/relationships/image" Target="../media/image3.pn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image" Target="../media/image110.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02" name="Google Shape;102;p15"/>
              <p:cNvSpPr txBox="1">
                <a:spLocks noGrp="1"/>
              </p:cNvSpPr>
              <p:nvPr>
                <p:ph type="body" idx="1"/>
              </p:nvPr>
            </p:nvSpPr>
            <p:spPr>
              <a:xfrm>
                <a:off x="29255100" y="3665275"/>
                <a:ext cx="14619000" cy="21200400"/>
              </a:xfrm>
              <a:prstGeom prst="rect">
                <a:avLst/>
              </a:prstGeom>
              <a:ln>
                <a:noFill/>
              </a:ln>
            </p:spPr>
            <p:txBody>
              <a:bodyPr spcFirstLastPara="1" wrap="square" lIns="487600" tIns="487600" rIns="487600" bIns="487600" anchor="t" anchorCtr="0">
                <a:normAutofit/>
              </a:bodyPr>
              <a:lstStyle/>
              <a:p>
                <a:pPr marL="0" lvl="0" indent="0" algn="ctr" rtl="0">
                  <a:lnSpc>
                    <a:spcPct val="100000"/>
                  </a:lnSpc>
                  <a:spcBef>
                    <a:spcPts val="0"/>
                  </a:spcBef>
                  <a:spcAft>
                    <a:spcPts val="0"/>
                  </a:spcAft>
                  <a:buNone/>
                </a:pPr>
                <a:r>
                  <a:rPr lang="en" sz="8400" b="1" dirty="0">
                    <a:solidFill>
                      <a:srgbClr val="FF0000"/>
                    </a:solidFill>
                    <a:latin typeface="Times New Roman"/>
                    <a:ea typeface="Times New Roman"/>
                    <a:cs typeface="Times New Roman"/>
                    <a:sym typeface="Times New Roman"/>
                  </a:rPr>
                  <a:t>Define Directionality</a:t>
                </a:r>
                <a:endParaRPr sz="8400" b="1" dirty="0">
                  <a:solidFill>
                    <a:srgbClr val="FF0000"/>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A quadrupole inherently defines a 2d surface and their dynamics on this surface are different than in the direction tangent to this surface. To meaningfully pick a spatial direction, we introduce a ghost field, S. A ghost field is described as a field with a negative kinetic energy term at low</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velocities, this shape is often referred</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to as the “mexican hat potential”. </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This type of field has been used in the</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description of the Higgs boson.</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Minimizing the gradient of this field</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in the action knocks our gradient off</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of the central peak and into the valley.</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Then normalizing this vector, we get a</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unitary basis vector, denoted </a:t>
                </a:r>
                <a14:m>
                  <m:oMath xmlns:m="http://schemas.openxmlformats.org/officeDocument/2006/math">
                    <m:acc>
                      <m:accPr>
                        <m:chr m:val="̅"/>
                        <m:ctrlPr>
                          <a:rPr lang="en" sz="4000" i="1" smtClean="0">
                            <a:solidFill>
                              <a:schemeClr val="dk1"/>
                            </a:solidFill>
                            <a:latin typeface="Cambria Math" panose="02040503050406030204" pitchFamily="18" charset="0"/>
                            <a:sym typeface="Times New Roman"/>
                          </a:rPr>
                        </m:ctrlPr>
                      </m:accPr>
                      <m:e>
                        <m:sSup>
                          <m:sSupPr>
                            <m:ctrlPr>
                              <a:rPr lang="en" sz="4000" i="1" smtClean="0">
                                <a:solidFill>
                                  <a:schemeClr val="dk1"/>
                                </a:solidFill>
                                <a:latin typeface="Cambria Math" panose="02040503050406030204" pitchFamily="18" charset="0"/>
                                <a:sym typeface="Times New Roman"/>
                              </a:rPr>
                            </m:ctrlPr>
                          </m:sSupPr>
                          <m:e>
                            <m:r>
                              <a:rPr lang="en" sz="4000" i="1" smtClean="0">
                                <a:solidFill>
                                  <a:schemeClr val="dk1"/>
                                </a:solidFill>
                                <a:latin typeface="Cambria Math" panose="02040503050406030204" pitchFamily="18" charset="0"/>
                                <a:sym typeface="Times New Roman"/>
                              </a:rPr>
                              <m:t>𝑠</m:t>
                            </m:r>
                          </m:e>
                          <m:sup>
                            <m:r>
                              <a:rPr lang="en" sz="4000" i="1" smtClean="0">
                                <a:solidFill>
                                  <a:schemeClr val="dk1"/>
                                </a:solidFill>
                                <a:latin typeface="Cambria Math" panose="02040503050406030204" pitchFamily="18" charset="0"/>
                                <a:sym typeface="Times New Roman"/>
                              </a:rPr>
                              <m:t>𝜇</m:t>
                            </m:r>
                          </m:sup>
                        </m:sSup>
                      </m:e>
                    </m:acc>
                  </m:oMath>
                </a14:m>
                <a:r>
                  <a:rPr lang="en" sz="4000" dirty="0">
                    <a:solidFill>
                      <a:schemeClr val="dk1"/>
                    </a:solidFill>
                    <a:latin typeface="Times New Roman"/>
                    <a:ea typeface="Times New Roman"/>
                    <a:cs typeface="Times New Roman"/>
                    <a:sym typeface="Times New Roman"/>
                  </a:rPr>
                  <a:t>.</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The dynamics of S, and thus our normalized gradient as well, are</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described by the red portion of the equation below.</a:t>
                </a:r>
                <a:endParaRPr sz="4000" dirty="0">
                  <a:solidFill>
                    <a:schemeClr val="dk1"/>
                  </a:solidFill>
                  <a:latin typeface="Times New Roman"/>
                  <a:ea typeface="Times New Roman"/>
                  <a:cs typeface="Times New Roman"/>
                  <a:sym typeface="Times New Roman"/>
                </a:endParaRPr>
              </a:p>
              <a:p>
                <a:pPr marL="0" lvl="0" indent="0" algn="ctr" rtl="0">
                  <a:lnSpc>
                    <a:spcPct val="100000"/>
                  </a:lnSpc>
                  <a:spcBef>
                    <a:spcPts val="0"/>
                  </a:spcBef>
                  <a:spcAft>
                    <a:spcPts val="0"/>
                  </a:spcAft>
                  <a:buNone/>
                </a:pPr>
                <a:r>
                  <a:rPr lang="en" sz="8400" b="1" dirty="0">
                    <a:solidFill>
                      <a:schemeClr val="dk1"/>
                    </a:solidFill>
                    <a:latin typeface="Times New Roman"/>
                    <a:ea typeface="Times New Roman"/>
                    <a:cs typeface="Times New Roman"/>
                    <a:sym typeface="Times New Roman"/>
                  </a:rPr>
                  <a:t>Conclusion</a:t>
                </a:r>
                <a:endParaRPr sz="8400" b="1"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Our section in blue accomplishes our first goal, it promotes fractonic behavior to a higher order charge. The process of obtaining it can easily be promoted to an even higher order. Interestingly, it is not dependent on the number of dimensions (although we did our work in 3+1D).</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Our sections in green and red accomplish our second goal. By defining a dynamical coordinate independent way of picking our preferred frame, our Lagrangian is generally covariant.</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Further exploration includes conserving multiple multipole moments, such as conserving both dipole and quadrupole moments.</a:t>
                </a:r>
                <a:endParaRPr sz="4000" dirty="0">
                  <a:solidFill>
                    <a:schemeClr val="dk1"/>
                  </a:solidFill>
                  <a:latin typeface="Times New Roman"/>
                  <a:ea typeface="Times New Roman"/>
                  <a:cs typeface="Times New Roman"/>
                  <a:sym typeface="Times New Roman"/>
                </a:endParaRPr>
              </a:p>
            </p:txBody>
          </p:sp>
        </mc:Choice>
        <mc:Fallback xmlns="">
          <p:sp>
            <p:nvSpPr>
              <p:cNvPr id="102" name="Google Shape;102;p15"/>
              <p:cNvSpPr txBox="1">
                <a:spLocks noGrp="1" noRot="1" noChangeAspect="1" noMove="1" noResize="1" noEditPoints="1" noAdjustHandles="1" noChangeArrowheads="1" noChangeShapeType="1" noTextEdit="1"/>
              </p:cNvSpPr>
              <p:nvPr>
                <p:ph type="body" idx="1"/>
              </p:nvPr>
            </p:nvSpPr>
            <p:spPr>
              <a:xfrm>
                <a:off x="29255100" y="3665275"/>
                <a:ext cx="14619000" cy="21200400"/>
              </a:xfrm>
              <a:prstGeom prst="rect">
                <a:avLst/>
              </a:prstGeom>
              <a:blipFill>
                <a:blip r:embed="rId3"/>
                <a:stretch>
                  <a:fillRect/>
                </a:stretch>
              </a:blipFill>
              <a:ln>
                <a:noFill/>
              </a:ln>
            </p:spPr>
            <p:txBody>
              <a:bodyPr/>
              <a:lstStyle/>
              <a:p>
                <a:r>
                  <a:rPr lang="en-US">
                    <a:noFill/>
                  </a:rPr>
                  <a:t> </a:t>
                </a:r>
              </a:p>
            </p:txBody>
          </p:sp>
        </mc:Fallback>
      </mc:AlternateContent>
      <p:sp>
        <p:nvSpPr>
          <p:cNvPr id="103" name="Google Shape;103;p15"/>
          <p:cNvSpPr txBox="1">
            <a:spLocks noGrp="1"/>
          </p:cNvSpPr>
          <p:nvPr>
            <p:ph type="title"/>
          </p:nvPr>
        </p:nvSpPr>
        <p:spPr>
          <a:xfrm>
            <a:off x="0" y="0"/>
            <a:ext cx="43891200" cy="3791400"/>
          </a:xfrm>
          <a:prstGeom prst="rect">
            <a:avLst/>
          </a:prstGeom>
          <a:solidFill>
            <a:schemeClr val="accent1"/>
          </a:solidFill>
          <a:ln w="114300" cap="flat" cmpd="sng">
            <a:solidFill>
              <a:srgbClr val="041E42"/>
            </a:solidFill>
            <a:prstDash val="solid"/>
            <a:round/>
            <a:headEnd type="none" w="sm" len="sm"/>
            <a:tailEnd type="none" w="sm" len="sm"/>
          </a:ln>
        </p:spPr>
        <p:txBody>
          <a:bodyPr spcFirstLastPara="1" wrap="square" lIns="487600" tIns="487600" rIns="487600" bIns="487600" anchor="t" anchorCtr="0">
            <a:noAutofit/>
          </a:bodyPr>
          <a:lstStyle/>
          <a:p>
            <a:pPr marL="0" lvl="0" indent="0" algn="ctr" rtl="0">
              <a:spcBef>
                <a:spcPts val="0"/>
              </a:spcBef>
              <a:spcAft>
                <a:spcPts val="0"/>
              </a:spcAft>
              <a:buSzPts val="990"/>
              <a:buNone/>
            </a:pPr>
            <a:r>
              <a:rPr lang="en" sz="10800" i="1">
                <a:latin typeface="Times New Roman"/>
                <a:ea typeface="Times New Roman"/>
                <a:cs typeface="Times New Roman"/>
                <a:sym typeface="Times New Roman"/>
              </a:rPr>
              <a:t>Generally Covariant Theory of Multipole Moment Conserving Quasiparticles</a:t>
            </a:r>
            <a:endParaRPr sz="10800" i="1">
              <a:latin typeface="Times New Roman"/>
              <a:ea typeface="Times New Roman"/>
              <a:cs typeface="Times New Roman"/>
              <a:sym typeface="Times New Roman"/>
            </a:endParaRPr>
          </a:p>
        </p:txBody>
      </p:sp>
      <p:sp>
        <p:nvSpPr>
          <p:cNvPr id="104" name="Google Shape;104;p15"/>
          <p:cNvSpPr txBox="1">
            <a:spLocks noGrp="1"/>
          </p:cNvSpPr>
          <p:nvPr>
            <p:ph type="body" idx="1"/>
          </p:nvPr>
        </p:nvSpPr>
        <p:spPr>
          <a:xfrm>
            <a:off x="14652850" y="3665275"/>
            <a:ext cx="14619000" cy="8910900"/>
          </a:xfrm>
          <a:prstGeom prst="rect">
            <a:avLst/>
          </a:prstGeom>
        </p:spPr>
        <p:txBody>
          <a:bodyPr spcFirstLastPara="1" wrap="square" lIns="487600" tIns="487600" rIns="487600" bIns="487600" anchor="t" anchorCtr="0">
            <a:normAutofit fontScale="92500" lnSpcReduction="10000"/>
          </a:bodyPr>
          <a:lstStyle/>
          <a:p>
            <a:pPr marL="0" lvl="0" indent="0" algn="ctr" rtl="0">
              <a:lnSpc>
                <a:spcPct val="100000"/>
              </a:lnSpc>
              <a:spcBef>
                <a:spcPts val="0"/>
              </a:spcBef>
              <a:spcAft>
                <a:spcPts val="0"/>
              </a:spcAft>
              <a:buNone/>
            </a:pPr>
            <a:r>
              <a:rPr lang="en" sz="7000" b="1" dirty="0">
                <a:solidFill>
                  <a:schemeClr val="dk1"/>
                </a:solidFill>
                <a:latin typeface="Times New Roman"/>
                <a:ea typeface="Times New Roman"/>
                <a:cs typeface="Times New Roman"/>
                <a:sym typeface="Times New Roman"/>
              </a:rPr>
              <a:t>Goals</a:t>
            </a:r>
            <a:endParaRPr sz="7000" b="1"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7000" dirty="0">
                <a:solidFill>
                  <a:schemeClr val="dk1"/>
                </a:solidFill>
                <a:latin typeface="Times New Roman"/>
                <a:ea typeface="Times New Roman"/>
                <a:cs typeface="Times New Roman"/>
                <a:sym typeface="Times New Roman"/>
              </a:rPr>
              <a:t>  </a:t>
            </a:r>
            <a:r>
              <a:rPr lang="en" sz="4000" dirty="0">
                <a:solidFill>
                  <a:schemeClr val="dk1"/>
                </a:solidFill>
                <a:latin typeface="Times New Roman"/>
                <a:ea typeface="Times New Roman"/>
                <a:cs typeface="Times New Roman"/>
                <a:sym typeface="Times New Roman"/>
              </a:rPr>
              <a:t>We wish to expand the previously established theory to higher order moments. In particular, we will attempt to conserve quadrupole moment in a way that allows for further expansion upwards. This is done by demanding the Lagrangian be invariant under a quadratic phase transformation.</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Secondly, we wish to meaningfully define a preferred frame. We wish to define this frame in such a way that it is invariant under all coordinate transformations, known as general covariance. This is because the form of physical equations should not depend on our arbitrary choice of coordinate systems.</a:t>
            </a:r>
            <a:endParaRPr sz="4000" dirty="0">
              <a:solidFill>
                <a:schemeClr val="dk1"/>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105" name="Google Shape;105;p15"/>
              <p:cNvSpPr txBox="1">
                <a:spLocks noGrp="1"/>
              </p:cNvSpPr>
              <p:nvPr>
                <p:ph type="body" idx="1"/>
              </p:nvPr>
            </p:nvSpPr>
            <p:spPr>
              <a:xfrm>
                <a:off x="0" y="3665280"/>
                <a:ext cx="14619000" cy="29253000"/>
              </a:xfrm>
              <a:prstGeom prst="rect">
                <a:avLst/>
              </a:prstGeom>
            </p:spPr>
            <p:txBody>
              <a:bodyPr spcFirstLastPara="1" wrap="square" lIns="487600" tIns="487600" rIns="487600" bIns="487600" anchor="t" anchorCtr="0">
                <a:normAutofit lnSpcReduction="10000"/>
              </a:bodyPr>
              <a:lstStyle/>
              <a:p>
                <a:pPr marL="0" lvl="0" indent="0" algn="ctr" rtl="0">
                  <a:lnSpc>
                    <a:spcPct val="100000"/>
                  </a:lnSpc>
                  <a:spcBef>
                    <a:spcPts val="0"/>
                  </a:spcBef>
                  <a:spcAft>
                    <a:spcPts val="0"/>
                  </a:spcAft>
                  <a:buNone/>
                </a:pPr>
                <a:r>
                  <a:rPr lang="en" sz="7000" b="1" dirty="0">
                    <a:solidFill>
                      <a:schemeClr val="dk1"/>
                    </a:solidFill>
                    <a:latin typeface="Times New Roman"/>
                    <a:ea typeface="Times New Roman"/>
                    <a:cs typeface="Times New Roman"/>
                    <a:sym typeface="Times New Roman"/>
                  </a:rPr>
                  <a:t>Fracton Background</a:t>
                </a:r>
                <a:endParaRPr sz="7000" b="1" dirty="0">
                  <a:solidFill>
                    <a:schemeClr val="dk1"/>
                  </a:solidFill>
                  <a:latin typeface="Times New Roman"/>
                  <a:ea typeface="Times New Roman"/>
                  <a:cs typeface="Times New Roman"/>
                  <a:sym typeface="Times New Roman"/>
                </a:endParaRPr>
              </a:p>
              <a:p>
                <a:pPr marL="0" lvl="0" indent="0" algn="ctr"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Fractons are defined by a complex scalar field Φ that is invariant under global phase rotations, Φ → </a:t>
                </a:r>
                <a14:m>
                  <m:oMath xmlns:m="http://schemas.openxmlformats.org/officeDocument/2006/math">
                    <m:sSup>
                      <m:sSupPr>
                        <m:ctrlPr>
                          <a:rPr lang="en" sz="4000" i="1" dirty="0" smtClean="0">
                            <a:solidFill>
                              <a:schemeClr val="dk1"/>
                            </a:solidFill>
                            <a:latin typeface="Cambria Math" panose="02040503050406030204" pitchFamily="18" charset="0"/>
                            <a:sym typeface="Times New Roman"/>
                          </a:rPr>
                        </m:ctrlPr>
                      </m:sSupPr>
                      <m:e>
                        <m:r>
                          <a:rPr lang="en" sz="4000" i="1" dirty="0" smtClean="0">
                            <a:solidFill>
                              <a:schemeClr val="dk1"/>
                            </a:solidFill>
                            <a:latin typeface="Cambria Math" panose="02040503050406030204" pitchFamily="18" charset="0"/>
                            <a:sym typeface="Times New Roman"/>
                          </a:rPr>
                          <m:t>ⅇ</m:t>
                        </m:r>
                      </m:e>
                      <m:sup>
                        <m:r>
                          <a:rPr lang="en" sz="4000" i="1" dirty="0" smtClean="0">
                            <a:solidFill>
                              <a:schemeClr val="dk1"/>
                            </a:solidFill>
                            <a:latin typeface="Cambria Math" panose="02040503050406030204" pitchFamily="18" charset="0"/>
                            <a:sym typeface="Times New Roman"/>
                          </a:rPr>
                          <m:t>𝑖</m:t>
                        </m:r>
                        <m:r>
                          <a:rPr lang="en" sz="4000" i="1" dirty="0" smtClean="0">
                            <a:solidFill>
                              <a:schemeClr val="dk1"/>
                            </a:solidFill>
                            <a:latin typeface="Cambria Math" panose="02040503050406030204" pitchFamily="18" charset="0"/>
                            <a:sym typeface="Times New Roman"/>
                          </a:rPr>
                          <m:t>𝛼</m:t>
                        </m:r>
                      </m:sup>
                    </m:sSup>
                  </m:oMath>
                </a14:m>
                <a:r>
                  <a:rPr lang="en" sz="4000" dirty="0">
                    <a:solidFill>
                      <a:schemeClr val="dk1"/>
                    </a:solidFill>
                    <a:latin typeface="Times New Roman"/>
                    <a:ea typeface="Times New Roman"/>
                    <a:cs typeface="Times New Roman"/>
                    <a:sym typeface="Times New Roman"/>
                  </a:rPr>
                  <a:t>Φ as well as linear phase rotations, Φ → </a:t>
                </a:r>
                <a14:m>
                  <m:oMath xmlns:m="http://schemas.openxmlformats.org/officeDocument/2006/math">
                    <m:sSup>
                      <m:sSupPr>
                        <m:ctrlPr>
                          <a:rPr lang="en" sz="4000" i="1" dirty="0" smtClean="0">
                            <a:solidFill>
                              <a:schemeClr val="dk1"/>
                            </a:solidFill>
                            <a:latin typeface="Cambria Math" panose="02040503050406030204" pitchFamily="18" charset="0"/>
                            <a:sym typeface="Times New Roman"/>
                          </a:rPr>
                        </m:ctrlPr>
                      </m:sSupPr>
                      <m:e>
                        <m:r>
                          <a:rPr lang="en" sz="4000" i="1" dirty="0" smtClean="0">
                            <a:solidFill>
                              <a:schemeClr val="dk1"/>
                            </a:solidFill>
                            <a:latin typeface="Cambria Math" panose="02040503050406030204" pitchFamily="18" charset="0"/>
                            <a:sym typeface="Times New Roman"/>
                          </a:rPr>
                          <m:t>ⅇ</m:t>
                        </m:r>
                      </m:e>
                      <m:sup>
                        <m:r>
                          <a:rPr lang="en" sz="4000" i="1" dirty="0" smtClean="0">
                            <a:solidFill>
                              <a:schemeClr val="dk1"/>
                            </a:solidFill>
                            <a:latin typeface="Cambria Math" panose="02040503050406030204" pitchFamily="18" charset="0"/>
                            <a:sym typeface="Times New Roman"/>
                          </a:rPr>
                          <m:t>ⅈ</m:t>
                        </m:r>
                        <m:d>
                          <m:dPr>
                            <m:ctrlPr>
                              <a:rPr lang="en" sz="4000" i="1" dirty="0" smtClean="0">
                                <a:solidFill>
                                  <a:schemeClr val="dk1"/>
                                </a:solidFill>
                                <a:latin typeface="Cambria Math" panose="02040503050406030204" pitchFamily="18" charset="0"/>
                                <a:sym typeface="Times New Roman"/>
                              </a:rPr>
                            </m:ctrlPr>
                          </m:dPr>
                          <m:e>
                            <m:acc>
                              <m:accPr>
                                <m:chr m:val="⃗"/>
                                <m:ctrlPr>
                                  <a:rPr lang="en" sz="4000" i="1" dirty="0" smtClean="0">
                                    <a:solidFill>
                                      <a:schemeClr val="dk1"/>
                                    </a:solidFill>
                                    <a:latin typeface="Cambria Math" panose="02040503050406030204" pitchFamily="18" charset="0"/>
                                    <a:sym typeface="Times New Roman"/>
                                  </a:rPr>
                                </m:ctrlPr>
                              </m:accPr>
                              <m:e>
                                <m:r>
                                  <a:rPr lang="en" sz="4000" i="1" dirty="0" smtClean="0">
                                    <a:solidFill>
                                      <a:schemeClr val="dk1"/>
                                    </a:solidFill>
                                    <a:latin typeface="Cambria Math" panose="02040503050406030204" pitchFamily="18" charset="0"/>
                                    <a:sym typeface="Times New Roman"/>
                                  </a:rPr>
                                  <m:t>𝜆</m:t>
                                </m:r>
                              </m:e>
                            </m:acc>
                            <m:r>
                              <a:rPr lang="en" sz="4000" i="1" dirty="0" smtClean="0">
                                <a:solidFill>
                                  <a:schemeClr val="dk1"/>
                                </a:solidFill>
                                <a:latin typeface="Cambria Math" panose="02040503050406030204" pitchFamily="18" charset="0"/>
                                <a:sym typeface="Times New Roman"/>
                              </a:rPr>
                              <m:t>⋅</m:t>
                            </m:r>
                            <m:acc>
                              <m:accPr>
                                <m:chr m:val="⃗"/>
                                <m:ctrlPr>
                                  <a:rPr lang="en" sz="4000" i="1" dirty="0" smtClean="0">
                                    <a:solidFill>
                                      <a:schemeClr val="dk1"/>
                                    </a:solidFill>
                                    <a:latin typeface="Cambria Math" panose="02040503050406030204" pitchFamily="18" charset="0"/>
                                    <a:sym typeface="Times New Roman"/>
                                  </a:rPr>
                                </m:ctrlPr>
                              </m:accPr>
                              <m:e>
                                <m:r>
                                  <a:rPr lang="en" sz="4000" i="1" dirty="0" smtClean="0">
                                    <a:solidFill>
                                      <a:schemeClr val="dk1"/>
                                    </a:solidFill>
                                    <a:latin typeface="Cambria Math" panose="02040503050406030204" pitchFamily="18" charset="0"/>
                                    <a:sym typeface="Times New Roman"/>
                                  </a:rPr>
                                  <m:t>𝑥</m:t>
                                </m:r>
                              </m:e>
                            </m:acc>
                          </m:e>
                        </m:d>
                      </m:sup>
                    </m:sSup>
                  </m:oMath>
                </a14:m>
                <a:r>
                  <a:rPr lang="en" sz="4000" dirty="0">
                    <a:solidFill>
                      <a:schemeClr val="dk1"/>
                    </a:solidFill>
                    <a:latin typeface="Times New Roman"/>
                    <a:ea typeface="Times New Roman"/>
                    <a:cs typeface="Times New Roman"/>
                    <a:sym typeface="Times New Roman"/>
                  </a:rPr>
                  <a:t>Φ.  The conserved quantity under this transformation corresponds to the dipole moment of the particles. Conservation of the dipole moment leads to restricted</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mobility. Specifically, a</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individual fracton is</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immobile, yet pairs can</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move freely via the </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exchange of a virtual </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dipole [1].</a:t>
                </a: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45720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A theory that only relies on global phase transitions sees none of this restricted mobility, and the conserved quantity associated with it is monopole moment (i.e. charge) conservation.  E&amp;M  is one such theory that respects monopole moment conservation.</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The minimum creation operators in theories like E&amp;M produce pairs of particles. This is like the pair production of electrons and positrons from gamma rays. By contrast however, the fracton minimum production operator is a quadrupole [2,3]. This continues upwards, with quadrupole conserving systems having octic creation operators and so on.</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Fractons have been shown to be useful in optical latices[4], where wavelength number density modulation can be described as a fluid of fractons and also in fault-tolerant Majorana based quantum computing [2,5-7].</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	There are two questions that naturally arose within our group while studying fractons,</a:t>
                </a: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457200" lvl="0" indent="-482600" algn="l" rtl="0">
                  <a:lnSpc>
                    <a:spcPct val="100000"/>
                  </a:lnSpc>
                  <a:spcBef>
                    <a:spcPts val="0"/>
                  </a:spcBef>
                  <a:spcAft>
                    <a:spcPts val="0"/>
                  </a:spcAft>
                  <a:buClr>
                    <a:schemeClr val="dk1"/>
                  </a:buClr>
                  <a:buSzPts val="4000"/>
                  <a:buFont typeface="Times New Roman"/>
                  <a:buChar char="●"/>
                </a:pPr>
                <a:r>
                  <a:rPr lang="en" sz="4000" b="1" dirty="0">
                    <a:solidFill>
                      <a:schemeClr val="dk1"/>
                    </a:solidFill>
                    <a:latin typeface="Times New Roman"/>
                    <a:ea typeface="Times New Roman"/>
                    <a:cs typeface="Times New Roman"/>
                    <a:sym typeface="Times New Roman"/>
                  </a:rPr>
                  <a:t>Is it possible to extend fracton-like dynamics to higher multipole moments? i.e. higher rank charges?</a:t>
                </a:r>
                <a:endParaRPr sz="4000" b="1"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lang="en"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As a result of my work, we know the answer here is yes. It is possible to take higher order phase transformations and attain a theory which respects higher multipole moments.</a:t>
                </a:r>
              </a:p>
              <a:p>
                <a:pPr marL="0" lvl="0" indent="0" algn="l" rtl="0">
                  <a:lnSpc>
                    <a:spcPct val="100000"/>
                  </a:lnSpc>
                  <a:spcBef>
                    <a:spcPts val="0"/>
                  </a:spcBef>
                  <a:spcAft>
                    <a:spcPts val="0"/>
                  </a:spcAft>
                  <a:buNone/>
                </a:pPr>
                <a:endParaRPr sz="4000" dirty="0">
                  <a:solidFill>
                    <a:schemeClr val="dk1"/>
                  </a:solidFill>
                  <a:latin typeface="Times New Roman"/>
                  <a:ea typeface="Times New Roman"/>
                  <a:cs typeface="Times New Roman"/>
                  <a:sym typeface="Times New Roman"/>
                </a:endParaRPr>
              </a:p>
              <a:p>
                <a:pPr marL="457200" lvl="0" indent="-482600" algn="l" rtl="0">
                  <a:lnSpc>
                    <a:spcPct val="100000"/>
                  </a:lnSpc>
                  <a:spcBef>
                    <a:spcPts val="0"/>
                  </a:spcBef>
                  <a:spcAft>
                    <a:spcPts val="0"/>
                  </a:spcAft>
                  <a:buClr>
                    <a:schemeClr val="dk1"/>
                  </a:buClr>
                  <a:buSzPts val="4000"/>
                  <a:buFont typeface="Times New Roman"/>
                  <a:buChar char="●"/>
                </a:pPr>
                <a:r>
                  <a:rPr lang="en" sz="4000" b="1" dirty="0">
                    <a:solidFill>
                      <a:schemeClr val="dk1"/>
                    </a:solidFill>
                    <a:latin typeface="Times New Roman"/>
                    <a:ea typeface="Times New Roman"/>
                    <a:cs typeface="Times New Roman"/>
                    <a:sym typeface="Times New Roman"/>
                  </a:rPr>
                  <a:t>What does it mean for a fracton to be immobile? Specifically, immobile in what frame?</a:t>
                </a:r>
                <a:endParaRPr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lang="en" sz="4000" dirty="0">
                  <a:solidFill>
                    <a:schemeClr val="dk1"/>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4000" dirty="0">
                    <a:solidFill>
                      <a:schemeClr val="dk1"/>
                    </a:solidFill>
                    <a:latin typeface="Times New Roman"/>
                    <a:ea typeface="Times New Roman"/>
                    <a:cs typeface="Times New Roman"/>
                    <a:sym typeface="Times New Roman"/>
                  </a:rPr>
                  <a:t>To define a preferred frame, we imbed a fracton Lagrangians in a generally covariant Lorentz violating theory.</a:t>
                </a:r>
                <a:endParaRPr sz="4000" dirty="0">
                  <a:solidFill>
                    <a:schemeClr val="dk1"/>
                  </a:solidFill>
                  <a:latin typeface="Times New Roman"/>
                  <a:ea typeface="Times New Roman"/>
                  <a:cs typeface="Times New Roman"/>
                  <a:sym typeface="Times New Roman"/>
                </a:endParaRPr>
              </a:p>
            </p:txBody>
          </p:sp>
        </mc:Choice>
        <mc:Fallback xmlns="">
          <p:sp>
            <p:nvSpPr>
              <p:cNvPr id="105" name="Google Shape;105;p15"/>
              <p:cNvSpPr txBox="1">
                <a:spLocks noGrp="1" noRot="1" noChangeAspect="1" noMove="1" noResize="1" noEditPoints="1" noAdjustHandles="1" noChangeArrowheads="1" noChangeShapeType="1" noTextEdit="1"/>
              </p:cNvSpPr>
              <p:nvPr>
                <p:ph type="body" idx="1"/>
              </p:nvPr>
            </p:nvSpPr>
            <p:spPr>
              <a:xfrm>
                <a:off x="0" y="3665280"/>
                <a:ext cx="14619000" cy="29253000"/>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6" name="Google Shape;106;p15"/>
              <p:cNvSpPr txBox="1">
                <a:spLocks noGrp="1"/>
              </p:cNvSpPr>
              <p:nvPr>
                <p:ph type="body" idx="1"/>
              </p:nvPr>
            </p:nvSpPr>
            <p:spPr>
              <a:xfrm>
                <a:off x="14636100" y="11539150"/>
                <a:ext cx="14619000" cy="21564600"/>
              </a:xfrm>
              <a:prstGeom prst="rect">
                <a:avLst/>
              </a:prstGeom>
            </p:spPr>
            <p:txBody>
              <a:bodyPr spcFirstLastPara="1" wrap="square" lIns="487600" tIns="487600" rIns="487600" bIns="487600" anchor="t" anchorCtr="0">
                <a:normAutofit lnSpcReduction="10000"/>
              </a:bodyPr>
              <a:lstStyle/>
              <a:p>
                <a:pPr marL="0" lvl="0" indent="0" algn="ctr" rtl="0">
                  <a:lnSpc>
                    <a:spcPct val="100000"/>
                  </a:lnSpc>
                  <a:spcBef>
                    <a:spcPts val="0"/>
                  </a:spcBef>
                  <a:spcAft>
                    <a:spcPts val="0"/>
                  </a:spcAft>
                  <a:buNone/>
                </a:pPr>
                <a:r>
                  <a:rPr lang="en-US" sz="7000" b="1" dirty="0">
                    <a:solidFill>
                      <a:srgbClr val="0000FF"/>
                    </a:solidFill>
                    <a:latin typeface="Times New Roman"/>
                    <a:ea typeface="Times New Roman"/>
                    <a:cs typeface="Times New Roman"/>
                    <a:sym typeface="Times New Roman"/>
                  </a:rPr>
                  <a:t>Quadrupole Moment Conservation</a:t>
                </a:r>
              </a:p>
              <a:p>
                <a:pPr marL="0" lvl="0" indent="0">
                  <a:lnSpc>
                    <a:spcPct val="100000"/>
                  </a:lnSpc>
                  <a:buNone/>
                </a:pPr>
                <a:r>
                  <a:rPr lang="en-US" sz="4000" dirty="0">
                    <a:solidFill>
                      <a:schemeClr val="dk1"/>
                    </a:solidFill>
                    <a:latin typeface="Times New Roman"/>
                    <a:ea typeface="Times New Roman"/>
                    <a:cs typeface="Times New Roman"/>
                    <a:sym typeface="Times New Roman"/>
                  </a:rPr>
                  <a:t>	To construct a lagrangian that respects the conservation of a </a:t>
                </a:r>
                <a14:m>
                  <m:oMath xmlns:m="http://schemas.openxmlformats.org/officeDocument/2006/math">
                    <m:sSup>
                      <m:sSupPr>
                        <m:ctrlPr>
                          <a:rPr lang="ar-AE" sz="4000" i="1" smtClean="0">
                            <a:solidFill>
                              <a:schemeClr val="dk1"/>
                            </a:solidFill>
                            <a:latin typeface="Cambria Math" panose="02040503050406030204" pitchFamily="18" charset="0"/>
                            <a:sym typeface="Times New Roman"/>
                          </a:rPr>
                        </m:ctrlPr>
                      </m:sSupPr>
                      <m:e>
                        <m:r>
                          <a:rPr lang="ar-AE" sz="4000" i="1" smtClean="0">
                            <a:solidFill>
                              <a:schemeClr val="dk1"/>
                            </a:solidFill>
                            <a:latin typeface="Cambria Math" panose="02040503050406030204" pitchFamily="18" charset="0"/>
                            <a:sym typeface="Times New Roman"/>
                          </a:rPr>
                          <m:t>2</m:t>
                        </m:r>
                      </m:e>
                      <m:sup>
                        <m:r>
                          <a:rPr lang="ar-AE" sz="4000" i="1" smtClean="0">
                            <a:solidFill>
                              <a:schemeClr val="dk1"/>
                            </a:solidFill>
                            <a:latin typeface="Cambria Math" panose="02040503050406030204" pitchFamily="18" charset="0"/>
                            <a:sym typeface="Times New Roman"/>
                          </a:rPr>
                          <m:t>𝑛</m:t>
                        </m:r>
                      </m:sup>
                    </m:sSup>
                  </m:oMath>
                </a14:m>
                <a:r>
                  <a:rPr lang="en-US" sz="4000" dirty="0">
                    <a:solidFill>
                      <a:schemeClr val="dk1"/>
                    </a:solidFill>
                    <a:latin typeface="Times New Roman"/>
                    <a:ea typeface="Times New Roman"/>
                    <a:cs typeface="Times New Roman"/>
                    <a:sym typeface="Times New Roman"/>
                  </a:rPr>
                  <a:t>-pole</a:t>
                </a:r>
                <a:r>
                  <a:rPr lang="ar-AE" sz="4000" dirty="0">
                    <a:solidFill>
                      <a:schemeClr val="dk1"/>
                    </a:solidFill>
                    <a:latin typeface="Times New Roman"/>
                    <a:ea typeface="Times New Roman"/>
                    <a:cs typeface="Times New Roman"/>
                    <a:sym typeface="Times New Roman"/>
                  </a:rPr>
                  <a:t> </a:t>
                </a:r>
                <a:r>
                  <a:rPr lang="en-US" sz="4000" dirty="0">
                    <a:solidFill>
                      <a:schemeClr val="dk1"/>
                    </a:solidFill>
                    <a:latin typeface="Times New Roman"/>
                    <a:ea typeface="Times New Roman"/>
                    <a:cs typeface="Times New Roman"/>
                    <a:sym typeface="Times New Roman"/>
                  </a:rPr>
                  <a:t>moment we must first find a phase covariant derivative. This is done first by taking all possible derivatives up to order </a:t>
                </a:r>
                <a14:m>
                  <m:oMath xmlns:m="http://schemas.openxmlformats.org/officeDocument/2006/math">
                    <m:sSup>
                      <m:sSupPr>
                        <m:ctrlPr>
                          <a:rPr lang="ar-AE" sz="4000" i="1">
                            <a:solidFill>
                              <a:schemeClr val="dk1"/>
                            </a:solidFill>
                            <a:latin typeface="Cambria Math" panose="02040503050406030204" pitchFamily="18" charset="0"/>
                            <a:sym typeface="Times New Roman"/>
                          </a:rPr>
                        </m:ctrlPr>
                      </m:sSupPr>
                      <m:e>
                        <m:r>
                          <a:rPr lang="ar-AE" sz="4000" i="1">
                            <a:solidFill>
                              <a:schemeClr val="dk1"/>
                            </a:solidFill>
                            <a:latin typeface="Cambria Math" panose="02040503050406030204" pitchFamily="18" charset="0"/>
                            <a:sym typeface="Times New Roman"/>
                          </a:rPr>
                          <m:t>2</m:t>
                        </m:r>
                      </m:e>
                      <m:sup>
                        <m:r>
                          <a:rPr lang="ar-AE" sz="4000" i="1">
                            <a:solidFill>
                              <a:schemeClr val="dk1"/>
                            </a:solidFill>
                            <a:latin typeface="Cambria Math" panose="02040503050406030204" pitchFamily="18" charset="0"/>
                            <a:sym typeface="Times New Roman"/>
                          </a:rPr>
                          <m:t>𝑛</m:t>
                        </m:r>
                      </m:sup>
                    </m:sSup>
                  </m:oMath>
                </a14:m>
                <a:r>
                  <a:rPr lang="en-US" sz="4000" dirty="0">
                    <a:solidFill>
                      <a:schemeClr val="dk1"/>
                    </a:solidFill>
                    <a:latin typeface="Times New Roman"/>
                    <a:ea typeface="Times New Roman"/>
                    <a:cs typeface="Times New Roman"/>
                    <a:sym typeface="Times New Roman"/>
                  </a:rPr>
                  <a:t>,</a:t>
                </a:r>
                <a:r>
                  <a:rPr lang="ar-AE" sz="4000" dirty="0">
                    <a:solidFill>
                      <a:schemeClr val="dk1"/>
                    </a:solidFill>
                    <a:latin typeface="Times New Roman"/>
                    <a:ea typeface="Times New Roman"/>
                    <a:cs typeface="Times New Roman"/>
                    <a:sym typeface="Times New Roman"/>
                  </a:rPr>
                  <a:t> </a:t>
                </a:r>
                <a:r>
                  <a:rPr lang="en-US" sz="4000" dirty="0">
                    <a:solidFill>
                      <a:schemeClr val="dk1"/>
                    </a:solidFill>
                    <a:latin typeface="Times New Roman"/>
                    <a:ea typeface="Times New Roman"/>
                    <a:cs typeface="Times New Roman"/>
                    <a:sym typeface="Times New Roman"/>
                  </a:rPr>
                  <a:t> or put another way, if our phase is of the form </a:t>
                </a:r>
                <a14:m>
                  <m:oMath xmlns:m="http://schemas.openxmlformats.org/officeDocument/2006/math">
                    <m:sSup>
                      <m:sSupPr>
                        <m:ctrlPr>
                          <a:rPr lang="ar-AE" sz="4000" i="1" dirty="0" smtClean="0">
                            <a:solidFill>
                              <a:schemeClr val="dk1"/>
                            </a:solidFill>
                            <a:latin typeface="Cambria Math" panose="02040503050406030204" pitchFamily="18" charset="0"/>
                            <a:sym typeface="Times New Roman"/>
                          </a:rPr>
                        </m:ctrlPr>
                      </m:sSupPr>
                      <m:e>
                        <m:r>
                          <a:rPr lang="ar-AE" sz="4000" i="1" dirty="0" smtClean="0">
                            <a:solidFill>
                              <a:schemeClr val="dk1"/>
                            </a:solidFill>
                            <a:latin typeface="Cambria Math" panose="02040503050406030204" pitchFamily="18" charset="0"/>
                            <a:sym typeface="Times New Roman"/>
                          </a:rPr>
                          <m:t>ⅇ</m:t>
                        </m:r>
                      </m:e>
                      <m:sup>
                        <m:r>
                          <a:rPr lang="ar-AE" sz="4000" i="1" dirty="0" smtClean="0">
                            <a:solidFill>
                              <a:schemeClr val="dk1"/>
                            </a:solidFill>
                            <a:latin typeface="Cambria Math" panose="02040503050406030204" pitchFamily="18" charset="0"/>
                            <a:sym typeface="Times New Roman"/>
                          </a:rPr>
                          <m:t>ⅈ</m:t>
                        </m:r>
                        <m:sSup>
                          <m:sSupPr>
                            <m:ctrlPr>
                              <a:rPr lang="ar-AE" sz="4000" i="1" dirty="0" smtClean="0">
                                <a:solidFill>
                                  <a:schemeClr val="dk1"/>
                                </a:solidFill>
                                <a:latin typeface="Cambria Math" panose="02040503050406030204" pitchFamily="18" charset="0"/>
                                <a:sym typeface="Times New Roman"/>
                              </a:rPr>
                            </m:ctrlPr>
                          </m:sSupPr>
                          <m:e>
                            <m:r>
                              <a:rPr lang="ar-AE" sz="4000" i="1" dirty="0" smtClean="0">
                                <a:solidFill>
                                  <a:schemeClr val="dk1"/>
                                </a:solidFill>
                                <a:latin typeface="Cambria Math" panose="02040503050406030204" pitchFamily="18" charset="0"/>
                                <a:sym typeface="Times New Roman"/>
                              </a:rPr>
                              <m:t>𝑥</m:t>
                            </m:r>
                          </m:e>
                          <m:sup>
                            <m:r>
                              <a:rPr lang="ar-AE" sz="4000" i="1" dirty="0" smtClean="0">
                                <a:solidFill>
                                  <a:schemeClr val="dk1"/>
                                </a:solidFill>
                                <a:latin typeface="Cambria Math" panose="02040503050406030204" pitchFamily="18" charset="0"/>
                                <a:sym typeface="Times New Roman"/>
                              </a:rPr>
                              <m:t>𝑘</m:t>
                            </m:r>
                          </m:sup>
                        </m:sSup>
                      </m:sup>
                    </m:sSup>
                    <m:r>
                      <a:rPr lang="ar-AE" sz="4000" b="0" i="1" dirty="0" smtClean="0">
                        <a:solidFill>
                          <a:schemeClr val="dk1"/>
                        </a:solidFill>
                        <a:latin typeface="Cambria Math" panose="02040503050406030204" pitchFamily="18" charset="0"/>
                        <a:sym typeface="Times New Roman"/>
                      </a:rPr>
                      <m:t>,</m:t>
                    </m:r>
                  </m:oMath>
                </a14:m>
                <a:r>
                  <a:rPr lang="en-US" sz="4000" dirty="0">
                    <a:solidFill>
                      <a:schemeClr val="dk1"/>
                    </a:solidFill>
                    <a:latin typeface="Times New Roman"/>
                    <a:ea typeface="Times New Roman"/>
                    <a:cs typeface="Times New Roman"/>
                    <a:sym typeface="Times New Roman"/>
                  </a:rPr>
                  <a:t>we take derivatives up to order </a:t>
                </a:r>
                <a14:m>
                  <m:oMath xmlns:m="http://schemas.openxmlformats.org/officeDocument/2006/math">
                    <m:sSup>
                      <m:sSupPr>
                        <m:ctrlPr>
                          <a:rPr lang="en-US" sz="4000" i="1" smtClean="0">
                            <a:solidFill>
                              <a:schemeClr val="dk1"/>
                            </a:solidFill>
                            <a:latin typeface="Cambria Math" panose="02040503050406030204" pitchFamily="18" charset="0"/>
                            <a:sym typeface="Times New Roman"/>
                          </a:rPr>
                        </m:ctrlPr>
                      </m:sSupPr>
                      <m:e>
                        <m:r>
                          <a:rPr lang="en-US" sz="4000" i="1" smtClean="0">
                            <a:solidFill>
                              <a:schemeClr val="dk1"/>
                            </a:solidFill>
                            <a:latin typeface="Cambria Math" panose="02040503050406030204" pitchFamily="18" charset="0"/>
                            <a:sym typeface="Times New Roman"/>
                          </a:rPr>
                          <m:t>2</m:t>
                        </m:r>
                      </m:e>
                      <m:sup>
                        <m:r>
                          <a:rPr lang="en-US" sz="4000" i="1" smtClean="0">
                            <a:solidFill>
                              <a:schemeClr val="dk1"/>
                            </a:solidFill>
                            <a:latin typeface="Cambria Math" panose="02040503050406030204" pitchFamily="18" charset="0"/>
                            <a:sym typeface="Times New Roman"/>
                          </a:rPr>
                          <m:t>𝑘</m:t>
                        </m:r>
                      </m:sup>
                    </m:sSup>
                  </m:oMath>
                </a14:m>
                <a:r>
                  <a:rPr lang="en-US" sz="4000" dirty="0">
                    <a:solidFill>
                      <a:schemeClr val="dk1"/>
                    </a:solidFill>
                    <a:latin typeface="Times New Roman"/>
                    <a:ea typeface="Times New Roman"/>
                    <a:cs typeface="Times New Roman"/>
                    <a:sym typeface="Times New Roman"/>
                  </a:rPr>
                  <a:t>. We then multiply them all in such a way to create all possible terms of order </a:t>
                </a:r>
                <a14:m>
                  <m:oMath xmlns:m="http://schemas.openxmlformats.org/officeDocument/2006/math">
                    <m:sSup>
                      <m:sSupPr>
                        <m:ctrlPr>
                          <a:rPr lang="en-US" sz="4000" i="1" smtClean="0">
                            <a:solidFill>
                              <a:schemeClr val="dk1"/>
                            </a:solidFill>
                            <a:latin typeface="Cambria Math" panose="02040503050406030204" pitchFamily="18" charset="0"/>
                            <a:sym typeface="Times New Roman"/>
                          </a:rPr>
                        </m:ctrlPr>
                      </m:sSupPr>
                      <m:e>
                        <m:r>
                          <a:rPr lang="en-US" sz="4000" i="1" smtClean="0">
                            <a:solidFill>
                              <a:schemeClr val="dk1"/>
                            </a:solidFill>
                            <a:latin typeface="Cambria Math" panose="02040503050406030204" pitchFamily="18" charset="0"/>
                            <a:sym typeface="Times New Roman"/>
                          </a:rPr>
                          <m:t>2</m:t>
                        </m:r>
                      </m:e>
                      <m:sup>
                        <m:r>
                          <a:rPr lang="en-US" sz="4000" i="1" smtClean="0">
                            <a:solidFill>
                              <a:schemeClr val="dk1"/>
                            </a:solidFill>
                            <a:latin typeface="Cambria Math" panose="02040503050406030204" pitchFamily="18" charset="0"/>
                            <a:sym typeface="Times New Roman"/>
                          </a:rPr>
                          <m:t>𝑛</m:t>
                        </m:r>
                      </m:sup>
                    </m:sSup>
                  </m:oMath>
                </a14:m>
                <a:r>
                  <a:rPr lang="en-US" sz="4000" dirty="0">
                    <a:solidFill>
                      <a:schemeClr val="dk1"/>
                    </a:solidFill>
                    <a:latin typeface="Times New Roman"/>
                    <a:ea typeface="Times New Roman"/>
                    <a:cs typeface="Times New Roman"/>
                    <a:sym typeface="Times New Roman"/>
                  </a:rPr>
                  <a:t>. All of these terms are now given a coefficient and added together.</a:t>
                </a:r>
              </a:p>
              <a:p>
                <a:pPr marL="0" lvl="0" indent="0" algn="l" rtl="0">
                  <a:lnSpc>
                    <a:spcPct val="100000"/>
                  </a:lnSpc>
                  <a:spcBef>
                    <a:spcPts val="0"/>
                  </a:spcBef>
                  <a:spcAft>
                    <a:spcPts val="0"/>
                  </a:spcAft>
                  <a:buNone/>
                </a:pPr>
                <a:r>
                  <a:rPr lang="en-US" sz="4000" dirty="0">
                    <a:solidFill>
                      <a:schemeClr val="dk1"/>
                    </a:solidFill>
                    <a:latin typeface="Times New Roman"/>
                    <a:ea typeface="Times New Roman"/>
                    <a:cs typeface="Times New Roman"/>
                    <a:sym typeface="Times New Roman"/>
                  </a:rPr>
                  <a:t>	Many of these terms will not be phase covariant and are eliminated by setting their coefficients to zero. What is left, will be a phase covariant derivative. Simply eliminating the phase on each term by multiplying it with the complex conjugate of our field, produces a </a:t>
                </a:r>
                <a:r>
                  <a:rPr lang="en-US" sz="4000" dirty="0" err="1">
                    <a:solidFill>
                      <a:schemeClr val="dk1"/>
                    </a:solidFill>
                    <a:latin typeface="Times New Roman"/>
                    <a:ea typeface="Times New Roman"/>
                    <a:cs typeface="Times New Roman"/>
                    <a:sym typeface="Times New Roman"/>
                  </a:rPr>
                  <a:t>Lagrangian</a:t>
                </a:r>
                <a:r>
                  <a:rPr lang="en-US" sz="4000" dirty="0">
                    <a:solidFill>
                      <a:schemeClr val="dk1"/>
                    </a:solidFill>
                    <a:latin typeface="Times New Roman"/>
                    <a:ea typeface="Times New Roman"/>
                    <a:cs typeface="Times New Roman"/>
                    <a:sym typeface="Times New Roman"/>
                  </a:rPr>
                  <a:t> that preserves the multipole moment. An example, n=2, the quadrupole moment, is shown in blue in the equation to the right.</a:t>
                </a:r>
              </a:p>
              <a:p>
                <a:pPr marL="0" lvl="0" indent="0" algn="ctr" rtl="0">
                  <a:lnSpc>
                    <a:spcPct val="100000"/>
                  </a:lnSpc>
                  <a:spcBef>
                    <a:spcPts val="0"/>
                  </a:spcBef>
                  <a:spcAft>
                    <a:spcPts val="0"/>
                  </a:spcAft>
                  <a:buNone/>
                </a:pPr>
                <a:r>
                  <a:rPr lang="en-US" sz="7000" b="1" dirty="0">
                    <a:solidFill>
                      <a:srgbClr val="189F11"/>
                    </a:solidFill>
                    <a:latin typeface="Times New Roman"/>
                    <a:ea typeface="Times New Roman"/>
                    <a:cs typeface="Times New Roman"/>
                    <a:sym typeface="Times New Roman"/>
                  </a:rPr>
                  <a:t>Splitting Space and Time</a:t>
                </a:r>
                <a:endParaRPr lang="en-US" sz="7000" dirty="0">
                  <a:solidFill>
                    <a:srgbClr val="189F11"/>
                  </a:solidFill>
                  <a:latin typeface="Times New Roman"/>
                  <a:ea typeface="Times New Roman"/>
                  <a:cs typeface="Times New Roman"/>
                  <a:sym typeface="Times New Roman"/>
                </a:endParaRPr>
              </a:p>
              <a:p>
                <a:pPr marL="0" lvl="0" indent="0" algn="l" rtl="0">
                  <a:lnSpc>
                    <a:spcPct val="110000"/>
                  </a:lnSpc>
                  <a:spcBef>
                    <a:spcPts val="0"/>
                  </a:spcBef>
                  <a:spcAft>
                    <a:spcPts val="0"/>
                  </a:spcAft>
                  <a:buNone/>
                </a:pPr>
                <a:r>
                  <a:rPr lang="en-US" sz="4000" dirty="0">
                    <a:solidFill>
                      <a:schemeClr val="dk1"/>
                    </a:solidFill>
                    <a:latin typeface="Times New Roman"/>
                    <a:ea typeface="Times New Roman"/>
                    <a:cs typeface="Times New Roman"/>
                    <a:sym typeface="Times New Roman"/>
                  </a:rPr>
                  <a:t>  </a:t>
                </a: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A foliation of space-time</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lets us treat space and </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time differently, freezing </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fractons in space but not </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time. We scale space and </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time differently to meaningfully</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define the direction of time.</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	</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	Taking the future facing vector tangent to our foliation defines our time direction </a:t>
                </a:r>
                <a14:m>
                  <m:oMath xmlns:m="http://schemas.openxmlformats.org/officeDocument/2006/math">
                    <m:sSup>
                      <m:sSupPr>
                        <m:ctrlPr>
                          <a:rPr lang="en-US" sz="4000" i="1" smtClean="0">
                            <a:solidFill>
                              <a:schemeClr val="dk1"/>
                            </a:solidFill>
                            <a:latin typeface="Cambria Math" panose="02040503050406030204" pitchFamily="18" charset="0"/>
                            <a:sym typeface="Times New Roman"/>
                          </a:rPr>
                        </m:ctrlPr>
                      </m:sSupPr>
                      <m:e>
                        <m:r>
                          <a:rPr lang="en-US" sz="4000" i="1" smtClean="0">
                            <a:solidFill>
                              <a:schemeClr val="dk1"/>
                            </a:solidFill>
                            <a:latin typeface="Cambria Math" panose="02040503050406030204" pitchFamily="18" charset="0"/>
                            <a:sym typeface="Times New Roman"/>
                          </a:rPr>
                          <m:t>𝑢</m:t>
                        </m:r>
                      </m:e>
                      <m:sup>
                        <m:r>
                          <a:rPr lang="en-US" sz="4000" i="1" smtClean="0">
                            <a:solidFill>
                              <a:schemeClr val="dk1"/>
                            </a:solidFill>
                            <a:latin typeface="Cambria Math" panose="02040503050406030204" pitchFamily="18" charset="0"/>
                            <a:sym typeface="Times New Roman"/>
                          </a:rPr>
                          <m:t>𝜇</m:t>
                        </m:r>
                      </m:sup>
                    </m:sSup>
                  </m:oMath>
                </a14:m>
                <a:r>
                  <a:rPr lang="en-US" sz="7000" dirty="0">
                    <a:solidFill>
                      <a:schemeClr val="dk1"/>
                    </a:solidFill>
                    <a:latin typeface="Times New Roman" panose="02020603050405020304" pitchFamily="18" charset="0"/>
                    <a:ea typeface="Times New Roman"/>
                    <a:cs typeface="Times New Roman" panose="02020603050405020304" pitchFamily="18" charset="0"/>
                    <a:sym typeface="Times New Roman"/>
                  </a:rPr>
                  <a:t>.</a:t>
                </a: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 Horava-Lifshitz quantum gravity and Einstein-aether theory [8-13] have both explored the splitting of space and time and have developed the dynamics of our time vector.</a:t>
                </a:r>
              </a:p>
              <a:p>
                <a:pPr marL="0" lvl="0" indent="0" algn="l" rtl="0">
                  <a:lnSpc>
                    <a:spcPct val="110000"/>
                  </a:lnSpc>
                  <a:spcBef>
                    <a:spcPts val="0"/>
                  </a:spcBef>
                  <a:spcAft>
                    <a:spcPts val="0"/>
                  </a:spcAft>
                  <a:buNone/>
                </a:pPr>
                <a:r>
                  <a:rPr lang="en-US" sz="4000" dirty="0">
                    <a:solidFill>
                      <a:schemeClr val="dk1"/>
                    </a:solidFill>
                    <a:latin typeface="Times New Roman" panose="02020603050405020304" pitchFamily="18" charset="0"/>
                    <a:ea typeface="Times New Roman"/>
                    <a:cs typeface="Times New Roman" panose="02020603050405020304" pitchFamily="18" charset="0"/>
                    <a:sym typeface="Times New Roman"/>
                  </a:rPr>
                  <a:t>	The dynamics are described by the green portion of the equation to the right. The R term relates to the intrinsic curvature of our foliation. The K term relates to the extrinsic curvature and the 𝝀 term forces unity of the time vector</a:t>
                </a:r>
                <a:r>
                  <a:rPr lang="en-US" sz="4000" dirty="0">
                    <a:solidFill>
                      <a:schemeClr val="dk1"/>
                    </a:solidFill>
                    <a:latin typeface="Times New Roman"/>
                    <a:ea typeface="Times New Roman"/>
                    <a:cs typeface="Times New Roman"/>
                    <a:sym typeface="Times New Roman"/>
                  </a:rPr>
                  <a:t>.</a:t>
                </a:r>
                <a:endParaRPr sz="4000" dirty="0">
                  <a:solidFill>
                    <a:schemeClr val="dk1"/>
                  </a:solidFill>
                  <a:latin typeface="Times New Roman"/>
                  <a:ea typeface="Times New Roman"/>
                  <a:cs typeface="Times New Roman"/>
                  <a:sym typeface="Times New Roman"/>
                </a:endParaRPr>
              </a:p>
            </p:txBody>
          </p:sp>
        </mc:Choice>
        <mc:Fallback>
          <p:sp>
            <p:nvSpPr>
              <p:cNvPr id="106" name="Google Shape;106;p15"/>
              <p:cNvSpPr txBox="1">
                <a:spLocks noGrp="1" noRot="1" noChangeAspect="1" noMove="1" noResize="1" noEditPoints="1" noAdjustHandles="1" noChangeArrowheads="1" noChangeShapeType="1" noTextEdit="1"/>
              </p:cNvSpPr>
              <p:nvPr>
                <p:ph type="body" idx="1"/>
              </p:nvPr>
            </p:nvSpPr>
            <p:spPr>
              <a:xfrm>
                <a:off x="14636100" y="11539150"/>
                <a:ext cx="14619000" cy="21564600"/>
              </a:xfrm>
              <a:prstGeom prst="rect">
                <a:avLst/>
              </a:prstGeom>
              <a:blipFill>
                <a:blip r:embed="rId5"/>
                <a:stretch>
                  <a:fillRect/>
                </a:stretch>
              </a:blipFill>
            </p:spPr>
            <p:txBody>
              <a:bodyPr/>
              <a:lstStyle/>
              <a:p>
                <a:r>
                  <a:rPr lang="en-US">
                    <a:noFill/>
                  </a:rPr>
                  <a:t> </a:t>
                </a:r>
              </a:p>
            </p:txBody>
          </p:sp>
        </mc:Fallback>
      </mc:AlternateContent>
      <p:pic>
        <p:nvPicPr>
          <p:cNvPr id="107" name="Google Shape;107;p15"/>
          <p:cNvPicPr preferRelativeResize="0"/>
          <p:nvPr/>
        </p:nvPicPr>
        <p:blipFill>
          <a:blip r:embed="rId6">
            <a:alphaModFix/>
          </a:blip>
          <a:stretch>
            <a:fillRect/>
          </a:stretch>
        </p:blipFill>
        <p:spPr>
          <a:xfrm>
            <a:off x="297174" y="8335175"/>
            <a:ext cx="8459425" cy="3444716"/>
          </a:xfrm>
          <a:prstGeom prst="rect">
            <a:avLst/>
          </a:prstGeom>
          <a:noFill/>
          <a:ln>
            <a:noFill/>
          </a:ln>
        </p:spPr>
      </p:pic>
      <p:cxnSp>
        <p:nvCxnSpPr>
          <p:cNvPr id="108" name="Google Shape;108;p15"/>
          <p:cNvCxnSpPr/>
          <p:nvPr/>
        </p:nvCxnSpPr>
        <p:spPr>
          <a:xfrm>
            <a:off x="14677125" y="3791350"/>
            <a:ext cx="0" cy="30118200"/>
          </a:xfrm>
          <a:prstGeom prst="straightConnector1">
            <a:avLst/>
          </a:prstGeom>
          <a:noFill/>
          <a:ln w="19050" cap="flat" cmpd="sng">
            <a:solidFill>
              <a:schemeClr val="dk2"/>
            </a:solidFill>
            <a:prstDash val="solid"/>
            <a:round/>
            <a:headEnd type="none" w="med" len="med"/>
            <a:tailEnd type="none" w="med" len="med"/>
          </a:ln>
        </p:spPr>
      </p:cxnSp>
      <p:cxnSp>
        <p:nvCxnSpPr>
          <p:cNvPr id="109" name="Google Shape;109;p15"/>
          <p:cNvCxnSpPr/>
          <p:nvPr/>
        </p:nvCxnSpPr>
        <p:spPr>
          <a:xfrm>
            <a:off x="29271850" y="3791350"/>
            <a:ext cx="0" cy="30118200"/>
          </a:xfrm>
          <a:prstGeom prst="straightConnector1">
            <a:avLst/>
          </a:prstGeom>
          <a:noFill/>
          <a:ln w="19050" cap="flat" cmpd="sng">
            <a:solidFill>
              <a:schemeClr val="dk2"/>
            </a:solidFill>
            <a:prstDash val="solid"/>
            <a:round/>
            <a:headEnd type="none" w="med" len="med"/>
            <a:tailEnd type="none" w="med" len="med"/>
          </a:ln>
        </p:spPr>
      </p:cxnSp>
      <p:pic>
        <p:nvPicPr>
          <p:cNvPr id="110" name="Google Shape;110;p15"/>
          <p:cNvPicPr preferRelativeResize="0"/>
          <p:nvPr/>
        </p:nvPicPr>
        <p:blipFill>
          <a:blip r:embed="rId7">
            <a:alphaModFix/>
          </a:blip>
          <a:stretch>
            <a:fillRect/>
          </a:stretch>
        </p:blipFill>
        <p:spPr>
          <a:xfrm>
            <a:off x="428688" y="17183100"/>
            <a:ext cx="12865175" cy="4724400"/>
          </a:xfrm>
          <a:prstGeom prst="rect">
            <a:avLst/>
          </a:prstGeom>
          <a:noFill/>
          <a:ln>
            <a:noFill/>
          </a:ln>
        </p:spPr>
      </p:pic>
      <p:pic>
        <p:nvPicPr>
          <p:cNvPr id="111" name="Google Shape;111;p15"/>
          <p:cNvPicPr preferRelativeResize="0"/>
          <p:nvPr/>
        </p:nvPicPr>
        <p:blipFill>
          <a:blip r:embed="rId8">
            <a:alphaModFix/>
          </a:blip>
          <a:stretch>
            <a:fillRect/>
          </a:stretch>
        </p:blipFill>
        <p:spPr>
          <a:xfrm>
            <a:off x="20763718" y="21662024"/>
            <a:ext cx="8689001" cy="4407425"/>
          </a:xfrm>
          <a:prstGeom prst="rect">
            <a:avLst/>
          </a:prstGeom>
          <a:noFill/>
          <a:ln>
            <a:noFill/>
          </a:ln>
        </p:spPr>
      </p:pic>
      <p:pic>
        <p:nvPicPr>
          <p:cNvPr id="114" name="Google Shape;114;p15"/>
          <p:cNvPicPr preferRelativeResize="0"/>
          <p:nvPr/>
        </p:nvPicPr>
        <p:blipFill>
          <a:blip r:embed="rId9">
            <a:alphaModFix/>
          </a:blip>
          <a:stretch>
            <a:fillRect/>
          </a:stretch>
        </p:blipFill>
        <p:spPr>
          <a:xfrm>
            <a:off x="38234967" y="8052725"/>
            <a:ext cx="6034371" cy="5601792"/>
          </a:xfrm>
          <a:prstGeom prst="rect">
            <a:avLst/>
          </a:prstGeom>
          <a:noFill/>
          <a:ln>
            <a:noFill/>
          </a:ln>
        </p:spPr>
      </p:pic>
      <p:sp>
        <p:nvSpPr>
          <p:cNvPr id="115" name="Google Shape;115;p15"/>
          <p:cNvSpPr txBox="1"/>
          <p:nvPr/>
        </p:nvSpPr>
        <p:spPr>
          <a:xfrm>
            <a:off x="38861750" y="12854125"/>
            <a:ext cx="47808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3000"/>
              <a:t>By Gonis, CC BY-SA 3.0,</a:t>
            </a:r>
            <a:r>
              <a:rPr lang="en" sz="4000"/>
              <a:t> </a:t>
            </a:r>
            <a:endParaRPr sz="4000"/>
          </a:p>
        </p:txBody>
      </p:sp>
      <p:sp>
        <p:nvSpPr>
          <p:cNvPr id="116" name="Google Shape;116;p15"/>
          <p:cNvSpPr/>
          <p:nvPr/>
        </p:nvSpPr>
        <p:spPr>
          <a:xfrm>
            <a:off x="38041942" y="12350725"/>
            <a:ext cx="602073" cy="503398"/>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7" name="Google Shape;117;p15"/>
          <p:cNvSpPr/>
          <p:nvPr/>
        </p:nvSpPr>
        <p:spPr>
          <a:xfrm rot="10800000" flipH="1">
            <a:off x="43706400" y="12911659"/>
            <a:ext cx="497507" cy="426444"/>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19" name="Google Shape;119;p15"/>
          <p:cNvPicPr preferRelativeResize="0"/>
          <p:nvPr/>
        </p:nvPicPr>
        <p:blipFill>
          <a:blip r:embed="rId10">
            <a:alphaModFix/>
          </a:blip>
          <a:stretch>
            <a:fillRect/>
          </a:stretch>
        </p:blipFill>
        <p:spPr>
          <a:xfrm>
            <a:off x="19526725" y="7737202"/>
            <a:ext cx="5558506" cy="1394400"/>
          </a:xfrm>
          <a:prstGeom prst="rect">
            <a:avLst/>
          </a:prstGeom>
          <a:noFill/>
          <a:ln>
            <a:noFill/>
          </a:ln>
        </p:spPr>
      </p:pic>
      <p:pic>
        <p:nvPicPr>
          <p:cNvPr id="120" name="Google Shape;120;p15"/>
          <p:cNvPicPr preferRelativeResize="0"/>
          <p:nvPr/>
        </p:nvPicPr>
        <p:blipFill>
          <a:blip r:embed="rId11">
            <a:alphaModFix/>
          </a:blip>
          <a:stretch>
            <a:fillRect/>
          </a:stretch>
        </p:blipFill>
        <p:spPr>
          <a:xfrm>
            <a:off x="29834175" y="23311250"/>
            <a:ext cx="13460850" cy="10726049"/>
          </a:xfrm>
          <a:prstGeom prst="rect">
            <a:avLst/>
          </a:prstGeom>
          <a:noFill/>
          <a:ln>
            <a:noFill/>
          </a:ln>
        </p:spPr>
      </p:pic>
      <p:sp>
        <p:nvSpPr>
          <p:cNvPr id="121" name="Google Shape;121;p15"/>
          <p:cNvSpPr txBox="1"/>
          <p:nvPr/>
        </p:nvSpPr>
        <p:spPr>
          <a:xfrm>
            <a:off x="16176000" y="2142675"/>
            <a:ext cx="11539200" cy="1385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600">
                <a:latin typeface="Times New Roman"/>
                <a:ea typeface="Times New Roman"/>
                <a:cs typeface="Times New Roman"/>
                <a:sym typeface="Times New Roman"/>
              </a:rPr>
              <a:t>Author: Gavin Riley</a:t>
            </a:r>
            <a:endParaRPr sz="2600">
              <a:latin typeface="Times New Roman"/>
              <a:ea typeface="Times New Roman"/>
              <a:cs typeface="Times New Roman"/>
              <a:sym typeface="Times New Roman"/>
            </a:endParaRPr>
          </a:p>
          <a:p>
            <a:pPr marL="0" lvl="0" indent="0" algn="ctr" rtl="0">
              <a:spcBef>
                <a:spcPts val="0"/>
              </a:spcBef>
              <a:spcAft>
                <a:spcPts val="0"/>
              </a:spcAft>
              <a:buNone/>
            </a:pPr>
            <a:r>
              <a:rPr lang="en" sz="2600">
                <a:latin typeface="Times New Roman"/>
                <a:ea typeface="Times New Roman"/>
                <a:cs typeface="Times New Roman"/>
                <a:sym typeface="Times New Roman"/>
              </a:rPr>
              <a:t>Advisor:Prof. David Mattingly</a:t>
            </a:r>
            <a:endParaRPr sz="2600">
              <a:latin typeface="Times New Roman"/>
              <a:ea typeface="Times New Roman"/>
              <a:cs typeface="Times New Roman"/>
              <a:sym typeface="Times New Roman"/>
            </a:endParaRPr>
          </a:p>
          <a:p>
            <a:pPr marL="0" lvl="0" indent="0" algn="ctr" rtl="0">
              <a:spcBef>
                <a:spcPts val="0"/>
              </a:spcBef>
              <a:spcAft>
                <a:spcPts val="0"/>
              </a:spcAft>
              <a:buNone/>
            </a:pPr>
            <a:r>
              <a:rPr lang="en" sz="2600">
                <a:latin typeface="Times New Roman"/>
                <a:ea typeface="Times New Roman"/>
                <a:cs typeface="Times New Roman"/>
                <a:sym typeface="Times New Roman"/>
              </a:rPr>
              <a:t> Department of Physics and Astronomy, University of New Hampshire</a:t>
            </a:r>
            <a:endParaRPr sz="2600">
              <a:latin typeface="Times New Roman"/>
              <a:ea typeface="Times New Roman"/>
              <a:cs typeface="Times New Roman"/>
              <a:sym typeface="Times New Roman"/>
            </a:endParaRPr>
          </a:p>
        </p:txBody>
      </p:sp>
      <p:pic>
        <p:nvPicPr>
          <p:cNvPr id="122" name="Google Shape;122;p15"/>
          <p:cNvPicPr preferRelativeResize="0"/>
          <p:nvPr/>
        </p:nvPicPr>
        <p:blipFill>
          <a:blip r:embed="rId12">
            <a:alphaModFix/>
          </a:blip>
          <a:stretch>
            <a:fillRect/>
          </a:stretch>
        </p:blipFill>
        <p:spPr>
          <a:xfrm>
            <a:off x="-476611" y="1739864"/>
            <a:ext cx="2190999" cy="2190999"/>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C5A9495C89E24FA3EABF6C03AE50D7" ma:contentTypeVersion="11" ma:contentTypeDescription="Create a new document." ma:contentTypeScope="" ma:versionID="3ef3d1c50b1045a82f124b164ae267ff">
  <xsd:schema xmlns:xsd="http://www.w3.org/2001/XMLSchema" xmlns:xs="http://www.w3.org/2001/XMLSchema" xmlns:p="http://schemas.microsoft.com/office/2006/metadata/properties" xmlns:ns3="1d6c1963-a094-4704-a99e-82e5863dd03a" xmlns:ns4="cfc00b3c-4608-4492-a544-6d096cd55cd2" targetNamespace="http://schemas.microsoft.com/office/2006/metadata/properties" ma:root="true" ma:fieldsID="ac0c8ba04755e568eb3d172da191dcea" ns3:_="" ns4:_="">
    <xsd:import namespace="1d6c1963-a094-4704-a99e-82e5863dd03a"/>
    <xsd:import namespace="cfc00b3c-4608-4492-a544-6d096cd55cd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6c1963-a094-4704-a99e-82e5863dd0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fc00b3c-4608-4492-a544-6d096cd55c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66EB43-4A97-40BD-BA39-59D9B211BD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6c1963-a094-4704-a99e-82e5863dd03a"/>
    <ds:schemaRef ds:uri="cfc00b3c-4608-4492-a544-6d096cd55c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F66076-1CD1-444B-9A58-3A73E9E36392}">
  <ds:schemaRefs>
    <ds:schemaRef ds:uri="http://schemas.microsoft.com/sharepoint/v3/contenttype/forms"/>
  </ds:schemaRefs>
</ds:datastoreItem>
</file>

<file path=customXml/itemProps3.xml><?xml version="1.0" encoding="utf-8"?>
<ds:datastoreItem xmlns:ds="http://schemas.openxmlformats.org/officeDocument/2006/customXml" ds:itemID="{C50443DD-65BB-417F-BD65-73A42E58723F}">
  <ds:schemaRefs>
    <ds:schemaRef ds:uri="http://purl.org/dc/elements/1.1/"/>
    <ds:schemaRef ds:uri="http://schemas.microsoft.com/office/infopath/2007/PartnerControls"/>
    <ds:schemaRef ds:uri="http://purl.org/dc/dcmitype/"/>
    <ds:schemaRef ds:uri="http://www.w3.org/XML/1998/namespace"/>
    <ds:schemaRef ds:uri="http://schemas.microsoft.com/office/2006/documentManagement/types"/>
    <ds:schemaRef ds:uri="http://schemas.openxmlformats.org/package/2006/metadata/core-properties"/>
    <ds:schemaRef ds:uri="1d6c1963-a094-4704-a99e-82e5863dd03a"/>
    <ds:schemaRef ds:uri="cfc00b3c-4608-4492-a544-6d096cd55cd2"/>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1448</TotalTime>
  <Words>1043</Words>
  <Application>Microsoft Office PowerPoint</Application>
  <PresentationFormat>Custom</PresentationFormat>
  <Paragraphs>70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Cambria Math</vt:lpstr>
      <vt:lpstr>Times New Roman</vt:lpstr>
      <vt:lpstr>Simple Light</vt:lpstr>
      <vt:lpstr>Generally Covariant Theory of Multipole Moment Conserving Quasiparticles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Generally Covariant Theory of Multipole Conserving Quasiparticles</dc:title>
  <dc:creator>Gavin Riley</dc:creator>
  <cp:lastModifiedBy>Gavin Riley</cp:lastModifiedBy>
  <cp:revision>4</cp:revision>
  <dcterms:modified xsi:type="dcterms:W3CDTF">2022-04-09T20:38:33Z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0x0101005FC5A9495C89E24FA3EABF6C03AE50D7</vt:lpwstr>
  </property>
</Properties>
</file>