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3"/>
  </p:notesMasterIdLst>
  <p:sldIdLst>
    <p:sldId id="256" r:id="rId2"/>
  </p:sldIdLst>
  <p:sldSz cx="43891200" cy="32918400"/>
  <p:notesSz cx="9144000" cy="6858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ames Houle" initials="JH" lastIdx="6" clrIdx="0">
    <p:extLst>
      <p:ext uri="{19B8F6BF-5375-455C-9EA6-DF929625EA0E}">
        <p15:presenceInfo xmlns:p15="http://schemas.microsoft.com/office/powerpoint/2012/main" userId="S::jjhoule@unh.edu::de4dbaa7-4325-40e8-a3cd-5c3396ef0fee"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3366"/>
    <a:srgbClr val="3B74E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D37DB1D-C8FB-0311-EF93-7B61FAB4E389}" v="54" dt="2022-04-13T14:10:15.65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30" d="100"/>
          <a:sy n="30" d="100"/>
        </p:scale>
        <p:origin x="168" y="11"/>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 Id="rId9"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524300" y="514350"/>
            <a:ext cx="6096300" cy="25717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914400" y="3257550"/>
            <a:ext cx="7315200" cy="3086100"/>
          </a:xfrm>
          <a:prstGeom prst="rect">
            <a:avLst/>
          </a:prstGeom>
          <a:noFill/>
          <a:ln>
            <a:noFill/>
          </a:ln>
        </p:spPr>
        <p:txBody>
          <a:bodyPr spcFirstLastPara="1" wrap="square" lIns="91425" tIns="91425" rIns="91425" bIns="91425" anchor="t" anchorCtr="0"/>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p1:notes"/>
          <p:cNvSpPr txBox="1">
            <a:spLocks noGrp="1"/>
          </p:cNvSpPr>
          <p:nvPr>
            <p:ph type="body" idx="1"/>
          </p:nvPr>
        </p:nvSpPr>
        <p:spPr>
          <a:xfrm>
            <a:off x="914400" y="3257550"/>
            <a:ext cx="7315200" cy="3086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91" name="Google Shape;91;p1:notes"/>
          <p:cNvSpPr>
            <a:spLocks noGrp="1" noRot="1" noChangeAspect="1"/>
          </p:cNvSpPr>
          <p:nvPr>
            <p:ph type="sldImg" idx="2"/>
          </p:nvPr>
        </p:nvSpPr>
        <p:spPr>
          <a:xfrm>
            <a:off x="2857500" y="514350"/>
            <a:ext cx="3429000" cy="25717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userDrawn="1">
  <p:cSld name="TITLE">
    <p:spTree>
      <p:nvGrpSpPr>
        <p:cNvPr id="1" name="Shape 20"/>
        <p:cNvGrpSpPr/>
        <p:nvPr/>
      </p:nvGrpSpPr>
      <p:grpSpPr>
        <a:xfrm>
          <a:off x="0" y="0"/>
          <a:ext cx="0" cy="0"/>
          <a:chOff x="0" y="0"/>
          <a:chExt cx="0" cy="0"/>
        </a:xfrm>
      </p:grpSpPr>
      <p:sp>
        <p:nvSpPr>
          <p:cNvPr id="22" name="Google Shape;22;p2"/>
          <p:cNvSpPr txBox="1">
            <a:spLocks noGrp="1"/>
          </p:cNvSpPr>
          <p:nvPr>
            <p:ph type="subTitle" idx="1"/>
          </p:nvPr>
        </p:nvSpPr>
        <p:spPr>
          <a:xfrm>
            <a:off x="5486400" y="17289781"/>
            <a:ext cx="32918401" cy="7947658"/>
          </a:xfrm>
          <a:prstGeom prst="rect">
            <a:avLst/>
          </a:prstGeom>
          <a:noFill/>
          <a:ln>
            <a:noFill/>
          </a:ln>
        </p:spPr>
        <p:txBody>
          <a:bodyPr spcFirstLastPara="1" wrap="square" lIns="91425" tIns="45700" rIns="91425" bIns="45700" anchor="t" anchorCtr="0"/>
          <a:lstStyle>
            <a:lvl1pPr lvl="0" algn="ctr">
              <a:lnSpc>
                <a:spcPct val="90000"/>
              </a:lnSpc>
              <a:spcBef>
                <a:spcPts val="4800"/>
              </a:spcBef>
              <a:spcAft>
                <a:spcPts val="0"/>
              </a:spcAft>
              <a:buClr>
                <a:schemeClr val="dk1"/>
              </a:buClr>
              <a:buSzPts val="11520"/>
              <a:buNone/>
              <a:defRPr sz="11520"/>
            </a:lvl1pPr>
            <a:lvl2pPr lvl="1" algn="ctr">
              <a:lnSpc>
                <a:spcPct val="90000"/>
              </a:lnSpc>
              <a:spcBef>
                <a:spcPts val="2400"/>
              </a:spcBef>
              <a:spcAft>
                <a:spcPts val="0"/>
              </a:spcAft>
              <a:buClr>
                <a:schemeClr val="dk1"/>
              </a:buClr>
              <a:buSzPts val="9600"/>
              <a:buNone/>
              <a:defRPr sz="9600"/>
            </a:lvl2pPr>
            <a:lvl3pPr lvl="2" algn="ctr">
              <a:lnSpc>
                <a:spcPct val="90000"/>
              </a:lnSpc>
              <a:spcBef>
                <a:spcPts val="2400"/>
              </a:spcBef>
              <a:spcAft>
                <a:spcPts val="0"/>
              </a:spcAft>
              <a:buClr>
                <a:schemeClr val="dk1"/>
              </a:buClr>
              <a:buSzPts val="8640"/>
              <a:buNone/>
              <a:defRPr sz="8640"/>
            </a:lvl3pPr>
            <a:lvl4pPr lvl="3" algn="ctr">
              <a:lnSpc>
                <a:spcPct val="90000"/>
              </a:lnSpc>
              <a:spcBef>
                <a:spcPts val="2400"/>
              </a:spcBef>
              <a:spcAft>
                <a:spcPts val="0"/>
              </a:spcAft>
              <a:buClr>
                <a:schemeClr val="dk1"/>
              </a:buClr>
              <a:buSzPts val="7680"/>
              <a:buNone/>
              <a:defRPr sz="7680"/>
            </a:lvl4pPr>
            <a:lvl5pPr lvl="4" algn="ctr">
              <a:lnSpc>
                <a:spcPct val="90000"/>
              </a:lnSpc>
              <a:spcBef>
                <a:spcPts val="2400"/>
              </a:spcBef>
              <a:spcAft>
                <a:spcPts val="0"/>
              </a:spcAft>
              <a:buClr>
                <a:schemeClr val="dk1"/>
              </a:buClr>
              <a:buSzPts val="7680"/>
              <a:buNone/>
              <a:defRPr sz="7680"/>
            </a:lvl5pPr>
            <a:lvl6pPr lvl="5" algn="ctr">
              <a:lnSpc>
                <a:spcPct val="90000"/>
              </a:lnSpc>
              <a:spcBef>
                <a:spcPts val="2400"/>
              </a:spcBef>
              <a:spcAft>
                <a:spcPts val="0"/>
              </a:spcAft>
              <a:buClr>
                <a:schemeClr val="dk1"/>
              </a:buClr>
              <a:buSzPts val="7680"/>
              <a:buNone/>
              <a:defRPr sz="7680"/>
            </a:lvl6pPr>
            <a:lvl7pPr lvl="6" algn="ctr">
              <a:lnSpc>
                <a:spcPct val="90000"/>
              </a:lnSpc>
              <a:spcBef>
                <a:spcPts val="2400"/>
              </a:spcBef>
              <a:spcAft>
                <a:spcPts val="0"/>
              </a:spcAft>
              <a:buClr>
                <a:schemeClr val="dk1"/>
              </a:buClr>
              <a:buSzPts val="7680"/>
              <a:buNone/>
              <a:defRPr sz="7680"/>
            </a:lvl7pPr>
            <a:lvl8pPr lvl="7" algn="ctr">
              <a:lnSpc>
                <a:spcPct val="90000"/>
              </a:lnSpc>
              <a:spcBef>
                <a:spcPts val="2400"/>
              </a:spcBef>
              <a:spcAft>
                <a:spcPts val="0"/>
              </a:spcAft>
              <a:buClr>
                <a:schemeClr val="dk1"/>
              </a:buClr>
              <a:buSzPts val="7680"/>
              <a:buNone/>
              <a:defRPr sz="7680"/>
            </a:lvl8pPr>
            <a:lvl9pPr lvl="8" algn="ctr">
              <a:lnSpc>
                <a:spcPct val="90000"/>
              </a:lnSpc>
              <a:spcBef>
                <a:spcPts val="2400"/>
              </a:spcBef>
              <a:spcAft>
                <a:spcPts val="0"/>
              </a:spcAft>
              <a:buClr>
                <a:schemeClr val="dk1"/>
              </a:buClr>
              <a:buSzPts val="7680"/>
              <a:buNone/>
              <a:defRPr sz="7680"/>
            </a:lvl9pPr>
          </a:lstStyle>
          <a:p>
            <a:endParaRPr/>
          </a:p>
        </p:txBody>
      </p:sp>
      <p:sp>
        <p:nvSpPr>
          <p:cNvPr id="23" name="Google Shape;23;p2"/>
          <p:cNvSpPr txBox="1">
            <a:spLocks noGrp="1"/>
          </p:cNvSpPr>
          <p:nvPr>
            <p:ph type="dt" idx="10"/>
          </p:nvPr>
        </p:nvSpPr>
        <p:spPr>
          <a:xfrm>
            <a:off x="3017520" y="30510488"/>
            <a:ext cx="9875520" cy="1752600"/>
          </a:xfrm>
          <a:prstGeom prst="rect">
            <a:avLst/>
          </a:prstGeom>
          <a:noFill/>
          <a:ln>
            <a:noFill/>
          </a:ln>
        </p:spPr>
        <p:txBody>
          <a:bodyPr spcFirstLastPara="1" wrap="square" lIns="91425" tIns="45700" rIns="91425" bIns="45700" anchor="ctr" anchorCtr="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 name="Google Shape;24;p2"/>
          <p:cNvSpPr txBox="1">
            <a:spLocks noGrp="1"/>
          </p:cNvSpPr>
          <p:nvPr>
            <p:ph type="ftr" idx="11"/>
          </p:nvPr>
        </p:nvSpPr>
        <p:spPr>
          <a:xfrm>
            <a:off x="14538959" y="30510488"/>
            <a:ext cx="14813280" cy="1752600"/>
          </a:xfrm>
          <a:prstGeom prst="rect">
            <a:avLst/>
          </a:prstGeom>
          <a:noFill/>
          <a:ln>
            <a:noFill/>
          </a:ln>
        </p:spPr>
        <p:txBody>
          <a:bodyPr spcFirstLastPara="1" wrap="square" lIns="91425" tIns="45700" rIns="91425" bIns="45700" anchor="ctr" anchorCtr="0"/>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2"/>
          <p:cNvSpPr txBox="1">
            <a:spLocks noGrp="1"/>
          </p:cNvSpPr>
          <p:nvPr>
            <p:ph type="sldNum" idx="12"/>
          </p:nvPr>
        </p:nvSpPr>
        <p:spPr>
          <a:xfrm>
            <a:off x="30998159" y="30510488"/>
            <a:ext cx="9875520" cy="1752600"/>
          </a:xfrm>
          <a:prstGeom prst="rect">
            <a:avLst/>
          </a:prstGeom>
          <a:noFill/>
          <a:ln>
            <a:noFill/>
          </a:ln>
        </p:spPr>
        <p:txBody>
          <a:bodyPr spcFirstLastPara="1" wrap="square" lIns="91425" tIns="45700" rIns="91425" bIns="45700" anchor="ctr" anchorCtr="0">
            <a:noAutofit/>
          </a:bodyPr>
          <a:lstStyle>
            <a:lvl1pPr marL="0" lvl="0" indent="0" algn="r">
              <a:spcBef>
                <a:spcPts val="0"/>
              </a:spcBef>
              <a:spcAft>
                <a:spcPts val="0"/>
              </a:spcAft>
              <a:buNone/>
              <a:defRPr/>
            </a:lvl1pPr>
            <a:lvl2pPr marL="0" lvl="1" indent="0" algn="r">
              <a:spcBef>
                <a:spcPts val="0"/>
              </a:spcBef>
              <a:spcAft>
                <a:spcPts val="0"/>
              </a:spcAft>
              <a:buNone/>
              <a:defRPr/>
            </a:lvl2pPr>
            <a:lvl3pPr marL="0" lvl="2" indent="0" algn="r">
              <a:spcBef>
                <a:spcPts val="0"/>
              </a:spcBef>
              <a:spcAft>
                <a:spcPts val="0"/>
              </a:spcAft>
              <a:buNone/>
              <a:defRPr/>
            </a:lvl3pPr>
            <a:lvl4pPr marL="0" lvl="3" indent="0" algn="r">
              <a:spcBef>
                <a:spcPts val="0"/>
              </a:spcBef>
              <a:spcAft>
                <a:spcPts val="0"/>
              </a:spcAft>
              <a:buNone/>
              <a:defRPr/>
            </a:lvl4pPr>
            <a:lvl5pPr marL="0" lvl="4" indent="0" algn="r">
              <a:spcBef>
                <a:spcPts val="0"/>
              </a:spcBef>
              <a:spcAft>
                <a:spcPts val="0"/>
              </a:spcAft>
              <a:buNone/>
              <a:defRPr/>
            </a:lvl5pPr>
            <a:lvl6pPr marL="0" lvl="5" indent="0" algn="r">
              <a:spcBef>
                <a:spcPts val="0"/>
              </a:spcBef>
              <a:spcAft>
                <a:spcPts val="0"/>
              </a:spcAft>
              <a:buNone/>
              <a:defRPr/>
            </a:lvl6pPr>
            <a:lvl7pPr marL="0" lvl="6" indent="0" algn="r">
              <a:spcBef>
                <a:spcPts val="0"/>
              </a:spcBef>
              <a:spcAft>
                <a:spcPts val="0"/>
              </a:spcAft>
              <a:buNone/>
              <a:defRPr/>
            </a:lvl7pPr>
            <a:lvl8pPr marL="0" lvl="7" indent="0" algn="r">
              <a:spcBef>
                <a:spcPts val="0"/>
              </a:spcBef>
              <a:spcAft>
                <a:spcPts val="0"/>
              </a:spcAft>
              <a:buNone/>
              <a:defRPr/>
            </a:lvl8pPr>
            <a:lvl9pPr marL="0" lvl="8" indent="0" algn="r">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6"/>
        <p:cNvGrpSpPr/>
        <p:nvPr/>
      </p:nvGrpSpPr>
      <p:grpSpPr>
        <a:xfrm>
          <a:off x="0" y="0"/>
          <a:ext cx="0" cy="0"/>
          <a:chOff x="0" y="0"/>
          <a:chExt cx="0" cy="0"/>
        </a:xfrm>
      </p:grpSpPr>
      <p:sp>
        <p:nvSpPr>
          <p:cNvPr id="27" name="Google Shape;27;p3"/>
          <p:cNvSpPr txBox="1">
            <a:spLocks noGrp="1"/>
          </p:cNvSpPr>
          <p:nvPr>
            <p:ph type="title"/>
          </p:nvPr>
        </p:nvSpPr>
        <p:spPr>
          <a:xfrm>
            <a:off x="3017520" y="1752607"/>
            <a:ext cx="37856160" cy="6362702"/>
          </a:xfrm>
          <a:prstGeom prst="rect">
            <a:avLst/>
          </a:prstGeom>
          <a:noFill/>
          <a:ln>
            <a:noFill/>
          </a:ln>
        </p:spPr>
        <p:txBody>
          <a:bodyPr spcFirstLastPara="1" wrap="square" lIns="91425" tIns="45700" rIns="91425" bIns="45700" anchor="ctr" anchorCtr="0"/>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 name="Google Shape;28;p3"/>
          <p:cNvSpPr txBox="1">
            <a:spLocks noGrp="1"/>
          </p:cNvSpPr>
          <p:nvPr>
            <p:ph type="body" idx="1"/>
          </p:nvPr>
        </p:nvSpPr>
        <p:spPr>
          <a:xfrm>
            <a:off x="3017520" y="8763000"/>
            <a:ext cx="37856160" cy="20886422"/>
          </a:xfrm>
          <a:prstGeom prst="rect">
            <a:avLst/>
          </a:prstGeom>
          <a:noFill/>
          <a:ln>
            <a:noFill/>
          </a:ln>
        </p:spPr>
        <p:txBody>
          <a:bodyPr spcFirstLastPara="1" wrap="square" lIns="91425" tIns="45700" rIns="91425" bIns="45700" anchor="t" anchorCtr="0"/>
          <a:lstStyle>
            <a:lvl1pPr marL="457200" lvl="0" indent="-342900" algn="l">
              <a:lnSpc>
                <a:spcPct val="90000"/>
              </a:lnSpc>
              <a:spcBef>
                <a:spcPts val="4800"/>
              </a:spcBef>
              <a:spcAft>
                <a:spcPts val="0"/>
              </a:spcAft>
              <a:buClr>
                <a:schemeClr val="dk1"/>
              </a:buClr>
              <a:buSzPts val="1800"/>
              <a:buChar char="•"/>
              <a:defRPr/>
            </a:lvl1pPr>
            <a:lvl2pPr marL="914400" lvl="1" indent="-342900" algn="l">
              <a:lnSpc>
                <a:spcPct val="90000"/>
              </a:lnSpc>
              <a:spcBef>
                <a:spcPts val="2400"/>
              </a:spcBef>
              <a:spcAft>
                <a:spcPts val="0"/>
              </a:spcAft>
              <a:buClr>
                <a:schemeClr val="dk1"/>
              </a:buClr>
              <a:buSzPts val="1800"/>
              <a:buChar char="•"/>
              <a:defRPr/>
            </a:lvl2pPr>
            <a:lvl3pPr marL="1371600" lvl="2" indent="-342900" algn="l">
              <a:lnSpc>
                <a:spcPct val="90000"/>
              </a:lnSpc>
              <a:spcBef>
                <a:spcPts val="2400"/>
              </a:spcBef>
              <a:spcAft>
                <a:spcPts val="0"/>
              </a:spcAft>
              <a:buClr>
                <a:schemeClr val="dk1"/>
              </a:buClr>
              <a:buSzPts val="1800"/>
              <a:buChar char="•"/>
              <a:defRPr/>
            </a:lvl3pPr>
            <a:lvl4pPr marL="1828800" lvl="3" indent="-342900" algn="l">
              <a:lnSpc>
                <a:spcPct val="90000"/>
              </a:lnSpc>
              <a:spcBef>
                <a:spcPts val="2400"/>
              </a:spcBef>
              <a:spcAft>
                <a:spcPts val="0"/>
              </a:spcAft>
              <a:buClr>
                <a:schemeClr val="dk1"/>
              </a:buClr>
              <a:buSzPts val="1800"/>
              <a:buChar char="•"/>
              <a:defRPr/>
            </a:lvl4pPr>
            <a:lvl5pPr marL="2286000" lvl="4" indent="-342900" algn="l">
              <a:lnSpc>
                <a:spcPct val="90000"/>
              </a:lnSpc>
              <a:spcBef>
                <a:spcPts val="2400"/>
              </a:spcBef>
              <a:spcAft>
                <a:spcPts val="0"/>
              </a:spcAft>
              <a:buClr>
                <a:schemeClr val="dk1"/>
              </a:buClr>
              <a:buSzPts val="1800"/>
              <a:buChar char="•"/>
              <a:defRPr/>
            </a:lvl5pPr>
            <a:lvl6pPr marL="2743200" lvl="5" indent="-342900" algn="l">
              <a:lnSpc>
                <a:spcPct val="90000"/>
              </a:lnSpc>
              <a:spcBef>
                <a:spcPts val="2400"/>
              </a:spcBef>
              <a:spcAft>
                <a:spcPts val="0"/>
              </a:spcAft>
              <a:buClr>
                <a:schemeClr val="dk1"/>
              </a:buClr>
              <a:buSzPts val="1800"/>
              <a:buChar char="•"/>
              <a:defRPr/>
            </a:lvl6pPr>
            <a:lvl7pPr marL="3200400" lvl="6" indent="-342900" algn="l">
              <a:lnSpc>
                <a:spcPct val="90000"/>
              </a:lnSpc>
              <a:spcBef>
                <a:spcPts val="2400"/>
              </a:spcBef>
              <a:spcAft>
                <a:spcPts val="0"/>
              </a:spcAft>
              <a:buClr>
                <a:schemeClr val="dk1"/>
              </a:buClr>
              <a:buSzPts val="1800"/>
              <a:buChar char="•"/>
              <a:defRPr/>
            </a:lvl7pPr>
            <a:lvl8pPr marL="3657600" lvl="7" indent="-342900" algn="l">
              <a:lnSpc>
                <a:spcPct val="90000"/>
              </a:lnSpc>
              <a:spcBef>
                <a:spcPts val="2400"/>
              </a:spcBef>
              <a:spcAft>
                <a:spcPts val="0"/>
              </a:spcAft>
              <a:buClr>
                <a:schemeClr val="dk1"/>
              </a:buClr>
              <a:buSzPts val="1800"/>
              <a:buChar char="•"/>
              <a:defRPr/>
            </a:lvl8pPr>
            <a:lvl9pPr marL="4114800" lvl="8" indent="-342900" algn="l">
              <a:lnSpc>
                <a:spcPct val="90000"/>
              </a:lnSpc>
              <a:spcBef>
                <a:spcPts val="2400"/>
              </a:spcBef>
              <a:spcAft>
                <a:spcPts val="0"/>
              </a:spcAft>
              <a:buClr>
                <a:schemeClr val="dk1"/>
              </a:buClr>
              <a:buSzPts val="1800"/>
              <a:buChar char="•"/>
              <a:defRPr/>
            </a:lvl9pPr>
          </a:lstStyle>
          <a:p>
            <a:endParaRPr/>
          </a:p>
        </p:txBody>
      </p:sp>
      <p:sp>
        <p:nvSpPr>
          <p:cNvPr id="29" name="Google Shape;29;p3"/>
          <p:cNvSpPr txBox="1">
            <a:spLocks noGrp="1"/>
          </p:cNvSpPr>
          <p:nvPr>
            <p:ph type="dt" idx="10"/>
          </p:nvPr>
        </p:nvSpPr>
        <p:spPr>
          <a:xfrm>
            <a:off x="3017520" y="30510488"/>
            <a:ext cx="9875520" cy="1752600"/>
          </a:xfrm>
          <a:prstGeom prst="rect">
            <a:avLst/>
          </a:prstGeom>
          <a:noFill/>
          <a:ln>
            <a:noFill/>
          </a:ln>
        </p:spPr>
        <p:txBody>
          <a:bodyPr spcFirstLastPara="1" wrap="square" lIns="91425" tIns="45700" rIns="91425" bIns="45700" anchor="ctr" anchorCtr="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3"/>
          <p:cNvSpPr txBox="1">
            <a:spLocks noGrp="1"/>
          </p:cNvSpPr>
          <p:nvPr>
            <p:ph type="ftr" idx="11"/>
          </p:nvPr>
        </p:nvSpPr>
        <p:spPr>
          <a:xfrm>
            <a:off x="14538959" y="30510488"/>
            <a:ext cx="14813280" cy="1752600"/>
          </a:xfrm>
          <a:prstGeom prst="rect">
            <a:avLst/>
          </a:prstGeom>
          <a:noFill/>
          <a:ln>
            <a:noFill/>
          </a:ln>
        </p:spPr>
        <p:txBody>
          <a:bodyPr spcFirstLastPara="1" wrap="square" lIns="91425" tIns="45700" rIns="91425" bIns="45700" anchor="ctr" anchorCtr="0"/>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3"/>
          <p:cNvSpPr txBox="1">
            <a:spLocks noGrp="1"/>
          </p:cNvSpPr>
          <p:nvPr>
            <p:ph type="sldNum" idx="12"/>
          </p:nvPr>
        </p:nvSpPr>
        <p:spPr>
          <a:xfrm>
            <a:off x="30998159" y="30510488"/>
            <a:ext cx="9875520" cy="1752600"/>
          </a:xfrm>
          <a:prstGeom prst="rect">
            <a:avLst/>
          </a:prstGeom>
          <a:noFill/>
          <a:ln>
            <a:noFill/>
          </a:ln>
        </p:spPr>
        <p:txBody>
          <a:bodyPr spcFirstLastPara="1" wrap="square" lIns="91425" tIns="45700" rIns="91425" bIns="45700" anchor="ctr" anchorCtr="0">
            <a:noAutofit/>
          </a:bodyPr>
          <a:lstStyle>
            <a:lvl1pPr marL="0" lvl="0" indent="0" algn="r">
              <a:spcBef>
                <a:spcPts val="0"/>
              </a:spcBef>
              <a:spcAft>
                <a:spcPts val="0"/>
              </a:spcAft>
              <a:buNone/>
              <a:defRPr/>
            </a:lvl1pPr>
            <a:lvl2pPr marL="0" lvl="1" indent="0" algn="r">
              <a:spcBef>
                <a:spcPts val="0"/>
              </a:spcBef>
              <a:spcAft>
                <a:spcPts val="0"/>
              </a:spcAft>
              <a:buNone/>
              <a:defRPr/>
            </a:lvl2pPr>
            <a:lvl3pPr marL="0" lvl="2" indent="0" algn="r">
              <a:spcBef>
                <a:spcPts val="0"/>
              </a:spcBef>
              <a:spcAft>
                <a:spcPts val="0"/>
              </a:spcAft>
              <a:buNone/>
              <a:defRPr/>
            </a:lvl3pPr>
            <a:lvl4pPr marL="0" lvl="3" indent="0" algn="r">
              <a:spcBef>
                <a:spcPts val="0"/>
              </a:spcBef>
              <a:spcAft>
                <a:spcPts val="0"/>
              </a:spcAft>
              <a:buNone/>
              <a:defRPr/>
            </a:lvl4pPr>
            <a:lvl5pPr marL="0" lvl="4" indent="0" algn="r">
              <a:spcBef>
                <a:spcPts val="0"/>
              </a:spcBef>
              <a:spcAft>
                <a:spcPts val="0"/>
              </a:spcAft>
              <a:buNone/>
              <a:defRPr/>
            </a:lvl5pPr>
            <a:lvl6pPr marL="0" lvl="5" indent="0" algn="r">
              <a:spcBef>
                <a:spcPts val="0"/>
              </a:spcBef>
              <a:spcAft>
                <a:spcPts val="0"/>
              </a:spcAft>
              <a:buNone/>
              <a:defRPr/>
            </a:lvl6pPr>
            <a:lvl7pPr marL="0" lvl="6" indent="0" algn="r">
              <a:spcBef>
                <a:spcPts val="0"/>
              </a:spcBef>
              <a:spcAft>
                <a:spcPts val="0"/>
              </a:spcAft>
              <a:buNone/>
              <a:defRPr/>
            </a:lvl7pPr>
            <a:lvl8pPr marL="0" lvl="7" indent="0" algn="r">
              <a:spcBef>
                <a:spcPts val="0"/>
              </a:spcBef>
              <a:spcAft>
                <a:spcPts val="0"/>
              </a:spcAft>
              <a:buNone/>
              <a:defRPr/>
            </a:lvl8pPr>
            <a:lvl9pPr marL="0" lvl="8" indent="0" algn="r">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2"/>
        <p:cNvGrpSpPr/>
        <p:nvPr/>
      </p:nvGrpSpPr>
      <p:grpSpPr>
        <a:xfrm>
          <a:off x="0" y="0"/>
          <a:ext cx="0" cy="0"/>
          <a:chOff x="0" y="0"/>
          <a:chExt cx="0" cy="0"/>
        </a:xfrm>
      </p:grpSpPr>
      <p:sp>
        <p:nvSpPr>
          <p:cNvPr id="33" name="Google Shape;33;p4"/>
          <p:cNvSpPr txBox="1">
            <a:spLocks noGrp="1"/>
          </p:cNvSpPr>
          <p:nvPr>
            <p:ph type="title"/>
          </p:nvPr>
        </p:nvSpPr>
        <p:spPr>
          <a:xfrm>
            <a:off x="2994662" y="8206749"/>
            <a:ext cx="37856160" cy="13693138"/>
          </a:xfrm>
          <a:prstGeom prst="rect">
            <a:avLst/>
          </a:prstGeom>
          <a:noFill/>
          <a:ln>
            <a:noFill/>
          </a:ln>
        </p:spPr>
        <p:txBody>
          <a:bodyPr spcFirstLastPara="1" wrap="square" lIns="91425" tIns="45700" rIns="91425" bIns="45700" anchor="b" anchorCtr="0"/>
          <a:lstStyle>
            <a:lvl1pPr lvl="0" algn="l">
              <a:lnSpc>
                <a:spcPct val="90000"/>
              </a:lnSpc>
              <a:spcBef>
                <a:spcPts val="0"/>
              </a:spcBef>
              <a:spcAft>
                <a:spcPts val="0"/>
              </a:spcAft>
              <a:buClr>
                <a:schemeClr val="dk1"/>
              </a:buClr>
              <a:buSzPts val="28800"/>
              <a:buFont typeface="Calibri"/>
              <a:buNone/>
              <a:defRPr sz="28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4" name="Google Shape;34;p4"/>
          <p:cNvSpPr txBox="1">
            <a:spLocks noGrp="1"/>
          </p:cNvSpPr>
          <p:nvPr>
            <p:ph type="body" idx="1"/>
          </p:nvPr>
        </p:nvSpPr>
        <p:spPr>
          <a:xfrm>
            <a:off x="2994662" y="22029430"/>
            <a:ext cx="37856160" cy="7200898"/>
          </a:xfrm>
          <a:prstGeom prst="rect">
            <a:avLst/>
          </a:prstGeom>
          <a:noFill/>
          <a:ln>
            <a:noFill/>
          </a:ln>
        </p:spPr>
        <p:txBody>
          <a:bodyPr spcFirstLastPara="1" wrap="square" lIns="91425" tIns="45700" rIns="91425" bIns="45700" anchor="t" anchorCtr="0"/>
          <a:lstStyle>
            <a:lvl1pPr marL="457200" lvl="0" indent="-228600" algn="l">
              <a:lnSpc>
                <a:spcPct val="90000"/>
              </a:lnSpc>
              <a:spcBef>
                <a:spcPts val="4800"/>
              </a:spcBef>
              <a:spcAft>
                <a:spcPts val="0"/>
              </a:spcAft>
              <a:buClr>
                <a:schemeClr val="dk1"/>
              </a:buClr>
              <a:buSzPts val="11520"/>
              <a:buNone/>
              <a:defRPr sz="11520">
                <a:solidFill>
                  <a:schemeClr val="dk1"/>
                </a:solidFill>
              </a:defRPr>
            </a:lvl1pPr>
            <a:lvl2pPr marL="914400" lvl="1" indent="-228600" algn="l">
              <a:lnSpc>
                <a:spcPct val="90000"/>
              </a:lnSpc>
              <a:spcBef>
                <a:spcPts val="2400"/>
              </a:spcBef>
              <a:spcAft>
                <a:spcPts val="0"/>
              </a:spcAft>
              <a:buClr>
                <a:srgbClr val="888888"/>
              </a:buClr>
              <a:buSzPts val="9600"/>
              <a:buNone/>
              <a:defRPr sz="9600">
                <a:solidFill>
                  <a:srgbClr val="888888"/>
                </a:solidFill>
              </a:defRPr>
            </a:lvl2pPr>
            <a:lvl3pPr marL="1371600" lvl="2" indent="-228600" algn="l">
              <a:lnSpc>
                <a:spcPct val="90000"/>
              </a:lnSpc>
              <a:spcBef>
                <a:spcPts val="2400"/>
              </a:spcBef>
              <a:spcAft>
                <a:spcPts val="0"/>
              </a:spcAft>
              <a:buClr>
                <a:srgbClr val="888888"/>
              </a:buClr>
              <a:buSzPts val="8640"/>
              <a:buNone/>
              <a:defRPr sz="8640">
                <a:solidFill>
                  <a:srgbClr val="888888"/>
                </a:solidFill>
              </a:defRPr>
            </a:lvl3pPr>
            <a:lvl4pPr marL="1828800" lvl="3" indent="-228600" algn="l">
              <a:lnSpc>
                <a:spcPct val="90000"/>
              </a:lnSpc>
              <a:spcBef>
                <a:spcPts val="2400"/>
              </a:spcBef>
              <a:spcAft>
                <a:spcPts val="0"/>
              </a:spcAft>
              <a:buClr>
                <a:srgbClr val="888888"/>
              </a:buClr>
              <a:buSzPts val="7680"/>
              <a:buNone/>
              <a:defRPr sz="7680">
                <a:solidFill>
                  <a:srgbClr val="888888"/>
                </a:solidFill>
              </a:defRPr>
            </a:lvl4pPr>
            <a:lvl5pPr marL="2286000" lvl="4" indent="-228600" algn="l">
              <a:lnSpc>
                <a:spcPct val="90000"/>
              </a:lnSpc>
              <a:spcBef>
                <a:spcPts val="2400"/>
              </a:spcBef>
              <a:spcAft>
                <a:spcPts val="0"/>
              </a:spcAft>
              <a:buClr>
                <a:srgbClr val="888888"/>
              </a:buClr>
              <a:buSzPts val="7680"/>
              <a:buNone/>
              <a:defRPr sz="7680">
                <a:solidFill>
                  <a:srgbClr val="888888"/>
                </a:solidFill>
              </a:defRPr>
            </a:lvl5pPr>
            <a:lvl6pPr marL="2743200" lvl="5" indent="-228600" algn="l">
              <a:lnSpc>
                <a:spcPct val="90000"/>
              </a:lnSpc>
              <a:spcBef>
                <a:spcPts val="2400"/>
              </a:spcBef>
              <a:spcAft>
                <a:spcPts val="0"/>
              </a:spcAft>
              <a:buClr>
                <a:srgbClr val="888888"/>
              </a:buClr>
              <a:buSzPts val="7680"/>
              <a:buNone/>
              <a:defRPr sz="7680">
                <a:solidFill>
                  <a:srgbClr val="888888"/>
                </a:solidFill>
              </a:defRPr>
            </a:lvl6pPr>
            <a:lvl7pPr marL="3200400" lvl="6" indent="-228600" algn="l">
              <a:lnSpc>
                <a:spcPct val="90000"/>
              </a:lnSpc>
              <a:spcBef>
                <a:spcPts val="2400"/>
              </a:spcBef>
              <a:spcAft>
                <a:spcPts val="0"/>
              </a:spcAft>
              <a:buClr>
                <a:srgbClr val="888888"/>
              </a:buClr>
              <a:buSzPts val="7680"/>
              <a:buNone/>
              <a:defRPr sz="7680">
                <a:solidFill>
                  <a:srgbClr val="888888"/>
                </a:solidFill>
              </a:defRPr>
            </a:lvl7pPr>
            <a:lvl8pPr marL="3657600" lvl="7" indent="-228600" algn="l">
              <a:lnSpc>
                <a:spcPct val="90000"/>
              </a:lnSpc>
              <a:spcBef>
                <a:spcPts val="2400"/>
              </a:spcBef>
              <a:spcAft>
                <a:spcPts val="0"/>
              </a:spcAft>
              <a:buClr>
                <a:srgbClr val="888888"/>
              </a:buClr>
              <a:buSzPts val="7680"/>
              <a:buNone/>
              <a:defRPr sz="7680">
                <a:solidFill>
                  <a:srgbClr val="888888"/>
                </a:solidFill>
              </a:defRPr>
            </a:lvl8pPr>
            <a:lvl9pPr marL="4114800" lvl="8" indent="-228600" algn="l">
              <a:lnSpc>
                <a:spcPct val="90000"/>
              </a:lnSpc>
              <a:spcBef>
                <a:spcPts val="2400"/>
              </a:spcBef>
              <a:spcAft>
                <a:spcPts val="0"/>
              </a:spcAft>
              <a:buClr>
                <a:srgbClr val="888888"/>
              </a:buClr>
              <a:buSzPts val="7680"/>
              <a:buNone/>
              <a:defRPr sz="7680">
                <a:solidFill>
                  <a:srgbClr val="888888"/>
                </a:solidFill>
              </a:defRPr>
            </a:lvl9pPr>
          </a:lstStyle>
          <a:p>
            <a:endParaRPr/>
          </a:p>
        </p:txBody>
      </p:sp>
      <p:sp>
        <p:nvSpPr>
          <p:cNvPr id="35" name="Google Shape;35;p4"/>
          <p:cNvSpPr txBox="1">
            <a:spLocks noGrp="1"/>
          </p:cNvSpPr>
          <p:nvPr>
            <p:ph type="dt" idx="10"/>
          </p:nvPr>
        </p:nvSpPr>
        <p:spPr>
          <a:xfrm>
            <a:off x="3017520" y="30510488"/>
            <a:ext cx="9875520" cy="1752600"/>
          </a:xfrm>
          <a:prstGeom prst="rect">
            <a:avLst/>
          </a:prstGeom>
          <a:noFill/>
          <a:ln>
            <a:noFill/>
          </a:ln>
        </p:spPr>
        <p:txBody>
          <a:bodyPr spcFirstLastPara="1" wrap="square" lIns="91425" tIns="45700" rIns="91425" bIns="45700" anchor="ctr" anchorCtr="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 name="Google Shape;36;p4"/>
          <p:cNvSpPr txBox="1">
            <a:spLocks noGrp="1"/>
          </p:cNvSpPr>
          <p:nvPr>
            <p:ph type="ftr" idx="11"/>
          </p:nvPr>
        </p:nvSpPr>
        <p:spPr>
          <a:xfrm>
            <a:off x="14538959" y="30510488"/>
            <a:ext cx="14813280" cy="1752600"/>
          </a:xfrm>
          <a:prstGeom prst="rect">
            <a:avLst/>
          </a:prstGeom>
          <a:noFill/>
          <a:ln>
            <a:noFill/>
          </a:ln>
        </p:spPr>
        <p:txBody>
          <a:bodyPr spcFirstLastPara="1" wrap="square" lIns="91425" tIns="45700" rIns="91425" bIns="45700" anchor="ctr" anchorCtr="0"/>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4"/>
          <p:cNvSpPr txBox="1">
            <a:spLocks noGrp="1"/>
          </p:cNvSpPr>
          <p:nvPr>
            <p:ph type="sldNum" idx="12"/>
          </p:nvPr>
        </p:nvSpPr>
        <p:spPr>
          <a:xfrm>
            <a:off x="30998159" y="30510488"/>
            <a:ext cx="9875520" cy="1752600"/>
          </a:xfrm>
          <a:prstGeom prst="rect">
            <a:avLst/>
          </a:prstGeom>
          <a:noFill/>
          <a:ln>
            <a:noFill/>
          </a:ln>
        </p:spPr>
        <p:txBody>
          <a:bodyPr spcFirstLastPara="1" wrap="square" lIns="91425" tIns="45700" rIns="91425" bIns="45700" anchor="ctr" anchorCtr="0">
            <a:noAutofit/>
          </a:bodyPr>
          <a:lstStyle>
            <a:lvl1pPr marL="0" lvl="0" indent="0" algn="r">
              <a:spcBef>
                <a:spcPts val="0"/>
              </a:spcBef>
              <a:spcAft>
                <a:spcPts val="0"/>
              </a:spcAft>
              <a:buNone/>
              <a:defRPr/>
            </a:lvl1pPr>
            <a:lvl2pPr marL="0" lvl="1" indent="0" algn="r">
              <a:spcBef>
                <a:spcPts val="0"/>
              </a:spcBef>
              <a:spcAft>
                <a:spcPts val="0"/>
              </a:spcAft>
              <a:buNone/>
              <a:defRPr/>
            </a:lvl2pPr>
            <a:lvl3pPr marL="0" lvl="2" indent="0" algn="r">
              <a:spcBef>
                <a:spcPts val="0"/>
              </a:spcBef>
              <a:spcAft>
                <a:spcPts val="0"/>
              </a:spcAft>
              <a:buNone/>
              <a:defRPr/>
            </a:lvl3pPr>
            <a:lvl4pPr marL="0" lvl="3" indent="0" algn="r">
              <a:spcBef>
                <a:spcPts val="0"/>
              </a:spcBef>
              <a:spcAft>
                <a:spcPts val="0"/>
              </a:spcAft>
              <a:buNone/>
              <a:defRPr/>
            </a:lvl4pPr>
            <a:lvl5pPr marL="0" lvl="4" indent="0" algn="r">
              <a:spcBef>
                <a:spcPts val="0"/>
              </a:spcBef>
              <a:spcAft>
                <a:spcPts val="0"/>
              </a:spcAft>
              <a:buNone/>
              <a:defRPr/>
            </a:lvl5pPr>
            <a:lvl6pPr marL="0" lvl="5" indent="0" algn="r">
              <a:spcBef>
                <a:spcPts val="0"/>
              </a:spcBef>
              <a:spcAft>
                <a:spcPts val="0"/>
              </a:spcAft>
              <a:buNone/>
              <a:defRPr/>
            </a:lvl6pPr>
            <a:lvl7pPr marL="0" lvl="6" indent="0" algn="r">
              <a:spcBef>
                <a:spcPts val="0"/>
              </a:spcBef>
              <a:spcAft>
                <a:spcPts val="0"/>
              </a:spcAft>
              <a:buNone/>
              <a:defRPr/>
            </a:lvl7pPr>
            <a:lvl8pPr marL="0" lvl="7" indent="0" algn="r">
              <a:spcBef>
                <a:spcPts val="0"/>
              </a:spcBef>
              <a:spcAft>
                <a:spcPts val="0"/>
              </a:spcAft>
              <a:buNone/>
              <a:defRPr/>
            </a:lvl8pPr>
            <a:lvl9pPr marL="0" lvl="8" indent="0" algn="r">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8"/>
        <p:cNvGrpSpPr/>
        <p:nvPr/>
      </p:nvGrpSpPr>
      <p:grpSpPr>
        <a:xfrm>
          <a:off x="0" y="0"/>
          <a:ext cx="0" cy="0"/>
          <a:chOff x="0" y="0"/>
          <a:chExt cx="0" cy="0"/>
        </a:xfrm>
      </p:grpSpPr>
      <p:sp>
        <p:nvSpPr>
          <p:cNvPr id="39" name="Google Shape;39;p5"/>
          <p:cNvSpPr txBox="1">
            <a:spLocks noGrp="1"/>
          </p:cNvSpPr>
          <p:nvPr>
            <p:ph type="title"/>
          </p:nvPr>
        </p:nvSpPr>
        <p:spPr>
          <a:xfrm>
            <a:off x="3017520" y="1752607"/>
            <a:ext cx="37856160" cy="6362702"/>
          </a:xfrm>
          <a:prstGeom prst="rect">
            <a:avLst/>
          </a:prstGeom>
          <a:noFill/>
          <a:ln>
            <a:noFill/>
          </a:ln>
        </p:spPr>
        <p:txBody>
          <a:bodyPr spcFirstLastPara="1" wrap="square" lIns="91425" tIns="45700" rIns="91425" bIns="45700" anchor="ctr" anchorCtr="0"/>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0" name="Google Shape;40;p5"/>
          <p:cNvSpPr txBox="1">
            <a:spLocks noGrp="1"/>
          </p:cNvSpPr>
          <p:nvPr>
            <p:ph type="body" idx="1"/>
          </p:nvPr>
        </p:nvSpPr>
        <p:spPr>
          <a:xfrm>
            <a:off x="3017520" y="8763000"/>
            <a:ext cx="18653759" cy="20886422"/>
          </a:xfrm>
          <a:prstGeom prst="rect">
            <a:avLst/>
          </a:prstGeom>
          <a:noFill/>
          <a:ln>
            <a:noFill/>
          </a:ln>
        </p:spPr>
        <p:txBody>
          <a:bodyPr spcFirstLastPara="1" wrap="square" lIns="91425" tIns="45700" rIns="91425" bIns="45700" anchor="t" anchorCtr="0"/>
          <a:lstStyle>
            <a:lvl1pPr marL="457200" lvl="0" indent="-342900" algn="l">
              <a:lnSpc>
                <a:spcPct val="90000"/>
              </a:lnSpc>
              <a:spcBef>
                <a:spcPts val="4800"/>
              </a:spcBef>
              <a:spcAft>
                <a:spcPts val="0"/>
              </a:spcAft>
              <a:buClr>
                <a:schemeClr val="dk1"/>
              </a:buClr>
              <a:buSzPts val="1800"/>
              <a:buChar char="•"/>
              <a:defRPr/>
            </a:lvl1pPr>
            <a:lvl2pPr marL="914400" lvl="1" indent="-342900" algn="l">
              <a:lnSpc>
                <a:spcPct val="90000"/>
              </a:lnSpc>
              <a:spcBef>
                <a:spcPts val="2400"/>
              </a:spcBef>
              <a:spcAft>
                <a:spcPts val="0"/>
              </a:spcAft>
              <a:buClr>
                <a:schemeClr val="dk1"/>
              </a:buClr>
              <a:buSzPts val="1800"/>
              <a:buChar char="•"/>
              <a:defRPr/>
            </a:lvl2pPr>
            <a:lvl3pPr marL="1371600" lvl="2" indent="-342900" algn="l">
              <a:lnSpc>
                <a:spcPct val="90000"/>
              </a:lnSpc>
              <a:spcBef>
                <a:spcPts val="2400"/>
              </a:spcBef>
              <a:spcAft>
                <a:spcPts val="0"/>
              </a:spcAft>
              <a:buClr>
                <a:schemeClr val="dk1"/>
              </a:buClr>
              <a:buSzPts val="1800"/>
              <a:buChar char="•"/>
              <a:defRPr/>
            </a:lvl3pPr>
            <a:lvl4pPr marL="1828800" lvl="3" indent="-342900" algn="l">
              <a:lnSpc>
                <a:spcPct val="90000"/>
              </a:lnSpc>
              <a:spcBef>
                <a:spcPts val="2400"/>
              </a:spcBef>
              <a:spcAft>
                <a:spcPts val="0"/>
              </a:spcAft>
              <a:buClr>
                <a:schemeClr val="dk1"/>
              </a:buClr>
              <a:buSzPts val="1800"/>
              <a:buChar char="•"/>
              <a:defRPr/>
            </a:lvl4pPr>
            <a:lvl5pPr marL="2286000" lvl="4" indent="-342900" algn="l">
              <a:lnSpc>
                <a:spcPct val="90000"/>
              </a:lnSpc>
              <a:spcBef>
                <a:spcPts val="2400"/>
              </a:spcBef>
              <a:spcAft>
                <a:spcPts val="0"/>
              </a:spcAft>
              <a:buClr>
                <a:schemeClr val="dk1"/>
              </a:buClr>
              <a:buSzPts val="1800"/>
              <a:buChar char="•"/>
              <a:defRPr/>
            </a:lvl5pPr>
            <a:lvl6pPr marL="2743200" lvl="5" indent="-342900" algn="l">
              <a:lnSpc>
                <a:spcPct val="90000"/>
              </a:lnSpc>
              <a:spcBef>
                <a:spcPts val="2400"/>
              </a:spcBef>
              <a:spcAft>
                <a:spcPts val="0"/>
              </a:spcAft>
              <a:buClr>
                <a:schemeClr val="dk1"/>
              </a:buClr>
              <a:buSzPts val="1800"/>
              <a:buChar char="•"/>
              <a:defRPr/>
            </a:lvl6pPr>
            <a:lvl7pPr marL="3200400" lvl="6" indent="-342900" algn="l">
              <a:lnSpc>
                <a:spcPct val="90000"/>
              </a:lnSpc>
              <a:spcBef>
                <a:spcPts val="2400"/>
              </a:spcBef>
              <a:spcAft>
                <a:spcPts val="0"/>
              </a:spcAft>
              <a:buClr>
                <a:schemeClr val="dk1"/>
              </a:buClr>
              <a:buSzPts val="1800"/>
              <a:buChar char="•"/>
              <a:defRPr/>
            </a:lvl7pPr>
            <a:lvl8pPr marL="3657600" lvl="7" indent="-342900" algn="l">
              <a:lnSpc>
                <a:spcPct val="90000"/>
              </a:lnSpc>
              <a:spcBef>
                <a:spcPts val="2400"/>
              </a:spcBef>
              <a:spcAft>
                <a:spcPts val="0"/>
              </a:spcAft>
              <a:buClr>
                <a:schemeClr val="dk1"/>
              </a:buClr>
              <a:buSzPts val="1800"/>
              <a:buChar char="•"/>
              <a:defRPr/>
            </a:lvl8pPr>
            <a:lvl9pPr marL="4114800" lvl="8" indent="-342900" algn="l">
              <a:lnSpc>
                <a:spcPct val="90000"/>
              </a:lnSpc>
              <a:spcBef>
                <a:spcPts val="2400"/>
              </a:spcBef>
              <a:spcAft>
                <a:spcPts val="0"/>
              </a:spcAft>
              <a:buClr>
                <a:schemeClr val="dk1"/>
              </a:buClr>
              <a:buSzPts val="1800"/>
              <a:buChar char="•"/>
              <a:defRPr/>
            </a:lvl9pPr>
          </a:lstStyle>
          <a:p>
            <a:endParaRPr/>
          </a:p>
        </p:txBody>
      </p:sp>
      <p:sp>
        <p:nvSpPr>
          <p:cNvPr id="41" name="Google Shape;41;p5"/>
          <p:cNvSpPr txBox="1">
            <a:spLocks noGrp="1"/>
          </p:cNvSpPr>
          <p:nvPr>
            <p:ph type="body" idx="2"/>
          </p:nvPr>
        </p:nvSpPr>
        <p:spPr>
          <a:xfrm>
            <a:off x="22219920" y="8763000"/>
            <a:ext cx="18653759" cy="20886422"/>
          </a:xfrm>
          <a:prstGeom prst="rect">
            <a:avLst/>
          </a:prstGeom>
          <a:noFill/>
          <a:ln>
            <a:noFill/>
          </a:ln>
        </p:spPr>
        <p:txBody>
          <a:bodyPr spcFirstLastPara="1" wrap="square" lIns="91425" tIns="45700" rIns="91425" bIns="45700" anchor="t" anchorCtr="0"/>
          <a:lstStyle>
            <a:lvl1pPr marL="457200" lvl="0" indent="-342900" algn="l">
              <a:lnSpc>
                <a:spcPct val="90000"/>
              </a:lnSpc>
              <a:spcBef>
                <a:spcPts val="4800"/>
              </a:spcBef>
              <a:spcAft>
                <a:spcPts val="0"/>
              </a:spcAft>
              <a:buClr>
                <a:schemeClr val="dk1"/>
              </a:buClr>
              <a:buSzPts val="1800"/>
              <a:buChar char="•"/>
              <a:defRPr/>
            </a:lvl1pPr>
            <a:lvl2pPr marL="914400" lvl="1" indent="-342900" algn="l">
              <a:lnSpc>
                <a:spcPct val="90000"/>
              </a:lnSpc>
              <a:spcBef>
                <a:spcPts val="2400"/>
              </a:spcBef>
              <a:spcAft>
                <a:spcPts val="0"/>
              </a:spcAft>
              <a:buClr>
                <a:schemeClr val="dk1"/>
              </a:buClr>
              <a:buSzPts val="1800"/>
              <a:buChar char="•"/>
              <a:defRPr/>
            </a:lvl2pPr>
            <a:lvl3pPr marL="1371600" lvl="2" indent="-342900" algn="l">
              <a:lnSpc>
                <a:spcPct val="90000"/>
              </a:lnSpc>
              <a:spcBef>
                <a:spcPts val="2400"/>
              </a:spcBef>
              <a:spcAft>
                <a:spcPts val="0"/>
              </a:spcAft>
              <a:buClr>
                <a:schemeClr val="dk1"/>
              </a:buClr>
              <a:buSzPts val="1800"/>
              <a:buChar char="•"/>
              <a:defRPr/>
            </a:lvl3pPr>
            <a:lvl4pPr marL="1828800" lvl="3" indent="-342900" algn="l">
              <a:lnSpc>
                <a:spcPct val="90000"/>
              </a:lnSpc>
              <a:spcBef>
                <a:spcPts val="2400"/>
              </a:spcBef>
              <a:spcAft>
                <a:spcPts val="0"/>
              </a:spcAft>
              <a:buClr>
                <a:schemeClr val="dk1"/>
              </a:buClr>
              <a:buSzPts val="1800"/>
              <a:buChar char="•"/>
              <a:defRPr/>
            </a:lvl4pPr>
            <a:lvl5pPr marL="2286000" lvl="4" indent="-342900" algn="l">
              <a:lnSpc>
                <a:spcPct val="90000"/>
              </a:lnSpc>
              <a:spcBef>
                <a:spcPts val="2400"/>
              </a:spcBef>
              <a:spcAft>
                <a:spcPts val="0"/>
              </a:spcAft>
              <a:buClr>
                <a:schemeClr val="dk1"/>
              </a:buClr>
              <a:buSzPts val="1800"/>
              <a:buChar char="•"/>
              <a:defRPr/>
            </a:lvl5pPr>
            <a:lvl6pPr marL="2743200" lvl="5" indent="-342900" algn="l">
              <a:lnSpc>
                <a:spcPct val="90000"/>
              </a:lnSpc>
              <a:spcBef>
                <a:spcPts val="2400"/>
              </a:spcBef>
              <a:spcAft>
                <a:spcPts val="0"/>
              </a:spcAft>
              <a:buClr>
                <a:schemeClr val="dk1"/>
              </a:buClr>
              <a:buSzPts val="1800"/>
              <a:buChar char="•"/>
              <a:defRPr/>
            </a:lvl6pPr>
            <a:lvl7pPr marL="3200400" lvl="6" indent="-342900" algn="l">
              <a:lnSpc>
                <a:spcPct val="90000"/>
              </a:lnSpc>
              <a:spcBef>
                <a:spcPts val="2400"/>
              </a:spcBef>
              <a:spcAft>
                <a:spcPts val="0"/>
              </a:spcAft>
              <a:buClr>
                <a:schemeClr val="dk1"/>
              </a:buClr>
              <a:buSzPts val="1800"/>
              <a:buChar char="•"/>
              <a:defRPr/>
            </a:lvl7pPr>
            <a:lvl8pPr marL="3657600" lvl="7" indent="-342900" algn="l">
              <a:lnSpc>
                <a:spcPct val="90000"/>
              </a:lnSpc>
              <a:spcBef>
                <a:spcPts val="2400"/>
              </a:spcBef>
              <a:spcAft>
                <a:spcPts val="0"/>
              </a:spcAft>
              <a:buClr>
                <a:schemeClr val="dk1"/>
              </a:buClr>
              <a:buSzPts val="1800"/>
              <a:buChar char="•"/>
              <a:defRPr/>
            </a:lvl8pPr>
            <a:lvl9pPr marL="4114800" lvl="8" indent="-342900" algn="l">
              <a:lnSpc>
                <a:spcPct val="90000"/>
              </a:lnSpc>
              <a:spcBef>
                <a:spcPts val="2400"/>
              </a:spcBef>
              <a:spcAft>
                <a:spcPts val="0"/>
              </a:spcAft>
              <a:buClr>
                <a:schemeClr val="dk1"/>
              </a:buClr>
              <a:buSzPts val="1800"/>
              <a:buChar char="•"/>
              <a:defRPr/>
            </a:lvl9pPr>
          </a:lstStyle>
          <a:p>
            <a:endParaRPr/>
          </a:p>
        </p:txBody>
      </p:sp>
      <p:sp>
        <p:nvSpPr>
          <p:cNvPr id="42" name="Google Shape;42;p5"/>
          <p:cNvSpPr txBox="1">
            <a:spLocks noGrp="1"/>
          </p:cNvSpPr>
          <p:nvPr>
            <p:ph type="dt" idx="10"/>
          </p:nvPr>
        </p:nvSpPr>
        <p:spPr>
          <a:xfrm>
            <a:off x="3017520" y="30510488"/>
            <a:ext cx="9875520" cy="1752600"/>
          </a:xfrm>
          <a:prstGeom prst="rect">
            <a:avLst/>
          </a:prstGeom>
          <a:noFill/>
          <a:ln>
            <a:noFill/>
          </a:ln>
        </p:spPr>
        <p:txBody>
          <a:bodyPr spcFirstLastPara="1" wrap="square" lIns="91425" tIns="45700" rIns="91425" bIns="45700" anchor="ctr" anchorCtr="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5"/>
          <p:cNvSpPr txBox="1">
            <a:spLocks noGrp="1"/>
          </p:cNvSpPr>
          <p:nvPr>
            <p:ph type="ftr" idx="11"/>
          </p:nvPr>
        </p:nvSpPr>
        <p:spPr>
          <a:xfrm>
            <a:off x="14538959" y="30510488"/>
            <a:ext cx="14813280" cy="1752600"/>
          </a:xfrm>
          <a:prstGeom prst="rect">
            <a:avLst/>
          </a:prstGeom>
          <a:noFill/>
          <a:ln>
            <a:noFill/>
          </a:ln>
        </p:spPr>
        <p:txBody>
          <a:bodyPr spcFirstLastPara="1" wrap="square" lIns="91425" tIns="45700" rIns="91425" bIns="45700" anchor="ctr" anchorCtr="0"/>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5"/>
          <p:cNvSpPr txBox="1">
            <a:spLocks noGrp="1"/>
          </p:cNvSpPr>
          <p:nvPr>
            <p:ph type="sldNum" idx="12"/>
          </p:nvPr>
        </p:nvSpPr>
        <p:spPr>
          <a:xfrm>
            <a:off x="30998159" y="30510488"/>
            <a:ext cx="9875520" cy="1752600"/>
          </a:xfrm>
          <a:prstGeom prst="rect">
            <a:avLst/>
          </a:prstGeom>
          <a:noFill/>
          <a:ln>
            <a:noFill/>
          </a:ln>
        </p:spPr>
        <p:txBody>
          <a:bodyPr spcFirstLastPara="1" wrap="square" lIns="91425" tIns="45700" rIns="91425" bIns="45700" anchor="ctr" anchorCtr="0">
            <a:noAutofit/>
          </a:bodyPr>
          <a:lstStyle>
            <a:lvl1pPr marL="0" lvl="0" indent="0" algn="r">
              <a:spcBef>
                <a:spcPts val="0"/>
              </a:spcBef>
              <a:spcAft>
                <a:spcPts val="0"/>
              </a:spcAft>
              <a:buNone/>
              <a:defRPr/>
            </a:lvl1pPr>
            <a:lvl2pPr marL="0" lvl="1" indent="0" algn="r">
              <a:spcBef>
                <a:spcPts val="0"/>
              </a:spcBef>
              <a:spcAft>
                <a:spcPts val="0"/>
              </a:spcAft>
              <a:buNone/>
              <a:defRPr/>
            </a:lvl2pPr>
            <a:lvl3pPr marL="0" lvl="2" indent="0" algn="r">
              <a:spcBef>
                <a:spcPts val="0"/>
              </a:spcBef>
              <a:spcAft>
                <a:spcPts val="0"/>
              </a:spcAft>
              <a:buNone/>
              <a:defRPr/>
            </a:lvl3pPr>
            <a:lvl4pPr marL="0" lvl="3" indent="0" algn="r">
              <a:spcBef>
                <a:spcPts val="0"/>
              </a:spcBef>
              <a:spcAft>
                <a:spcPts val="0"/>
              </a:spcAft>
              <a:buNone/>
              <a:defRPr/>
            </a:lvl4pPr>
            <a:lvl5pPr marL="0" lvl="4" indent="0" algn="r">
              <a:spcBef>
                <a:spcPts val="0"/>
              </a:spcBef>
              <a:spcAft>
                <a:spcPts val="0"/>
              </a:spcAft>
              <a:buNone/>
              <a:defRPr/>
            </a:lvl5pPr>
            <a:lvl6pPr marL="0" lvl="5" indent="0" algn="r">
              <a:spcBef>
                <a:spcPts val="0"/>
              </a:spcBef>
              <a:spcAft>
                <a:spcPts val="0"/>
              </a:spcAft>
              <a:buNone/>
              <a:defRPr/>
            </a:lvl6pPr>
            <a:lvl7pPr marL="0" lvl="6" indent="0" algn="r">
              <a:spcBef>
                <a:spcPts val="0"/>
              </a:spcBef>
              <a:spcAft>
                <a:spcPts val="0"/>
              </a:spcAft>
              <a:buNone/>
              <a:defRPr/>
            </a:lvl7pPr>
            <a:lvl8pPr marL="0" lvl="7" indent="0" algn="r">
              <a:spcBef>
                <a:spcPts val="0"/>
              </a:spcBef>
              <a:spcAft>
                <a:spcPts val="0"/>
              </a:spcAft>
              <a:buNone/>
              <a:defRPr/>
            </a:lvl8pPr>
            <a:lvl9pPr marL="0" lvl="8" indent="0" algn="r">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5"/>
        <p:cNvGrpSpPr/>
        <p:nvPr/>
      </p:nvGrpSpPr>
      <p:grpSpPr>
        <a:xfrm>
          <a:off x="0" y="0"/>
          <a:ext cx="0" cy="0"/>
          <a:chOff x="0" y="0"/>
          <a:chExt cx="0" cy="0"/>
        </a:xfrm>
      </p:grpSpPr>
      <p:sp>
        <p:nvSpPr>
          <p:cNvPr id="46" name="Google Shape;46;p6"/>
          <p:cNvSpPr txBox="1">
            <a:spLocks noGrp="1"/>
          </p:cNvSpPr>
          <p:nvPr>
            <p:ph type="title"/>
          </p:nvPr>
        </p:nvSpPr>
        <p:spPr>
          <a:xfrm>
            <a:off x="3023237" y="1752607"/>
            <a:ext cx="37856160" cy="6362702"/>
          </a:xfrm>
          <a:prstGeom prst="rect">
            <a:avLst/>
          </a:prstGeom>
          <a:noFill/>
          <a:ln>
            <a:noFill/>
          </a:ln>
        </p:spPr>
        <p:txBody>
          <a:bodyPr spcFirstLastPara="1" wrap="square" lIns="91425" tIns="45700" rIns="91425" bIns="45700" anchor="ctr" anchorCtr="0"/>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6"/>
          <p:cNvSpPr txBox="1">
            <a:spLocks noGrp="1"/>
          </p:cNvSpPr>
          <p:nvPr>
            <p:ph type="body" idx="1"/>
          </p:nvPr>
        </p:nvSpPr>
        <p:spPr>
          <a:xfrm>
            <a:off x="3023242" y="8069582"/>
            <a:ext cx="18568032" cy="3954778"/>
          </a:xfrm>
          <a:prstGeom prst="rect">
            <a:avLst/>
          </a:prstGeom>
          <a:noFill/>
          <a:ln>
            <a:noFill/>
          </a:ln>
        </p:spPr>
        <p:txBody>
          <a:bodyPr spcFirstLastPara="1" wrap="square" lIns="91425" tIns="45700" rIns="91425" bIns="45700" anchor="b" anchorCtr="0"/>
          <a:lstStyle>
            <a:lvl1pPr marL="457200" lvl="0" indent="-228600" algn="l">
              <a:lnSpc>
                <a:spcPct val="90000"/>
              </a:lnSpc>
              <a:spcBef>
                <a:spcPts val="4800"/>
              </a:spcBef>
              <a:spcAft>
                <a:spcPts val="0"/>
              </a:spcAft>
              <a:buClr>
                <a:schemeClr val="dk1"/>
              </a:buClr>
              <a:buSzPts val="11520"/>
              <a:buNone/>
              <a:defRPr sz="11520" b="1"/>
            </a:lvl1pPr>
            <a:lvl2pPr marL="914400" lvl="1" indent="-228600" algn="l">
              <a:lnSpc>
                <a:spcPct val="90000"/>
              </a:lnSpc>
              <a:spcBef>
                <a:spcPts val="2400"/>
              </a:spcBef>
              <a:spcAft>
                <a:spcPts val="0"/>
              </a:spcAft>
              <a:buClr>
                <a:schemeClr val="dk1"/>
              </a:buClr>
              <a:buSzPts val="9600"/>
              <a:buNone/>
              <a:defRPr sz="9600" b="1"/>
            </a:lvl2pPr>
            <a:lvl3pPr marL="1371600" lvl="2" indent="-228600" algn="l">
              <a:lnSpc>
                <a:spcPct val="90000"/>
              </a:lnSpc>
              <a:spcBef>
                <a:spcPts val="2400"/>
              </a:spcBef>
              <a:spcAft>
                <a:spcPts val="0"/>
              </a:spcAft>
              <a:buClr>
                <a:schemeClr val="dk1"/>
              </a:buClr>
              <a:buSzPts val="8640"/>
              <a:buNone/>
              <a:defRPr sz="8640" b="1"/>
            </a:lvl3pPr>
            <a:lvl4pPr marL="1828800" lvl="3" indent="-228600" algn="l">
              <a:lnSpc>
                <a:spcPct val="90000"/>
              </a:lnSpc>
              <a:spcBef>
                <a:spcPts val="2400"/>
              </a:spcBef>
              <a:spcAft>
                <a:spcPts val="0"/>
              </a:spcAft>
              <a:buClr>
                <a:schemeClr val="dk1"/>
              </a:buClr>
              <a:buSzPts val="7680"/>
              <a:buNone/>
              <a:defRPr sz="7680" b="1"/>
            </a:lvl4pPr>
            <a:lvl5pPr marL="2286000" lvl="4" indent="-228600" algn="l">
              <a:lnSpc>
                <a:spcPct val="90000"/>
              </a:lnSpc>
              <a:spcBef>
                <a:spcPts val="2400"/>
              </a:spcBef>
              <a:spcAft>
                <a:spcPts val="0"/>
              </a:spcAft>
              <a:buClr>
                <a:schemeClr val="dk1"/>
              </a:buClr>
              <a:buSzPts val="7680"/>
              <a:buNone/>
              <a:defRPr sz="7680" b="1"/>
            </a:lvl5pPr>
            <a:lvl6pPr marL="2743200" lvl="5" indent="-228600" algn="l">
              <a:lnSpc>
                <a:spcPct val="90000"/>
              </a:lnSpc>
              <a:spcBef>
                <a:spcPts val="2400"/>
              </a:spcBef>
              <a:spcAft>
                <a:spcPts val="0"/>
              </a:spcAft>
              <a:buClr>
                <a:schemeClr val="dk1"/>
              </a:buClr>
              <a:buSzPts val="7680"/>
              <a:buNone/>
              <a:defRPr sz="7680" b="1"/>
            </a:lvl6pPr>
            <a:lvl7pPr marL="3200400" lvl="6" indent="-228600" algn="l">
              <a:lnSpc>
                <a:spcPct val="90000"/>
              </a:lnSpc>
              <a:spcBef>
                <a:spcPts val="2400"/>
              </a:spcBef>
              <a:spcAft>
                <a:spcPts val="0"/>
              </a:spcAft>
              <a:buClr>
                <a:schemeClr val="dk1"/>
              </a:buClr>
              <a:buSzPts val="7680"/>
              <a:buNone/>
              <a:defRPr sz="7680" b="1"/>
            </a:lvl7pPr>
            <a:lvl8pPr marL="3657600" lvl="7" indent="-228600" algn="l">
              <a:lnSpc>
                <a:spcPct val="90000"/>
              </a:lnSpc>
              <a:spcBef>
                <a:spcPts val="2400"/>
              </a:spcBef>
              <a:spcAft>
                <a:spcPts val="0"/>
              </a:spcAft>
              <a:buClr>
                <a:schemeClr val="dk1"/>
              </a:buClr>
              <a:buSzPts val="7680"/>
              <a:buNone/>
              <a:defRPr sz="7680" b="1"/>
            </a:lvl8pPr>
            <a:lvl9pPr marL="4114800" lvl="8" indent="-228600" algn="l">
              <a:lnSpc>
                <a:spcPct val="90000"/>
              </a:lnSpc>
              <a:spcBef>
                <a:spcPts val="2400"/>
              </a:spcBef>
              <a:spcAft>
                <a:spcPts val="0"/>
              </a:spcAft>
              <a:buClr>
                <a:schemeClr val="dk1"/>
              </a:buClr>
              <a:buSzPts val="7680"/>
              <a:buNone/>
              <a:defRPr sz="7680" b="1"/>
            </a:lvl9pPr>
          </a:lstStyle>
          <a:p>
            <a:endParaRPr/>
          </a:p>
        </p:txBody>
      </p:sp>
      <p:sp>
        <p:nvSpPr>
          <p:cNvPr id="48" name="Google Shape;48;p6"/>
          <p:cNvSpPr txBox="1">
            <a:spLocks noGrp="1"/>
          </p:cNvSpPr>
          <p:nvPr>
            <p:ph type="body" idx="2"/>
          </p:nvPr>
        </p:nvSpPr>
        <p:spPr>
          <a:xfrm>
            <a:off x="3023242" y="12024360"/>
            <a:ext cx="18568032" cy="17686021"/>
          </a:xfrm>
          <a:prstGeom prst="rect">
            <a:avLst/>
          </a:prstGeom>
          <a:noFill/>
          <a:ln>
            <a:noFill/>
          </a:ln>
        </p:spPr>
        <p:txBody>
          <a:bodyPr spcFirstLastPara="1" wrap="square" lIns="91425" tIns="45700" rIns="91425" bIns="45700" anchor="t" anchorCtr="0"/>
          <a:lstStyle>
            <a:lvl1pPr marL="457200" lvl="0" indent="-342900" algn="l">
              <a:lnSpc>
                <a:spcPct val="90000"/>
              </a:lnSpc>
              <a:spcBef>
                <a:spcPts val="4800"/>
              </a:spcBef>
              <a:spcAft>
                <a:spcPts val="0"/>
              </a:spcAft>
              <a:buClr>
                <a:schemeClr val="dk1"/>
              </a:buClr>
              <a:buSzPts val="1800"/>
              <a:buChar char="•"/>
              <a:defRPr/>
            </a:lvl1pPr>
            <a:lvl2pPr marL="914400" lvl="1" indent="-342900" algn="l">
              <a:lnSpc>
                <a:spcPct val="90000"/>
              </a:lnSpc>
              <a:spcBef>
                <a:spcPts val="2400"/>
              </a:spcBef>
              <a:spcAft>
                <a:spcPts val="0"/>
              </a:spcAft>
              <a:buClr>
                <a:schemeClr val="dk1"/>
              </a:buClr>
              <a:buSzPts val="1800"/>
              <a:buChar char="•"/>
              <a:defRPr/>
            </a:lvl2pPr>
            <a:lvl3pPr marL="1371600" lvl="2" indent="-342900" algn="l">
              <a:lnSpc>
                <a:spcPct val="90000"/>
              </a:lnSpc>
              <a:spcBef>
                <a:spcPts val="2400"/>
              </a:spcBef>
              <a:spcAft>
                <a:spcPts val="0"/>
              </a:spcAft>
              <a:buClr>
                <a:schemeClr val="dk1"/>
              </a:buClr>
              <a:buSzPts val="1800"/>
              <a:buChar char="•"/>
              <a:defRPr/>
            </a:lvl3pPr>
            <a:lvl4pPr marL="1828800" lvl="3" indent="-342900" algn="l">
              <a:lnSpc>
                <a:spcPct val="90000"/>
              </a:lnSpc>
              <a:spcBef>
                <a:spcPts val="2400"/>
              </a:spcBef>
              <a:spcAft>
                <a:spcPts val="0"/>
              </a:spcAft>
              <a:buClr>
                <a:schemeClr val="dk1"/>
              </a:buClr>
              <a:buSzPts val="1800"/>
              <a:buChar char="•"/>
              <a:defRPr/>
            </a:lvl4pPr>
            <a:lvl5pPr marL="2286000" lvl="4" indent="-342900" algn="l">
              <a:lnSpc>
                <a:spcPct val="90000"/>
              </a:lnSpc>
              <a:spcBef>
                <a:spcPts val="2400"/>
              </a:spcBef>
              <a:spcAft>
                <a:spcPts val="0"/>
              </a:spcAft>
              <a:buClr>
                <a:schemeClr val="dk1"/>
              </a:buClr>
              <a:buSzPts val="1800"/>
              <a:buChar char="•"/>
              <a:defRPr/>
            </a:lvl5pPr>
            <a:lvl6pPr marL="2743200" lvl="5" indent="-342900" algn="l">
              <a:lnSpc>
                <a:spcPct val="90000"/>
              </a:lnSpc>
              <a:spcBef>
                <a:spcPts val="2400"/>
              </a:spcBef>
              <a:spcAft>
                <a:spcPts val="0"/>
              </a:spcAft>
              <a:buClr>
                <a:schemeClr val="dk1"/>
              </a:buClr>
              <a:buSzPts val="1800"/>
              <a:buChar char="•"/>
              <a:defRPr/>
            </a:lvl6pPr>
            <a:lvl7pPr marL="3200400" lvl="6" indent="-342900" algn="l">
              <a:lnSpc>
                <a:spcPct val="90000"/>
              </a:lnSpc>
              <a:spcBef>
                <a:spcPts val="2400"/>
              </a:spcBef>
              <a:spcAft>
                <a:spcPts val="0"/>
              </a:spcAft>
              <a:buClr>
                <a:schemeClr val="dk1"/>
              </a:buClr>
              <a:buSzPts val="1800"/>
              <a:buChar char="•"/>
              <a:defRPr/>
            </a:lvl7pPr>
            <a:lvl8pPr marL="3657600" lvl="7" indent="-342900" algn="l">
              <a:lnSpc>
                <a:spcPct val="90000"/>
              </a:lnSpc>
              <a:spcBef>
                <a:spcPts val="2400"/>
              </a:spcBef>
              <a:spcAft>
                <a:spcPts val="0"/>
              </a:spcAft>
              <a:buClr>
                <a:schemeClr val="dk1"/>
              </a:buClr>
              <a:buSzPts val="1800"/>
              <a:buChar char="•"/>
              <a:defRPr/>
            </a:lvl8pPr>
            <a:lvl9pPr marL="4114800" lvl="8" indent="-342900" algn="l">
              <a:lnSpc>
                <a:spcPct val="90000"/>
              </a:lnSpc>
              <a:spcBef>
                <a:spcPts val="2400"/>
              </a:spcBef>
              <a:spcAft>
                <a:spcPts val="0"/>
              </a:spcAft>
              <a:buClr>
                <a:schemeClr val="dk1"/>
              </a:buClr>
              <a:buSzPts val="1800"/>
              <a:buChar char="•"/>
              <a:defRPr/>
            </a:lvl9pPr>
          </a:lstStyle>
          <a:p>
            <a:endParaRPr/>
          </a:p>
        </p:txBody>
      </p:sp>
      <p:sp>
        <p:nvSpPr>
          <p:cNvPr id="49" name="Google Shape;49;p6"/>
          <p:cNvSpPr txBox="1">
            <a:spLocks noGrp="1"/>
          </p:cNvSpPr>
          <p:nvPr>
            <p:ph type="body" idx="3"/>
          </p:nvPr>
        </p:nvSpPr>
        <p:spPr>
          <a:xfrm>
            <a:off x="22219922" y="8069582"/>
            <a:ext cx="18659477" cy="3954778"/>
          </a:xfrm>
          <a:prstGeom prst="rect">
            <a:avLst/>
          </a:prstGeom>
          <a:noFill/>
          <a:ln>
            <a:noFill/>
          </a:ln>
        </p:spPr>
        <p:txBody>
          <a:bodyPr spcFirstLastPara="1" wrap="square" lIns="91425" tIns="45700" rIns="91425" bIns="45700" anchor="b" anchorCtr="0"/>
          <a:lstStyle>
            <a:lvl1pPr marL="457200" lvl="0" indent="-228600" algn="l">
              <a:lnSpc>
                <a:spcPct val="90000"/>
              </a:lnSpc>
              <a:spcBef>
                <a:spcPts val="4800"/>
              </a:spcBef>
              <a:spcAft>
                <a:spcPts val="0"/>
              </a:spcAft>
              <a:buClr>
                <a:schemeClr val="dk1"/>
              </a:buClr>
              <a:buSzPts val="11520"/>
              <a:buNone/>
              <a:defRPr sz="11520" b="1"/>
            </a:lvl1pPr>
            <a:lvl2pPr marL="914400" lvl="1" indent="-228600" algn="l">
              <a:lnSpc>
                <a:spcPct val="90000"/>
              </a:lnSpc>
              <a:spcBef>
                <a:spcPts val="2400"/>
              </a:spcBef>
              <a:spcAft>
                <a:spcPts val="0"/>
              </a:spcAft>
              <a:buClr>
                <a:schemeClr val="dk1"/>
              </a:buClr>
              <a:buSzPts val="9600"/>
              <a:buNone/>
              <a:defRPr sz="9600" b="1"/>
            </a:lvl2pPr>
            <a:lvl3pPr marL="1371600" lvl="2" indent="-228600" algn="l">
              <a:lnSpc>
                <a:spcPct val="90000"/>
              </a:lnSpc>
              <a:spcBef>
                <a:spcPts val="2400"/>
              </a:spcBef>
              <a:spcAft>
                <a:spcPts val="0"/>
              </a:spcAft>
              <a:buClr>
                <a:schemeClr val="dk1"/>
              </a:buClr>
              <a:buSzPts val="8640"/>
              <a:buNone/>
              <a:defRPr sz="8640" b="1"/>
            </a:lvl3pPr>
            <a:lvl4pPr marL="1828800" lvl="3" indent="-228600" algn="l">
              <a:lnSpc>
                <a:spcPct val="90000"/>
              </a:lnSpc>
              <a:spcBef>
                <a:spcPts val="2400"/>
              </a:spcBef>
              <a:spcAft>
                <a:spcPts val="0"/>
              </a:spcAft>
              <a:buClr>
                <a:schemeClr val="dk1"/>
              </a:buClr>
              <a:buSzPts val="7680"/>
              <a:buNone/>
              <a:defRPr sz="7680" b="1"/>
            </a:lvl4pPr>
            <a:lvl5pPr marL="2286000" lvl="4" indent="-228600" algn="l">
              <a:lnSpc>
                <a:spcPct val="90000"/>
              </a:lnSpc>
              <a:spcBef>
                <a:spcPts val="2400"/>
              </a:spcBef>
              <a:spcAft>
                <a:spcPts val="0"/>
              </a:spcAft>
              <a:buClr>
                <a:schemeClr val="dk1"/>
              </a:buClr>
              <a:buSzPts val="7680"/>
              <a:buNone/>
              <a:defRPr sz="7680" b="1"/>
            </a:lvl5pPr>
            <a:lvl6pPr marL="2743200" lvl="5" indent="-228600" algn="l">
              <a:lnSpc>
                <a:spcPct val="90000"/>
              </a:lnSpc>
              <a:spcBef>
                <a:spcPts val="2400"/>
              </a:spcBef>
              <a:spcAft>
                <a:spcPts val="0"/>
              </a:spcAft>
              <a:buClr>
                <a:schemeClr val="dk1"/>
              </a:buClr>
              <a:buSzPts val="7680"/>
              <a:buNone/>
              <a:defRPr sz="7680" b="1"/>
            </a:lvl6pPr>
            <a:lvl7pPr marL="3200400" lvl="6" indent="-228600" algn="l">
              <a:lnSpc>
                <a:spcPct val="90000"/>
              </a:lnSpc>
              <a:spcBef>
                <a:spcPts val="2400"/>
              </a:spcBef>
              <a:spcAft>
                <a:spcPts val="0"/>
              </a:spcAft>
              <a:buClr>
                <a:schemeClr val="dk1"/>
              </a:buClr>
              <a:buSzPts val="7680"/>
              <a:buNone/>
              <a:defRPr sz="7680" b="1"/>
            </a:lvl7pPr>
            <a:lvl8pPr marL="3657600" lvl="7" indent="-228600" algn="l">
              <a:lnSpc>
                <a:spcPct val="90000"/>
              </a:lnSpc>
              <a:spcBef>
                <a:spcPts val="2400"/>
              </a:spcBef>
              <a:spcAft>
                <a:spcPts val="0"/>
              </a:spcAft>
              <a:buClr>
                <a:schemeClr val="dk1"/>
              </a:buClr>
              <a:buSzPts val="7680"/>
              <a:buNone/>
              <a:defRPr sz="7680" b="1"/>
            </a:lvl8pPr>
            <a:lvl9pPr marL="4114800" lvl="8" indent="-228600" algn="l">
              <a:lnSpc>
                <a:spcPct val="90000"/>
              </a:lnSpc>
              <a:spcBef>
                <a:spcPts val="2400"/>
              </a:spcBef>
              <a:spcAft>
                <a:spcPts val="0"/>
              </a:spcAft>
              <a:buClr>
                <a:schemeClr val="dk1"/>
              </a:buClr>
              <a:buSzPts val="7680"/>
              <a:buNone/>
              <a:defRPr sz="7680" b="1"/>
            </a:lvl9pPr>
          </a:lstStyle>
          <a:p>
            <a:endParaRPr/>
          </a:p>
        </p:txBody>
      </p:sp>
      <p:sp>
        <p:nvSpPr>
          <p:cNvPr id="50" name="Google Shape;50;p6"/>
          <p:cNvSpPr txBox="1">
            <a:spLocks noGrp="1"/>
          </p:cNvSpPr>
          <p:nvPr>
            <p:ph type="body" idx="4"/>
          </p:nvPr>
        </p:nvSpPr>
        <p:spPr>
          <a:xfrm>
            <a:off x="22219922" y="12024360"/>
            <a:ext cx="18659477" cy="17686021"/>
          </a:xfrm>
          <a:prstGeom prst="rect">
            <a:avLst/>
          </a:prstGeom>
          <a:noFill/>
          <a:ln>
            <a:noFill/>
          </a:ln>
        </p:spPr>
        <p:txBody>
          <a:bodyPr spcFirstLastPara="1" wrap="square" lIns="91425" tIns="45700" rIns="91425" bIns="45700" anchor="t" anchorCtr="0"/>
          <a:lstStyle>
            <a:lvl1pPr marL="457200" lvl="0" indent="-342900" algn="l">
              <a:lnSpc>
                <a:spcPct val="90000"/>
              </a:lnSpc>
              <a:spcBef>
                <a:spcPts val="4800"/>
              </a:spcBef>
              <a:spcAft>
                <a:spcPts val="0"/>
              </a:spcAft>
              <a:buClr>
                <a:schemeClr val="dk1"/>
              </a:buClr>
              <a:buSzPts val="1800"/>
              <a:buChar char="•"/>
              <a:defRPr/>
            </a:lvl1pPr>
            <a:lvl2pPr marL="914400" lvl="1" indent="-342900" algn="l">
              <a:lnSpc>
                <a:spcPct val="90000"/>
              </a:lnSpc>
              <a:spcBef>
                <a:spcPts val="2400"/>
              </a:spcBef>
              <a:spcAft>
                <a:spcPts val="0"/>
              </a:spcAft>
              <a:buClr>
                <a:schemeClr val="dk1"/>
              </a:buClr>
              <a:buSzPts val="1800"/>
              <a:buChar char="•"/>
              <a:defRPr/>
            </a:lvl2pPr>
            <a:lvl3pPr marL="1371600" lvl="2" indent="-342900" algn="l">
              <a:lnSpc>
                <a:spcPct val="90000"/>
              </a:lnSpc>
              <a:spcBef>
                <a:spcPts val="2400"/>
              </a:spcBef>
              <a:spcAft>
                <a:spcPts val="0"/>
              </a:spcAft>
              <a:buClr>
                <a:schemeClr val="dk1"/>
              </a:buClr>
              <a:buSzPts val="1800"/>
              <a:buChar char="•"/>
              <a:defRPr/>
            </a:lvl3pPr>
            <a:lvl4pPr marL="1828800" lvl="3" indent="-342900" algn="l">
              <a:lnSpc>
                <a:spcPct val="90000"/>
              </a:lnSpc>
              <a:spcBef>
                <a:spcPts val="2400"/>
              </a:spcBef>
              <a:spcAft>
                <a:spcPts val="0"/>
              </a:spcAft>
              <a:buClr>
                <a:schemeClr val="dk1"/>
              </a:buClr>
              <a:buSzPts val="1800"/>
              <a:buChar char="•"/>
              <a:defRPr/>
            </a:lvl4pPr>
            <a:lvl5pPr marL="2286000" lvl="4" indent="-342900" algn="l">
              <a:lnSpc>
                <a:spcPct val="90000"/>
              </a:lnSpc>
              <a:spcBef>
                <a:spcPts val="2400"/>
              </a:spcBef>
              <a:spcAft>
                <a:spcPts val="0"/>
              </a:spcAft>
              <a:buClr>
                <a:schemeClr val="dk1"/>
              </a:buClr>
              <a:buSzPts val="1800"/>
              <a:buChar char="•"/>
              <a:defRPr/>
            </a:lvl5pPr>
            <a:lvl6pPr marL="2743200" lvl="5" indent="-342900" algn="l">
              <a:lnSpc>
                <a:spcPct val="90000"/>
              </a:lnSpc>
              <a:spcBef>
                <a:spcPts val="2400"/>
              </a:spcBef>
              <a:spcAft>
                <a:spcPts val="0"/>
              </a:spcAft>
              <a:buClr>
                <a:schemeClr val="dk1"/>
              </a:buClr>
              <a:buSzPts val="1800"/>
              <a:buChar char="•"/>
              <a:defRPr/>
            </a:lvl6pPr>
            <a:lvl7pPr marL="3200400" lvl="6" indent="-342900" algn="l">
              <a:lnSpc>
                <a:spcPct val="90000"/>
              </a:lnSpc>
              <a:spcBef>
                <a:spcPts val="2400"/>
              </a:spcBef>
              <a:spcAft>
                <a:spcPts val="0"/>
              </a:spcAft>
              <a:buClr>
                <a:schemeClr val="dk1"/>
              </a:buClr>
              <a:buSzPts val="1800"/>
              <a:buChar char="•"/>
              <a:defRPr/>
            </a:lvl7pPr>
            <a:lvl8pPr marL="3657600" lvl="7" indent="-342900" algn="l">
              <a:lnSpc>
                <a:spcPct val="90000"/>
              </a:lnSpc>
              <a:spcBef>
                <a:spcPts val="2400"/>
              </a:spcBef>
              <a:spcAft>
                <a:spcPts val="0"/>
              </a:spcAft>
              <a:buClr>
                <a:schemeClr val="dk1"/>
              </a:buClr>
              <a:buSzPts val="1800"/>
              <a:buChar char="•"/>
              <a:defRPr/>
            </a:lvl8pPr>
            <a:lvl9pPr marL="4114800" lvl="8" indent="-342900" algn="l">
              <a:lnSpc>
                <a:spcPct val="90000"/>
              </a:lnSpc>
              <a:spcBef>
                <a:spcPts val="2400"/>
              </a:spcBef>
              <a:spcAft>
                <a:spcPts val="0"/>
              </a:spcAft>
              <a:buClr>
                <a:schemeClr val="dk1"/>
              </a:buClr>
              <a:buSzPts val="1800"/>
              <a:buChar char="•"/>
              <a:defRPr/>
            </a:lvl9pPr>
          </a:lstStyle>
          <a:p>
            <a:endParaRPr/>
          </a:p>
        </p:txBody>
      </p:sp>
      <p:sp>
        <p:nvSpPr>
          <p:cNvPr id="51" name="Google Shape;51;p6"/>
          <p:cNvSpPr txBox="1">
            <a:spLocks noGrp="1"/>
          </p:cNvSpPr>
          <p:nvPr>
            <p:ph type="dt" idx="10"/>
          </p:nvPr>
        </p:nvSpPr>
        <p:spPr>
          <a:xfrm>
            <a:off x="3017520" y="30510488"/>
            <a:ext cx="9875520" cy="1752600"/>
          </a:xfrm>
          <a:prstGeom prst="rect">
            <a:avLst/>
          </a:prstGeom>
          <a:noFill/>
          <a:ln>
            <a:noFill/>
          </a:ln>
        </p:spPr>
        <p:txBody>
          <a:bodyPr spcFirstLastPara="1" wrap="square" lIns="91425" tIns="45700" rIns="91425" bIns="45700" anchor="ctr" anchorCtr="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6"/>
          <p:cNvSpPr txBox="1">
            <a:spLocks noGrp="1"/>
          </p:cNvSpPr>
          <p:nvPr>
            <p:ph type="ftr" idx="11"/>
          </p:nvPr>
        </p:nvSpPr>
        <p:spPr>
          <a:xfrm>
            <a:off x="14538959" y="30510488"/>
            <a:ext cx="14813280" cy="1752600"/>
          </a:xfrm>
          <a:prstGeom prst="rect">
            <a:avLst/>
          </a:prstGeom>
          <a:noFill/>
          <a:ln>
            <a:noFill/>
          </a:ln>
        </p:spPr>
        <p:txBody>
          <a:bodyPr spcFirstLastPara="1" wrap="square" lIns="91425" tIns="45700" rIns="91425" bIns="45700" anchor="ctr" anchorCtr="0"/>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6"/>
          <p:cNvSpPr txBox="1">
            <a:spLocks noGrp="1"/>
          </p:cNvSpPr>
          <p:nvPr>
            <p:ph type="sldNum" idx="12"/>
          </p:nvPr>
        </p:nvSpPr>
        <p:spPr>
          <a:xfrm>
            <a:off x="30998159" y="30510488"/>
            <a:ext cx="9875520" cy="1752600"/>
          </a:xfrm>
          <a:prstGeom prst="rect">
            <a:avLst/>
          </a:prstGeom>
          <a:noFill/>
          <a:ln>
            <a:noFill/>
          </a:ln>
        </p:spPr>
        <p:txBody>
          <a:bodyPr spcFirstLastPara="1" wrap="square" lIns="91425" tIns="45700" rIns="91425" bIns="45700" anchor="ctr" anchorCtr="0">
            <a:noAutofit/>
          </a:bodyPr>
          <a:lstStyle>
            <a:lvl1pPr marL="0" lvl="0" indent="0" algn="r">
              <a:spcBef>
                <a:spcPts val="0"/>
              </a:spcBef>
              <a:spcAft>
                <a:spcPts val="0"/>
              </a:spcAft>
              <a:buNone/>
              <a:defRPr/>
            </a:lvl1pPr>
            <a:lvl2pPr marL="0" lvl="1" indent="0" algn="r">
              <a:spcBef>
                <a:spcPts val="0"/>
              </a:spcBef>
              <a:spcAft>
                <a:spcPts val="0"/>
              </a:spcAft>
              <a:buNone/>
              <a:defRPr/>
            </a:lvl2pPr>
            <a:lvl3pPr marL="0" lvl="2" indent="0" algn="r">
              <a:spcBef>
                <a:spcPts val="0"/>
              </a:spcBef>
              <a:spcAft>
                <a:spcPts val="0"/>
              </a:spcAft>
              <a:buNone/>
              <a:defRPr/>
            </a:lvl3pPr>
            <a:lvl4pPr marL="0" lvl="3" indent="0" algn="r">
              <a:spcBef>
                <a:spcPts val="0"/>
              </a:spcBef>
              <a:spcAft>
                <a:spcPts val="0"/>
              </a:spcAft>
              <a:buNone/>
              <a:defRPr/>
            </a:lvl4pPr>
            <a:lvl5pPr marL="0" lvl="4" indent="0" algn="r">
              <a:spcBef>
                <a:spcPts val="0"/>
              </a:spcBef>
              <a:spcAft>
                <a:spcPts val="0"/>
              </a:spcAft>
              <a:buNone/>
              <a:defRPr/>
            </a:lvl5pPr>
            <a:lvl6pPr marL="0" lvl="5" indent="0" algn="r">
              <a:spcBef>
                <a:spcPts val="0"/>
              </a:spcBef>
              <a:spcAft>
                <a:spcPts val="0"/>
              </a:spcAft>
              <a:buNone/>
              <a:defRPr/>
            </a:lvl6pPr>
            <a:lvl7pPr marL="0" lvl="6" indent="0" algn="r">
              <a:spcBef>
                <a:spcPts val="0"/>
              </a:spcBef>
              <a:spcAft>
                <a:spcPts val="0"/>
              </a:spcAft>
              <a:buNone/>
              <a:defRPr/>
            </a:lvl7pPr>
            <a:lvl8pPr marL="0" lvl="7" indent="0" algn="r">
              <a:spcBef>
                <a:spcPts val="0"/>
              </a:spcBef>
              <a:spcAft>
                <a:spcPts val="0"/>
              </a:spcAft>
              <a:buNone/>
              <a:defRPr/>
            </a:lvl8pPr>
            <a:lvl9pPr marL="0" lvl="8" indent="0" algn="r">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4"/>
        <p:cNvGrpSpPr/>
        <p:nvPr/>
      </p:nvGrpSpPr>
      <p:grpSpPr>
        <a:xfrm>
          <a:off x="0" y="0"/>
          <a:ext cx="0" cy="0"/>
          <a:chOff x="0" y="0"/>
          <a:chExt cx="0" cy="0"/>
        </a:xfrm>
      </p:grpSpPr>
      <p:sp>
        <p:nvSpPr>
          <p:cNvPr id="55" name="Google Shape;55;p7"/>
          <p:cNvSpPr txBox="1">
            <a:spLocks noGrp="1"/>
          </p:cNvSpPr>
          <p:nvPr>
            <p:ph type="title"/>
          </p:nvPr>
        </p:nvSpPr>
        <p:spPr>
          <a:xfrm>
            <a:off x="3017520" y="1752607"/>
            <a:ext cx="37856160" cy="6362702"/>
          </a:xfrm>
          <a:prstGeom prst="rect">
            <a:avLst/>
          </a:prstGeom>
          <a:noFill/>
          <a:ln>
            <a:noFill/>
          </a:ln>
        </p:spPr>
        <p:txBody>
          <a:bodyPr spcFirstLastPara="1" wrap="square" lIns="91425" tIns="45700" rIns="91425" bIns="45700" anchor="ctr" anchorCtr="0"/>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7"/>
          <p:cNvSpPr txBox="1">
            <a:spLocks noGrp="1"/>
          </p:cNvSpPr>
          <p:nvPr>
            <p:ph type="dt" idx="10"/>
          </p:nvPr>
        </p:nvSpPr>
        <p:spPr>
          <a:xfrm>
            <a:off x="3017520" y="30510488"/>
            <a:ext cx="9875520" cy="1752600"/>
          </a:xfrm>
          <a:prstGeom prst="rect">
            <a:avLst/>
          </a:prstGeom>
          <a:noFill/>
          <a:ln>
            <a:noFill/>
          </a:ln>
        </p:spPr>
        <p:txBody>
          <a:bodyPr spcFirstLastPara="1" wrap="square" lIns="91425" tIns="45700" rIns="91425" bIns="45700" anchor="ctr" anchorCtr="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7"/>
          <p:cNvSpPr txBox="1">
            <a:spLocks noGrp="1"/>
          </p:cNvSpPr>
          <p:nvPr>
            <p:ph type="ftr" idx="11"/>
          </p:nvPr>
        </p:nvSpPr>
        <p:spPr>
          <a:xfrm>
            <a:off x="14538959" y="30510488"/>
            <a:ext cx="14813280" cy="1752600"/>
          </a:xfrm>
          <a:prstGeom prst="rect">
            <a:avLst/>
          </a:prstGeom>
          <a:noFill/>
          <a:ln>
            <a:noFill/>
          </a:ln>
        </p:spPr>
        <p:txBody>
          <a:bodyPr spcFirstLastPara="1" wrap="square" lIns="91425" tIns="45700" rIns="91425" bIns="45700" anchor="ctr" anchorCtr="0"/>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8" name="Google Shape;58;p7"/>
          <p:cNvSpPr txBox="1">
            <a:spLocks noGrp="1"/>
          </p:cNvSpPr>
          <p:nvPr>
            <p:ph type="sldNum" idx="12"/>
          </p:nvPr>
        </p:nvSpPr>
        <p:spPr>
          <a:xfrm>
            <a:off x="30998159" y="30510488"/>
            <a:ext cx="9875520" cy="1752600"/>
          </a:xfrm>
          <a:prstGeom prst="rect">
            <a:avLst/>
          </a:prstGeom>
          <a:noFill/>
          <a:ln>
            <a:noFill/>
          </a:ln>
        </p:spPr>
        <p:txBody>
          <a:bodyPr spcFirstLastPara="1" wrap="square" lIns="91425" tIns="45700" rIns="91425" bIns="45700" anchor="ctr" anchorCtr="0">
            <a:noAutofit/>
          </a:bodyPr>
          <a:lstStyle>
            <a:lvl1pPr marL="0" lvl="0" indent="0" algn="r">
              <a:spcBef>
                <a:spcPts val="0"/>
              </a:spcBef>
              <a:spcAft>
                <a:spcPts val="0"/>
              </a:spcAft>
              <a:buNone/>
              <a:defRPr/>
            </a:lvl1pPr>
            <a:lvl2pPr marL="0" lvl="1" indent="0" algn="r">
              <a:spcBef>
                <a:spcPts val="0"/>
              </a:spcBef>
              <a:spcAft>
                <a:spcPts val="0"/>
              </a:spcAft>
              <a:buNone/>
              <a:defRPr/>
            </a:lvl2pPr>
            <a:lvl3pPr marL="0" lvl="2" indent="0" algn="r">
              <a:spcBef>
                <a:spcPts val="0"/>
              </a:spcBef>
              <a:spcAft>
                <a:spcPts val="0"/>
              </a:spcAft>
              <a:buNone/>
              <a:defRPr/>
            </a:lvl3pPr>
            <a:lvl4pPr marL="0" lvl="3" indent="0" algn="r">
              <a:spcBef>
                <a:spcPts val="0"/>
              </a:spcBef>
              <a:spcAft>
                <a:spcPts val="0"/>
              </a:spcAft>
              <a:buNone/>
              <a:defRPr/>
            </a:lvl4pPr>
            <a:lvl5pPr marL="0" lvl="4" indent="0" algn="r">
              <a:spcBef>
                <a:spcPts val="0"/>
              </a:spcBef>
              <a:spcAft>
                <a:spcPts val="0"/>
              </a:spcAft>
              <a:buNone/>
              <a:defRPr/>
            </a:lvl5pPr>
            <a:lvl6pPr marL="0" lvl="5" indent="0" algn="r">
              <a:spcBef>
                <a:spcPts val="0"/>
              </a:spcBef>
              <a:spcAft>
                <a:spcPts val="0"/>
              </a:spcAft>
              <a:buNone/>
              <a:defRPr/>
            </a:lvl6pPr>
            <a:lvl7pPr marL="0" lvl="6" indent="0" algn="r">
              <a:spcBef>
                <a:spcPts val="0"/>
              </a:spcBef>
              <a:spcAft>
                <a:spcPts val="0"/>
              </a:spcAft>
              <a:buNone/>
              <a:defRPr/>
            </a:lvl7pPr>
            <a:lvl8pPr marL="0" lvl="7" indent="0" algn="r">
              <a:spcBef>
                <a:spcPts val="0"/>
              </a:spcBef>
              <a:spcAft>
                <a:spcPts val="0"/>
              </a:spcAft>
              <a:buNone/>
              <a:defRPr/>
            </a:lvl8pPr>
            <a:lvl9pPr marL="0" lvl="8" indent="0" algn="r">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9"/>
        <p:cNvGrpSpPr/>
        <p:nvPr/>
      </p:nvGrpSpPr>
      <p:grpSpPr>
        <a:xfrm>
          <a:off x="0" y="0"/>
          <a:ext cx="0" cy="0"/>
          <a:chOff x="0" y="0"/>
          <a:chExt cx="0" cy="0"/>
        </a:xfrm>
      </p:grpSpPr>
      <p:sp>
        <p:nvSpPr>
          <p:cNvPr id="60" name="Google Shape;60;p8"/>
          <p:cNvSpPr txBox="1">
            <a:spLocks noGrp="1"/>
          </p:cNvSpPr>
          <p:nvPr>
            <p:ph type="dt" idx="10"/>
          </p:nvPr>
        </p:nvSpPr>
        <p:spPr>
          <a:xfrm>
            <a:off x="3017520" y="30510488"/>
            <a:ext cx="9875520" cy="1752600"/>
          </a:xfrm>
          <a:prstGeom prst="rect">
            <a:avLst/>
          </a:prstGeom>
          <a:noFill/>
          <a:ln>
            <a:noFill/>
          </a:ln>
        </p:spPr>
        <p:txBody>
          <a:bodyPr spcFirstLastPara="1" wrap="square" lIns="91425" tIns="45700" rIns="91425" bIns="45700" anchor="ctr" anchorCtr="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8"/>
          <p:cNvSpPr txBox="1">
            <a:spLocks noGrp="1"/>
          </p:cNvSpPr>
          <p:nvPr>
            <p:ph type="ftr" idx="11"/>
          </p:nvPr>
        </p:nvSpPr>
        <p:spPr>
          <a:xfrm>
            <a:off x="14538959" y="30510488"/>
            <a:ext cx="14813280" cy="1752600"/>
          </a:xfrm>
          <a:prstGeom prst="rect">
            <a:avLst/>
          </a:prstGeom>
          <a:noFill/>
          <a:ln>
            <a:noFill/>
          </a:ln>
        </p:spPr>
        <p:txBody>
          <a:bodyPr spcFirstLastPara="1" wrap="square" lIns="91425" tIns="45700" rIns="91425" bIns="45700" anchor="ctr" anchorCtr="0"/>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8"/>
          <p:cNvSpPr txBox="1">
            <a:spLocks noGrp="1"/>
          </p:cNvSpPr>
          <p:nvPr>
            <p:ph type="sldNum" idx="12"/>
          </p:nvPr>
        </p:nvSpPr>
        <p:spPr>
          <a:xfrm>
            <a:off x="30998159" y="30510488"/>
            <a:ext cx="9875520" cy="1752600"/>
          </a:xfrm>
          <a:prstGeom prst="rect">
            <a:avLst/>
          </a:prstGeom>
          <a:noFill/>
          <a:ln>
            <a:noFill/>
          </a:ln>
        </p:spPr>
        <p:txBody>
          <a:bodyPr spcFirstLastPara="1" wrap="square" lIns="91425" tIns="45700" rIns="91425" bIns="45700" anchor="ctr" anchorCtr="0">
            <a:noAutofit/>
          </a:bodyPr>
          <a:lstStyle>
            <a:lvl1pPr marL="0" lvl="0" indent="0" algn="r">
              <a:spcBef>
                <a:spcPts val="0"/>
              </a:spcBef>
              <a:spcAft>
                <a:spcPts val="0"/>
              </a:spcAft>
              <a:buNone/>
              <a:defRPr/>
            </a:lvl1pPr>
            <a:lvl2pPr marL="0" lvl="1" indent="0" algn="r">
              <a:spcBef>
                <a:spcPts val="0"/>
              </a:spcBef>
              <a:spcAft>
                <a:spcPts val="0"/>
              </a:spcAft>
              <a:buNone/>
              <a:defRPr/>
            </a:lvl2pPr>
            <a:lvl3pPr marL="0" lvl="2" indent="0" algn="r">
              <a:spcBef>
                <a:spcPts val="0"/>
              </a:spcBef>
              <a:spcAft>
                <a:spcPts val="0"/>
              </a:spcAft>
              <a:buNone/>
              <a:defRPr/>
            </a:lvl3pPr>
            <a:lvl4pPr marL="0" lvl="3" indent="0" algn="r">
              <a:spcBef>
                <a:spcPts val="0"/>
              </a:spcBef>
              <a:spcAft>
                <a:spcPts val="0"/>
              </a:spcAft>
              <a:buNone/>
              <a:defRPr/>
            </a:lvl4pPr>
            <a:lvl5pPr marL="0" lvl="4" indent="0" algn="r">
              <a:spcBef>
                <a:spcPts val="0"/>
              </a:spcBef>
              <a:spcAft>
                <a:spcPts val="0"/>
              </a:spcAft>
              <a:buNone/>
              <a:defRPr/>
            </a:lvl5pPr>
            <a:lvl6pPr marL="0" lvl="5" indent="0" algn="r">
              <a:spcBef>
                <a:spcPts val="0"/>
              </a:spcBef>
              <a:spcAft>
                <a:spcPts val="0"/>
              </a:spcAft>
              <a:buNone/>
              <a:defRPr/>
            </a:lvl6pPr>
            <a:lvl7pPr marL="0" lvl="6" indent="0" algn="r">
              <a:spcBef>
                <a:spcPts val="0"/>
              </a:spcBef>
              <a:spcAft>
                <a:spcPts val="0"/>
              </a:spcAft>
              <a:buNone/>
              <a:defRPr/>
            </a:lvl7pPr>
            <a:lvl8pPr marL="0" lvl="7" indent="0" algn="r">
              <a:spcBef>
                <a:spcPts val="0"/>
              </a:spcBef>
              <a:spcAft>
                <a:spcPts val="0"/>
              </a:spcAft>
              <a:buNone/>
              <a:defRPr/>
            </a:lvl8pPr>
            <a:lvl9pPr marL="0" lvl="8" indent="0" algn="r">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3"/>
        <p:cNvGrpSpPr/>
        <p:nvPr/>
      </p:nvGrpSpPr>
      <p:grpSpPr>
        <a:xfrm>
          <a:off x="0" y="0"/>
          <a:ext cx="0" cy="0"/>
          <a:chOff x="0" y="0"/>
          <a:chExt cx="0" cy="0"/>
        </a:xfrm>
      </p:grpSpPr>
      <p:sp>
        <p:nvSpPr>
          <p:cNvPr id="64" name="Google Shape;64;p9"/>
          <p:cNvSpPr txBox="1">
            <a:spLocks noGrp="1"/>
          </p:cNvSpPr>
          <p:nvPr>
            <p:ph type="title"/>
          </p:nvPr>
        </p:nvSpPr>
        <p:spPr>
          <a:xfrm>
            <a:off x="3023237" y="2194560"/>
            <a:ext cx="14156054" cy="7680960"/>
          </a:xfrm>
          <a:prstGeom prst="rect">
            <a:avLst/>
          </a:prstGeom>
          <a:noFill/>
          <a:ln>
            <a:noFill/>
          </a:ln>
        </p:spPr>
        <p:txBody>
          <a:bodyPr spcFirstLastPara="1" wrap="square" lIns="91425" tIns="45700" rIns="91425" bIns="45700" anchor="b" anchorCtr="0"/>
          <a:lstStyle>
            <a:lvl1pPr lvl="0" algn="l">
              <a:lnSpc>
                <a:spcPct val="90000"/>
              </a:lnSpc>
              <a:spcBef>
                <a:spcPts val="0"/>
              </a:spcBef>
              <a:spcAft>
                <a:spcPts val="0"/>
              </a:spcAft>
              <a:buClr>
                <a:schemeClr val="dk1"/>
              </a:buClr>
              <a:buSzPts val="15360"/>
              <a:buFont typeface="Calibri"/>
              <a:buNone/>
              <a:defRPr sz="1536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9"/>
          <p:cNvSpPr txBox="1">
            <a:spLocks noGrp="1"/>
          </p:cNvSpPr>
          <p:nvPr>
            <p:ph type="body" idx="1"/>
          </p:nvPr>
        </p:nvSpPr>
        <p:spPr>
          <a:xfrm>
            <a:off x="18659477" y="4739647"/>
            <a:ext cx="22219920" cy="23393400"/>
          </a:xfrm>
          <a:prstGeom prst="rect">
            <a:avLst/>
          </a:prstGeom>
          <a:noFill/>
          <a:ln>
            <a:noFill/>
          </a:ln>
        </p:spPr>
        <p:txBody>
          <a:bodyPr spcFirstLastPara="1" wrap="square" lIns="91425" tIns="45700" rIns="91425" bIns="45700" anchor="t" anchorCtr="0"/>
          <a:lstStyle>
            <a:lvl1pPr marL="457200" lvl="0" indent="-1203960" algn="l">
              <a:lnSpc>
                <a:spcPct val="90000"/>
              </a:lnSpc>
              <a:spcBef>
                <a:spcPts val="4800"/>
              </a:spcBef>
              <a:spcAft>
                <a:spcPts val="0"/>
              </a:spcAft>
              <a:buClr>
                <a:schemeClr val="dk1"/>
              </a:buClr>
              <a:buSzPts val="15360"/>
              <a:buChar char="•"/>
              <a:defRPr sz="15360"/>
            </a:lvl1pPr>
            <a:lvl2pPr marL="914400" lvl="1" indent="-1082040" algn="l">
              <a:lnSpc>
                <a:spcPct val="90000"/>
              </a:lnSpc>
              <a:spcBef>
                <a:spcPts val="2400"/>
              </a:spcBef>
              <a:spcAft>
                <a:spcPts val="0"/>
              </a:spcAft>
              <a:buClr>
                <a:schemeClr val="dk1"/>
              </a:buClr>
              <a:buSzPts val="13440"/>
              <a:buChar char="•"/>
              <a:defRPr sz="13439"/>
            </a:lvl2pPr>
            <a:lvl3pPr marL="1371600" lvl="2" indent="-960120" algn="l">
              <a:lnSpc>
                <a:spcPct val="90000"/>
              </a:lnSpc>
              <a:spcBef>
                <a:spcPts val="2400"/>
              </a:spcBef>
              <a:spcAft>
                <a:spcPts val="0"/>
              </a:spcAft>
              <a:buClr>
                <a:schemeClr val="dk1"/>
              </a:buClr>
              <a:buSzPts val="11520"/>
              <a:buChar char="•"/>
              <a:defRPr sz="11520"/>
            </a:lvl3pPr>
            <a:lvl4pPr marL="1828800" lvl="3" indent="-838200" algn="l">
              <a:lnSpc>
                <a:spcPct val="90000"/>
              </a:lnSpc>
              <a:spcBef>
                <a:spcPts val="2400"/>
              </a:spcBef>
              <a:spcAft>
                <a:spcPts val="0"/>
              </a:spcAft>
              <a:buClr>
                <a:schemeClr val="dk1"/>
              </a:buClr>
              <a:buSzPts val="9600"/>
              <a:buChar char="•"/>
              <a:defRPr sz="9600"/>
            </a:lvl4pPr>
            <a:lvl5pPr marL="2286000" lvl="4" indent="-838200" algn="l">
              <a:lnSpc>
                <a:spcPct val="90000"/>
              </a:lnSpc>
              <a:spcBef>
                <a:spcPts val="2400"/>
              </a:spcBef>
              <a:spcAft>
                <a:spcPts val="0"/>
              </a:spcAft>
              <a:buClr>
                <a:schemeClr val="dk1"/>
              </a:buClr>
              <a:buSzPts val="9600"/>
              <a:buChar char="•"/>
              <a:defRPr sz="9600"/>
            </a:lvl5pPr>
            <a:lvl6pPr marL="2743200" lvl="5" indent="-838200" algn="l">
              <a:lnSpc>
                <a:spcPct val="90000"/>
              </a:lnSpc>
              <a:spcBef>
                <a:spcPts val="2400"/>
              </a:spcBef>
              <a:spcAft>
                <a:spcPts val="0"/>
              </a:spcAft>
              <a:buClr>
                <a:schemeClr val="dk1"/>
              </a:buClr>
              <a:buSzPts val="9600"/>
              <a:buChar char="•"/>
              <a:defRPr sz="9600"/>
            </a:lvl6pPr>
            <a:lvl7pPr marL="3200400" lvl="6" indent="-838200" algn="l">
              <a:lnSpc>
                <a:spcPct val="90000"/>
              </a:lnSpc>
              <a:spcBef>
                <a:spcPts val="2400"/>
              </a:spcBef>
              <a:spcAft>
                <a:spcPts val="0"/>
              </a:spcAft>
              <a:buClr>
                <a:schemeClr val="dk1"/>
              </a:buClr>
              <a:buSzPts val="9600"/>
              <a:buChar char="•"/>
              <a:defRPr sz="9600"/>
            </a:lvl7pPr>
            <a:lvl8pPr marL="3657600" lvl="7" indent="-838200" algn="l">
              <a:lnSpc>
                <a:spcPct val="90000"/>
              </a:lnSpc>
              <a:spcBef>
                <a:spcPts val="2400"/>
              </a:spcBef>
              <a:spcAft>
                <a:spcPts val="0"/>
              </a:spcAft>
              <a:buClr>
                <a:schemeClr val="dk1"/>
              </a:buClr>
              <a:buSzPts val="9600"/>
              <a:buChar char="•"/>
              <a:defRPr sz="9600"/>
            </a:lvl8pPr>
            <a:lvl9pPr marL="4114800" lvl="8" indent="-838200" algn="l">
              <a:lnSpc>
                <a:spcPct val="90000"/>
              </a:lnSpc>
              <a:spcBef>
                <a:spcPts val="2400"/>
              </a:spcBef>
              <a:spcAft>
                <a:spcPts val="0"/>
              </a:spcAft>
              <a:buClr>
                <a:schemeClr val="dk1"/>
              </a:buClr>
              <a:buSzPts val="9600"/>
              <a:buChar char="•"/>
              <a:defRPr sz="9600"/>
            </a:lvl9pPr>
          </a:lstStyle>
          <a:p>
            <a:endParaRPr/>
          </a:p>
        </p:txBody>
      </p:sp>
      <p:sp>
        <p:nvSpPr>
          <p:cNvPr id="66" name="Google Shape;66;p9"/>
          <p:cNvSpPr txBox="1">
            <a:spLocks noGrp="1"/>
          </p:cNvSpPr>
          <p:nvPr>
            <p:ph type="body" idx="2"/>
          </p:nvPr>
        </p:nvSpPr>
        <p:spPr>
          <a:xfrm>
            <a:off x="3023237" y="9875520"/>
            <a:ext cx="14156054" cy="18295622"/>
          </a:xfrm>
          <a:prstGeom prst="rect">
            <a:avLst/>
          </a:prstGeom>
          <a:noFill/>
          <a:ln>
            <a:noFill/>
          </a:ln>
        </p:spPr>
        <p:txBody>
          <a:bodyPr spcFirstLastPara="1" wrap="square" lIns="91425" tIns="45700" rIns="91425" bIns="45700" anchor="t" anchorCtr="0"/>
          <a:lstStyle>
            <a:lvl1pPr marL="457200" lvl="0" indent="-228600" algn="l">
              <a:lnSpc>
                <a:spcPct val="90000"/>
              </a:lnSpc>
              <a:spcBef>
                <a:spcPts val="4800"/>
              </a:spcBef>
              <a:spcAft>
                <a:spcPts val="0"/>
              </a:spcAft>
              <a:buClr>
                <a:schemeClr val="dk1"/>
              </a:buClr>
              <a:buSzPts val="7680"/>
              <a:buNone/>
              <a:defRPr sz="7680"/>
            </a:lvl1pPr>
            <a:lvl2pPr marL="914400" lvl="1" indent="-228600" algn="l">
              <a:lnSpc>
                <a:spcPct val="90000"/>
              </a:lnSpc>
              <a:spcBef>
                <a:spcPts val="2400"/>
              </a:spcBef>
              <a:spcAft>
                <a:spcPts val="0"/>
              </a:spcAft>
              <a:buClr>
                <a:schemeClr val="dk1"/>
              </a:buClr>
              <a:buSzPts val="6720"/>
              <a:buNone/>
              <a:defRPr sz="6719"/>
            </a:lvl2pPr>
            <a:lvl3pPr marL="1371600" lvl="2" indent="-228600" algn="l">
              <a:lnSpc>
                <a:spcPct val="90000"/>
              </a:lnSpc>
              <a:spcBef>
                <a:spcPts val="2400"/>
              </a:spcBef>
              <a:spcAft>
                <a:spcPts val="0"/>
              </a:spcAft>
              <a:buClr>
                <a:schemeClr val="dk1"/>
              </a:buClr>
              <a:buSzPts val="5760"/>
              <a:buNone/>
              <a:defRPr sz="5760"/>
            </a:lvl3pPr>
            <a:lvl4pPr marL="1828800" lvl="3" indent="-228600" algn="l">
              <a:lnSpc>
                <a:spcPct val="90000"/>
              </a:lnSpc>
              <a:spcBef>
                <a:spcPts val="2400"/>
              </a:spcBef>
              <a:spcAft>
                <a:spcPts val="0"/>
              </a:spcAft>
              <a:buClr>
                <a:schemeClr val="dk1"/>
              </a:buClr>
              <a:buSzPts val="4800"/>
              <a:buNone/>
              <a:defRPr sz="4800"/>
            </a:lvl4pPr>
            <a:lvl5pPr marL="2286000" lvl="4" indent="-228600" algn="l">
              <a:lnSpc>
                <a:spcPct val="90000"/>
              </a:lnSpc>
              <a:spcBef>
                <a:spcPts val="2400"/>
              </a:spcBef>
              <a:spcAft>
                <a:spcPts val="0"/>
              </a:spcAft>
              <a:buClr>
                <a:schemeClr val="dk1"/>
              </a:buClr>
              <a:buSzPts val="4800"/>
              <a:buNone/>
              <a:defRPr sz="4800"/>
            </a:lvl5pPr>
            <a:lvl6pPr marL="2743200" lvl="5" indent="-228600" algn="l">
              <a:lnSpc>
                <a:spcPct val="90000"/>
              </a:lnSpc>
              <a:spcBef>
                <a:spcPts val="2400"/>
              </a:spcBef>
              <a:spcAft>
                <a:spcPts val="0"/>
              </a:spcAft>
              <a:buClr>
                <a:schemeClr val="dk1"/>
              </a:buClr>
              <a:buSzPts val="4800"/>
              <a:buNone/>
              <a:defRPr sz="4800"/>
            </a:lvl6pPr>
            <a:lvl7pPr marL="3200400" lvl="6" indent="-228600" algn="l">
              <a:lnSpc>
                <a:spcPct val="90000"/>
              </a:lnSpc>
              <a:spcBef>
                <a:spcPts val="2400"/>
              </a:spcBef>
              <a:spcAft>
                <a:spcPts val="0"/>
              </a:spcAft>
              <a:buClr>
                <a:schemeClr val="dk1"/>
              </a:buClr>
              <a:buSzPts val="4800"/>
              <a:buNone/>
              <a:defRPr sz="4800"/>
            </a:lvl7pPr>
            <a:lvl8pPr marL="3657600" lvl="7" indent="-228600" algn="l">
              <a:lnSpc>
                <a:spcPct val="90000"/>
              </a:lnSpc>
              <a:spcBef>
                <a:spcPts val="2400"/>
              </a:spcBef>
              <a:spcAft>
                <a:spcPts val="0"/>
              </a:spcAft>
              <a:buClr>
                <a:schemeClr val="dk1"/>
              </a:buClr>
              <a:buSzPts val="4800"/>
              <a:buNone/>
              <a:defRPr sz="4800"/>
            </a:lvl8pPr>
            <a:lvl9pPr marL="4114800" lvl="8" indent="-228600" algn="l">
              <a:lnSpc>
                <a:spcPct val="90000"/>
              </a:lnSpc>
              <a:spcBef>
                <a:spcPts val="2400"/>
              </a:spcBef>
              <a:spcAft>
                <a:spcPts val="0"/>
              </a:spcAft>
              <a:buClr>
                <a:schemeClr val="dk1"/>
              </a:buClr>
              <a:buSzPts val="4800"/>
              <a:buNone/>
              <a:defRPr sz="4800"/>
            </a:lvl9pPr>
          </a:lstStyle>
          <a:p>
            <a:endParaRPr/>
          </a:p>
        </p:txBody>
      </p:sp>
      <p:sp>
        <p:nvSpPr>
          <p:cNvPr id="67" name="Google Shape;67;p9"/>
          <p:cNvSpPr txBox="1">
            <a:spLocks noGrp="1"/>
          </p:cNvSpPr>
          <p:nvPr>
            <p:ph type="dt" idx="10"/>
          </p:nvPr>
        </p:nvSpPr>
        <p:spPr>
          <a:xfrm>
            <a:off x="3017520" y="30510488"/>
            <a:ext cx="9875520" cy="1752600"/>
          </a:xfrm>
          <a:prstGeom prst="rect">
            <a:avLst/>
          </a:prstGeom>
          <a:noFill/>
          <a:ln>
            <a:noFill/>
          </a:ln>
        </p:spPr>
        <p:txBody>
          <a:bodyPr spcFirstLastPara="1" wrap="square" lIns="91425" tIns="45700" rIns="91425" bIns="45700" anchor="ctr" anchorCtr="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8" name="Google Shape;68;p9"/>
          <p:cNvSpPr txBox="1">
            <a:spLocks noGrp="1"/>
          </p:cNvSpPr>
          <p:nvPr>
            <p:ph type="ftr" idx="11"/>
          </p:nvPr>
        </p:nvSpPr>
        <p:spPr>
          <a:xfrm>
            <a:off x="14538959" y="30510488"/>
            <a:ext cx="14813280" cy="1752600"/>
          </a:xfrm>
          <a:prstGeom prst="rect">
            <a:avLst/>
          </a:prstGeom>
          <a:noFill/>
          <a:ln>
            <a:noFill/>
          </a:ln>
        </p:spPr>
        <p:txBody>
          <a:bodyPr spcFirstLastPara="1" wrap="square" lIns="91425" tIns="45700" rIns="91425" bIns="45700" anchor="ctr" anchorCtr="0"/>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9" name="Google Shape;69;p9"/>
          <p:cNvSpPr txBox="1">
            <a:spLocks noGrp="1"/>
          </p:cNvSpPr>
          <p:nvPr>
            <p:ph type="sldNum" idx="12"/>
          </p:nvPr>
        </p:nvSpPr>
        <p:spPr>
          <a:xfrm>
            <a:off x="30998159" y="30510488"/>
            <a:ext cx="9875520" cy="1752600"/>
          </a:xfrm>
          <a:prstGeom prst="rect">
            <a:avLst/>
          </a:prstGeom>
          <a:noFill/>
          <a:ln>
            <a:noFill/>
          </a:ln>
        </p:spPr>
        <p:txBody>
          <a:bodyPr spcFirstLastPara="1" wrap="square" lIns="91425" tIns="45700" rIns="91425" bIns="45700" anchor="ctr" anchorCtr="0">
            <a:noAutofit/>
          </a:bodyPr>
          <a:lstStyle>
            <a:lvl1pPr marL="0" lvl="0" indent="0" algn="r">
              <a:spcBef>
                <a:spcPts val="0"/>
              </a:spcBef>
              <a:spcAft>
                <a:spcPts val="0"/>
              </a:spcAft>
              <a:buNone/>
              <a:defRPr/>
            </a:lvl1pPr>
            <a:lvl2pPr marL="0" lvl="1" indent="0" algn="r">
              <a:spcBef>
                <a:spcPts val="0"/>
              </a:spcBef>
              <a:spcAft>
                <a:spcPts val="0"/>
              </a:spcAft>
              <a:buNone/>
              <a:defRPr/>
            </a:lvl2pPr>
            <a:lvl3pPr marL="0" lvl="2" indent="0" algn="r">
              <a:spcBef>
                <a:spcPts val="0"/>
              </a:spcBef>
              <a:spcAft>
                <a:spcPts val="0"/>
              </a:spcAft>
              <a:buNone/>
              <a:defRPr/>
            </a:lvl3pPr>
            <a:lvl4pPr marL="0" lvl="3" indent="0" algn="r">
              <a:spcBef>
                <a:spcPts val="0"/>
              </a:spcBef>
              <a:spcAft>
                <a:spcPts val="0"/>
              </a:spcAft>
              <a:buNone/>
              <a:defRPr/>
            </a:lvl4pPr>
            <a:lvl5pPr marL="0" lvl="4" indent="0" algn="r">
              <a:spcBef>
                <a:spcPts val="0"/>
              </a:spcBef>
              <a:spcAft>
                <a:spcPts val="0"/>
              </a:spcAft>
              <a:buNone/>
              <a:defRPr/>
            </a:lvl5pPr>
            <a:lvl6pPr marL="0" lvl="5" indent="0" algn="r">
              <a:spcBef>
                <a:spcPts val="0"/>
              </a:spcBef>
              <a:spcAft>
                <a:spcPts val="0"/>
              </a:spcAft>
              <a:buNone/>
              <a:defRPr/>
            </a:lvl6pPr>
            <a:lvl7pPr marL="0" lvl="6" indent="0" algn="r">
              <a:spcBef>
                <a:spcPts val="0"/>
              </a:spcBef>
              <a:spcAft>
                <a:spcPts val="0"/>
              </a:spcAft>
              <a:buNone/>
              <a:defRPr/>
            </a:lvl7pPr>
            <a:lvl8pPr marL="0" lvl="7" indent="0" algn="r">
              <a:spcBef>
                <a:spcPts val="0"/>
              </a:spcBef>
              <a:spcAft>
                <a:spcPts val="0"/>
              </a:spcAft>
              <a:buNone/>
              <a:defRPr/>
            </a:lvl8pPr>
            <a:lvl9pPr marL="0" lvl="8" indent="0" algn="r">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0"/>
        <p:cNvGrpSpPr/>
        <p:nvPr/>
      </p:nvGrpSpPr>
      <p:grpSpPr>
        <a:xfrm>
          <a:off x="0" y="0"/>
          <a:ext cx="0" cy="0"/>
          <a:chOff x="0" y="0"/>
          <a:chExt cx="0" cy="0"/>
        </a:xfrm>
      </p:grpSpPr>
      <p:sp>
        <p:nvSpPr>
          <p:cNvPr id="71" name="Google Shape;71;p10"/>
          <p:cNvSpPr txBox="1">
            <a:spLocks noGrp="1"/>
          </p:cNvSpPr>
          <p:nvPr>
            <p:ph type="title"/>
          </p:nvPr>
        </p:nvSpPr>
        <p:spPr>
          <a:xfrm>
            <a:off x="3023237" y="2194560"/>
            <a:ext cx="14156054" cy="7680960"/>
          </a:xfrm>
          <a:prstGeom prst="rect">
            <a:avLst/>
          </a:prstGeom>
          <a:noFill/>
          <a:ln>
            <a:noFill/>
          </a:ln>
        </p:spPr>
        <p:txBody>
          <a:bodyPr spcFirstLastPara="1" wrap="square" lIns="91425" tIns="45700" rIns="91425" bIns="45700" anchor="b" anchorCtr="0"/>
          <a:lstStyle>
            <a:lvl1pPr lvl="0" algn="l">
              <a:lnSpc>
                <a:spcPct val="90000"/>
              </a:lnSpc>
              <a:spcBef>
                <a:spcPts val="0"/>
              </a:spcBef>
              <a:spcAft>
                <a:spcPts val="0"/>
              </a:spcAft>
              <a:buClr>
                <a:schemeClr val="dk1"/>
              </a:buClr>
              <a:buSzPts val="15360"/>
              <a:buFont typeface="Calibri"/>
              <a:buNone/>
              <a:defRPr sz="1536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2" name="Google Shape;72;p10"/>
          <p:cNvSpPr>
            <a:spLocks noGrp="1"/>
          </p:cNvSpPr>
          <p:nvPr>
            <p:ph type="pic" idx="2"/>
          </p:nvPr>
        </p:nvSpPr>
        <p:spPr>
          <a:xfrm>
            <a:off x="18659477" y="4739647"/>
            <a:ext cx="22219920" cy="23393400"/>
          </a:xfrm>
          <a:prstGeom prst="rect">
            <a:avLst/>
          </a:prstGeom>
          <a:noFill/>
          <a:ln>
            <a:noFill/>
          </a:ln>
        </p:spPr>
        <p:txBody>
          <a:bodyPr spcFirstLastPara="1" wrap="square" lIns="91425" tIns="45700" rIns="91425" bIns="45700" anchor="t" anchorCtr="0"/>
          <a:lstStyle>
            <a:lvl1pPr marR="0" lvl="0" algn="l" rtl="0">
              <a:lnSpc>
                <a:spcPct val="90000"/>
              </a:lnSpc>
              <a:spcBef>
                <a:spcPts val="4800"/>
              </a:spcBef>
              <a:spcAft>
                <a:spcPts val="0"/>
              </a:spcAft>
              <a:buClr>
                <a:schemeClr val="dk1"/>
              </a:buClr>
              <a:buSzPts val="15360"/>
              <a:buFont typeface="Arial"/>
              <a:buNone/>
              <a:defRPr sz="15360" b="0" i="0" u="none" strike="noStrike" cap="none">
                <a:solidFill>
                  <a:schemeClr val="dk1"/>
                </a:solidFill>
                <a:latin typeface="Calibri"/>
                <a:ea typeface="Calibri"/>
                <a:cs typeface="Calibri"/>
                <a:sym typeface="Calibri"/>
              </a:defRPr>
            </a:lvl1pPr>
            <a:lvl2pPr marR="0" lvl="1" algn="l" rtl="0">
              <a:lnSpc>
                <a:spcPct val="90000"/>
              </a:lnSpc>
              <a:spcBef>
                <a:spcPts val="2400"/>
              </a:spcBef>
              <a:spcAft>
                <a:spcPts val="0"/>
              </a:spcAft>
              <a:buClr>
                <a:schemeClr val="dk1"/>
              </a:buClr>
              <a:buSzPts val="13440"/>
              <a:buFont typeface="Arial"/>
              <a:buNone/>
              <a:defRPr sz="13439" b="0" i="0" u="none" strike="noStrike" cap="none">
                <a:solidFill>
                  <a:schemeClr val="dk1"/>
                </a:solidFill>
                <a:latin typeface="Calibri"/>
                <a:ea typeface="Calibri"/>
                <a:cs typeface="Calibri"/>
                <a:sym typeface="Calibri"/>
              </a:defRPr>
            </a:lvl2pPr>
            <a:lvl3pPr marR="0" lvl="2" algn="l" rtl="0">
              <a:lnSpc>
                <a:spcPct val="90000"/>
              </a:lnSpc>
              <a:spcBef>
                <a:spcPts val="2400"/>
              </a:spcBef>
              <a:spcAft>
                <a:spcPts val="0"/>
              </a:spcAft>
              <a:buClr>
                <a:schemeClr val="dk1"/>
              </a:buClr>
              <a:buSzPts val="11520"/>
              <a:buFont typeface="Arial"/>
              <a:buNone/>
              <a:defRPr sz="11520" b="0" i="0" u="none" strike="noStrike" cap="none">
                <a:solidFill>
                  <a:schemeClr val="dk1"/>
                </a:solidFill>
                <a:latin typeface="Calibri"/>
                <a:ea typeface="Calibri"/>
                <a:cs typeface="Calibri"/>
                <a:sym typeface="Calibri"/>
              </a:defRPr>
            </a:lvl3pPr>
            <a:lvl4pPr marR="0" lvl="3" algn="l" rtl="0">
              <a:lnSpc>
                <a:spcPct val="90000"/>
              </a:lnSpc>
              <a:spcBef>
                <a:spcPts val="2400"/>
              </a:spcBef>
              <a:spcAft>
                <a:spcPts val="0"/>
              </a:spcAft>
              <a:buClr>
                <a:schemeClr val="dk1"/>
              </a:buClr>
              <a:buSzPts val="9600"/>
              <a:buFont typeface="Arial"/>
              <a:buNone/>
              <a:defRPr sz="9600" b="0" i="0" u="none" strike="noStrike" cap="none">
                <a:solidFill>
                  <a:schemeClr val="dk1"/>
                </a:solidFill>
                <a:latin typeface="Calibri"/>
                <a:ea typeface="Calibri"/>
                <a:cs typeface="Calibri"/>
                <a:sym typeface="Calibri"/>
              </a:defRPr>
            </a:lvl4pPr>
            <a:lvl5pPr marR="0" lvl="4" algn="l" rtl="0">
              <a:lnSpc>
                <a:spcPct val="90000"/>
              </a:lnSpc>
              <a:spcBef>
                <a:spcPts val="2400"/>
              </a:spcBef>
              <a:spcAft>
                <a:spcPts val="0"/>
              </a:spcAft>
              <a:buClr>
                <a:schemeClr val="dk1"/>
              </a:buClr>
              <a:buSzPts val="9600"/>
              <a:buFont typeface="Arial"/>
              <a:buNone/>
              <a:defRPr sz="9600" b="0" i="0" u="none" strike="noStrike" cap="none">
                <a:solidFill>
                  <a:schemeClr val="dk1"/>
                </a:solidFill>
                <a:latin typeface="Calibri"/>
                <a:ea typeface="Calibri"/>
                <a:cs typeface="Calibri"/>
                <a:sym typeface="Calibri"/>
              </a:defRPr>
            </a:lvl5pPr>
            <a:lvl6pPr marR="0" lvl="5" algn="l" rtl="0">
              <a:lnSpc>
                <a:spcPct val="90000"/>
              </a:lnSpc>
              <a:spcBef>
                <a:spcPts val="2400"/>
              </a:spcBef>
              <a:spcAft>
                <a:spcPts val="0"/>
              </a:spcAft>
              <a:buClr>
                <a:schemeClr val="dk1"/>
              </a:buClr>
              <a:buSzPts val="9600"/>
              <a:buFont typeface="Arial"/>
              <a:buNone/>
              <a:defRPr sz="9600" b="0" i="0" u="none" strike="noStrike" cap="none">
                <a:solidFill>
                  <a:schemeClr val="dk1"/>
                </a:solidFill>
                <a:latin typeface="Calibri"/>
                <a:ea typeface="Calibri"/>
                <a:cs typeface="Calibri"/>
                <a:sym typeface="Calibri"/>
              </a:defRPr>
            </a:lvl6pPr>
            <a:lvl7pPr marR="0" lvl="6" algn="l" rtl="0">
              <a:lnSpc>
                <a:spcPct val="90000"/>
              </a:lnSpc>
              <a:spcBef>
                <a:spcPts val="2400"/>
              </a:spcBef>
              <a:spcAft>
                <a:spcPts val="0"/>
              </a:spcAft>
              <a:buClr>
                <a:schemeClr val="dk1"/>
              </a:buClr>
              <a:buSzPts val="9600"/>
              <a:buFont typeface="Arial"/>
              <a:buNone/>
              <a:defRPr sz="9600" b="0" i="0" u="none" strike="noStrike" cap="none">
                <a:solidFill>
                  <a:schemeClr val="dk1"/>
                </a:solidFill>
                <a:latin typeface="Calibri"/>
                <a:ea typeface="Calibri"/>
                <a:cs typeface="Calibri"/>
                <a:sym typeface="Calibri"/>
              </a:defRPr>
            </a:lvl7pPr>
            <a:lvl8pPr marR="0" lvl="7" algn="l" rtl="0">
              <a:lnSpc>
                <a:spcPct val="90000"/>
              </a:lnSpc>
              <a:spcBef>
                <a:spcPts val="2400"/>
              </a:spcBef>
              <a:spcAft>
                <a:spcPts val="0"/>
              </a:spcAft>
              <a:buClr>
                <a:schemeClr val="dk1"/>
              </a:buClr>
              <a:buSzPts val="9600"/>
              <a:buFont typeface="Arial"/>
              <a:buNone/>
              <a:defRPr sz="9600" b="0" i="0" u="none" strike="noStrike" cap="none">
                <a:solidFill>
                  <a:schemeClr val="dk1"/>
                </a:solidFill>
                <a:latin typeface="Calibri"/>
                <a:ea typeface="Calibri"/>
                <a:cs typeface="Calibri"/>
                <a:sym typeface="Calibri"/>
              </a:defRPr>
            </a:lvl8pPr>
            <a:lvl9pPr marR="0" lvl="8" algn="l" rtl="0">
              <a:lnSpc>
                <a:spcPct val="90000"/>
              </a:lnSpc>
              <a:spcBef>
                <a:spcPts val="2400"/>
              </a:spcBef>
              <a:spcAft>
                <a:spcPts val="0"/>
              </a:spcAft>
              <a:buClr>
                <a:schemeClr val="dk1"/>
              </a:buClr>
              <a:buSzPts val="9600"/>
              <a:buFont typeface="Arial"/>
              <a:buNone/>
              <a:defRPr sz="9600" b="0" i="0" u="none" strike="noStrike" cap="none">
                <a:solidFill>
                  <a:schemeClr val="dk1"/>
                </a:solidFill>
                <a:latin typeface="Calibri"/>
                <a:ea typeface="Calibri"/>
                <a:cs typeface="Calibri"/>
                <a:sym typeface="Calibri"/>
              </a:defRPr>
            </a:lvl9pPr>
          </a:lstStyle>
          <a:p>
            <a:endParaRPr/>
          </a:p>
        </p:txBody>
      </p:sp>
      <p:sp>
        <p:nvSpPr>
          <p:cNvPr id="73" name="Google Shape;73;p10"/>
          <p:cNvSpPr txBox="1">
            <a:spLocks noGrp="1"/>
          </p:cNvSpPr>
          <p:nvPr>
            <p:ph type="body" idx="1"/>
          </p:nvPr>
        </p:nvSpPr>
        <p:spPr>
          <a:xfrm>
            <a:off x="3023237" y="9875520"/>
            <a:ext cx="14156054" cy="18295622"/>
          </a:xfrm>
          <a:prstGeom prst="rect">
            <a:avLst/>
          </a:prstGeom>
          <a:noFill/>
          <a:ln>
            <a:noFill/>
          </a:ln>
        </p:spPr>
        <p:txBody>
          <a:bodyPr spcFirstLastPara="1" wrap="square" lIns="91425" tIns="45700" rIns="91425" bIns="45700" anchor="t" anchorCtr="0"/>
          <a:lstStyle>
            <a:lvl1pPr marL="457200" lvl="0" indent="-228600" algn="l">
              <a:lnSpc>
                <a:spcPct val="90000"/>
              </a:lnSpc>
              <a:spcBef>
                <a:spcPts val="4800"/>
              </a:spcBef>
              <a:spcAft>
                <a:spcPts val="0"/>
              </a:spcAft>
              <a:buClr>
                <a:schemeClr val="dk1"/>
              </a:buClr>
              <a:buSzPts val="7680"/>
              <a:buNone/>
              <a:defRPr sz="7680"/>
            </a:lvl1pPr>
            <a:lvl2pPr marL="914400" lvl="1" indent="-228600" algn="l">
              <a:lnSpc>
                <a:spcPct val="90000"/>
              </a:lnSpc>
              <a:spcBef>
                <a:spcPts val="2400"/>
              </a:spcBef>
              <a:spcAft>
                <a:spcPts val="0"/>
              </a:spcAft>
              <a:buClr>
                <a:schemeClr val="dk1"/>
              </a:buClr>
              <a:buSzPts val="6720"/>
              <a:buNone/>
              <a:defRPr sz="6719"/>
            </a:lvl2pPr>
            <a:lvl3pPr marL="1371600" lvl="2" indent="-228600" algn="l">
              <a:lnSpc>
                <a:spcPct val="90000"/>
              </a:lnSpc>
              <a:spcBef>
                <a:spcPts val="2400"/>
              </a:spcBef>
              <a:spcAft>
                <a:spcPts val="0"/>
              </a:spcAft>
              <a:buClr>
                <a:schemeClr val="dk1"/>
              </a:buClr>
              <a:buSzPts val="5760"/>
              <a:buNone/>
              <a:defRPr sz="5760"/>
            </a:lvl3pPr>
            <a:lvl4pPr marL="1828800" lvl="3" indent="-228600" algn="l">
              <a:lnSpc>
                <a:spcPct val="90000"/>
              </a:lnSpc>
              <a:spcBef>
                <a:spcPts val="2400"/>
              </a:spcBef>
              <a:spcAft>
                <a:spcPts val="0"/>
              </a:spcAft>
              <a:buClr>
                <a:schemeClr val="dk1"/>
              </a:buClr>
              <a:buSzPts val="4800"/>
              <a:buNone/>
              <a:defRPr sz="4800"/>
            </a:lvl4pPr>
            <a:lvl5pPr marL="2286000" lvl="4" indent="-228600" algn="l">
              <a:lnSpc>
                <a:spcPct val="90000"/>
              </a:lnSpc>
              <a:spcBef>
                <a:spcPts val="2400"/>
              </a:spcBef>
              <a:spcAft>
                <a:spcPts val="0"/>
              </a:spcAft>
              <a:buClr>
                <a:schemeClr val="dk1"/>
              </a:buClr>
              <a:buSzPts val="4800"/>
              <a:buNone/>
              <a:defRPr sz="4800"/>
            </a:lvl5pPr>
            <a:lvl6pPr marL="2743200" lvl="5" indent="-228600" algn="l">
              <a:lnSpc>
                <a:spcPct val="90000"/>
              </a:lnSpc>
              <a:spcBef>
                <a:spcPts val="2400"/>
              </a:spcBef>
              <a:spcAft>
                <a:spcPts val="0"/>
              </a:spcAft>
              <a:buClr>
                <a:schemeClr val="dk1"/>
              </a:buClr>
              <a:buSzPts val="4800"/>
              <a:buNone/>
              <a:defRPr sz="4800"/>
            </a:lvl6pPr>
            <a:lvl7pPr marL="3200400" lvl="6" indent="-228600" algn="l">
              <a:lnSpc>
                <a:spcPct val="90000"/>
              </a:lnSpc>
              <a:spcBef>
                <a:spcPts val="2400"/>
              </a:spcBef>
              <a:spcAft>
                <a:spcPts val="0"/>
              </a:spcAft>
              <a:buClr>
                <a:schemeClr val="dk1"/>
              </a:buClr>
              <a:buSzPts val="4800"/>
              <a:buNone/>
              <a:defRPr sz="4800"/>
            </a:lvl7pPr>
            <a:lvl8pPr marL="3657600" lvl="7" indent="-228600" algn="l">
              <a:lnSpc>
                <a:spcPct val="90000"/>
              </a:lnSpc>
              <a:spcBef>
                <a:spcPts val="2400"/>
              </a:spcBef>
              <a:spcAft>
                <a:spcPts val="0"/>
              </a:spcAft>
              <a:buClr>
                <a:schemeClr val="dk1"/>
              </a:buClr>
              <a:buSzPts val="4800"/>
              <a:buNone/>
              <a:defRPr sz="4800"/>
            </a:lvl8pPr>
            <a:lvl9pPr marL="4114800" lvl="8" indent="-228600" algn="l">
              <a:lnSpc>
                <a:spcPct val="90000"/>
              </a:lnSpc>
              <a:spcBef>
                <a:spcPts val="2400"/>
              </a:spcBef>
              <a:spcAft>
                <a:spcPts val="0"/>
              </a:spcAft>
              <a:buClr>
                <a:schemeClr val="dk1"/>
              </a:buClr>
              <a:buSzPts val="4800"/>
              <a:buNone/>
              <a:defRPr sz="4800"/>
            </a:lvl9pPr>
          </a:lstStyle>
          <a:p>
            <a:endParaRPr/>
          </a:p>
        </p:txBody>
      </p:sp>
      <p:sp>
        <p:nvSpPr>
          <p:cNvPr id="74" name="Google Shape;74;p10"/>
          <p:cNvSpPr txBox="1">
            <a:spLocks noGrp="1"/>
          </p:cNvSpPr>
          <p:nvPr>
            <p:ph type="dt" idx="10"/>
          </p:nvPr>
        </p:nvSpPr>
        <p:spPr>
          <a:xfrm>
            <a:off x="3017520" y="30510488"/>
            <a:ext cx="9875520" cy="1752600"/>
          </a:xfrm>
          <a:prstGeom prst="rect">
            <a:avLst/>
          </a:prstGeom>
          <a:noFill/>
          <a:ln>
            <a:noFill/>
          </a:ln>
        </p:spPr>
        <p:txBody>
          <a:bodyPr spcFirstLastPara="1" wrap="square" lIns="91425" tIns="45700" rIns="91425" bIns="45700" anchor="ctr" anchorCtr="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5" name="Google Shape;75;p10"/>
          <p:cNvSpPr txBox="1">
            <a:spLocks noGrp="1"/>
          </p:cNvSpPr>
          <p:nvPr>
            <p:ph type="ftr" idx="11"/>
          </p:nvPr>
        </p:nvSpPr>
        <p:spPr>
          <a:xfrm>
            <a:off x="14538959" y="30510488"/>
            <a:ext cx="14813280" cy="1752600"/>
          </a:xfrm>
          <a:prstGeom prst="rect">
            <a:avLst/>
          </a:prstGeom>
          <a:noFill/>
          <a:ln>
            <a:noFill/>
          </a:ln>
        </p:spPr>
        <p:txBody>
          <a:bodyPr spcFirstLastPara="1" wrap="square" lIns="91425" tIns="45700" rIns="91425" bIns="45700" anchor="ctr" anchorCtr="0"/>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10"/>
          <p:cNvSpPr txBox="1">
            <a:spLocks noGrp="1"/>
          </p:cNvSpPr>
          <p:nvPr>
            <p:ph type="sldNum" idx="12"/>
          </p:nvPr>
        </p:nvSpPr>
        <p:spPr>
          <a:xfrm>
            <a:off x="30998159" y="30510488"/>
            <a:ext cx="9875520" cy="1752600"/>
          </a:xfrm>
          <a:prstGeom prst="rect">
            <a:avLst/>
          </a:prstGeom>
          <a:noFill/>
          <a:ln>
            <a:noFill/>
          </a:ln>
        </p:spPr>
        <p:txBody>
          <a:bodyPr spcFirstLastPara="1" wrap="square" lIns="91425" tIns="45700" rIns="91425" bIns="45700" anchor="ctr" anchorCtr="0">
            <a:noAutofit/>
          </a:bodyPr>
          <a:lstStyle>
            <a:lvl1pPr marL="0" lvl="0" indent="0" algn="r">
              <a:spcBef>
                <a:spcPts val="0"/>
              </a:spcBef>
              <a:spcAft>
                <a:spcPts val="0"/>
              </a:spcAft>
              <a:buNone/>
              <a:defRPr/>
            </a:lvl1pPr>
            <a:lvl2pPr marL="0" lvl="1" indent="0" algn="r">
              <a:spcBef>
                <a:spcPts val="0"/>
              </a:spcBef>
              <a:spcAft>
                <a:spcPts val="0"/>
              </a:spcAft>
              <a:buNone/>
              <a:defRPr/>
            </a:lvl2pPr>
            <a:lvl3pPr marL="0" lvl="2" indent="0" algn="r">
              <a:spcBef>
                <a:spcPts val="0"/>
              </a:spcBef>
              <a:spcAft>
                <a:spcPts val="0"/>
              </a:spcAft>
              <a:buNone/>
              <a:defRPr/>
            </a:lvl3pPr>
            <a:lvl4pPr marL="0" lvl="3" indent="0" algn="r">
              <a:spcBef>
                <a:spcPts val="0"/>
              </a:spcBef>
              <a:spcAft>
                <a:spcPts val="0"/>
              </a:spcAft>
              <a:buNone/>
              <a:defRPr/>
            </a:lvl4pPr>
            <a:lvl5pPr marL="0" lvl="4" indent="0" algn="r">
              <a:spcBef>
                <a:spcPts val="0"/>
              </a:spcBef>
              <a:spcAft>
                <a:spcPts val="0"/>
              </a:spcAft>
              <a:buNone/>
              <a:defRPr/>
            </a:lvl5pPr>
            <a:lvl6pPr marL="0" lvl="5" indent="0" algn="r">
              <a:spcBef>
                <a:spcPts val="0"/>
              </a:spcBef>
              <a:spcAft>
                <a:spcPts val="0"/>
              </a:spcAft>
              <a:buNone/>
              <a:defRPr/>
            </a:lvl6pPr>
            <a:lvl7pPr marL="0" lvl="6" indent="0" algn="r">
              <a:spcBef>
                <a:spcPts val="0"/>
              </a:spcBef>
              <a:spcAft>
                <a:spcPts val="0"/>
              </a:spcAft>
              <a:buNone/>
              <a:defRPr/>
            </a:lvl7pPr>
            <a:lvl8pPr marL="0" lvl="7" indent="0" algn="r">
              <a:spcBef>
                <a:spcPts val="0"/>
              </a:spcBef>
              <a:spcAft>
                <a:spcPts val="0"/>
              </a:spcAft>
              <a:buNone/>
              <a:defRPr/>
            </a:lvl8pPr>
            <a:lvl9pPr marL="0" lvl="8" indent="0" algn="r">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7"/>
        <p:cNvGrpSpPr/>
        <p:nvPr/>
      </p:nvGrpSpPr>
      <p:grpSpPr>
        <a:xfrm>
          <a:off x="0" y="0"/>
          <a:ext cx="0" cy="0"/>
          <a:chOff x="0" y="0"/>
          <a:chExt cx="0" cy="0"/>
        </a:xfrm>
      </p:grpSpPr>
      <p:sp>
        <p:nvSpPr>
          <p:cNvPr id="78" name="Google Shape;78;p11"/>
          <p:cNvSpPr txBox="1">
            <a:spLocks noGrp="1"/>
          </p:cNvSpPr>
          <p:nvPr>
            <p:ph type="title"/>
          </p:nvPr>
        </p:nvSpPr>
        <p:spPr>
          <a:xfrm>
            <a:off x="3017520" y="1752607"/>
            <a:ext cx="37856160" cy="6362702"/>
          </a:xfrm>
          <a:prstGeom prst="rect">
            <a:avLst/>
          </a:prstGeom>
          <a:noFill/>
          <a:ln>
            <a:noFill/>
          </a:ln>
        </p:spPr>
        <p:txBody>
          <a:bodyPr spcFirstLastPara="1" wrap="square" lIns="91425" tIns="45700" rIns="91425" bIns="45700" anchor="ctr" anchorCtr="0"/>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9" name="Google Shape;79;p11"/>
          <p:cNvSpPr txBox="1">
            <a:spLocks noGrp="1"/>
          </p:cNvSpPr>
          <p:nvPr>
            <p:ph type="body" idx="1"/>
          </p:nvPr>
        </p:nvSpPr>
        <p:spPr>
          <a:xfrm rot="5400000">
            <a:off x="11502390" y="278131"/>
            <a:ext cx="20886422" cy="37856160"/>
          </a:xfrm>
          <a:prstGeom prst="rect">
            <a:avLst/>
          </a:prstGeom>
          <a:noFill/>
          <a:ln>
            <a:noFill/>
          </a:ln>
        </p:spPr>
        <p:txBody>
          <a:bodyPr spcFirstLastPara="1" wrap="square" lIns="91425" tIns="45700" rIns="91425" bIns="45700" anchor="t" anchorCtr="0"/>
          <a:lstStyle>
            <a:lvl1pPr marL="457200" lvl="0" indent="-342900" algn="l">
              <a:lnSpc>
                <a:spcPct val="90000"/>
              </a:lnSpc>
              <a:spcBef>
                <a:spcPts val="4800"/>
              </a:spcBef>
              <a:spcAft>
                <a:spcPts val="0"/>
              </a:spcAft>
              <a:buClr>
                <a:schemeClr val="dk1"/>
              </a:buClr>
              <a:buSzPts val="1800"/>
              <a:buChar char="•"/>
              <a:defRPr/>
            </a:lvl1pPr>
            <a:lvl2pPr marL="914400" lvl="1" indent="-342900" algn="l">
              <a:lnSpc>
                <a:spcPct val="90000"/>
              </a:lnSpc>
              <a:spcBef>
                <a:spcPts val="2400"/>
              </a:spcBef>
              <a:spcAft>
                <a:spcPts val="0"/>
              </a:spcAft>
              <a:buClr>
                <a:schemeClr val="dk1"/>
              </a:buClr>
              <a:buSzPts val="1800"/>
              <a:buChar char="•"/>
              <a:defRPr/>
            </a:lvl2pPr>
            <a:lvl3pPr marL="1371600" lvl="2" indent="-342900" algn="l">
              <a:lnSpc>
                <a:spcPct val="90000"/>
              </a:lnSpc>
              <a:spcBef>
                <a:spcPts val="2400"/>
              </a:spcBef>
              <a:spcAft>
                <a:spcPts val="0"/>
              </a:spcAft>
              <a:buClr>
                <a:schemeClr val="dk1"/>
              </a:buClr>
              <a:buSzPts val="1800"/>
              <a:buChar char="•"/>
              <a:defRPr/>
            </a:lvl3pPr>
            <a:lvl4pPr marL="1828800" lvl="3" indent="-342900" algn="l">
              <a:lnSpc>
                <a:spcPct val="90000"/>
              </a:lnSpc>
              <a:spcBef>
                <a:spcPts val="2400"/>
              </a:spcBef>
              <a:spcAft>
                <a:spcPts val="0"/>
              </a:spcAft>
              <a:buClr>
                <a:schemeClr val="dk1"/>
              </a:buClr>
              <a:buSzPts val="1800"/>
              <a:buChar char="•"/>
              <a:defRPr/>
            </a:lvl4pPr>
            <a:lvl5pPr marL="2286000" lvl="4" indent="-342900" algn="l">
              <a:lnSpc>
                <a:spcPct val="90000"/>
              </a:lnSpc>
              <a:spcBef>
                <a:spcPts val="2400"/>
              </a:spcBef>
              <a:spcAft>
                <a:spcPts val="0"/>
              </a:spcAft>
              <a:buClr>
                <a:schemeClr val="dk1"/>
              </a:buClr>
              <a:buSzPts val="1800"/>
              <a:buChar char="•"/>
              <a:defRPr/>
            </a:lvl5pPr>
            <a:lvl6pPr marL="2743200" lvl="5" indent="-342900" algn="l">
              <a:lnSpc>
                <a:spcPct val="90000"/>
              </a:lnSpc>
              <a:spcBef>
                <a:spcPts val="2400"/>
              </a:spcBef>
              <a:spcAft>
                <a:spcPts val="0"/>
              </a:spcAft>
              <a:buClr>
                <a:schemeClr val="dk1"/>
              </a:buClr>
              <a:buSzPts val="1800"/>
              <a:buChar char="•"/>
              <a:defRPr/>
            </a:lvl6pPr>
            <a:lvl7pPr marL="3200400" lvl="6" indent="-342900" algn="l">
              <a:lnSpc>
                <a:spcPct val="90000"/>
              </a:lnSpc>
              <a:spcBef>
                <a:spcPts val="2400"/>
              </a:spcBef>
              <a:spcAft>
                <a:spcPts val="0"/>
              </a:spcAft>
              <a:buClr>
                <a:schemeClr val="dk1"/>
              </a:buClr>
              <a:buSzPts val="1800"/>
              <a:buChar char="•"/>
              <a:defRPr/>
            </a:lvl7pPr>
            <a:lvl8pPr marL="3657600" lvl="7" indent="-342900" algn="l">
              <a:lnSpc>
                <a:spcPct val="90000"/>
              </a:lnSpc>
              <a:spcBef>
                <a:spcPts val="2400"/>
              </a:spcBef>
              <a:spcAft>
                <a:spcPts val="0"/>
              </a:spcAft>
              <a:buClr>
                <a:schemeClr val="dk1"/>
              </a:buClr>
              <a:buSzPts val="1800"/>
              <a:buChar char="•"/>
              <a:defRPr/>
            </a:lvl8pPr>
            <a:lvl9pPr marL="4114800" lvl="8" indent="-342900" algn="l">
              <a:lnSpc>
                <a:spcPct val="90000"/>
              </a:lnSpc>
              <a:spcBef>
                <a:spcPts val="2400"/>
              </a:spcBef>
              <a:spcAft>
                <a:spcPts val="0"/>
              </a:spcAft>
              <a:buClr>
                <a:schemeClr val="dk1"/>
              </a:buClr>
              <a:buSzPts val="1800"/>
              <a:buChar char="•"/>
              <a:defRPr/>
            </a:lvl9pPr>
          </a:lstStyle>
          <a:p>
            <a:endParaRPr/>
          </a:p>
        </p:txBody>
      </p:sp>
      <p:sp>
        <p:nvSpPr>
          <p:cNvPr id="80" name="Google Shape;80;p11"/>
          <p:cNvSpPr txBox="1">
            <a:spLocks noGrp="1"/>
          </p:cNvSpPr>
          <p:nvPr>
            <p:ph type="dt" idx="10"/>
          </p:nvPr>
        </p:nvSpPr>
        <p:spPr>
          <a:xfrm>
            <a:off x="3017520" y="30510488"/>
            <a:ext cx="9875520" cy="1752600"/>
          </a:xfrm>
          <a:prstGeom prst="rect">
            <a:avLst/>
          </a:prstGeom>
          <a:noFill/>
          <a:ln>
            <a:noFill/>
          </a:ln>
        </p:spPr>
        <p:txBody>
          <a:bodyPr spcFirstLastPara="1" wrap="square" lIns="91425" tIns="45700" rIns="91425" bIns="45700" anchor="ctr" anchorCtr="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1" name="Google Shape;81;p11"/>
          <p:cNvSpPr txBox="1">
            <a:spLocks noGrp="1"/>
          </p:cNvSpPr>
          <p:nvPr>
            <p:ph type="ftr" idx="11"/>
          </p:nvPr>
        </p:nvSpPr>
        <p:spPr>
          <a:xfrm>
            <a:off x="14538959" y="30510488"/>
            <a:ext cx="14813280" cy="1752600"/>
          </a:xfrm>
          <a:prstGeom prst="rect">
            <a:avLst/>
          </a:prstGeom>
          <a:noFill/>
          <a:ln>
            <a:noFill/>
          </a:ln>
        </p:spPr>
        <p:txBody>
          <a:bodyPr spcFirstLastPara="1" wrap="square" lIns="91425" tIns="45700" rIns="91425" bIns="45700" anchor="ctr" anchorCtr="0"/>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11"/>
          <p:cNvSpPr txBox="1">
            <a:spLocks noGrp="1"/>
          </p:cNvSpPr>
          <p:nvPr>
            <p:ph type="sldNum" idx="12"/>
          </p:nvPr>
        </p:nvSpPr>
        <p:spPr>
          <a:xfrm>
            <a:off x="30998159" y="30510488"/>
            <a:ext cx="9875520" cy="1752600"/>
          </a:xfrm>
          <a:prstGeom prst="rect">
            <a:avLst/>
          </a:prstGeom>
          <a:noFill/>
          <a:ln>
            <a:noFill/>
          </a:ln>
        </p:spPr>
        <p:txBody>
          <a:bodyPr spcFirstLastPara="1" wrap="square" lIns="91425" tIns="45700" rIns="91425" bIns="45700" anchor="ctr" anchorCtr="0">
            <a:noAutofit/>
          </a:bodyPr>
          <a:lstStyle>
            <a:lvl1pPr marL="0" lvl="0" indent="0" algn="r">
              <a:spcBef>
                <a:spcPts val="0"/>
              </a:spcBef>
              <a:spcAft>
                <a:spcPts val="0"/>
              </a:spcAft>
              <a:buNone/>
              <a:defRPr/>
            </a:lvl1pPr>
            <a:lvl2pPr marL="0" lvl="1" indent="0" algn="r">
              <a:spcBef>
                <a:spcPts val="0"/>
              </a:spcBef>
              <a:spcAft>
                <a:spcPts val="0"/>
              </a:spcAft>
              <a:buNone/>
              <a:defRPr/>
            </a:lvl2pPr>
            <a:lvl3pPr marL="0" lvl="2" indent="0" algn="r">
              <a:spcBef>
                <a:spcPts val="0"/>
              </a:spcBef>
              <a:spcAft>
                <a:spcPts val="0"/>
              </a:spcAft>
              <a:buNone/>
              <a:defRPr/>
            </a:lvl3pPr>
            <a:lvl4pPr marL="0" lvl="3" indent="0" algn="r">
              <a:spcBef>
                <a:spcPts val="0"/>
              </a:spcBef>
              <a:spcAft>
                <a:spcPts val="0"/>
              </a:spcAft>
              <a:buNone/>
              <a:defRPr/>
            </a:lvl4pPr>
            <a:lvl5pPr marL="0" lvl="4" indent="0" algn="r">
              <a:spcBef>
                <a:spcPts val="0"/>
              </a:spcBef>
              <a:spcAft>
                <a:spcPts val="0"/>
              </a:spcAft>
              <a:buNone/>
              <a:defRPr/>
            </a:lvl5pPr>
            <a:lvl6pPr marL="0" lvl="5" indent="0" algn="r">
              <a:spcBef>
                <a:spcPts val="0"/>
              </a:spcBef>
              <a:spcAft>
                <a:spcPts val="0"/>
              </a:spcAft>
              <a:buNone/>
              <a:defRPr/>
            </a:lvl6pPr>
            <a:lvl7pPr marL="0" lvl="6" indent="0" algn="r">
              <a:spcBef>
                <a:spcPts val="0"/>
              </a:spcBef>
              <a:spcAft>
                <a:spcPts val="0"/>
              </a:spcAft>
              <a:buNone/>
              <a:defRPr/>
            </a:lvl7pPr>
            <a:lvl8pPr marL="0" lvl="7" indent="0" algn="r">
              <a:spcBef>
                <a:spcPts val="0"/>
              </a:spcBef>
              <a:spcAft>
                <a:spcPts val="0"/>
              </a:spcAft>
              <a:buNone/>
              <a:defRPr/>
            </a:lvl8pPr>
            <a:lvl9pPr marL="0" lvl="8" indent="0" algn="r">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3"/>
        <p:cNvGrpSpPr/>
        <p:nvPr/>
      </p:nvGrpSpPr>
      <p:grpSpPr>
        <a:xfrm>
          <a:off x="0" y="0"/>
          <a:ext cx="0" cy="0"/>
          <a:chOff x="0" y="0"/>
          <a:chExt cx="0" cy="0"/>
        </a:xfrm>
      </p:grpSpPr>
      <p:sp>
        <p:nvSpPr>
          <p:cNvPr id="84" name="Google Shape;84;p12"/>
          <p:cNvSpPr txBox="1">
            <a:spLocks noGrp="1"/>
          </p:cNvSpPr>
          <p:nvPr>
            <p:ph type="title"/>
          </p:nvPr>
        </p:nvSpPr>
        <p:spPr>
          <a:xfrm rot="5400000">
            <a:off x="22193250" y="10968991"/>
            <a:ext cx="27896822" cy="9464040"/>
          </a:xfrm>
          <a:prstGeom prst="rect">
            <a:avLst/>
          </a:prstGeom>
          <a:noFill/>
          <a:ln>
            <a:noFill/>
          </a:ln>
        </p:spPr>
        <p:txBody>
          <a:bodyPr spcFirstLastPara="1" wrap="square" lIns="91425" tIns="45700" rIns="91425" bIns="45700" anchor="ctr" anchorCtr="0"/>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5" name="Google Shape;85;p12"/>
          <p:cNvSpPr txBox="1">
            <a:spLocks noGrp="1"/>
          </p:cNvSpPr>
          <p:nvPr>
            <p:ph type="body" idx="1"/>
          </p:nvPr>
        </p:nvSpPr>
        <p:spPr>
          <a:xfrm rot="5400000">
            <a:off x="2990852" y="1779270"/>
            <a:ext cx="27896822" cy="27843481"/>
          </a:xfrm>
          <a:prstGeom prst="rect">
            <a:avLst/>
          </a:prstGeom>
          <a:noFill/>
          <a:ln>
            <a:noFill/>
          </a:ln>
        </p:spPr>
        <p:txBody>
          <a:bodyPr spcFirstLastPara="1" wrap="square" lIns="91425" tIns="45700" rIns="91425" bIns="45700" anchor="t" anchorCtr="0"/>
          <a:lstStyle>
            <a:lvl1pPr marL="457200" lvl="0" indent="-342900" algn="l">
              <a:lnSpc>
                <a:spcPct val="90000"/>
              </a:lnSpc>
              <a:spcBef>
                <a:spcPts val="4800"/>
              </a:spcBef>
              <a:spcAft>
                <a:spcPts val="0"/>
              </a:spcAft>
              <a:buClr>
                <a:schemeClr val="dk1"/>
              </a:buClr>
              <a:buSzPts val="1800"/>
              <a:buChar char="•"/>
              <a:defRPr/>
            </a:lvl1pPr>
            <a:lvl2pPr marL="914400" lvl="1" indent="-342900" algn="l">
              <a:lnSpc>
                <a:spcPct val="90000"/>
              </a:lnSpc>
              <a:spcBef>
                <a:spcPts val="2400"/>
              </a:spcBef>
              <a:spcAft>
                <a:spcPts val="0"/>
              </a:spcAft>
              <a:buClr>
                <a:schemeClr val="dk1"/>
              </a:buClr>
              <a:buSzPts val="1800"/>
              <a:buChar char="•"/>
              <a:defRPr/>
            </a:lvl2pPr>
            <a:lvl3pPr marL="1371600" lvl="2" indent="-342900" algn="l">
              <a:lnSpc>
                <a:spcPct val="90000"/>
              </a:lnSpc>
              <a:spcBef>
                <a:spcPts val="2400"/>
              </a:spcBef>
              <a:spcAft>
                <a:spcPts val="0"/>
              </a:spcAft>
              <a:buClr>
                <a:schemeClr val="dk1"/>
              </a:buClr>
              <a:buSzPts val="1800"/>
              <a:buChar char="•"/>
              <a:defRPr/>
            </a:lvl3pPr>
            <a:lvl4pPr marL="1828800" lvl="3" indent="-342900" algn="l">
              <a:lnSpc>
                <a:spcPct val="90000"/>
              </a:lnSpc>
              <a:spcBef>
                <a:spcPts val="2400"/>
              </a:spcBef>
              <a:spcAft>
                <a:spcPts val="0"/>
              </a:spcAft>
              <a:buClr>
                <a:schemeClr val="dk1"/>
              </a:buClr>
              <a:buSzPts val="1800"/>
              <a:buChar char="•"/>
              <a:defRPr/>
            </a:lvl4pPr>
            <a:lvl5pPr marL="2286000" lvl="4" indent="-342900" algn="l">
              <a:lnSpc>
                <a:spcPct val="90000"/>
              </a:lnSpc>
              <a:spcBef>
                <a:spcPts val="2400"/>
              </a:spcBef>
              <a:spcAft>
                <a:spcPts val="0"/>
              </a:spcAft>
              <a:buClr>
                <a:schemeClr val="dk1"/>
              </a:buClr>
              <a:buSzPts val="1800"/>
              <a:buChar char="•"/>
              <a:defRPr/>
            </a:lvl5pPr>
            <a:lvl6pPr marL="2743200" lvl="5" indent="-342900" algn="l">
              <a:lnSpc>
                <a:spcPct val="90000"/>
              </a:lnSpc>
              <a:spcBef>
                <a:spcPts val="2400"/>
              </a:spcBef>
              <a:spcAft>
                <a:spcPts val="0"/>
              </a:spcAft>
              <a:buClr>
                <a:schemeClr val="dk1"/>
              </a:buClr>
              <a:buSzPts val="1800"/>
              <a:buChar char="•"/>
              <a:defRPr/>
            </a:lvl6pPr>
            <a:lvl7pPr marL="3200400" lvl="6" indent="-342900" algn="l">
              <a:lnSpc>
                <a:spcPct val="90000"/>
              </a:lnSpc>
              <a:spcBef>
                <a:spcPts val="2400"/>
              </a:spcBef>
              <a:spcAft>
                <a:spcPts val="0"/>
              </a:spcAft>
              <a:buClr>
                <a:schemeClr val="dk1"/>
              </a:buClr>
              <a:buSzPts val="1800"/>
              <a:buChar char="•"/>
              <a:defRPr/>
            </a:lvl7pPr>
            <a:lvl8pPr marL="3657600" lvl="7" indent="-342900" algn="l">
              <a:lnSpc>
                <a:spcPct val="90000"/>
              </a:lnSpc>
              <a:spcBef>
                <a:spcPts val="2400"/>
              </a:spcBef>
              <a:spcAft>
                <a:spcPts val="0"/>
              </a:spcAft>
              <a:buClr>
                <a:schemeClr val="dk1"/>
              </a:buClr>
              <a:buSzPts val="1800"/>
              <a:buChar char="•"/>
              <a:defRPr/>
            </a:lvl8pPr>
            <a:lvl9pPr marL="4114800" lvl="8" indent="-342900" algn="l">
              <a:lnSpc>
                <a:spcPct val="90000"/>
              </a:lnSpc>
              <a:spcBef>
                <a:spcPts val="2400"/>
              </a:spcBef>
              <a:spcAft>
                <a:spcPts val="0"/>
              </a:spcAft>
              <a:buClr>
                <a:schemeClr val="dk1"/>
              </a:buClr>
              <a:buSzPts val="1800"/>
              <a:buChar char="•"/>
              <a:defRPr/>
            </a:lvl9pPr>
          </a:lstStyle>
          <a:p>
            <a:endParaRPr/>
          </a:p>
        </p:txBody>
      </p:sp>
      <p:sp>
        <p:nvSpPr>
          <p:cNvPr id="86" name="Google Shape;86;p12"/>
          <p:cNvSpPr txBox="1">
            <a:spLocks noGrp="1"/>
          </p:cNvSpPr>
          <p:nvPr>
            <p:ph type="dt" idx="10"/>
          </p:nvPr>
        </p:nvSpPr>
        <p:spPr>
          <a:xfrm>
            <a:off x="3017520" y="30510488"/>
            <a:ext cx="9875520" cy="1752600"/>
          </a:xfrm>
          <a:prstGeom prst="rect">
            <a:avLst/>
          </a:prstGeom>
          <a:noFill/>
          <a:ln>
            <a:noFill/>
          </a:ln>
        </p:spPr>
        <p:txBody>
          <a:bodyPr spcFirstLastPara="1" wrap="square" lIns="91425" tIns="45700" rIns="91425" bIns="45700" anchor="ctr" anchorCtr="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7" name="Google Shape;87;p12"/>
          <p:cNvSpPr txBox="1">
            <a:spLocks noGrp="1"/>
          </p:cNvSpPr>
          <p:nvPr>
            <p:ph type="ftr" idx="11"/>
          </p:nvPr>
        </p:nvSpPr>
        <p:spPr>
          <a:xfrm>
            <a:off x="14538959" y="30510488"/>
            <a:ext cx="14813280" cy="1752600"/>
          </a:xfrm>
          <a:prstGeom prst="rect">
            <a:avLst/>
          </a:prstGeom>
          <a:noFill/>
          <a:ln>
            <a:noFill/>
          </a:ln>
        </p:spPr>
        <p:txBody>
          <a:bodyPr spcFirstLastPara="1" wrap="square" lIns="91425" tIns="45700" rIns="91425" bIns="45700" anchor="ctr" anchorCtr="0"/>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12"/>
          <p:cNvSpPr txBox="1">
            <a:spLocks noGrp="1"/>
          </p:cNvSpPr>
          <p:nvPr>
            <p:ph type="sldNum" idx="12"/>
          </p:nvPr>
        </p:nvSpPr>
        <p:spPr>
          <a:xfrm>
            <a:off x="30998159" y="30510488"/>
            <a:ext cx="9875520" cy="1752600"/>
          </a:xfrm>
          <a:prstGeom prst="rect">
            <a:avLst/>
          </a:prstGeom>
          <a:noFill/>
          <a:ln>
            <a:noFill/>
          </a:ln>
        </p:spPr>
        <p:txBody>
          <a:bodyPr spcFirstLastPara="1" wrap="square" lIns="91425" tIns="45700" rIns="91425" bIns="45700" anchor="ctr" anchorCtr="0">
            <a:noAutofit/>
          </a:bodyPr>
          <a:lstStyle>
            <a:lvl1pPr marL="0" lvl="0" indent="0" algn="r">
              <a:spcBef>
                <a:spcPts val="0"/>
              </a:spcBef>
              <a:spcAft>
                <a:spcPts val="0"/>
              </a:spcAft>
              <a:buNone/>
              <a:defRPr/>
            </a:lvl1pPr>
            <a:lvl2pPr marL="0" lvl="1" indent="0" algn="r">
              <a:spcBef>
                <a:spcPts val="0"/>
              </a:spcBef>
              <a:spcAft>
                <a:spcPts val="0"/>
              </a:spcAft>
              <a:buNone/>
              <a:defRPr/>
            </a:lvl2pPr>
            <a:lvl3pPr marL="0" lvl="2" indent="0" algn="r">
              <a:spcBef>
                <a:spcPts val="0"/>
              </a:spcBef>
              <a:spcAft>
                <a:spcPts val="0"/>
              </a:spcAft>
              <a:buNone/>
              <a:defRPr/>
            </a:lvl3pPr>
            <a:lvl4pPr marL="0" lvl="3" indent="0" algn="r">
              <a:spcBef>
                <a:spcPts val="0"/>
              </a:spcBef>
              <a:spcAft>
                <a:spcPts val="0"/>
              </a:spcAft>
              <a:buNone/>
              <a:defRPr/>
            </a:lvl4pPr>
            <a:lvl5pPr marL="0" lvl="4" indent="0" algn="r">
              <a:spcBef>
                <a:spcPts val="0"/>
              </a:spcBef>
              <a:spcAft>
                <a:spcPts val="0"/>
              </a:spcAft>
              <a:buNone/>
              <a:defRPr/>
            </a:lvl5pPr>
            <a:lvl6pPr marL="0" lvl="5" indent="0" algn="r">
              <a:spcBef>
                <a:spcPts val="0"/>
              </a:spcBef>
              <a:spcAft>
                <a:spcPts val="0"/>
              </a:spcAft>
              <a:buNone/>
              <a:defRPr/>
            </a:lvl6pPr>
            <a:lvl7pPr marL="0" lvl="6" indent="0" algn="r">
              <a:spcBef>
                <a:spcPts val="0"/>
              </a:spcBef>
              <a:spcAft>
                <a:spcPts val="0"/>
              </a:spcAft>
              <a:buNone/>
              <a:defRPr/>
            </a:lvl7pPr>
            <a:lvl8pPr marL="0" lvl="7" indent="0" algn="r">
              <a:spcBef>
                <a:spcPts val="0"/>
              </a:spcBef>
              <a:spcAft>
                <a:spcPts val="0"/>
              </a:spcAft>
              <a:buNone/>
              <a:defRPr/>
            </a:lvl8pPr>
            <a:lvl9pPr marL="0" lvl="8" indent="0" algn="r">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017520" y="1752607"/>
            <a:ext cx="37856160" cy="6362702"/>
          </a:xfrm>
          <a:prstGeom prst="rect">
            <a:avLst/>
          </a:prstGeom>
          <a:noFill/>
          <a:ln>
            <a:noFill/>
          </a:ln>
        </p:spPr>
        <p:txBody>
          <a:bodyPr spcFirstLastPara="1" wrap="square" lIns="91425" tIns="45700" rIns="91425" bIns="45700" anchor="ctr" anchorCtr="0"/>
          <a:lstStyle>
            <a:lvl1pPr marR="0" lvl="0" algn="l" rtl="0">
              <a:lnSpc>
                <a:spcPct val="90000"/>
              </a:lnSpc>
              <a:spcBef>
                <a:spcPts val="0"/>
              </a:spcBef>
              <a:spcAft>
                <a:spcPts val="0"/>
              </a:spcAft>
              <a:buClr>
                <a:schemeClr val="dk1"/>
              </a:buClr>
              <a:buSzPts val="21120"/>
              <a:buFont typeface="Calibri"/>
              <a:buNone/>
              <a:defRPr sz="2112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
          <p:cNvSpPr txBox="1">
            <a:spLocks noGrp="1"/>
          </p:cNvSpPr>
          <p:nvPr>
            <p:ph type="body" idx="1"/>
          </p:nvPr>
        </p:nvSpPr>
        <p:spPr>
          <a:xfrm>
            <a:off x="3017520" y="8763000"/>
            <a:ext cx="37856160" cy="20886422"/>
          </a:xfrm>
          <a:prstGeom prst="rect">
            <a:avLst/>
          </a:prstGeom>
          <a:noFill/>
          <a:ln>
            <a:noFill/>
          </a:ln>
        </p:spPr>
        <p:txBody>
          <a:bodyPr spcFirstLastPara="1" wrap="square" lIns="91425" tIns="45700" rIns="91425" bIns="45700" anchor="t" anchorCtr="0"/>
          <a:lstStyle>
            <a:lvl1pPr marL="457200" marR="0" lvl="0" indent="-1082040" algn="l" rtl="0">
              <a:lnSpc>
                <a:spcPct val="90000"/>
              </a:lnSpc>
              <a:spcBef>
                <a:spcPts val="4800"/>
              </a:spcBef>
              <a:spcAft>
                <a:spcPts val="0"/>
              </a:spcAft>
              <a:buClr>
                <a:schemeClr val="dk1"/>
              </a:buClr>
              <a:buSzPts val="13440"/>
              <a:buFont typeface="Arial"/>
              <a:buChar char="•"/>
              <a:defRPr sz="13439" b="0" i="0" u="none" strike="noStrike" cap="none">
                <a:solidFill>
                  <a:schemeClr val="dk1"/>
                </a:solidFill>
                <a:latin typeface="Calibri"/>
                <a:ea typeface="Calibri"/>
                <a:cs typeface="Calibri"/>
                <a:sym typeface="Calibri"/>
              </a:defRPr>
            </a:lvl1pPr>
            <a:lvl2pPr marL="914400" marR="0" lvl="1" indent="-960120" algn="l" rtl="0">
              <a:lnSpc>
                <a:spcPct val="90000"/>
              </a:lnSpc>
              <a:spcBef>
                <a:spcPts val="2400"/>
              </a:spcBef>
              <a:spcAft>
                <a:spcPts val="0"/>
              </a:spcAft>
              <a:buClr>
                <a:schemeClr val="dk1"/>
              </a:buClr>
              <a:buSzPts val="11520"/>
              <a:buFont typeface="Arial"/>
              <a:buChar char="•"/>
              <a:defRPr sz="11520" b="0" i="0" u="none" strike="noStrike" cap="none">
                <a:solidFill>
                  <a:schemeClr val="dk1"/>
                </a:solidFill>
                <a:latin typeface="Calibri"/>
                <a:ea typeface="Calibri"/>
                <a:cs typeface="Calibri"/>
                <a:sym typeface="Calibri"/>
              </a:defRPr>
            </a:lvl2pPr>
            <a:lvl3pPr marL="1371600" marR="0" lvl="2" indent="-838200" algn="l" rtl="0">
              <a:lnSpc>
                <a:spcPct val="90000"/>
              </a:lnSpc>
              <a:spcBef>
                <a:spcPts val="240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3pPr>
            <a:lvl4pPr marL="1828800" marR="0" lvl="3" indent="-777239" algn="l" rtl="0">
              <a:lnSpc>
                <a:spcPct val="90000"/>
              </a:lnSpc>
              <a:spcBef>
                <a:spcPts val="2400"/>
              </a:spcBef>
              <a:spcAft>
                <a:spcPts val="0"/>
              </a:spcAft>
              <a:buClr>
                <a:schemeClr val="dk1"/>
              </a:buClr>
              <a:buSzPts val="8640"/>
              <a:buFont typeface="Arial"/>
              <a:buChar char="•"/>
              <a:defRPr sz="8640" b="0" i="0" u="none" strike="noStrike" cap="none">
                <a:solidFill>
                  <a:schemeClr val="dk1"/>
                </a:solidFill>
                <a:latin typeface="Calibri"/>
                <a:ea typeface="Calibri"/>
                <a:cs typeface="Calibri"/>
                <a:sym typeface="Calibri"/>
              </a:defRPr>
            </a:lvl4pPr>
            <a:lvl5pPr marL="2286000" marR="0" lvl="4" indent="-777239" algn="l" rtl="0">
              <a:lnSpc>
                <a:spcPct val="90000"/>
              </a:lnSpc>
              <a:spcBef>
                <a:spcPts val="2400"/>
              </a:spcBef>
              <a:spcAft>
                <a:spcPts val="0"/>
              </a:spcAft>
              <a:buClr>
                <a:schemeClr val="dk1"/>
              </a:buClr>
              <a:buSzPts val="8640"/>
              <a:buFont typeface="Arial"/>
              <a:buChar char="•"/>
              <a:defRPr sz="8640" b="0" i="0" u="none" strike="noStrike" cap="none">
                <a:solidFill>
                  <a:schemeClr val="dk1"/>
                </a:solidFill>
                <a:latin typeface="Calibri"/>
                <a:ea typeface="Calibri"/>
                <a:cs typeface="Calibri"/>
                <a:sym typeface="Calibri"/>
              </a:defRPr>
            </a:lvl5pPr>
            <a:lvl6pPr marL="2743200" marR="0" lvl="5" indent="-777239" algn="l" rtl="0">
              <a:lnSpc>
                <a:spcPct val="90000"/>
              </a:lnSpc>
              <a:spcBef>
                <a:spcPts val="2400"/>
              </a:spcBef>
              <a:spcAft>
                <a:spcPts val="0"/>
              </a:spcAft>
              <a:buClr>
                <a:schemeClr val="dk1"/>
              </a:buClr>
              <a:buSzPts val="8640"/>
              <a:buFont typeface="Arial"/>
              <a:buChar char="•"/>
              <a:defRPr sz="8640" b="0" i="0" u="none" strike="noStrike" cap="none">
                <a:solidFill>
                  <a:schemeClr val="dk1"/>
                </a:solidFill>
                <a:latin typeface="Calibri"/>
                <a:ea typeface="Calibri"/>
                <a:cs typeface="Calibri"/>
                <a:sym typeface="Calibri"/>
              </a:defRPr>
            </a:lvl6pPr>
            <a:lvl7pPr marL="3200400" marR="0" lvl="6" indent="-777239" algn="l" rtl="0">
              <a:lnSpc>
                <a:spcPct val="90000"/>
              </a:lnSpc>
              <a:spcBef>
                <a:spcPts val="2400"/>
              </a:spcBef>
              <a:spcAft>
                <a:spcPts val="0"/>
              </a:spcAft>
              <a:buClr>
                <a:schemeClr val="dk1"/>
              </a:buClr>
              <a:buSzPts val="8640"/>
              <a:buFont typeface="Arial"/>
              <a:buChar char="•"/>
              <a:defRPr sz="8640" b="0" i="0" u="none" strike="noStrike" cap="none">
                <a:solidFill>
                  <a:schemeClr val="dk1"/>
                </a:solidFill>
                <a:latin typeface="Calibri"/>
                <a:ea typeface="Calibri"/>
                <a:cs typeface="Calibri"/>
                <a:sym typeface="Calibri"/>
              </a:defRPr>
            </a:lvl7pPr>
            <a:lvl8pPr marL="3657600" marR="0" lvl="7" indent="-777239" algn="l" rtl="0">
              <a:lnSpc>
                <a:spcPct val="90000"/>
              </a:lnSpc>
              <a:spcBef>
                <a:spcPts val="2400"/>
              </a:spcBef>
              <a:spcAft>
                <a:spcPts val="0"/>
              </a:spcAft>
              <a:buClr>
                <a:schemeClr val="dk1"/>
              </a:buClr>
              <a:buSzPts val="8640"/>
              <a:buFont typeface="Arial"/>
              <a:buChar char="•"/>
              <a:defRPr sz="8640" b="0" i="0" u="none" strike="noStrike" cap="none">
                <a:solidFill>
                  <a:schemeClr val="dk1"/>
                </a:solidFill>
                <a:latin typeface="Calibri"/>
                <a:ea typeface="Calibri"/>
                <a:cs typeface="Calibri"/>
                <a:sym typeface="Calibri"/>
              </a:defRPr>
            </a:lvl8pPr>
            <a:lvl9pPr marL="4114800" marR="0" lvl="8" indent="-777240" algn="l" rtl="0">
              <a:lnSpc>
                <a:spcPct val="90000"/>
              </a:lnSpc>
              <a:spcBef>
                <a:spcPts val="2400"/>
              </a:spcBef>
              <a:spcAft>
                <a:spcPts val="0"/>
              </a:spcAft>
              <a:buClr>
                <a:schemeClr val="dk1"/>
              </a:buClr>
              <a:buSzPts val="8640"/>
              <a:buFont typeface="Arial"/>
              <a:buChar char="•"/>
              <a:defRPr sz="8640" b="0" i="0" u="none" strike="noStrike" cap="none">
                <a:solidFill>
                  <a:schemeClr val="dk1"/>
                </a:solidFill>
                <a:latin typeface="Calibri"/>
                <a:ea typeface="Calibri"/>
                <a:cs typeface="Calibri"/>
                <a:sym typeface="Calibri"/>
              </a:defRPr>
            </a:lvl9pPr>
          </a:lstStyle>
          <a:p>
            <a:endParaRPr/>
          </a:p>
        </p:txBody>
      </p:sp>
      <p:sp>
        <p:nvSpPr>
          <p:cNvPr id="8" name="Google Shape;8;p1"/>
          <p:cNvSpPr txBox="1">
            <a:spLocks noGrp="1"/>
          </p:cNvSpPr>
          <p:nvPr>
            <p:ph type="dt" idx="10"/>
          </p:nvPr>
        </p:nvSpPr>
        <p:spPr>
          <a:xfrm>
            <a:off x="3017520" y="30510488"/>
            <a:ext cx="9875520" cy="1752600"/>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5760" b="0" i="0" u="none" strike="noStrike" cap="none">
                <a:solidFill>
                  <a:srgbClr val="888888"/>
                </a:solidFill>
                <a:latin typeface="Arial"/>
                <a:ea typeface="Arial"/>
                <a:cs typeface="Arial"/>
                <a:sym typeface="Arial"/>
              </a:defRPr>
            </a:lvl1pPr>
            <a:lvl2pPr marR="0" lvl="1" algn="l" rtl="0">
              <a:spcBef>
                <a:spcPts val="0"/>
              </a:spcBef>
              <a:spcAft>
                <a:spcPts val="0"/>
              </a:spcAft>
              <a:buSzPts val="1400"/>
              <a:buNone/>
              <a:defRPr sz="8657"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8657"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8657"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8657"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8657"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8657"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8657"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8657" b="0" i="0" u="none" strike="noStrike" cap="none">
                <a:solidFill>
                  <a:schemeClr val="dk1"/>
                </a:solidFill>
                <a:latin typeface="Arial"/>
                <a:ea typeface="Arial"/>
                <a:cs typeface="Arial"/>
                <a:sym typeface="Arial"/>
              </a:defRPr>
            </a:lvl9pPr>
          </a:lstStyle>
          <a:p>
            <a:endParaRPr/>
          </a:p>
        </p:txBody>
      </p:sp>
      <p:sp>
        <p:nvSpPr>
          <p:cNvPr id="9" name="Google Shape;9;p1"/>
          <p:cNvSpPr txBox="1">
            <a:spLocks noGrp="1"/>
          </p:cNvSpPr>
          <p:nvPr>
            <p:ph type="ftr" idx="11"/>
          </p:nvPr>
        </p:nvSpPr>
        <p:spPr>
          <a:xfrm>
            <a:off x="14538959" y="30510488"/>
            <a:ext cx="14813280" cy="1752600"/>
          </a:xfrm>
          <a:prstGeom prst="rect">
            <a:avLst/>
          </a:prstGeom>
          <a:noFill/>
          <a:ln>
            <a:noFill/>
          </a:ln>
        </p:spPr>
        <p:txBody>
          <a:bodyPr spcFirstLastPara="1" wrap="square" lIns="91425" tIns="45700" rIns="91425" bIns="45700" anchor="ctr" anchorCtr="0"/>
          <a:lstStyle>
            <a:lvl1pPr marR="0" lvl="0" algn="ctr" rtl="0">
              <a:spcBef>
                <a:spcPts val="0"/>
              </a:spcBef>
              <a:spcAft>
                <a:spcPts val="0"/>
              </a:spcAft>
              <a:buSzPts val="1400"/>
              <a:buNone/>
              <a:defRPr sz="5760" b="0" i="0" u="none" strike="noStrike" cap="none">
                <a:solidFill>
                  <a:srgbClr val="888888"/>
                </a:solidFill>
                <a:latin typeface="Arial"/>
                <a:ea typeface="Arial"/>
                <a:cs typeface="Arial"/>
                <a:sym typeface="Arial"/>
              </a:defRPr>
            </a:lvl1pPr>
            <a:lvl2pPr marR="0" lvl="1" algn="l" rtl="0">
              <a:spcBef>
                <a:spcPts val="0"/>
              </a:spcBef>
              <a:spcAft>
                <a:spcPts val="0"/>
              </a:spcAft>
              <a:buSzPts val="1400"/>
              <a:buNone/>
              <a:defRPr sz="8657"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8657"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8657"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8657"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8657"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8657"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8657"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8657" b="0" i="0" u="none" strike="noStrike" cap="none">
                <a:solidFill>
                  <a:schemeClr val="dk1"/>
                </a:solidFill>
                <a:latin typeface="Arial"/>
                <a:ea typeface="Arial"/>
                <a:cs typeface="Arial"/>
                <a:sym typeface="Arial"/>
              </a:defRPr>
            </a:lvl9pPr>
          </a:lstStyle>
          <a:p>
            <a:endParaRPr/>
          </a:p>
        </p:txBody>
      </p:sp>
      <p:sp>
        <p:nvSpPr>
          <p:cNvPr id="10" name="Google Shape;10;p1"/>
          <p:cNvSpPr txBox="1">
            <a:spLocks noGrp="1"/>
          </p:cNvSpPr>
          <p:nvPr>
            <p:ph type="sldNum" idx="12"/>
          </p:nvPr>
        </p:nvSpPr>
        <p:spPr>
          <a:xfrm>
            <a:off x="30998159" y="30510488"/>
            <a:ext cx="9875520" cy="17526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spcAft>
                <a:spcPts val="0"/>
              </a:spcAft>
              <a:buNone/>
              <a:defRPr sz="5760" b="0" i="0" u="none" strike="noStrike" cap="none">
                <a:solidFill>
                  <a:srgbClr val="888888"/>
                </a:solidFill>
                <a:latin typeface="Arial"/>
                <a:ea typeface="Arial"/>
                <a:cs typeface="Arial"/>
                <a:sym typeface="Arial"/>
              </a:defRPr>
            </a:lvl1pPr>
            <a:lvl2pPr marL="0" marR="0" lvl="1" indent="0" algn="r" rtl="0">
              <a:spcBef>
                <a:spcPts val="0"/>
              </a:spcBef>
              <a:spcAft>
                <a:spcPts val="0"/>
              </a:spcAft>
              <a:buNone/>
              <a:defRPr sz="5760" b="0" i="0" u="none" strike="noStrike" cap="none">
                <a:solidFill>
                  <a:srgbClr val="888888"/>
                </a:solidFill>
                <a:latin typeface="Arial"/>
                <a:ea typeface="Arial"/>
                <a:cs typeface="Arial"/>
                <a:sym typeface="Arial"/>
              </a:defRPr>
            </a:lvl2pPr>
            <a:lvl3pPr marL="0" marR="0" lvl="2" indent="0" algn="r" rtl="0">
              <a:spcBef>
                <a:spcPts val="0"/>
              </a:spcBef>
              <a:spcAft>
                <a:spcPts val="0"/>
              </a:spcAft>
              <a:buNone/>
              <a:defRPr sz="5760" b="0" i="0" u="none" strike="noStrike" cap="none">
                <a:solidFill>
                  <a:srgbClr val="888888"/>
                </a:solidFill>
                <a:latin typeface="Arial"/>
                <a:ea typeface="Arial"/>
                <a:cs typeface="Arial"/>
                <a:sym typeface="Arial"/>
              </a:defRPr>
            </a:lvl3pPr>
            <a:lvl4pPr marL="0" marR="0" lvl="3" indent="0" algn="r" rtl="0">
              <a:spcBef>
                <a:spcPts val="0"/>
              </a:spcBef>
              <a:spcAft>
                <a:spcPts val="0"/>
              </a:spcAft>
              <a:buNone/>
              <a:defRPr sz="5760" b="0" i="0" u="none" strike="noStrike" cap="none">
                <a:solidFill>
                  <a:srgbClr val="888888"/>
                </a:solidFill>
                <a:latin typeface="Arial"/>
                <a:ea typeface="Arial"/>
                <a:cs typeface="Arial"/>
                <a:sym typeface="Arial"/>
              </a:defRPr>
            </a:lvl4pPr>
            <a:lvl5pPr marL="0" marR="0" lvl="4" indent="0" algn="r" rtl="0">
              <a:spcBef>
                <a:spcPts val="0"/>
              </a:spcBef>
              <a:spcAft>
                <a:spcPts val="0"/>
              </a:spcAft>
              <a:buNone/>
              <a:defRPr sz="5760" b="0" i="0" u="none" strike="noStrike" cap="none">
                <a:solidFill>
                  <a:srgbClr val="888888"/>
                </a:solidFill>
                <a:latin typeface="Arial"/>
                <a:ea typeface="Arial"/>
                <a:cs typeface="Arial"/>
                <a:sym typeface="Arial"/>
              </a:defRPr>
            </a:lvl5pPr>
            <a:lvl6pPr marL="0" marR="0" lvl="5" indent="0" algn="r" rtl="0">
              <a:spcBef>
                <a:spcPts val="0"/>
              </a:spcBef>
              <a:spcAft>
                <a:spcPts val="0"/>
              </a:spcAft>
              <a:buNone/>
              <a:defRPr sz="5760" b="0" i="0" u="none" strike="noStrike" cap="none">
                <a:solidFill>
                  <a:srgbClr val="888888"/>
                </a:solidFill>
                <a:latin typeface="Arial"/>
                <a:ea typeface="Arial"/>
                <a:cs typeface="Arial"/>
                <a:sym typeface="Arial"/>
              </a:defRPr>
            </a:lvl6pPr>
            <a:lvl7pPr marL="0" marR="0" lvl="6" indent="0" algn="r" rtl="0">
              <a:spcBef>
                <a:spcPts val="0"/>
              </a:spcBef>
              <a:spcAft>
                <a:spcPts val="0"/>
              </a:spcAft>
              <a:buNone/>
              <a:defRPr sz="5760" b="0" i="0" u="none" strike="noStrike" cap="none">
                <a:solidFill>
                  <a:srgbClr val="888888"/>
                </a:solidFill>
                <a:latin typeface="Arial"/>
                <a:ea typeface="Arial"/>
                <a:cs typeface="Arial"/>
                <a:sym typeface="Arial"/>
              </a:defRPr>
            </a:lvl7pPr>
            <a:lvl8pPr marL="0" marR="0" lvl="7" indent="0" algn="r" rtl="0">
              <a:spcBef>
                <a:spcPts val="0"/>
              </a:spcBef>
              <a:spcAft>
                <a:spcPts val="0"/>
              </a:spcAft>
              <a:buNone/>
              <a:defRPr sz="5760" b="0" i="0" u="none" strike="noStrike" cap="none">
                <a:solidFill>
                  <a:srgbClr val="888888"/>
                </a:solidFill>
                <a:latin typeface="Arial"/>
                <a:ea typeface="Arial"/>
                <a:cs typeface="Arial"/>
                <a:sym typeface="Arial"/>
              </a:defRPr>
            </a:lvl8pPr>
            <a:lvl9pPr marL="0" marR="0" lvl="8" indent="0" algn="r" rtl="0">
              <a:spcBef>
                <a:spcPts val="0"/>
              </a:spcBef>
              <a:spcAft>
                <a:spcPts val="0"/>
              </a:spcAft>
              <a:buNone/>
              <a:defRPr sz="576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
        <p:nvSpPr>
          <p:cNvPr id="11" name="Google Shape;11;p1"/>
          <p:cNvSpPr/>
          <p:nvPr/>
        </p:nvSpPr>
        <p:spPr>
          <a:xfrm>
            <a:off x="0" y="0"/>
            <a:ext cx="43877592" cy="32907515"/>
          </a:xfrm>
          <a:prstGeom prst="rect">
            <a:avLst/>
          </a:prstGeom>
          <a:solidFill>
            <a:srgbClr val="223F8E"/>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7419">
              <a:solidFill>
                <a:schemeClr val="dk1"/>
              </a:solidFill>
              <a:latin typeface="Arial"/>
              <a:ea typeface="Arial"/>
              <a:cs typeface="Arial"/>
              <a:sym typeface="Arial"/>
            </a:endParaRPr>
          </a:p>
        </p:txBody>
      </p:sp>
      <p:sp>
        <p:nvSpPr>
          <p:cNvPr id="12" name="Google Shape;12;p1"/>
          <p:cNvSpPr/>
          <p:nvPr/>
        </p:nvSpPr>
        <p:spPr>
          <a:xfrm>
            <a:off x="488497" y="699407"/>
            <a:ext cx="42889715" cy="4637314"/>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7419">
              <a:solidFill>
                <a:schemeClr val="dk1"/>
              </a:solidFill>
              <a:latin typeface="Arial"/>
              <a:ea typeface="Arial"/>
              <a:cs typeface="Arial"/>
              <a:sym typeface="Arial"/>
            </a:endParaRPr>
          </a:p>
        </p:txBody>
      </p:sp>
      <p:sp>
        <p:nvSpPr>
          <p:cNvPr id="13" name="Google Shape;13;p1"/>
          <p:cNvSpPr/>
          <p:nvPr/>
        </p:nvSpPr>
        <p:spPr>
          <a:xfrm>
            <a:off x="14899822" y="5747657"/>
            <a:ext cx="14041211" cy="26452286"/>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7419">
              <a:solidFill>
                <a:schemeClr val="dk1"/>
              </a:solidFill>
              <a:latin typeface="Arial"/>
              <a:ea typeface="Arial"/>
              <a:cs typeface="Arial"/>
              <a:sym typeface="Arial"/>
            </a:endParaRPr>
          </a:p>
        </p:txBody>
      </p:sp>
      <p:sp>
        <p:nvSpPr>
          <p:cNvPr id="14" name="Google Shape;14;p1"/>
          <p:cNvSpPr/>
          <p:nvPr/>
        </p:nvSpPr>
        <p:spPr>
          <a:xfrm>
            <a:off x="29311147" y="5747657"/>
            <a:ext cx="14041211" cy="26452286"/>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7419">
              <a:solidFill>
                <a:schemeClr val="dk1"/>
              </a:solidFill>
              <a:latin typeface="Arial"/>
              <a:ea typeface="Arial"/>
              <a:cs typeface="Arial"/>
              <a:sym typeface="Arial"/>
            </a:endParaRPr>
          </a:p>
        </p:txBody>
      </p:sp>
      <p:sp>
        <p:nvSpPr>
          <p:cNvPr id="15" name="Google Shape;15;p1"/>
          <p:cNvSpPr/>
          <p:nvPr/>
        </p:nvSpPr>
        <p:spPr>
          <a:xfrm>
            <a:off x="488497" y="5747657"/>
            <a:ext cx="14041211" cy="26452286"/>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7419">
              <a:solidFill>
                <a:schemeClr val="dk1"/>
              </a:solidFill>
              <a:latin typeface="Arial"/>
              <a:ea typeface="Arial"/>
              <a:cs typeface="Arial"/>
              <a:sym typeface="Arial"/>
            </a:endParaRPr>
          </a:p>
        </p:txBody>
      </p:sp>
      <p:sp>
        <p:nvSpPr>
          <p:cNvPr id="16" name="Google Shape;16;p1"/>
          <p:cNvSpPr/>
          <p:nvPr/>
        </p:nvSpPr>
        <p:spPr>
          <a:xfrm>
            <a:off x="1763486" y="25694369"/>
            <a:ext cx="8229600" cy="1959429"/>
          </a:xfrm>
          <a:prstGeom prst="rect">
            <a:avLst/>
          </a:prstGeom>
          <a:noFill/>
          <a:ln>
            <a:noFill/>
          </a:ln>
        </p:spPr>
        <p:txBody>
          <a:bodyPr spcFirstLastPara="1" wrap="square" lIns="362750" tIns="181375" rIns="362750" bIns="181375" anchor="t" anchorCtr="0">
            <a:noAutofit/>
          </a:bodyPr>
          <a:lstStyle/>
          <a:p>
            <a:pPr marL="0" marR="0" lvl="0" indent="0" algn="l" rtl="0">
              <a:spcBef>
                <a:spcPts val="0"/>
              </a:spcBef>
              <a:spcAft>
                <a:spcPts val="0"/>
              </a:spcAft>
              <a:buNone/>
            </a:pPr>
            <a:endParaRPr sz="5571" b="0" u="none">
              <a:solidFill>
                <a:schemeClr val="dk1"/>
              </a:solidFill>
              <a:latin typeface="Arial"/>
              <a:ea typeface="Arial"/>
              <a:cs typeface="Arial"/>
              <a:sym typeface="Arial"/>
            </a:endParaRPr>
          </a:p>
        </p:txBody>
      </p:sp>
      <p:pic>
        <p:nvPicPr>
          <p:cNvPr id="17" name="Google Shape;17;p1" descr="UNH_Logo-complete_RGB_tm"/>
          <p:cNvPicPr preferRelativeResize="0"/>
          <p:nvPr/>
        </p:nvPicPr>
        <p:blipFill rotWithShape="1">
          <a:blip r:embed="rId13">
            <a:alphaModFix/>
          </a:blip>
          <a:srcRect r="78073"/>
          <a:stretch/>
        </p:blipFill>
        <p:spPr>
          <a:xfrm>
            <a:off x="1023258" y="980395"/>
            <a:ext cx="3424052" cy="4075339"/>
          </a:xfrm>
          <a:prstGeom prst="rect">
            <a:avLst/>
          </a:prstGeom>
          <a:noFill/>
          <a:ln>
            <a:noFill/>
          </a:ln>
        </p:spPr>
      </p:pic>
      <p:pic>
        <p:nvPicPr>
          <p:cNvPr id="18" name="Google Shape;18;p1"/>
          <p:cNvPicPr preferRelativeResize="0"/>
          <p:nvPr/>
        </p:nvPicPr>
        <p:blipFill rotWithShape="1">
          <a:blip r:embed="rId14">
            <a:alphaModFix/>
          </a:blip>
          <a:srcRect/>
          <a:stretch/>
        </p:blipFill>
        <p:spPr>
          <a:xfrm>
            <a:off x="38861434" y="899712"/>
            <a:ext cx="4125915" cy="4242816"/>
          </a:xfrm>
          <a:prstGeom prst="rect">
            <a:avLst/>
          </a:prstGeom>
          <a:noFill/>
          <a:ln>
            <a:noFill/>
          </a:ln>
        </p:spPr>
      </p:pic>
      <p:sp>
        <p:nvSpPr>
          <p:cNvPr id="19" name="Google Shape;19;p1"/>
          <p:cNvSpPr/>
          <p:nvPr/>
        </p:nvSpPr>
        <p:spPr>
          <a:xfrm>
            <a:off x="3458817" y="4691271"/>
            <a:ext cx="988493" cy="443977"/>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8657">
              <a:solidFill>
                <a:schemeClr val="lt1"/>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jpeg"/><Relationship Id="rId7" Type="http://schemas.openxmlformats.org/officeDocument/2006/relationships/image" Target="../media/image6.png"/><Relationship Id="rId12"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https://www.clf.org/wp-content/uploads/2020/05/2020-5-8-GBNCP-Study-Summary.pdf" TargetMode="External"/><Relationship Id="rId11" Type="http://schemas.openxmlformats.org/officeDocument/2006/relationships/image" Target="../media/image10.jpeg"/><Relationship Id="rId5" Type="http://schemas.openxmlformats.org/officeDocument/2006/relationships/image" Target="../media/image5.png"/><Relationship Id="rId10" Type="http://schemas.openxmlformats.org/officeDocument/2006/relationships/image" Target="../media/image9.png"/><Relationship Id="rId4" Type="http://schemas.openxmlformats.org/officeDocument/2006/relationships/image" Target="../media/image4.png"/><Relationship Id="rId9"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4" name="Google Shape;94;p13"/>
          <p:cNvSpPr txBox="1"/>
          <p:nvPr/>
        </p:nvSpPr>
        <p:spPr>
          <a:xfrm>
            <a:off x="4932719" y="1286734"/>
            <a:ext cx="34243606" cy="1424557"/>
          </a:xfrm>
          <a:prstGeom prst="rect">
            <a:avLst/>
          </a:prstGeom>
          <a:noFill/>
          <a:ln>
            <a:noFill/>
          </a:ln>
        </p:spPr>
        <p:txBody>
          <a:bodyPr spcFirstLastPara="1" wrap="square" lIns="91425" tIns="45700" rIns="91425" bIns="45700" anchor="t" anchorCtr="0">
            <a:noAutofit/>
          </a:bodyPr>
          <a:lstStyle/>
          <a:p>
            <a:r>
              <a:rPr lang="en-US" sz="6800" b="1" dirty="0">
                <a:solidFill>
                  <a:schemeClr val="dk1"/>
                </a:solidFill>
              </a:rPr>
              <a:t>Tracking and Accounting of Stormwater Best Management Practices in Dover, NH</a:t>
            </a:r>
          </a:p>
        </p:txBody>
      </p:sp>
      <p:sp>
        <p:nvSpPr>
          <p:cNvPr id="96" name="Google Shape;96;p13"/>
          <p:cNvSpPr txBox="1"/>
          <p:nvPr/>
        </p:nvSpPr>
        <p:spPr>
          <a:xfrm flipH="1">
            <a:off x="4932719" y="2828540"/>
            <a:ext cx="22836634" cy="2066113"/>
          </a:xfrm>
          <a:prstGeom prst="rect">
            <a:avLst/>
          </a:prstGeom>
          <a:noFill/>
          <a:ln>
            <a:noFill/>
          </a:ln>
        </p:spPr>
        <p:txBody>
          <a:bodyPr spcFirstLastPara="1" wrap="square" lIns="91425" tIns="45700" rIns="91425" bIns="45700" anchor="t" anchorCtr="0">
            <a:noAutofit/>
          </a:bodyPr>
          <a:lstStyle/>
          <a:p>
            <a:pPr marL="0" marR="0" lvl="1" indent="0" algn="l" rtl="0">
              <a:spcBef>
                <a:spcPts val="0"/>
              </a:spcBef>
              <a:spcAft>
                <a:spcPts val="0"/>
              </a:spcAft>
              <a:buNone/>
            </a:pPr>
            <a:r>
              <a:rPr lang="en-US" sz="6000" dirty="0">
                <a:solidFill>
                  <a:schemeClr val="dk1"/>
                </a:solidFill>
                <a:latin typeface="Arial"/>
                <a:ea typeface="Arial"/>
                <a:cs typeface="Arial"/>
                <a:sym typeface="Arial"/>
              </a:rPr>
              <a:t>Nicole King, Kiara Boren, </a:t>
            </a:r>
            <a:r>
              <a:rPr lang="en-US" sz="6000" dirty="0">
                <a:solidFill>
                  <a:schemeClr val="dk1"/>
                </a:solidFill>
              </a:rPr>
              <a:t>James Carney, Mitchell Heidler</a:t>
            </a:r>
            <a:endParaRPr lang="en-US" dirty="0">
              <a:solidFill>
                <a:schemeClr val="dk1"/>
              </a:solidFill>
            </a:endParaRPr>
          </a:p>
          <a:p>
            <a:pPr lvl="1"/>
            <a:endParaRPr lang="en-US" sz="1100" dirty="0">
              <a:solidFill>
                <a:schemeClr val="dk1"/>
              </a:solidFill>
            </a:endParaRPr>
          </a:p>
          <a:p>
            <a:pPr lvl="1"/>
            <a:r>
              <a:rPr lang="en-US" sz="4800" dirty="0">
                <a:solidFill>
                  <a:schemeClr val="dk1"/>
                </a:solidFill>
              </a:rPr>
              <a:t>Project Advisor: Dr</a:t>
            </a:r>
            <a:r>
              <a:rPr lang="en-US" sz="4800" dirty="0">
                <a:solidFill>
                  <a:schemeClr val="dk1"/>
                </a:solidFill>
                <a:latin typeface="Arial"/>
                <a:ea typeface="Arial"/>
                <a:cs typeface="Arial"/>
                <a:sym typeface="Arial"/>
              </a:rPr>
              <a:t>. James </a:t>
            </a:r>
            <a:r>
              <a:rPr lang="en-US" sz="4800" dirty="0">
                <a:solidFill>
                  <a:schemeClr val="dk1"/>
                </a:solidFill>
              </a:rPr>
              <a:t>Houle    Project Sponsor: Gretchen</a:t>
            </a:r>
            <a:r>
              <a:rPr lang="en-US" sz="4800" dirty="0">
                <a:solidFill>
                  <a:schemeClr val="dk1"/>
                </a:solidFill>
                <a:latin typeface="Arial"/>
                <a:ea typeface="Arial"/>
                <a:cs typeface="Arial"/>
                <a:sym typeface="Arial"/>
              </a:rPr>
              <a:t> Young,</a:t>
            </a:r>
            <a:r>
              <a:rPr lang="en-US" sz="4800" dirty="0">
                <a:solidFill>
                  <a:schemeClr val="dk1"/>
                </a:solidFill>
              </a:rPr>
              <a:t> PE</a:t>
            </a:r>
            <a:endParaRPr lang="en-US" dirty="0">
              <a:solidFill>
                <a:schemeClr val="dk1"/>
              </a:solidFill>
            </a:endParaRPr>
          </a:p>
        </p:txBody>
      </p:sp>
      <p:sp>
        <p:nvSpPr>
          <p:cNvPr id="97" name="Google Shape;97;p13"/>
          <p:cNvSpPr txBox="1"/>
          <p:nvPr/>
        </p:nvSpPr>
        <p:spPr>
          <a:xfrm>
            <a:off x="1022856" y="5813702"/>
            <a:ext cx="13016700" cy="142470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3600" b="1" u="sng">
                <a:solidFill>
                  <a:schemeClr val="dk1"/>
                </a:solidFill>
                <a:latin typeface="Arial"/>
                <a:ea typeface="Arial"/>
                <a:cs typeface="Arial"/>
                <a:sym typeface="Arial"/>
              </a:rPr>
              <a:t>Introduction</a:t>
            </a:r>
            <a:endParaRPr sz="3600" b="1" u="sng"/>
          </a:p>
        </p:txBody>
      </p:sp>
      <p:sp>
        <p:nvSpPr>
          <p:cNvPr id="98" name="Google Shape;98;p13"/>
          <p:cNvSpPr txBox="1"/>
          <p:nvPr/>
        </p:nvSpPr>
        <p:spPr>
          <a:xfrm>
            <a:off x="5029202" y="19823142"/>
            <a:ext cx="4951800" cy="76710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3600" b="1" u="sng">
                <a:solidFill>
                  <a:schemeClr val="dk1"/>
                </a:solidFill>
              </a:rPr>
              <a:t>Methods</a:t>
            </a:r>
            <a:endParaRPr sz="3600" b="1" u="sng"/>
          </a:p>
        </p:txBody>
      </p:sp>
      <p:sp>
        <p:nvSpPr>
          <p:cNvPr id="99" name="Google Shape;99;p13"/>
          <p:cNvSpPr txBox="1"/>
          <p:nvPr/>
        </p:nvSpPr>
        <p:spPr>
          <a:xfrm>
            <a:off x="14771313" y="5813702"/>
            <a:ext cx="14055600" cy="76710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3600" b="1" u="sng">
                <a:solidFill>
                  <a:schemeClr val="dk1"/>
                </a:solidFill>
              </a:rPr>
              <a:t>Implementation</a:t>
            </a:r>
            <a:endParaRPr sz="3600" b="1" u="sng"/>
          </a:p>
        </p:txBody>
      </p:sp>
      <p:sp>
        <p:nvSpPr>
          <p:cNvPr id="100" name="Google Shape;100;p13"/>
          <p:cNvSpPr txBox="1"/>
          <p:nvPr/>
        </p:nvSpPr>
        <p:spPr>
          <a:xfrm>
            <a:off x="34230459" y="5813702"/>
            <a:ext cx="3884400" cy="66000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3600" b="1" u="sng">
                <a:latin typeface="Arial"/>
                <a:ea typeface="Arial"/>
                <a:cs typeface="Arial"/>
                <a:sym typeface="Arial"/>
              </a:rPr>
              <a:t>Results</a:t>
            </a:r>
            <a:endParaRPr sz="3600" b="1" u="sng"/>
          </a:p>
        </p:txBody>
      </p:sp>
      <p:sp>
        <p:nvSpPr>
          <p:cNvPr id="101" name="Google Shape;101;p13"/>
          <p:cNvSpPr txBox="1"/>
          <p:nvPr/>
        </p:nvSpPr>
        <p:spPr>
          <a:xfrm>
            <a:off x="15150216" y="26637091"/>
            <a:ext cx="13494051" cy="3314104"/>
          </a:xfrm>
          <a:prstGeom prst="rect">
            <a:avLst/>
          </a:prstGeom>
          <a:noFill/>
          <a:ln>
            <a:noFill/>
          </a:ln>
        </p:spPr>
        <p:txBody>
          <a:bodyPr spcFirstLastPara="1" wrap="square" lIns="91425" tIns="45700" rIns="91425" bIns="45700" anchor="t" anchorCtr="0">
            <a:noAutofit/>
          </a:bodyPr>
          <a:lstStyle/>
          <a:p>
            <a:pPr marL="285750" indent="-285750">
              <a:spcBef>
                <a:spcPts val="600"/>
              </a:spcBef>
              <a:spcAft>
                <a:spcPts val="600"/>
              </a:spcAft>
              <a:buFont typeface="Arial,Sans-Serif"/>
              <a:buChar char="•"/>
            </a:pPr>
            <a:r>
              <a:rPr lang="en-US" sz="2400" dirty="0">
                <a:cs typeface="Times New Roman"/>
              </a:rPr>
              <a:t>This database was produced by the UNH Stormwater Center and is used for municipal accountability to reduce pollutants from non-point sources.</a:t>
            </a:r>
          </a:p>
          <a:p>
            <a:pPr marL="285750" indent="-285750">
              <a:spcBef>
                <a:spcPts val="600"/>
              </a:spcBef>
              <a:spcAft>
                <a:spcPts val="600"/>
              </a:spcAft>
              <a:buFont typeface="Arial,Sans-Serif"/>
              <a:buChar char="•"/>
            </a:pPr>
            <a:r>
              <a:rPr lang="en-US" sz="2400" dirty="0">
                <a:cs typeface="Times New Roman"/>
              </a:rPr>
              <a:t>Each site's information was uploaded and saved into the database to be accounted for Dover's asset management.</a:t>
            </a:r>
          </a:p>
          <a:p>
            <a:pPr marL="285750" indent="-285750">
              <a:spcBef>
                <a:spcPts val="600"/>
              </a:spcBef>
              <a:spcAft>
                <a:spcPts val="600"/>
              </a:spcAft>
              <a:buFont typeface="Arial,Sans-Serif"/>
              <a:buChar char="•"/>
            </a:pPr>
            <a:r>
              <a:rPr lang="en-US" sz="2400" dirty="0">
                <a:cs typeface="Times New Roman"/>
              </a:rPr>
              <a:t>Site indicators, such as Parcel ID and BMP type, were included into the input for proper identification of the site.</a:t>
            </a:r>
          </a:p>
        </p:txBody>
      </p:sp>
      <p:sp>
        <p:nvSpPr>
          <p:cNvPr id="102" name="Google Shape;102;p13"/>
          <p:cNvSpPr txBox="1"/>
          <p:nvPr/>
        </p:nvSpPr>
        <p:spPr>
          <a:xfrm>
            <a:off x="33335100" y="24255099"/>
            <a:ext cx="5675100" cy="142470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3600" b="1" u="sng" dirty="0">
                <a:solidFill>
                  <a:schemeClr val="dk1"/>
                </a:solidFill>
              </a:rPr>
              <a:t>Conclusion</a:t>
            </a:r>
            <a:endParaRPr sz="3600" b="1" u="sng" dirty="0"/>
          </a:p>
        </p:txBody>
      </p:sp>
      <p:sp>
        <p:nvSpPr>
          <p:cNvPr id="103" name="Google Shape;103;p13"/>
          <p:cNvSpPr txBox="1"/>
          <p:nvPr/>
        </p:nvSpPr>
        <p:spPr>
          <a:xfrm>
            <a:off x="31155459" y="29681394"/>
            <a:ext cx="10034400" cy="142470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3600" b="1" u="sng">
                <a:solidFill>
                  <a:schemeClr val="dk1"/>
                </a:solidFill>
                <a:latin typeface="Arial"/>
                <a:ea typeface="Arial"/>
                <a:cs typeface="Arial"/>
                <a:sym typeface="Arial"/>
              </a:rPr>
              <a:t>Acknowledgements</a:t>
            </a:r>
            <a:endParaRPr sz="3600" b="1" u="sng"/>
          </a:p>
        </p:txBody>
      </p:sp>
      <p:sp>
        <p:nvSpPr>
          <p:cNvPr id="105" name="Google Shape;105;p13"/>
          <p:cNvSpPr txBox="1"/>
          <p:nvPr/>
        </p:nvSpPr>
        <p:spPr>
          <a:xfrm>
            <a:off x="812195" y="6434895"/>
            <a:ext cx="13441894" cy="3666238"/>
          </a:xfrm>
          <a:prstGeom prst="rect">
            <a:avLst/>
          </a:prstGeom>
          <a:noFill/>
          <a:ln>
            <a:noFill/>
          </a:ln>
        </p:spPr>
        <p:txBody>
          <a:bodyPr spcFirstLastPara="1" wrap="square" lIns="91425" tIns="91425" rIns="91425" bIns="91425" anchor="t" anchorCtr="0">
            <a:noAutofit/>
          </a:bodyPr>
          <a:lstStyle/>
          <a:p>
            <a:pPr>
              <a:lnSpc>
                <a:spcPct val="114999"/>
              </a:lnSpc>
              <a:spcBef>
                <a:spcPts val="200"/>
              </a:spcBef>
              <a:spcAft>
                <a:spcPts val="200"/>
              </a:spcAft>
            </a:pPr>
            <a:r>
              <a:rPr lang="en-US" sz="2400" b="0" i="0" u="none" strike="noStrike" dirty="0">
                <a:effectLst/>
                <a:latin typeface="+mn-lt"/>
              </a:rPr>
              <a:t>The city of Dover, New Hampshire has over 100 Best Management Practices</a:t>
            </a:r>
            <a:r>
              <a:rPr lang="en-US" sz="2400" dirty="0">
                <a:latin typeface="+mn-lt"/>
              </a:rPr>
              <a:t> </a:t>
            </a:r>
            <a:r>
              <a:rPr lang="en-US" sz="2400" b="0" i="0" u="none" strike="noStrike" dirty="0">
                <a:effectLst/>
                <a:latin typeface="+mn-lt"/>
              </a:rPr>
              <a:t>(BMPs) installed to reduce non-point source stormwater pollution directed</a:t>
            </a:r>
            <a:r>
              <a:rPr lang="en-US" sz="2400" dirty="0">
                <a:latin typeface="+mn-lt"/>
              </a:rPr>
              <a:t> </a:t>
            </a:r>
            <a:r>
              <a:rPr lang="en-US" sz="2400" b="0" i="0" u="none" strike="noStrike" dirty="0">
                <a:effectLst/>
                <a:latin typeface="+mn-lt"/>
              </a:rPr>
              <a:t>towards the Great Bay Estuary. </a:t>
            </a:r>
            <a:r>
              <a:rPr lang="en-US" sz="2400" dirty="0">
                <a:latin typeface="+mn-lt"/>
              </a:rPr>
              <a:t>Enforced by </a:t>
            </a:r>
            <a:r>
              <a:rPr lang="en-US" sz="2400" b="0" i="0" u="none" strike="noStrike" dirty="0">
                <a:effectLst/>
                <a:latin typeface="+mn-lt"/>
              </a:rPr>
              <a:t>the </a:t>
            </a:r>
            <a:r>
              <a:rPr lang="en-US" sz="2400" dirty="0">
                <a:latin typeface="+mn-lt"/>
              </a:rPr>
              <a:t>EPA, </a:t>
            </a:r>
            <a:r>
              <a:rPr lang="en-US" sz="2400" b="0" i="0" u="none" strike="noStrike" dirty="0">
                <a:effectLst/>
                <a:latin typeface="+mn-lt"/>
              </a:rPr>
              <a:t>cities discharging into the Great Bay were to</a:t>
            </a:r>
            <a:r>
              <a:rPr lang="en-US" sz="2400" dirty="0">
                <a:latin typeface="+mn-lt"/>
              </a:rPr>
              <a:t> </a:t>
            </a:r>
            <a:r>
              <a:rPr lang="en-US" sz="2400" b="0" i="0" u="none" strike="noStrike" dirty="0">
                <a:effectLst/>
                <a:latin typeface="+mn-lt"/>
              </a:rPr>
              <a:t>develop a Storm Water Management Program (SWMP) to include pollution</a:t>
            </a:r>
            <a:r>
              <a:rPr lang="en-US" sz="2400" dirty="0">
                <a:latin typeface="+mn-lt"/>
              </a:rPr>
              <a:t> </a:t>
            </a:r>
            <a:r>
              <a:rPr lang="en-US" sz="2400" b="0" i="0" u="none" strike="noStrike" dirty="0">
                <a:effectLst/>
                <a:latin typeface="+mn-lt"/>
              </a:rPr>
              <a:t>prevention measures, treatment, and removal practices. </a:t>
            </a:r>
            <a:r>
              <a:rPr lang="en-US" sz="2400" dirty="0">
                <a:latin typeface="+mn-lt"/>
              </a:rPr>
              <a:t>Additionally, </a:t>
            </a:r>
            <a:r>
              <a:rPr lang="en-US" sz="2400" b="0" i="0" u="none" strike="noStrike" dirty="0">
                <a:effectLst/>
                <a:latin typeface="+mn-lt"/>
              </a:rPr>
              <a:t>the EPA</a:t>
            </a:r>
            <a:r>
              <a:rPr lang="en-US" sz="2400" dirty="0">
                <a:latin typeface="+mn-lt"/>
              </a:rPr>
              <a:t> issued </a:t>
            </a:r>
            <a:r>
              <a:rPr lang="en-US" sz="2400" b="0" i="0" u="none" strike="noStrike" dirty="0">
                <a:effectLst/>
                <a:latin typeface="+mn-lt"/>
              </a:rPr>
              <a:t>the city of Dover the Municipal</a:t>
            </a:r>
            <a:r>
              <a:rPr lang="en-US" sz="2400" dirty="0">
                <a:latin typeface="+mn-lt"/>
              </a:rPr>
              <a:t> </a:t>
            </a:r>
            <a:r>
              <a:rPr lang="en-US" sz="2400" b="0" i="0" u="none" strike="noStrike" dirty="0">
                <a:effectLst/>
                <a:latin typeface="+mn-lt"/>
              </a:rPr>
              <a:t>Separate Storm Sewer Systems (MS4) permit and Great Bay Total Nitrogen</a:t>
            </a:r>
            <a:r>
              <a:rPr lang="en-US" sz="2400" dirty="0">
                <a:latin typeface="+mn-lt"/>
              </a:rPr>
              <a:t> </a:t>
            </a:r>
            <a:r>
              <a:rPr lang="en-US" sz="2400" b="0" i="0" u="none" strike="noStrike" dirty="0">
                <a:effectLst/>
                <a:latin typeface="+mn-lt"/>
              </a:rPr>
              <a:t>General permit. A collection of site data to estimate</a:t>
            </a:r>
            <a:r>
              <a:rPr lang="en-US" sz="2400" dirty="0">
                <a:latin typeface="+mn-lt"/>
              </a:rPr>
              <a:t> </a:t>
            </a:r>
            <a:r>
              <a:rPr lang="en-US" sz="2400" b="0" i="0" u="none" strike="noStrike" dirty="0">
                <a:effectLst/>
                <a:latin typeface="+mn-lt"/>
              </a:rPr>
              <a:t>nitrogen and phosphorus reductions are monitored through UNH Stormwater</a:t>
            </a:r>
            <a:r>
              <a:rPr lang="en-US" sz="2400" dirty="0">
                <a:latin typeface="+mn-lt"/>
              </a:rPr>
              <a:t> </a:t>
            </a:r>
            <a:r>
              <a:rPr lang="en-US" sz="2400" b="0" i="0" u="none" strike="noStrike" dirty="0">
                <a:effectLst/>
                <a:latin typeface="+mn-lt"/>
              </a:rPr>
              <a:t>Center’s Pollutant Tracking Accounting Program (PTAP) Portal.</a:t>
            </a:r>
            <a:endParaRPr lang="en-US" dirty="0"/>
          </a:p>
        </p:txBody>
      </p:sp>
      <p:sp>
        <p:nvSpPr>
          <p:cNvPr id="106" name="Google Shape;106;p13"/>
          <p:cNvSpPr txBox="1"/>
          <p:nvPr/>
        </p:nvSpPr>
        <p:spPr>
          <a:xfrm>
            <a:off x="29828550" y="30322151"/>
            <a:ext cx="12688200" cy="1673509"/>
          </a:xfrm>
          <a:prstGeom prst="rect">
            <a:avLst/>
          </a:prstGeom>
          <a:noFill/>
          <a:ln>
            <a:noFill/>
          </a:ln>
        </p:spPr>
        <p:txBody>
          <a:bodyPr spcFirstLastPara="1" wrap="square" lIns="91425" tIns="91425" rIns="91425" bIns="91425" anchor="t" anchorCtr="0">
            <a:noAutofit/>
          </a:bodyPr>
          <a:lstStyle/>
          <a:p>
            <a:pPr>
              <a:spcBef>
                <a:spcPts val="200"/>
              </a:spcBef>
              <a:spcAft>
                <a:spcPts val="200"/>
              </a:spcAft>
            </a:pPr>
            <a:r>
              <a:rPr lang="en-US" sz="2400" dirty="0"/>
              <a:t>We thank Gretchen for her time and effort spent helping us preform our site visits and informing us about the sites. Special thanks to Dr. Houle for his overall guidance and assistance with analyzing our results, as well as providing access to PTAP and design work from the UNH Stormwater Center.</a:t>
            </a:r>
          </a:p>
        </p:txBody>
      </p:sp>
      <p:sp>
        <p:nvSpPr>
          <p:cNvPr id="114" name="Google Shape;114;p13"/>
          <p:cNvSpPr/>
          <p:nvPr/>
        </p:nvSpPr>
        <p:spPr>
          <a:xfrm>
            <a:off x="416106" y="19565432"/>
            <a:ext cx="14178443" cy="249449"/>
          </a:xfrm>
          <a:prstGeom prst="rect">
            <a:avLst/>
          </a:prstGeom>
          <a:solidFill>
            <a:srgbClr val="1C458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115;p13"/>
          <p:cNvSpPr txBox="1"/>
          <p:nvPr/>
        </p:nvSpPr>
        <p:spPr>
          <a:xfrm>
            <a:off x="29953575" y="6417643"/>
            <a:ext cx="12563176" cy="3659305"/>
          </a:xfrm>
          <a:prstGeom prst="rect">
            <a:avLst/>
          </a:prstGeom>
          <a:noFill/>
          <a:ln>
            <a:noFill/>
          </a:ln>
        </p:spPr>
        <p:txBody>
          <a:bodyPr spcFirstLastPara="1" wrap="square" lIns="91425" tIns="91425" rIns="91425" bIns="91425" anchor="t" anchorCtr="0">
            <a:noAutofit/>
          </a:bodyPr>
          <a:lstStyle/>
          <a:p>
            <a:pPr marL="419100" indent="-342900">
              <a:buSzPct val="160000"/>
              <a:buFont typeface="Arial" panose="020B0604020202020204" pitchFamily="34" charset="0"/>
              <a:buChar char="•"/>
            </a:pPr>
            <a:endParaRPr lang="en-US" sz="2400"/>
          </a:p>
        </p:txBody>
      </p:sp>
      <p:sp>
        <p:nvSpPr>
          <p:cNvPr id="131" name="Google Shape;131;p13"/>
          <p:cNvSpPr/>
          <p:nvPr/>
        </p:nvSpPr>
        <p:spPr>
          <a:xfrm>
            <a:off x="29214800" y="29220500"/>
            <a:ext cx="14404800" cy="266700"/>
          </a:xfrm>
          <a:prstGeom prst="rect">
            <a:avLst/>
          </a:prstGeom>
          <a:solidFill>
            <a:srgbClr val="1C458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133;p13"/>
          <p:cNvSpPr/>
          <p:nvPr/>
        </p:nvSpPr>
        <p:spPr>
          <a:xfrm>
            <a:off x="28970250" y="23975251"/>
            <a:ext cx="14404800" cy="266700"/>
          </a:xfrm>
          <a:prstGeom prst="rect">
            <a:avLst/>
          </a:prstGeom>
          <a:solidFill>
            <a:srgbClr val="1C458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105;p13">
            <a:extLst>
              <a:ext uri="{FF2B5EF4-FFF2-40B4-BE49-F238E27FC236}">
                <a16:creationId xmlns:a16="http://schemas.microsoft.com/office/drawing/2014/main" id="{2FDCDF5A-B843-46B9-9D23-35FA74A20736}"/>
              </a:ext>
            </a:extLst>
          </p:cNvPr>
          <p:cNvSpPr txBox="1"/>
          <p:nvPr/>
        </p:nvSpPr>
        <p:spPr>
          <a:xfrm>
            <a:off x="640614" y="20360545"/>
            <a:ext cx="13956601" cy="6041205"/>
          </a:xfrm>
          <a:prstGeom prst="rect">
            <a:avLst/>
          </a:prstGeom>
          <a:noFill/>
          <a:ln>
            <a:noFill/>
          </a:ln>
        </p:spPr>
        <p:txBody>
          <a:bodyPr spcFirstLastPara="1" wrap="square" lIns="91425" tIns="91425" rIns="91425" bIns="91425" anchor="t" anchorCtr="0">
            <a:noAutofit/>
          </a:bodyPr>
          <a:lstStyle/>
          <a:p>
            <a:pPr marL="342900" indent="-342900" fontAlgn="base">
              <a:spcBef>
                <a:spcPts val="200"/>
              </a:spcBef>
              <a:spcAft>
                <a:spcPts val="200"/>
              </a:spcAft>
              <a:buFont typeface="Arial" panose="020B0604020202020204" pitchFamily="34" charset="0"/>
              <a:buChar char="•"/>
            </a:pPr>
            <a:r>
              <a:rPr lang="en-US" sz="2400" dirty="0">
                <a:latin typeface="Arial" panose="020B0604020202020204" pitchFamily="34" charset="0"/>
                <a:cs typeface="Arial" panose="020B0604020202020204" pitchFamily="34" charset="0"/>
              </a:rPr>
              <a:t>To estimate pollutant, total nitrogen (TN) and total phosphorus (TP), reductions, site plans were utilized to examine existing conditions of the BMP; structural or vegetative system that reduce pollutants from stormwater through retention, filtration, and infiltration into the ground.</a:t>
            </a:r>
          </a:p>
          <a:p>
            <a:pPr marL="342900" indent="-342900">
              <a:spcBef>
                <a:spcPts val="200"/>
              </a:spcBef>
              <a:spcAft>
                <a:spcPts val="200"/>
              </a:spcAft>
              <a:buFont typeface="Arial" panose="020B0604020202020204" pitchFamily="34" charset="0"/>
              <a:buChar char="•"/>
            </a:pPr>
            <a:r>
              <a:rPr lang="en-US" sz="2400" dirty="0">
                <a:latin typeface="Arial" panose="020B0604020202020204" pitchFamily="34" charset="0"/>
                <a:cs typeface="Arial" panose="020B0604020202020204" pitchFamily="34" charset="0"/>
              </a:rPr>
              <a:t>A checklist was developed to observe visual indicators of the performance of the BMP that would impact the system’s efficiency. Metrics include but not limited to:</a:t>
            </a:r>
          </a:p>
          <a:p>
            <a:pPr lvl="8">
              <a:spcBef>
                <a:spcPts val="200"/>
              </a:spcBef>
              <a:spcAft>
                <a:spcPts val="200"/>
              </a:spcAft>
            </a:pPr>
            <a:r>
              <a:rPr lang="en-US" sz="2400" dirty="0">
                <a:latin typeface="Arial" panose="020B0604020202020204" pitchFamily="34" charset="0"/>
                <a:cs typeface="Arial" panose="020B0604020202020204" pitchFamily="34" charset="0"/>
              </a:rPr>
              <a:t>	- Note excess inorganic and organic debris that would impact inflow and outflow</a:t>
            </a:r>
          </a:p>
          <a:p>
            <a:pPr>
              <a:spcBef>
                <a:spcPts val="200"/>
              </a:spcBef>
              <a:spcAft>
                <a:spcPts val="200"/>
              </a:spcAft>
            </a:pPr>
            <a:r>
              <a:rPr lang="en-US" sz="2400" dirty="0">
                <a:latin typeface="Arial" panose="020B0604020202020204" pitchFamily="34" charset="0"/>
                <a:cs typeface="Arial" panose="020B0604020202020204" pitchFamily="34" charset="0"/>
              </a:rPr>
              <a:t>	- Determine if system was operating as designed</a:t>
            </a:r>
          </a:p>
          <a:p>
            <a:pPr>
              <a:spcBef>
                <a:spcPts val="200"/>
              </a:spcBef>
              <a:spcAft>
                <a:spcPts val="200"/>
              </a:spcAft>
            </a:pPr>
            <a:r>
              <a:rPr lang="en-US" sz="2400" dirty="0">
                <a:latin typeface="Arial" panose="020B0604020202020204" pitchFamily="34" charset="0"/>
                <a:cs typeface="Arial" panose="020B0604020202020204" pitchFamily="34" charset="0"/>
              </a:rPr>
              <a:t>	- Visible damage of the system due to erosion</a:t>
            </a:r>
          </a:p>
          <a:p>
            <a:pPr marL="342900" indent="-342900">
              <a:spcBef>
                <a:spcPts val="200"/>
              </a:spcBef>
              <a:spcAft>
                <a:spcPts val="200"/>
              </a:spcAft>
              <a:buFont typeface="Arial" panose="020B0604020202020204" pitchFamily="34" charset="0"/>
              <a:buChar char="•"/>
            </a:pPr>
            <a:r>
              <a:rPr lang="en-US" sz="2400" dirty="0">
                <a:latin typeface="Arial" panose="020B0604020202020204" pitchFamily="34" charset="0"/>
                <a:cs typeface="Arial" panose="020B0604020202020204" pitchFamily="34" charset="0"/>
              </a:rPr>
              <a:t>The following were calculated for each system:</a:t>
            </a:r>
          </a:p>
          <a:p>
            <a:pPr lvl="1">
              <a:spcBef>
                <a:spcPts val="200"/>
              </a:spcBef>
              <a:spcAft>
                <a:spcPts val="200"/>
              </a:spcAft>
            </a:pPr>
            <a:r>
              <a:rPr lang="en-US" sz="2400" dirty="0">
                <a:latin typeface="Arial" panose="020B0604020202020204" pitchFamily="34" charset="0"/>
                <a:cs typeface="Arial" panose="020B0604020202020204" pitchFamily="34" charset="0"/>
              </a:rPr>
              <a:t>	- </a:t>
            </a:r>
            <a:r>
              <a:rPr lang="en-US" sz="2400" dirty="0">
                <a:solidFill>
                  <a:schemeClr val="tx1"/>
                </a:solidFill>
                <a:latin typeface="Arial" panose="020B0604020202020204" pitchFamily="34" charset="0"/>
                <a:cs typeface="Arial" panose="020B0604020202020204" pitchFamily="34" charset="0"/>
              </a:rPr>
              <a:t>Drainage Area (DA); </a:t>
            </a:r>
            <a:r>
              <a:rPr lang="en-US" sz="2400" dirty="0">
                <a:latin typeface="Arial" panose="020B0604020202020204" pitchFamily="34" charset="0"/>
                <a:cs typeface="Arial" panose="020B0604020202020204" pitchFamily="34" charset="0"/>
              </a:rPr>
              <a:t>total land area that drains to the BMP</a:t>
            </a:r>
            <a:endParaRPr lang="en-US" sz="2400" dirty="0">
              <a:solidFill>
                <a:schemeClr val="tx1"/>
              </a:solidFill>
              <a:latin typeface="Arial" panose="020B0604020202020204" pitchFamily="34" charset="0"/>
              <a:cs typeface="Arial" panose="020B0604020202020204" pitchFamily="34" charset="0"/>
            </a:endParaRPr>
          </a:p>
          <a:p>
            <a:pPr lvl="1">
              <a:spcBef>
                <a:spcPts val="200"/>
              </a:spcBef>
              <a:spcAft>
                <a:spcPts val="200"/>
              </a:spcAft>
            </a:pPr>
            <a:r>
              <a:rPr lang="en-US" sz="2400" dirty="0">
                <a:latin typeface="Arial" panose="020B0604020202020204" pitchFamily="34" charset="0"/>
                <a:cs typeface="Arial" panose="020B0604020202020204" pitchFamily="34" charset="0"/>
              </a:rPr>
              <a:t>	- Design Storage Volume (DSV); the void space capacity</a:t>
            </a:r>
          </a:p>
          <a:p>
            <a:pPr>
              <a:spcBef>
                <a:spcPts val="200"/>
              </a:spcBef>
              <a:spcAft>
                <a:spcPts val="200"/>
              </a:spcAft>
            </a:pPr>
            <a:r>
              <a:rPr lang="en-US" sz="2400" dirty="0">
                <a:latin typeface="Arial" panose="020B0604020202020204" pitchFamily="34" charset="0"/>
                <a:cs typeface="Arial" panose="020B0604020202020204" pitchFamily="34" charset="0"/>
              </a:rPr>
              <a:t>	- Physical Storage Capacity (PSC); depth of runoff from impervious cover (IC) that is treated</a:t>
            </a:r>
          </a:p>
          <a:p>
            <a:pPr marL="342900" indent="-342900">
              <a:spcBef>
                <a:spcPts val="200"/>
              </a:spcBef>
              <a:spcAft>
                <a:spcPts val="200"/>
              </a:spcAft>
              <a:buFont typeface="Arial" panose="020B0604020202020204" pitchFamily="34" charset="0"/>
              <a:buChar char="•"/>
            </a:pPr>
            <a:r>
              <a:rPr lang="en-US" sz="2400" dirty="0">
                <a:latin typeface="Arial" panose="020B0604020202020204" pitchFamily="34" charset="0"/>
                <a:cs typeface="Arial" panose="020B0604020202020204" pitchFamily="34" charset="0"/>
              </a:rPr>
              <a:t>Subsequently, the mass of pollutant removed was determined for each system.</a:t>
            </a:r>
          </a:p>
          <a:p>
            <a:pPr marL="342900" indent="-342900">
              <a:spcBef>
                <a:spcPts val="200"/>
              </a:spcBef>
              <a:spcAft>
                <a:spcPts val="200"/>
              </a:spcAft>
              <a:buFont typeface="Arial" panose="020B0604020202020204" pitchFamily="34" charset="0"/>
              <a:buChar char="•"/>
            </a:pPr>
            <a:r>
              <a:rPr lang="en-US" sz="2400" dirty="0">
                <a:latin typeface="Arial" panose="020B0604020202020204" pitchFamily="34" charset="0"/>
                <a:cs typeface="Arial" panose="020B0604020202020204" pitchFamily="34" charset="0"/>
              </a:rPr>
              <a:t>Data gathered for each system was entered into PTAP. </a:t>
            </a:r>
          </a:p>
          <a:p>
            <a:pPr>
              <a:buFont typeface="Arial" panose="020B0604020202020204" pitchFamily="34" charset="0"/>
              <a:buChar char="•"/>
            </a:pPr>
            <a:endParaRPr lang="en-US" sz="2400" dirty="0">
              <a:latin typeface="+mn-lt"/>
            </a:endParaRPr>
          </a:p>
          <a:p>
            <a:pPr algn="l" fontAlgn="base">
              <a:buFont typeface="Arial" panose="020B0604020202020204" pitchFamily="34" charset="0"/>
              <a:buChar char="•"/>
            </a:pPr>
            <a:endParaRPr lang="en-US" sz="2400" b="0" i="0" dirty="0">
              <a:solidFill>
                <a:srgbClr val="000000"/>
              </a:solidFill>
              <a:effectLst/>
              <a:latin typeface="+mn-lt"/>
            </a:endParaRPr>
          </a:p>
          <a:p>
            <a:pPr algn="l" rtl="0" fontAlgn="base"/>
            <a:endParaRPr lang="en-US" sz="2400" b="0" i="0" u="none" strike="noStrike" dirty="0">
              <a:solidFill>
                <a:srgbClr val="000000"/>
              </a:solidFill>
              <a:effectLst/>
              <a:latin typeface="+mn-lt"/>
            </a:endParaRPr>
          </a:p>
          <a:p>
            <a:pPr algn="l" rtl="0" fontAlgn="base"/>
            <a:endParaRPr lang="en-US" sz="2400" dirty="0">
              <a:latin typeface="+mn-lt"/>
            </a:endParaRPr>
          </a:p>
          <a:p>
            <a:pPr algn="l" rtl="0" fontAlgn="base"/>
            <a:endParaRPr lang="en-US" sz="2400" b="0" i="0" u="none" strike="noStrike" dirty="0">
              <a:solidFill>
                <a:srgbClr val="000000"/>
              </a:solidFill>
              <a:effectLst/>
              <a:latin typeface="+mn-lt"/>
            </a:endParaRPr>
          </a:p>
        </p:txBody>
      </p:sp>
      <p:pic>
        <p:nvPicPr>
          <p:cNvPr id="1026" name="Picture 2">
            <a:extLst>
              <a:ext uri="{FF2B5EF4-FFF2-40B4-BE49-F238E27FC236}">
                <a16:creationId xmlns:a16="http://schemas.microsoft.com/office/drawing/2014/main" id="{2B888D0C-283A-4740-9D3C-29156803ED5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559"/>
          <a:stretch/>
        </p:blipFill>
        <p:spPr bwMode="auto">
          <a:xfrm>
            <a:off x="24271643" y="19908797"/>
            <a:ext cx="4441819" cy="5576038"/>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graphicFrame>
        <p:nvGraphicFramePr>
          <p:cNvPr id="15" name="Table 14">
            <a:extLst>
              <a:ext uri="{FF2B5EF4-FFF2-40B4-BE49-F238E27FC236}">
                <a16:creationId xmlns:a16="http://schemas.microsoft.com/office/drawing/2014/main" id="{560DFF65-2A12-4EF5-A51D-C2BA7105E9FF}"/>
              </a:ext>
            </a:extLst>
          </p:cNvPr>
          <p:cNvGraphicFramePr>
            <a:graphicFrameLocks noGrp="1"/>
          </p:cNvGraphicFramePr>
          <p:nvPr>
            <p:extLst>
              <p:ext uri="{D42A27DB-BD31-4B8C-83A1-F6EECF244321}">
                <p14:modId xmlns:p14="http://schemas.microsoft.com/office/powerpoint/2010/main" val="1613220968"/>
              </p:ext>
            </p:extLst>
          </p:nvPr>
        </p:nvGraphicFramePr>
        <p:xfrm>
          <a:off x="29524130" y="9229715"/>
          <a:ext cx="13565647" cy="1881129"/>
        </p:xfrm>
        <a:graphic>
          <a:graphicData uri="http://schemas.openxmlformats.org/drawingml/2006/table">
            <a:tbl>
              <a:tblPr/>
              <a:tblGrid>
                <a:gridCol w="1458371">
                  <a:extLst>
                    <a:ext uri="{9D8B030D-6E8A-4147-A177-3AD203B41FA5}">
                      <a16:colId xmlns:a16="http://schemas.microsoft.com/office/drawing/2014/main" val="164666584"/>
                    </a:ext>
                  </a:extLst>
                </a:gridCol>
                <a:gridCol w="1350533">
                  <a:extLst>
                    <a:ext uri="{9D8B030D-6E8A-4147-A177-3AD203B41FA5}">
                      <a16:colId xmlns:a16="http://schemas.microsoft.com/office/drawing/2014/main" val="315460426"/>
                    </a:ext>
                  </a:extLst>
                </a:gridCol>
                <a:gridCol w="1606602">
                  <a:extLst>
                    <a:ext uri="{9D8B030D-6E8A-4147-A177-3AD203B41FA5}">
                      <a16:colId xmlns:a16="http://schemas.microsoft.com/office/drawing/2014/main" val="749993510"/>
                    </a:ext>
                  </a:extLst>
                </a:gridCol>
                <a:gridCol w="1646308">
                  <a:extLst>
                    <a:ext uri="{9D8B030D-6E8A-4147-A177-3AD203B41FA5}">
                      <a16:colId xmlns:a16="http://schemas.microsoft.com/office/drawing/2014/main" val="3958976843"/>
                    </a:ext>
                  </a:extLst>
                </a:gridCol>
                <a:gridCol w="1771929">
                  <a:extLst>
                    <a:ext uri="{9D8B030D-6E8A-4147-A177-3AD203B41FA5}">
                      <a16:colId xmlns:a16="http://schemas.microsoft.com/office/drawing/2014/main" val="3429503669"/>
                    </a:ext>
                  </a:extLst>
                </a:gridCol>
                <a:gridCol w="833072">
                  <a:extLst>
                    <a:ext uri="{9D8B030D-6E8A-4147-A177-3AD203B41FA5}">
                      <a16:colId xmlns:a16="http://schemas.microsoft.com/office/drawing/2014/main" val="3770778158"/>
                    </a:ext>
                  </a:extLst>
                </a:gridCol>
                <a:gridCol w="2015761">
                  <a:extLst>
                    <a:ext uri="{9D8B030D-6E8A-4147-A177-3AD203B41FA5}">
                      <a16:colId xmlns:a16="http://schemas.microsoft.com/office/drawing/2014/main" val="2080684656"/>
                    </a:ext>
                  </a:extLst>
                </a:gridCol>
                <a:gridCol w="1532965">
                  <a:extLst>
                    <a:ext uri="{9D8B030D-6E8A-4147-A177-3AD203B41FA5}">
                      <a16:colId xmlns:a16="http://schemas.microsoft.com/office/drawing/2014/main" val="2894801862"/>
                    </a:ext>
                  </a:extLst>
                </a:gridCol>
                <a:gridCol w="1350106">
                  <a:extLst>
                    <a:ext uri="{9D8B030D-6E8A-4147-A177-3AD203B41FA5}">
                      <a16:colId xmlns:a16="http://schemas.microsoft.com/office/drawing/2014/main" val="3676912041"/>
                    </a:ext>
                  </a:extLst>
                </a:gridCol>
              </a:tblGrid>
              <a:tr h="627043">
                <a:tc gridSpan="9">
                  <a:txBody>
                    <a:bodyPr/>
                    <a:lstStyle/>
                    <a:p>
                      <a:pPr algn="ctr" fontAlgn="base"/>
                      <a:r>
                        <a:rPr lang="en-US" sz="3000" b="0" i="0" dirty="0">
                          <a:solidFill>
                            <a:srgbClr val="FFFFFF"/>
                          </a:solidFill>
                          <a:effectLst/>
                          <a:latin typeface="Arial" panose="020B0604020202020204" pitchFamily="34" charset="0"/>
                          <a:cs typeface="Arial" panose="020B0604020202020204" pitchFamily="34" charset="0"/>
                        </a:rPr>
                        <a:t>Lowell Avenue Site Characteristics</a:t>
                      </a:r>
                      <a:r>
                        <a:rPr lang="en-US" sz="3000" b="0" i="0" dirty="0">
                          <a:solidFill>
                            <a:srgbClr val="000000"/>
                          </a:solidFill>
                          <a:effectLst/>
                          <a:latin typeface="Arial" panose="020B0604020202020204" pitchFamily="34" charset="0"/>
                          <a:cs typeface="Arial" panose="020B0604020202020204" pitchFamily="34" charset="0"/>
                        </a:rPr>
                        <a:t>​</a:t>
                      </a:r>
                    </a:p>
                  </a:txBody>
                  <a:tcPr anchor="ctr">
                    <a:lnL w="4233" cap="flat" cmpd="sng" algn="ctr">
                      <a:solidFill>
                        <a:srgbClr val="000000"/>
                      </a:solidFill>
                      <a:prstDash val="solid"/>
                      <a:round/>
                      <a:headEnd type="none" w="med" len="med"/>
                      <a:tailEnd type="none" w="med" len="med"/>
                    </a:lnL>
                    <a:lnR w="4233" cap="flat" cmpd="sng" algn="ctr">
                      <a:solidFill>
                        <a:srgbClr val="000000"/>
                      </a:solidFill>
                      <a:prstDash val="solid"/>
                      <a:round/>
                      <a:headEnd type="none" w="med" len="med"/>
                      <a:tailEnd type="none" w="med" len="med"/>
                    </a:lnR>
                    <a:lnT w="4233" cap="flat" cmpd="sng" algn="ctr">
                      <a:solidFill>
                        <a:srgbClr val="000000"/>
                      </a:solidFill>
                      <a:prstDash val="solid"/>
                      <a:round/>
                      <a:headEnd type="none" w="med" len="med"/>
                      <a:tailEnd type="none" w="med" len="med"/>
                    </a:lnT>
                    <a:lnB w="4233" cap="flat" cmpd="sng" algn="ctr">
                      <a:solidFill>
                        <a:srgbClr val="000000"/>
                      </a:solidFill>
                      <a:prstDash val="solid"/>
                      <a:round/>
                      <a:headEnd type="none" w="med" len="med"/>
                      <a:tailEnd type="none" w="med" len="med"/>
                    </a:lnB>
                    <a:solidFill>
                      <a:srgbClr val="052E65"/>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850286741"/>
                  </a:ext>
                </a:extLst>
              </a:tr>
              <a:tr h="771745">
                <a:tc>
                  <a:txBody>
                    <a:bodyPr/>
                    <a:lstStyle/>
                    <a:p>
                      <a:pPr algn="ctr" fontAlgn="base"/>
                      <a:r>
                        <a:rPr lang="en-US" sz="2000" b="0" i="0">
                          <a:solidFill>
                            <a:srgbClr val="000000"/>
                          </a:solidFill>
                          <a:effectLst/>
                          <a:latin typeface="Arial" panose="020B0604020202020204" pitchFamily="34" charset="0"/>
                          <a:cs typeface="Arial" panose="020B0604020202020204" pitchFamily="34" charset="0"/>
                        </a:rPr>
                        <a:t>Location​</a:t>
                      </a:r>
                    </a:p>
                  </a:txBody>
                  <a:tcPr anchor="ctr">
                    <a:lnL w="4233" cap="flat" cmpd="sng" algn="ctr">
                      <a:solidFill>
                        <a:srgbClr val="000000"/>
                      </a:solidFill>
                      <a:prstDash val="solid"/>
                      <a:round/>
                      <a:headEnd type="none" w="med" len="med"/>
                      <a:tailEnd type="none" w="med" len="med"/>
                    </a:lnL>
                    <a:lnR w="4233" cap="flat" cmpd="sng" algn="ctr">
                      <a:solidFill>
                        <a:srgbClr val="000000"/>
                      </a:solidFill>
                      <a:prstDash val="solid"/>
                      <a:round/>
                      <a:headEnd type="none" w="med" len="med"/>
                      <a:tailEnd type="none" w="med" len="med"/>
                    </a:lnR>
                    <a:lnT w="4233" cap="flat" cmpd="sng" algn="ctr">
                      <a:solidFill>
                        <a:srgbClr val="000000"/>
                      </a:solidFill>
                      <a:prstDash val="solid"/>
                      <a:round/>
                      <a:headEnd type="none" w="med" len="med"/>
                      <a:tailEnd type="none" w="med" len="med"/>
                    </a:lnT>
                    <a:lnB w="4233" cap="flat" cmpd="sng" algn="ctr">
                      <a:solidFill>
                        <a:srgbClr val="000000"/>
                      </a:solidFill>
                      <a:prstDash val="solid"/>
                      <a:round/>
                      <a:headEnd type="none" w="med" len="med"/>
                      <a:tailEnd type="none" w="med" len="med"/>
                    </a:lnB>
                  </a:tcPr>
                </a:tc>
                <a:tc>
                  <a:txBody>
                    <a:bodyPr/>
                    <a:lstStyle/>
                    <a:p>
                      <a:pPr algn="ctr" fontAlgn="base"/>
                      <a:r>
                        <a:rPr lang="en-US" sz="2000" b="0" i="0">
                          <a:solidFill>
                            <a:srgbClr val="000000"/>
                          </a:solidFill>
                          <a:effectLst/>
                          <a:latin typeface="Arial" panose="020B0604020202020204" pitchFamily="34" charset="0"/>
                          <a:cs typeface="Arial" panose="020B0604020202020204" pitchFamily="34" charset="0"/>
                        </a:rPr>
                        <a:t>IC (acres)​</a:t>
                      </a:r>
                    </a:p>
                  </a:txBody>
                  <a:tcPr anchor="ctr">
                    <a:lnL w="4233" cap="flat" cmpd="sng" algn="ctr">
                      <a:solidFill>
                        <a:srgbClr val="000000"/>
                      </a:solidFill>
                      <a:prstDash val="solid"/>
                      <a:round/>
                      <a:headEnd type="none" w="med" len="med"/>
                      <a:tailEnd type="none" w="med" len="med"/>
                    </a:lnL>
                    <a:lnR w="4233" cap="flat" cmpd="sng" algn="ctr">
                      <a:solidFill>
                        <a:srgbClr val="000000"/>
                      </a:solidFill>
                      <a:prstDash val="solid"/>
                      <a:round/>
                      <a:headEnd type="none" w="med" len="med"/>
                      <a:tailEnd type="none" w="med" len="med"/>
                    </a:lnR>
                    <a:lnT w="4233" cap="flat" cmpd="sng" algn="ctr">
                      <a:solidFill>
                        <a:srgbClr val="000000"/>
                      </a:solidFill>
                      <a:prstDash val="solid"/>
                      <a:round/>
                      <a:headEnd type="none" w="med" len="med"/>
                      <a:tailEnd type="none" w="med" len="med"/>
                    </a:lnT>
                    <a:lnB w="4233" cap="flat" cmpd="sng" algn="ctr">
                      <a:solidFill>
                        <a:srgbClr val="000000"/>
                      </a:solidFill>
                      <a:prstDash val="solid"/>
                      <a:round/>
                      <a:headEnd type="none" w="med" len="med"/>
                      <a:tailEnd type="none" w="med" len="med"/>
                    </a:lnB>
                  </a:tcPr>
                </a:tc>
                <a:tc>
                  <a:txBody>
                    <a:bodyPr/>
                    <a:lstStyle/>
                    <a:p>
                      <a:pPr algn="ctr" fontAlgn="base"/>
                      <a:r>
                        <a:rPr lang="en-US" sz="2000" b="0" i="0">
                          <a:solidFill>
                            <a:srgbClr val="000000"/>
                          </a:solidFill>
                          <a:effectLst/>
                          <a:latin typeface="Arial" panose="020B0604020202020204" pitchFamily="34" charset="0"/>
                          <a:cs typeface="Arial" panose="020B0604020202020204" pitchFamily="34" charset="0"/>
                        </a:rPr>
                        <a:t>TN Load (</a:t>
                      </a:r>
                      <a:r>
                        <a:rPr lang="en-US" sz="2000" b="0" i="0" err="1">
                          <a:solidFill>
                            <a:srgbClr val="000000"/>
                          </a:solidFill>
                          <a:effectLst/>
                          <a:latin typeface="Arial" panose="020B0604020202020204" pitchFamily="34" charset="0"/>
                          <a:cs typeface="Arial" panose="020B0604020202020204" pitchFamily="34" charset="0"/>
                        </a:rPr>
                        <a:t>lb</a:t>
                      </a:r>
                      <a:r>
                        <a:rPr lang="en-US" sz="2000" b="0" i="0">
                          <a:solidFill>
                            <a:srgbClr val="000000"/>
                          </a:solidFill>
                          <a:effectLst/>
                          <a:latin typeface="Arial" panose="020B0604020202020204" pitchFamily="34" charset="0"/>
                          <a:cs typeface="Arial" panose="020B0604020202020204" pitchFamily="34" charset="0"/>
                        </a:rPr>
                        <a:t>/</a:t>
                      </a:r>
                      <a:r>
                        <a:rPr lang="en-US" sz="2000" b="0" i="0" err="1">
                          <a:solidFill>
                            <a:srgbClr val="000000"/>
                          </a:solidFill>
                          <a:effectLst/>
                          <a:latin typeface="Arial" panose="020B0604020202020204" pitchFamily="34" charset="0"/>
                          <a:cs typeface="Arial" panose="020B0604020202020204" pitchFamily="34" charset="0"/>
                        </a:rPr>
                        <a:t>yr</a:t>
                      </a:r>
                      <a:r>
                        <a:rPr lang="en-US" sz="2000" b="0" i="0">
                          <a:solidFill>
                            <a:srgbClr val="000000"/>
                          </a:solidFill>
                          <a:effectLst/>
                          <a:latin typeface="Arial" panose="020B0604020202020204" pitchFamily="34" charset="0"/>
                          <a:cs typeface="Arial" panose="020B0604020202020204" pitchFamily="34" charset="0"/>
                        </a:rPr>
                        <a:t>)​</a:t>
                      </a:r>
                    </a:p>
                  </a:txBody>
                  <a:tcPr anchor="ctr">
                    <a:lnL w="4233" cap="flat" cmpd="sng" algn="ctr">
                      <a:solidFill>
                        <a:srgbClr val="000000"/>
                      </a:solidFill>
                      <a:prstDash val="solid"/>
                      <a:round/>
                      <a:headEnd type="none" w="med" len="med"/>
                      <a:tailEnd type="none" w="med" len="med"/>
                    </a:lnL>
                    <a:lnR w="4233" cap="flat" cmpd="sng" algn="ctr">
                      <a:solidFill>
                        <a:srgbClr val="000000"/>
                      </a:solidFill>
                      <a:prstDash val="solid"/>
                      <a:round/>
                      <a:headEnd type="none" w="med" len="med"/>
                      <a:tailEnd type="none" w="med" len="med"/>
                    </a:lnR>
                    <a:lnT w="4233" cap="flat" cmpd="sng" algn="ctr">
                      <a:solidFill>
                        <a:srgbClr val="000000"/>
                      </a:solidFill>
                      <a:prstDash val="solid"/>
                      <a:round/>
                      <a:headEnd type="none" w="med" len="med"/>
                      <a:tailEnd type="none" w="med" len="med"/>
                    </a:lnT>
                    <a:lnB w="4233" cap="flat" cmpd="sng" algn="ctr">
                      <a:solidFill>
                        <a:srgbClr val="000000"/>
                      </a:solidFill>
                      <a:prstDash val="solid"/>
                      <a:round/>
                      <a:headEnd type="none" w="med" len="med"/>
                      <a:tailEnd type="none" w="med" len="med"/>
                    </a:lnB>
                  </a:tcPr>
                </a:tc>
                <a:tc>
                  <a:txBody>
                    <a:bodyPr/>
                    <a:lstStyle/>
                    <a:p>
                      <a:pPr algn="ctr" fontAlgn="base"/>
                      <a:r>
                        <a:rPr lang="en-US" sz="2000" b="0" i="0" dirty="0">
                          <a:solidFill>
                            <a:srgbClr val="000000"/>
                          </a:solidFill>
                          <a:effectLst/>
                          <a:latin typeface="Arial" panose="020B0604020202020204" pitchFamily="34" charset="0"/>
                          <a:cs typeface="Arial" panose="020B0604020202020204" pitchFamily="34" charset="0"/>
                        </a:rPr>
                        <a:t>TP Load (</a:t>
                      </a:r>
                      <a:r>
                        <a:rPr lang="en-US" sz="2000" b="0" i="0" dirty="0" err="1">
                          <a:solidFill>
                            <a:srgbClr val="000000"/>
                          </a:solidFill>
                          <a:effectLst/>
                          <a:latin typeface="Arial" panose="020B0604020202020204" pitchFamily="34" charset="0"/>
                          <a:cs typeface="Arial" panose="020B0604020202020204" pitchFamily="34" charset="0"/>
                        </a:rPr>
                        <a:t>lb</a:t>
                      </a:r>
                      <a:r>
                        <a:rPr lang="en-US" sz="2000" b="0" i="0" dirty="0">
                          <a:solidFill>
                            <a:srgbClr val="000000"/>
                          </a:solidFill>
                          <a:effectLst/>
                          <a:latin typeface="Arial" panose="020B0604020202020204" pitchFamily="34" charset="0"/>
                          <a:cs typeface="Arial" panose="020B0604020202020204" pitchFamily="34" charset="0"/>
                        </a:rPr>
                        <a:t>/</a:t>
                      </a:r>
                      <a:r>
                        <a:rPr lang="en-US" sz="2000" b="0" i="0" dirty="0" err="1">
                          <a:solidFill>
                            <a:srgbClr val="000000"/>
                          </a:solidFill>
                          <a:effectLst/>
                          <a:latin typeface="Arial" panose="020B0604020202020204" pitchFamily="34" charset="0"/>
                          <a:cs typeface="Arial" panose="020B0604020202020204" pitchFamily="34" charset="0"/>
                        </a:rPr>
                        <a:t>yr</a:t>
                      </a:r>
                      <a:r>
                        <a:rPr lang="en-US" sz="2000" b="0" i="0" dirty="0">
                          <a:solidFill>
                            <a:srgbClr val="000000"/>
                          </a:solidFill>
                          <a:effectLst/>
                          <a:latin typeface="Arial" panose="020B0604020202020204" pitchFamily="34" charset="0"/>
                          <a:cs typeface="Arial" panose="020B0604020202020204" pitchFamily="34" charset="0"/>
                        </a:rPr>
                        <a:t>)​</a:t>
                      </a:r>
                    </a:p>
                  </a:txBody>
                  <a:tcPr anchor="ctr">
                    <a:lnL w="4233" cap="flat" cmpd="sng" algn="ctr">
                      <a:solidFill>
                        <a:srgbClr val="000000"/>
                      </a:solidFill>
                      <a:prstDash val="solid"/>
                      <a:round/>
                      <a:headEnd type="none" w="med" len="med"/>
                      <a:tailEnd type="none" w="med" len="med"/>
                    </a:lnL>
                    <a:lnR w="4233" cap="flat" cmpd="sng" algn="ctr">
                      <a:solidFill>
                        <a:srgbClr val="000000"/>
                      </a:solidFill>
                      <a:prstDash val="solid"/>
                      <a:round/>
                      <a:headEnd type="none" w="med" len="med"/>
                      <a:tailEnd type="none" w="med" len="med"/>
                    </a:lnR>
                    <a:lnT w="4233" cap="flat" cmpd="sng" algn="ctr">
                      <a:solidFill>
                        <a:srgbClr val="000000"/>
                      </a:solidFill>
                      <a:prstDash val="solid"/>
                      <a:round/>
                      <a:headEnd type="none" w="med" len="med"/>
                      <a:tailEnd type="none" w="med" len="med"/>
                    </a:lnT>
                    <a:lnB w="4233" cap="flat" cmpd="sng" algn="ctr">
                      <a:solidFill>
                        <a:srgbClr val="000000"/>
                      </a:solidFill>
                      <a:prstDash val="solid"/>
                      <a:round/>
                      <a:headEnd type="none" w="med" len="med"/>
                      <a:tailEnd type="none" w="med" len="med"/>
                    </a:lnB>
                  </a:tcPr>
                </a:tc>
                <a:tc>
                  <a:txBody>
                    <a:bodyPr/>
                    <a:lstStyle/>
                    <a:p>
                      <a:pPr algn="ctr" fontAlgn="base"/>
                      <a:r>
                        <a:rPr lang="en-US" sz="2000" b="0" i="0" dirty="0">
                          <a:solidFill>
                            <a:srgbClr val="000000"/>
                          </a:solidFill>
                          <a:effectLst/>
                          <a:latin typeface="Arial" panose="020B0604020202020204" pitchFamily="34" charset="0"/>
                          <a:cs typeface="Arial" panose="020B0604020202020204" pitchFamily="34" charset="0"/>
                        </a:rPr>
                        <a:t>Runoff Load (ft</a:t>
                      </a:r>
                      <a:r>
                        <a:rPr lang="en-US" sz="2000" b="0" i="0" baseline="30000" dirty="0">
                          <a:solidFill>
                            <a:srgbClr val="000000"/>
                          </a:solidFill>
                          <a:effectLst/>
                          <a:latin typeface="Arial" panose="020B0604020202020204" pitchFamily="34" charset="0"/>
                          <a:cs typeface="Arial" panose="020B0604020202020204" pitchFamily="34" charset="0"/>
                        </a:rPr>
                        <a:t>3</a:t>
                      </a:r>
                      <a:r>
                        <a:rPr lang="en-US" sz="2000" b="0" i="0" dirty="0">
                          <a:solidFill>
                            <a:srgbClr val="000000"/>
                          </a:solidFill>
                          <a:effectLst/>
                          <a:latin typeface="Arial" panose="020B0604020202020204" pitchFamily="34" charset="0"/>
                          <a:cs typeface="Arial" panose="020B0604020202020204" pitchFamily="34" charset="0"/>
                        </a:rPr>
                        <a:t>/</a:t>
                      </a:r>
                      <a:r>
                        <a:rPr lang="en-US" sz="2000" b="0" i="0" dirty="0" err="1">
                          <a:solidFill>
                            <a:srgbClr val="000000"/>
                          </a:solidFill>
                          <a:effectLst/>
                          <a:latin typeface="Arial" panose="020B0604020202020204" pitchFamily="34" charset="0"/>
                          <a:cs typeface="Arial" panose="020B0604020202020204" pitchFamily="34" charset="0"/>
                        </a:rPr>
                        <a:t>yr</a:t>
                      </a:r>
                      <a:r>
                        <a:rPr lang="en-US" sz="2000" b="0" i="0" dirty="0">
                          <a:solidFill>
                            <a:srgbClr val="000000"/>
                          </a:solidFill>
                          <a:effectLst/>
                          <a:latin typeface="Arial" panose="020B0604020202020204" pitchFamily="34" charset="0"/>
                          <a:cs typeface="Arial" panose="020B0604020202020204" pitchFamily="34" charset="0"/>
                        </a:rPr>
                        <a:t>)​</a:t>
                      </a:r>
                    </a:p>
                  </a:txBody>
                  <a:tcPr anchor="ctr">
                    <a:lnL w="4233" cap="flat" cmpd="sng" algn="ctr">
                      <a:solidFill>
                        <a:srgbClr val="000000"/>
                      </a:solidFill>
                      <a:prstDash val="solid"/>
                      <a:round/>
                      <a:headEnd type="none" w="med" len="med"/>
                      <a:tailEnd type="none" w="med" len="med"/>
                    </a:lnL>
                    <a:lnR w="4233" cap="flat" cmpd="sng" algn="ctr">
                      <a:solidFill>
                        <a:srgbClr val="000000"/>
                      </a:solidFill>
                      <a:prstDash val="solid"/>
                      <a:round/>
                      <a:headEnd type="none" w="med" len="med"/>
                      <a:tailEnd type="none" w="med" len="med"/>
                    </a:lnR>
                    <a:lnT w="4233" cap="flat" cmpd="sng" algn="ctr">
                      <a:solidFill>
                        <a:srgbClr val="000000"/>
                      </a:solidFill>
                      <a:prstDash val="solid"/>
                      <a:round/>
                      <a:headEnd type="none" w="med" len="med"/>
                      <a:tailEnd type="none" w="med" len="med"/>
                    </a:lnT>
                    <a:lnB w="4233" cap="flat" cmpd="sng" algn="ctr">
                      <a:solidFill>
                        <a:srgbClr val="000000"/>
                      </a:solidFill>
                      <a:prstDash val="solid"/>
                      <a:round/>
                      <a:headEnd type="none" w="med" len="med"/>
                      <a:tailEnd type="none" w="med" len="med"/>
                    </a:lnB>
                  </a:tcPr>
                </a:tc>
                <a:tc>
                  <a:txBody>
                    <a:bodyPr/>
                    <a:lstStyle/>
                    <a:p>
                      <a:pPr algn="ctr" fontAlgn="base"/>
                      <a:r>
                        <a:rPr lang="en-US" sz="2000" b="0" i="0" dirty="0">
                          <a:solidFill>
                            <a:srgbClr val="000000"/>
                          </a:solidFill>
                          <a:effectLst/>
                          <a:latin typeface="Arial" panose="020B0604020202020204" pitchFamily="34" charset="0"/>
                          <a:cs typeface="Arial" panose="020B0604020202020204" pitchFamily="34" charset="0"/>
                        </a:rPr>
                        <a:t>DSV (</a:t>
                      </a:r>
                      <a:r>
                        <a:rPr lang="en-US" sz="2000" b="0" i="0" u="none" strike="noStrike" noProof="0" dirty="0">
                          <a:effectLst/>
                          <a:latin typeface="Arial" panose="020B0604020202020204" pitchFamily="34" charset="0"/>
                          <a:cs typeface="Arial" panose="020B0604020202020204" pitchFamily="34" charset="0"/>
                        </a:rPr>
                        <a:t>ft</a:t>
                      </a:r>
                      <a:r>
                        <a:rPr lang="en-US" sz="2000" b="0" i="0" u="none" strike="noStrike" baseline="30000" noProof="0" dirty="0">
                          <a:effectLst/>
                          <a:latin typeface="Arial" panose="020B0604020202020204" pitchFamily="34" charset="0"/>
                          <a:cs typeface="Arial" panose="020B0604020202020204" pitchFamily="34" charset="0"/>
                        </a:rPr>
                        <a:t>3</a:t>
                      </a:r>
                      <a:r>
                        <a:rPr lang="en-US" sz="2000" b="0" i="0" dirty="0">
                          <a:solidFill>
                            <a:srgbClr val="000000"/>
                          </a:solidFill>
                          <a:effectLst/>
                          <a:latin typeface="Arial" panose="020B0604020202020204" pitchFamily="34" charset="0"/>
                          <a:cs typeface="Arial" panose="020B0604020202020204" pitchFamily="34" charset="0"/>
                        </a:rPr>
                        <a:t>)​</a:t>
                      </a:r>
                    </a:p>
                  </a:txBody>
                  <a:tcPr anchor="ctr">
                    <a:lnL w="4233" cap="flat" cmpd="sng" algn="ctr">
                      <a:solidFill>
                        <a:srgbClr val="000000"/>
                      </a:solidFill>
                      <a:prstDash val="solid"/>
                      <a:round/>
                      <a:headEnd type="none" w="med" len="med"/>
                      <a:tailEnd type="none" w="med" len="med"/>
                    </a:lnL>
                    <a:lnR w="4233" cap="flat" cmpd="sng" algn="ctr">
                      <a:solidFill>
                        <a:srgbClr val="000000"/>
                      </a:solidFill>
                      <a:prstDash val="solid"/>
                      <a:round/>
                      <a:headEnd type="none" w="med" len="med"/>
                      <a:tailEnd type="none" w="med" len="med"/>
                    </a:lnR>
                    <a:lnT w="4233" cap="flat" cmpd="sng" algn="ctr">
                      <a:solidFill>
                        <a:srgbClr val="000000"/>
                      </a:solidFill>
                      <a:prstDash val="solid"/>
                      <a:round/>
                      <a:headEnd type="none" w="med" len="med"/>
                      <a:tailEnd type="none" w="med" len="med"/>
                    </a:lnT>
                    <a:lnB w="4233" cap="flat" cmpd="sng" algn="ctr">
                      <a:solidFill>
                        <a:srgbClr val="000000"/>
                      </a:solidFill>
                      <a:prstDash val="solid"/>
                      <a:round/>
                      <a:headEnd type="none" w="med" len="med"/>
                      <a:tailEnd type="none" w="med" len="med"/>
                    </a:lnB>
                  </a:tcPr>
                </a:tc>
                <a:tc>
                  <a:txBody>
                    <a:bodyPr/>
                    <a:lstStyle/>
                    <a:p>
                      <a:pPr algn="ctr" fontAlgn="base"/>
                      <a:r>
                        <a:rPr lang="en-US" sz="2000" b="0" i="0" dirty="0">
                          <a:solidFill>
                            <a:srgbClr val="000000"/>
                          </a:solidFill>
                          <a:effectLst/>
                          <a:latin typeface="Arial" panose="020B0604020202020204" pitchFamily="34" charset="0"/>
                          <a:cs typeface="Arial" panose="020B0604020202020204" pitchFamily="34" charset="0"/>
                        </a:rPr>
                        <a:t>BMP​</a:t>
                      </a:r>
                    </a:p>
                  </a:txBody>
                  <a:tcPr anchor="ctr">
                    <a:lnL w="4233" cap="flat" cmpd="sng" algn="ctr">
                      <a:solidFill>
                        <a:srgbClr val="000000"/>
                      </a:solidFill>
                      <a:prstDash val="solid"/>
                      <a:round/>
                      <a:headEnd type="none" w="med" len="med"/>
                      <a:tailEnd type="none" w="med" len="med"/>
                    </a:lnL>
                    <a:lnR w="4233" cap="flat" cmpd="sng" algn="ctr">
                      <a:solidFill>
                        <a:srgbClr val="000000"/>
                      </a:solidFill>
                      <a:prstDash val="solid"/>
                      <a:round/>
                      <a:headEnd type="none" w="med" len="med"/>
                      <a:tailEnd type="none" w="med" len="med"/>
                    </a:lnR>
                    <a:lnT w="4233" cap="flat" cmpd="sng" algn="ctr">
                      <a:solidFill>
                        <a:srgbClr val="000000"/>
                      </a:solidFill>
                      <a:prstDash val="solid"/>
                      <a:round/>
                      <a:headEnd type="none" w="med" len="med"/>
                      <a:tailEnd type="none" w="med" len="med"/>
                    </a:lnT>
                    <a:lnB w="4233" cap="flat" cmpd="sng" algn="ctr">
                      <a:solidFill>
                        <a:srgbClr val="000000"/>
                      </a:solidFill>
                      <a:prstDash val="solid"/>
                      <a:round/>
                      <a:headEnd type="none" w="med" len="med"/>
                      <a:tailEnd type="none" w="med" len="med"/>
                    </a:lnB>
                  </a:tcPr>
                </a:tc>
                <a:tc>
                  <a:txBody>
                    <a:bodyPr/>
                    <a:lstStyle/>
                    <a:p>
                      <a:pPr algn="ctr" fontAlgn="base"/>
                      <a:r>
                        <a:rPr lang="en-US" sz="2000" b="0" i="0" dirty="0">
                          <a:solidFill>
                            <a:srgbClr val="000000"/>
                          </a:solidFill>
                          <a:effectLst/>
                          <a:latin typeface="Arial" panose="020B0604020202020204" pitchFamily="34" charset="0"/>
                          <a:cs typeface="Arial" panose="020B0604020202020204" pitchFamily="34" charset="0"/>
                        </a:rPr>
                        <a:t>HSG (in/</a:t>
                      </a:r>
                      <a:r>
                        <a:rPr lang="en-US" sz="2000" b="0" i="0" dirty="0" err="1">
                          <a:solidFill>
                            <a:srgbClr val="000000"/>
                          </a:solidFill>
                          <a:effectLst/>
                          <a:latin typeface="Arial" panose="020B0604020202020204" pitchFamily="34" charset="0"/>
                          <a:cs typeface="Arial" panose="020B0604020202020204" pitchFamily="34" charset="0"/>
                        </a:rPr>
                        <a:t>hr</a:t>
                      </a:r>
                      <a:r>
                        <a:rPr lang="en-US" sz="2000" b="0" i="0" dirty="0">
                          <a:solidFill>
                            <a:srgbClr val="000000"/>
                          </a:solidFill>
                          <a:effectLst/>
                          <a:latin typeface="Arial" panose="020B0604020202020204" pitchFamily="34" charset="0"/>
                          <a:cs typeface="Arial" panose="020B0604020202020204" pitchFamily="34" charset="0"/>
                        </a:rPr>
                        <a:t>)​</a:t>
                      </a:r>
                    </a:p>
                  </a:txBody>
                  <a:tcPr anchor="ctr">
                    <a:lnL w="4233" cap="flat" cmpd="sng" algn="ctr">
                      <a:solidFill>
                        <a:srgbClr val="000000"/>
                      </a:solidFill>
                      <a:prstDash val="solid"/>
                      <a:round/>
                      <a:headEnd type="none" w="med" len="med"/>
                      <a:tailEnd type="none" w="med" len="med"/>
                    </a:lnL>
                    <a:lnR w="4233" cap="flat" cmpd="sng" algn="ctr">
                      <a:solidFill>
                        <a:srgbClr val="000000"/>
                      </a:solidFill>
                      <a:prstDash val="solid"/>
                      <a:round/>
                      <a:headEnd type="none" w="med" len="med"/>
                      <a:tailEnd type="none" w="med" len="med"/>
                    </a:lnR>
                    <a:lnT w="4233" cap="flat" cmpd="sng" algn="ctr">
                      <a:solidFill>
                        <a:srgbClr val="000000"/>
                      </a:solidFill>
                      <a:prstDash val="solid"/>
                      <a:round/>
                      <a:headEnd type="none" w="med" len="med"/>
                      <a:tailEnd type="none" w="med" len="med"/>
                    </a:lnT>
                    <a:lnB w="4233" cap="flat" cmpd="sng" algn="ctr">
                      <a:solidFill>
                        <a:srgbClr val="000000"/>
                      </a:solidFill>
                      <a:prstDash val="solid"/>
                      <a:round/>
                      <a:headEnd type="none" w="med" len="med"/>
                      <a:tailEnd type="none" w="med" len="med"/>
                    </a:lnB>
                  </a:tcPr>
                </a:tc>
                <a:tc>
                  <a:txBody>
                    <a:bodyPr/>
                    <a:lstStyle/>
                    <a:p>
                      <a:pPr algn="ctr" fontAlgn="base"/>
                      <a:r>
                        <a:rPr lang="en-US" sz="2000" b="0" i="0" dirty="0">
                          <a:solidFill>
                            <a:srgbClr val="000000"/>
                          </a:solidFill>
                          <a:effectLst/>
                          <a:latin typeface="Arial" panose="020B0604020202020204" pitchFamily="34" charset="0"/>
                          <a:cs typeface="Arial" panose="020B0604020202020204" pitchFamily="34" charset="0"/>
                        </a:rPr>
                        <a:t>PSC (in)​</a:t>
                      </a:r>
                    </a:p>
                  </a:txBody>
                  <a:tcPr anchor="ctr">
                    <a:lnL w="4233" cap="flat" cmpd="sng" algn="ctr">
                      <a:solidFill>
                        <a:srgbClr val="000000"/>
                      </a:solidFill>
                      <a:prstDash val="solid"/>
                      <a:round/>
                      <a:headEnd type="none" w="med" len="med"/>
                      <a:tailEnd type="none" w="med" len="med"/>
                    </a:lnL>
                    <a:lnR w="4233" cap="flat" cmpd="sng" algn="ctr">
                      <a:solidFill>
                        <a:srgbClr val="000000"/>
                      </a:solidFill>
                      <a:prstDash val="solid"/>
                      <a:round/>
                      <a:headEnd type="none" w="med" len="med"/>
                      <a:tailEnd type="none" w="med" len="med"/>
                    </a:lnR>
                    <a:lnT w="4233" cap="flat" cmpd="sng" algn="ctr">
                      <a:solidFill>
                        <a:srgbClr val="000000"/>
                      </a:solidFill>
                      <a:prstDash val="solid"/>
                      <a:round/>
                      <a:headEnd type="none" w="med" len="med"/>
                      <a:tailEnd type="none" w="med" len="med"/>
                    </a:lnT>
                    <a:lnB w="4233"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2511232"/>
                  </a:ext>
                </a:extLst>
              </a:tr>
              <a:tr h="482341">
                <a:tc>
                  <a:txBody>
                    <a:bodyPr/>
                    <a:lstStyle/>
                    <a:p>
                      <a:pPr algn="ctr" fontAlgn="base"/>
                      <a:r>
                        <a:rPr lang="en-US" sz="2000" b="0" i="0">
                          <a:solidFill>
                            <a:srgbClr val="000000"/>
                          </a:solidFill>
                          <a:effectLst/>
                          <a:latin typeface="Arial" panose="020B0604020202020204" pitchFamily="34" charset="0"/>
                          <a:cs typeface="Arial" panose="020B0604020202020204" pitchFamily="34" charset="0"/>
                        </a:rPr>
                        <a:t>Lowell Ave​</a:t>
                      </a:r>
                    </a:p>
                  </a:txBody>
                  <a:tcPr anchor="ctr">
                    <a:lnL w="4233" cap="flat" cmpd="sng" algn="ctr">
                      <a:solidFill>
                        <a:srgbClr val="000000"/>
                      </a:solidFill>
                      <a:prstDash val="solid"/>
                      <a:round/>
                      <a:headEnd type="none" w="med" len="med"/>
                      <a:tailEnd type="none" w="med" len="med"/>
                    </a:lnL>
                    <a:lnR w="4233" cap="flat" cmpd="sng" algn="ctr">
                      <a:solidFill>
                        <a:srgbClr val="000000"/>
                      </a:solidFill>
                      <a:prstDash val="solid"/>
                      <a:round/>
                      <a:headEnd type="none" w="med" len="med"/>
                      <a:tailEnd type="none" w="med" len="med"/>
                    </a:lnR>
                    <a:lnT w="4233" cap="flat" cmpd="sng" algn="ctr">
                      <a:solidFill>
                        <a:srgbClr val="000000"/>
                      </a:solidFill>
                      <a:prstDash val="solid"/>
                      <a:round/>
                      <a:headEnd type="none" w="med" len="med"/>
                      <a:tailEnd type="none" w="med" len="med"/>
                    </a:lnT>
                    <a:lnB w="4233" cap="flat" cmpd="sng" algn="ctr">
                      <a:solidFill>
                        <a:srgbClr val="000000"/>
                      </a:solidFill>
                      <a:prstDash val="solid"/>
                      <a:round/>
                      <a:headEnd type="none" w="med" len="med"/>
                      <a:tailEnd type="none" w="med" len="med"/>
                    </a:lnB>
                  </a:tcPr>
                </a:tc>
                <a:tc>
                  <a:txBody>
                    <a:bodyPr/>
                    <a:lstStyle/>
                    <a:p>
                      <a:pPr algn="ctr" fontAlgn="base"/>
                      <a:r>
                        <a:rPr lang="en-US" sz="2000" b="0" i="0">
                          <a:solidFill>
                            <a:srgbClr val="000000"/>
                          </a:solidFill>
                          <a:effectLst/>
                          <a:latin typeface="Arial" panose="020B0604020202020204" pitchFamily="34" charset="0"/>
                          <a:cs typeface="Arial" panose="020B0604020202020204" pitchFamily="34" charset="0"/>
                        </a:rPr>
                        <a:t>1.21​</a:t>
                      </a:r>
                    </a:p>
                  </a:txBody>
                  <a:tcPr anchor="ctr">
                    <a:lnL w="4233" cap="flat" cmpd="sng" algn="ctr">
                      <a:solidFill>
                        <a:srgbClr val="000000"/>
                      </a:solidFill>
                      <a:prstDash val="solid"/>
                      <a:round/>
                      <a:headEnd type="none" w="med" len="med"/>
                      <a:tailEnd type="none" w="med" len="med"/>
                    </a:lnL>
                    <a:lnR w="4233" cap="flat" cmpd="sng" algn="ctr">
                      <a:solidFill>
                        <a:srgbClr val="000000"/>
                      </a:solidFill>
                      <a:prstDash val="solid"/>
                      <a:round/>
                      <a:headEnd type="none" w="med" len="med"/>
                      <a:tailEnd type="none" w="med" len="med"/>
                    </a:lnR>
                    <a:lnT w="4233" cap="flat" cmpd="sng" algn="ctr">
                      <a:solidFill>
                        <a:srgbClr val="000000"/>
                      </a:solidFill>
                      <a:prstDash val="solid"/>
                      <a:round/>
                      <a:headEnd type="none" w="med" len="med"/>
                      <a:tailEnd type="none" w="med" len="med"/>
                    </a:lnT>
                    <a:lnB w="4233" cap="flat" cmpd="sng" algn="ctr">
                      <a:solidFill>
                        <a:srgbClr val="000000"/>
                      </a:solidFill>
                      <a:prstDash val="solid"/>
                      <a:round/>
                      <a:headEnd type="none" w="med" len="med"/>
                      <a:tailEnd type="none" w="med" len="med"/>
                    </a:lnB>
                  </a:tcPr>
                </a:tc>
                <a:tc>
                  <a:txBody>
                    <a:bodyPr/>
                    <a:lstStyle/>
                    <a:p>
                      <a:pPr algn="ctr" fontAlgn="base"/>
                      <a:r>
                        <a:rPr lang="en-US" sz="2000" b="0" i="0">
                          <a:solidFill>
                            <a:srgbClr val="000000"/>
                          </a:solidFill>
                          <a:effectLst/>
                          <a:latin typeface="Arial" panose="020B0604020202020204" pitchFamily="34" charset="0"/>
                          <a:cs typeface="Arial" panose="020B0604020202020204" pitchFamily="34" charset="0"/>
                        </a:rPr>
                        <a:t>17.06​</a:t>
                      </a:r>
                    </a:p>
                  </a:txBody>
                  <a:tcPr anchor="ctr">
                    <a:lnL w="4233" cap="flat" cmpd="sng" algn="ctr">
                      <a:solidFill>
                        <a:srgbClr val="000000"/>
                      </a:solidFill>
                      <a:prstDash val="solid"/>
                      <a:round/>
                      <a:headEnd type="none" w="med" len="med"/>
                      <a:tailEnd type="none" w="med" len="med"/>
                    </a:lnL>
                    <a:lnR w="4233" cap="flat" cmpd="sng" algn="ctr">
                      <a:solidFill>
                        <a:srgbClr val="000000"/>
                      </a:solidFill>
                      <a:prstDash val="solid"/>
                      <a:round/>
                      <a:headEnd type="none" w="med" len="med"/>
                      <a:tailEnd type="none" w="med" len="med"/>
                    </a:lnR>
                    <a:lnT w="4233" cap="flat" cmpd="sng" algn="ctr">
                      <a:solidFill>
                        <a:srgbClr val="000000"/>
                      </a:solidFill>
                      <a:prstDash val="solid"/>
                      <a:round/>
                      <a:headEnd type="none" w="med" len="med"/>
                      <a:tailEnd type="none" w="med" len="med"/>
                    </a:lnT>
                    <a:lnB w="4233" cap="flat" cmpd="sng" algn="ctr">
                      <a:solidFill>
                        <a:srgbClr val="000000"/>
                      </a:solidFill>
                      <a:prstDash val="solid"/>
                      <a:round/>
                      <a:headEnd type="none" w="med" len="med"/>
                      <a:tailEnd type="none" w="med" len="med"/>
                    </a:lnB>
                  </a:tcPr>
                </a:tc>
                <a:tc>
                  <a:txBody>
                    <a:bodyPr/>
                    <a:lstStyle/>
                    <a:p>
                      <a:pPr algn="ctr" fontAlgn="base"/>
                      <a:r>
                        <a:rPr lang="en-US" sz="2000" b="0" i="0">
                          <a:solidFill>
                            <a:srgbClr val="000000"/>
                          </a:solidFill>
                          <a:effectLst/>
                          <a:latin typeface="Arial" panose="020B0604020202020204" pitchFamily="34" charset="0"/>
                          <a:cs typeface="Arial" panose="020B0604020202020204" pitchFamily="34" charset="0"/>
                        </a:rPr>
                        <a:t>2.37​</a:t>
                      </a:r>
                    </a:p>
                  </a:txBody>
                  <a:tcPr anchor="ctr">
                    <a:lnL w="4233" cap="flat" cmpd="sng" algn="ctr">
                      <a:solidFill>
                        <a:srgbClr val="000000"/>
                      </a:solidFill>
                      <a:prstDash val="solid"/>
                      <a:round/>
                      <a:headEnd type="none" w="med" len="med"/>
                      <a:tailEnd type="none" w="med" len="med"/>
                    </a:lnL>
                    <a:lnR w="4233" cap="flat" cmpd="sng" algn="ctr">
                      <a:solidFill>
                        <a:srgbClr val="000000"/>
                      </a:solidFill>
                      <a:prstDash val="solid"/>
                      <a:round/>
                      <a:headEnd type="none" w="med" len="med"/>
                      <a:tailEnd type="none" w="med" len="med"/>
                    </a:lnR>
                    <a:lnT w="4233" cap="flat" cmpd="sng" algn="ctr">
                      <a:solidFill>
                        <a:srgbClr val="000000"/>
                      </a:solidFill>
                      <a:prstDash val="solid"/>
                      <a:round/>
                      <a:headEnd type="none" w="med" len="med"/>
                      <a:tailEnd type="none" w="med" len="med"/>
                    </a:lnT>
                    <a:lnB w="4233" cap="flat" cmpd="sng" algn="ctr">
                      <a:solidFill>
                        <a:srgbClr val="000000"/>
                      </a:solidFill>
                      <a:prstDash val="solid"/>
                      <a:round/>
                      <a:headEnd type="none" w="med" len="med"/>
                      <a:tailEnd type="none" w="med" len="med"/>
                    </a:lnB>
                  </a:tcPr>
                </a:tc>
                <a:tc>
                  <a:txBody>
                    <a:bodyPr/>
                    <a:lstStyle/>
                    <a:p>
                      <a:pPr algn="ctr" fontAlgn="base"/>
                      <a:r>
                        <a:rPr lang="en-US" sz="2000" b="0" i="0" dirty="0">
                          <a:solidFill>
                            <a:srgbClr val="000000"/>
                          </a:solidFill>
                          <a:effectLst/>
                          <a:latin typeface="Arial" panose="020B0604020202020204" pitchFamily="34" charset="0"/>
                          <a:cs typeface="Arial" panose="020B0604020202020204" pitchFamily="34" charset="0"/>
                        </a:rPr>
                        <a:t>2.00</a:t>
                      </a:r>
                      <a:r>
                        <a:rPr lang="en-US" sz="2000" b="0" i="0" baseline="0" dirty="0">
                          <a:solidFill>
                            <a:srgbClr val="000000"/>
                          </a:solidFill>
                          <a:effectLst/>
                          <a:latin typeface="Arial" panose="020B0604020202020204" pitchFamily="34" charset="0"/>
                          <a:cs typeface="Arial" panose="020B0604020202020204" pitchFamily="34" charset="0"/>
                        </a:rPr>
                        <a:t> x 10</a:t>
                      </a:r>
                      <a:r>
                        <a:rPr lang="en-US" sz="2000" b="0" i="0" baseline="30000" dirty="0">
                          <a:solidFill>
                            <a:srgbClr val="000000"/>
                          </a:solidFill>
                          <a:effectLst/>
                          <a:latin typeface="Arial" panose="020B0604020202020204" pitchFamily="34" charset="0"/>
                          <a:cs typeface="Arial" panose="020B0604020202020204" pitchFamily="34" charset="0"/>
                        </a:rPr>
                        <a:t>7​</a:t>
                      </a:r>
                    </a:p>
                  </a:txBody>
                  <a:tcPr anchor="ctr">
                    <a:lnL w="4233" cap="flat" cmpd="sng" algn="ctr">
                      <a:solidFill>
                        <a:srgbClr val="000000"/>
                      </a:solidFill>
                      <a:prstDash val="solid"/>
                      <a:round/>
                      <a:headEnd type="none" w="med" len="med"/>
                      <a:tailEnd type="none" w="med" len="med"/>
                    </a:lnL>
                    <a:lnR w="4233" cap="flat" cmpd="sng" algn="ctr">
                      <a:solidFill>
                        <a:srgbClr val="000000"/>
                      </a:solidFill>
                      <a:prstDash val="solid"/>
                      <a:round/>
                      <a:headEnd type="none" w="med" len="med"/>
                      <a:tailEnd type="none" w="med" len="med"/>
                    </a:lnR>
                    <a:lnT w="4233" cap="flat" cmpd="sng" algn="ctr">
                      <a:solidFill>
                        <a:srgbClr val="000000"/>
                      </a:solidFill>
                      <a:prstDash val="solid"/>
                      <a:round/>
                      <a:headEnd type="none" w="med" len="med"/>
                      <a:tailEnd type="none" w="med" len="med"/>
                    </a:lnT>
                    <a:lnB w="4233" cap="flat" cmpd="sng" algn="ctr">
                      <a:solidFill>
                        <a:srgbClr val="000000"/>
                      </a:solidFill>
                      <a:prstDash val="solid"/>
                      <a:round/>
                      <a:headEnd type="none" w="med" len="med"/>
                      <a:tailEnd type="none" w="med" len="med"/>
                    </a:lnB>
                  </a:tcPr>
                </a:tc>
                <a:tc>
                  <a:txBody>
                    <a:bodyPr/>
                    <a:lstStyle/>
                    <a:p>
                      <a:pPr algn="ctr" fontAlgn="base"/>
                      <a:r>
                        <a:rPr lang="en-US" sz="2000" b="0" i="0">
                          <a:solidFill>
                            <a:srgbClr val="000000"/>
                          </a:solidFill>
                          <a:effectLst/>
                          <a:latin typeface="Arial" panose="020B0604020202020204" pitchFamily="34" charset="0"/>
                          <a:cs typeface="Arial" panose="020B0604020202020204" pitchFamily="34" charset="0"/>
                        </a:rPr>
                        <a:t>970​</a:t>
                      </a:r>
                    </a:p>
                  </a:txBody>
                  <a:tcPr anchor="ctr">
                    <a:lnL w="4233" cap="flat" cmpd="sng" algn="ctr">
                      <a:solidFill>
                        <a:srgbClr val="000000"/>
                      </a:solidFill>
                      <a:prstDash val="solid"/>
                      <a:round/>
                      <a:headEnd type="none" w="med" len="med"/>
                      <a:tailEnd type="none" w="med" len="med"/>
                    </a:lnL>
                    <a:lnR w="4233" cap="flat" cmpd="sng" algn="ctr">
                      <a:solidFill>
                        <a:srgbClr val="000000"/>
                      </a:solidFill>
                      <a:prstDash val="solid"/>
                      <a:round/>
                      <a:headEnd type="none" w="med" len="med"/>
                      <a:tailEnd type="none" w="med" len="med"/>
                    </a:lnR>
                    <a:lnT w="4233" cap="flat" cmpd="sng" algn="ctr">
                      <a:solidFill>
                        <a:srgbClr val="000000"/>
                      </a:solidFill>
                      <a:prstDash val="solid"/>
                      <a:round/>
                      <a:headEnd type="none" w="med" len="med"/>
                      <a:tailEnd type="none" w="med" len="med"/>
                    </a:lnT>
                    <a:lnB w="4233" cap="flat" cmpd="sng" algn="ctr">
                      <a:solidFill>
                        <a:srgbClr val="000000"/>
                      </a:solidFill>
                      <a:prstDash val="solid"/>
                      <a:round/>
                      <a:headEnd type="none" w="med" len="med"/>
                      <a:tailEnd type="none" w="med" len="med"/>
                    </a:lnB>
                  </a:tcPr>
                </a:tc>
                <a:tc>
                  <a:txBody>
                    <a:bodyPr/>
                    <a:lstStyle/>
                    <a:p>
                      <a:pPr algn="ctr" fontAlgn="base"/>
                      <a:r>
                        <a:rPr lang="en-US" sz="2000" b="0" i="0">
                          <a:solidFill>
                            <a:srgbClr val="000000"/>
                          </a:solidFill>
                          <a:effectLst/>
                          <a:latin typeface="Arial" panose="020B0604020202020204" pitchFamily="34" charset="0"/>
                          <a:cs typeface="Arial" panose="020B0604020202020204" pitchFamily="34" charset="0"/>
                        </a:rPr>
                        <a:t>Bioretention​</a:t>
                      </a:r>
                    </a:p>
                  </a:txBody>
                  <a:tcPr anchor="ctr">
                    <a:lnL w="4233" cap="flat" cmpd="sng" algn="ctr">
                      <a:solidFill>
                        <a:srgbClr val="000000"/>
                      </a:solidFill>
                      <a:prstDash val="solid"/>
                      <a:round/>
                      <a:headEnd type="none" w="med" len="med"/>
                      <a:tailEnd type="none" w="med" len="med"/>
                    </a:lnL>
                    <a:lnR w="4233" cap="flat" cmpd="sng" algn="ctr">
                      <a:solidFill>
                        <a:srgbClr val="000000"/>
                      </a:solidFill>
                      <a:prstDash val="solid"/>
                      <a:round/>
                      <a:headEnd type="none" w="med" len="med"/>
                      <a:tailEnd type="none" w="med" len="med"/>
                    </a:lnR>
                    <a:lnT w="4233" cap="flat" cmpd="sng" algn="ctr">
                      <a:solidFill>
                        <a:srgbClr val="000000"/>
                      </a:solidFill>
                      <a:prstDash val="solid"/>
                      <a:round/>
                      <a:headEnd type="none" w="med" len="med"/>
                      <a:tailEnd type="none" w="med" len="med"/>
                    </a:lnT>
                    <a:lnB w="4233" cap="flat" cmpd="sng" algn="ctr">
                      <a:solidFill>
                        <a:srgbClr val="000000"/>
                      </a:solidFill>
                      <a:prstDash val="solid"/>
                      <a:round/>
                      <a:headEnd type="none" w="med" len="med"/>
                      <a:tailEnd type="none" w="med" len="med"/>
                    </a:lnB>
                  </a:tcPr>
                </a:tc>
                <a:tc>
                  <a:txBody>
                    <a:bodyPr/>
                    <a:lstStyle/>
                    <a:p>
                      <a:pPr algn="ctr" fontAlgn="base"/>
                      <a:r>
                        <a:rPr lang="en-US" sz="2000" b="0" i="0">
                          <a:solidFill>
                            <a:srgbClr val="000000"/>
                          </a:solidFill>
                          <a:effectLst/>
                          <a:latin typeface="Arial" panose="020B0604020202020204" pitchFamily="34" charset="0"/>
                          <a:cs typeface="Arial" panose="020B0604020202020204" pitchFamily="34" charset="0"/>
                        </a:rPr>
                        <a:t>0.52​</a:t>
                      </a:r>
                    </a:p>
                  </a:txBody>
                  <a:tcPr anchor="ctr">
                    <a:lnL w="4233" cap="flat" cmpd="sng" algn="ctr">
                      <a:solidFill>
                        <a:srgbClr val="000000"/>
                      </a:solidFill>
                      <a:prstDash val="solid"/>
                      <a:round/>
                      <a:headEnd type="none" w="med" len="med"/>
                      <a:tailEnd type="none" w="med" len="med"/>
                    </a:lnL>
                    <a:lnR w="4233" cap="flat" cmpd="sng" algn="ctr">
                      <a:solidFill>
                        <a:srgbClr val="000000"/>
                      </a:solidFill>
                      <a:prstDash val="solid"/>
                      <a:round/>
                      <a:headEnd type="none" w="med" len="med"/>
                      <a:tailEnd type="none" w="med" len="med"/>
                    </a:lnR>
                    <a:lnT w="4233" cap="flat" cmpd="sng" algn="ctr">
                      <a:solidFill>
                        <a:srgbClr val="000000"/>
                      </a:solidFill>
                      <a:prstDash val="solid"/>
                      <a:round/>
                      <a:headEnd type="none" w="med" len="med"/>
                      <a:tailEnd type="none" w="med" len="med"/>
                    </a:lnT>
                    <a:lnB w="4233" cap="flat" cmpd="sng" algn="ctr">
                      <a:solidFill>
                        <a:srgbClr val="000000"/>
                      </a:solidFill>
                      <a:prstDash val="solid"/>
                      <a:round/>
                      <a:headEnd type="none" w="med" len="med"/>
                      <a:tailEnd type="none" w="med" len="med"/>
                    </a:lnB>
                  </a:tcPr>
                </a:tc>
                <a:tc>
                  <a:txBody>
                    <a:bodyPr/>
                    <a:lstStyle/>
                    <a:p>
                      <a:pPr algn="ctr" fontAlgn="base"/>
                      <a:r>
                        <a:rPr lang="en-US" sz="2000" b="0" i="0" dirty="0">
                          <a:solidFill>
                            <a:srgbClr val="000000"/>
                          </a:solidFill>
                          <a:effectLst/>
                          <a:latin typeface="Arial" panose="020B0604020202020204" pitchFamily="34" charset="0"/>
                          <a:cs typeface="Arial" panose="020B0604020202020204" pitchFamily="34" charset="0"/>
                        </a:rPr>
                        <a:t>0.22​</a:t>
                      </a:r>
                    </a:p>
                  </a:txBody>
                  <a:tcPr anchor="ctr">
                    <a:lnL w="4233" cap="flat" cmpd="sng" algn="ctr">
                      <a:solidFill>
                        <a:srgbClr val="000000"/>
                      </a:solidFill>
                      <a:prstDash val="solid"/>
                      <a:round/>
                      <a:headEnd type="none" w="med" len="med"/>
                      <a:tailEnd type="none" w="med" len="med"/>
                    </a:lnL>
                    <a:lnR w="4233" cap="flat" cmpd="sng" algn="ctr">
                      <a:solidFill>
                        <a:srgbClr val="000000"/>
                      </a:solidFill>
                      <a:prstDash val="solid"/>
                      <a:round/>
                      <a:headEnd type="none" w="med" len="med"/>
                      <a:tailEnd type="none" w="med" len="med"/>
                    </a:lnR>
                    <a:lnT w="4233" cap="flat" cmpd="sng" algn="ctr">
                      <a:solidFill>
                        <a:srgbClr val="000000"/>
                      </a:solidFill>
                      <a:prstDash val="solid"/>
                      <a:round/>
                      <a:headEnd type="none" w="med" len="med"/>
                      <a:tailEnd type="none" w="med" len="med"/>
                    </a:lnT>
                    <a:lnB w="4233"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68019596"/>
                  </a:ext>
                </a:extLst>
              </a:tr>
            </a:tbl>
          </a:graphicData>
        </a:graphic>
      </p:graphicFrame>
      <p:graphicFrame>
        <p:nvGraphicFramePr>
          <p:cNvPr id="17" name="Table 16">
            <a:extLst>
              <a:ext uri="{FF2B5EF4-FFF2-40B4-BE49-F238E27FC236}">
                <a16:creationId xmlns:a16="http://schemas.microsoft.com/office/drawing/2014/main" id="{2658C056-A86F-4827-A692-78D4BBDD7909}"/>
              </a:ext>
            </a:extLst>
          </p:cNvPr>
          <p:cNvGraphicFramePr>
            <a:graphicFrameLocks noGrp="1"/>
          </p:cNvGraphicFramePr>
          <p:nvPr>
            <p:extLst>
              <p:ext uri="{D42A27DB-BD31-4B8C-83A1-F6EECF244321}">
                <p14:modId xmlns:p14="http://schemas.microsoft.com/office/powerpoint/2010/main" val="1582865013"/>
              </p:ext>
            </p:extLst>
          </p:nvPr>
        </p:nvGraphicFramePr>
        <p:xfrm>
          <a:off x="29534856" y="11541994"/>
          <a:ext cx="13554921" cy="1772169"/>
        </p:xfrm>
        <a:graphic>
          <a:graphicData uri="http://schemas.openxmlformats.org/drawingml/2006/table">
            <a:tbl>
              <a:tblPr/>
              <a:tblGrid>
                <a:gridCol w="1418688">
                  <a:extLst>
                    <a:ext uri="{9D8B030D-6E8A-4147-A177-3AD203B41FA5}">
                      <a16:colId xmlns:a16="http://schemas.microsoft.com/office/drawing/2014/main" val="3236299969"/>
                    </a:ext>
                  </a:extLst>
                </a:gridCol>
                <a:gridCol w="1418688">
                  <a:extLst>
                    <a:ext uri="{9D8B030D-6E8A-4147-A177-3AD203B41FA5}">
                      <a16:colId xmlns:a16="http://schemas.microsoft.com/office/drawing/2014/main" val="192530315"/>
                    </a:ext>
                  </a:extLst>
                </a:gridCol>
                <a:gridCol w="1418688">
                  <a:extLst>
                    <a:ext uri="{9D8B030D-6E8A-4147-A177-3AD203B41FA5}">
                      <a16:colId xmlns:a16="http://schemas.microsoft.com/office/drawing/2014/main" val="1213251102"/>
                    </a:ext>
                  </a:extLst>
                </a:gridCol>
                <a:gridCol w="4836439">
                  <a:extLst>
                    <a:ext uri="{9D8B030D-6E8A-4147-A177-3AD203B41FA5}">
                      <a16:colId xmlns:a16="http://schemas.microsoft.com/office/drawing/2014/main" val="2646222452"/>
                    </a:ext>
                  </a:extLst>
                </a:gridCol>
                <a:gridCol w="2334386">
                  <a:extLst>
                    <a:ext uri="{9D8B030D-6E8A-4147-A177-3AD203B41FA5}">
                      <a16:colId xmlns:a16="http://schemas.microsoft.com/office/drawing/2014/main" val="3266324716"/>
                    </a:ext>
                  </a:extLst>
                </a:gridCol>
                <a:gridCol w="2128032">
                  <a:extLst>
                    <a:ext uri="{9D8B030D-6E8A-4147-A177-3AD203B41FA5}">
                      <a16:colId xmlns:a16="http://schemas.microsoft.com/office/drawing/2014/main" val="3931933706"/>
                    </a:ext>
                  </a:extLst>
                </a:gridCol>
              </a:tblGrid>
              <a:tr h="698129">
                <a:tc gridSpan="6">
                  <a:txBody>
                    <a:bodyPr/>
                    <a:lstStyle/>
                    <a:p>
                      <a:pPr algn="ctr" fontAlgn="base"/>
                      <a:r>
                        <a:rPr lang="en-US" sz="3000" b="0" i="0" dirty="0">
                          <a:solidFill>
                            <a:srgbClr val="FFFFFF"/>
                          </a:solidFill>
                          <a:effectLst/>
                          <a:latin typeface="Arial" panose="020B0604020202020204" pitchFamily="34" charset="0"/>
                          <a:cs typeface="Arial" panose="020B0604020202020204" pitchFamily="34" charset="0"/>
                        </a:rPr>
                        <a:t>Lowell Avenue Load Reductions</a:t>
                      </a:r>
                      <a:r>
                        <a:rPr lang="en-US" sz="3000" b="0" i="0" dirty="0">
                          <a:solidFill>
                            <a:srgbClr val="000000"/>
                          </a:solidFill>
                          <a:effectLst/>
                          <a:latin typeface="Arial" panose="020B0604020202020204" pitchFamily="34" charset="0"/>
                          <a:cs typeface="Arial" panose="020B0604020202020204" pitchFamily="34" charset="0"/>
                        </a:rPr>
                        <a:t>​</a:t>
                      </a:r>
                    </a:p>
                  </a:txBody>
                  <a:tcPr anchor="ctr">
                    <a:lnL w="4233" cap="flat" cmpd="sng" algn="ctr">
                      <a:solidFill>
                        <a:srgbClr val="000000"/>
                      </a:solidFill>
                      <a:prstDash val="solid"/>
                      <a:round/>
                      <a:headEnd type="none" w="med" len="med"/>
                      <a:tailEnd type="none" w="med" len="med"/>
                    </a:lnL>
                    <a:lnR w="4233" cap="flat" cmpd="sng" algn="ctr">
                      <a:solidFill>
                        <a:srgbClr val="000000"/>
                      </a:solidFill>
                      <a:prstDash val="solid"/>
                      <a:round/>
                      <a:headEnd type="none" w="med" len="med"/>
                      <a:tailEnd type="none" w="med" len="med"/>
                    </a:lnR>
                    <a:lnT w="4233" cap="flat" cmpd="sng" algn="ctr">
                      <a:solidFill>
                        <a:srgbClr val="000000"/>
                      </a:solidFill>
                      <a:prstDash val="solid"/>
                      <a:round/>
                      <a:headEnd type="none" w="med" len="med"/>
                      <a:tailEnd type="none" w="med" len="med"/>
                    </a:lnT>
                    <a:lnB w="4233" cap="flat" cmpd="sng" algn="ctr">
                      <a:solidFill>
                        <a:srgbClr val="000000"/>
                      </a:solidFill>
                      <a:prstDash val="solid"/>
                      <a:round/>
                      <a:headEnd type="none" w="med" len="med"/>
                      <a:tailEnd type="none" w="med" len="med"/>
                    </a:lnB>
                    <a:solidFill>
                      <a:srgbClr val="052E65"/>
                    </a:solidFill>
                  </a:tcPr>
                </a:tc>
                <a:tc hMerge="1">
                  <a:txBody>
                    <a:bodyPr/>
                    <a:lstStyle/>
                    <a:p>
                      <a:endParaRPr lang="en-US"/>
                    </a:p>
                  </a:txBody>
                  <a:tcPr marL="0" marR="0" marT="0" marB="0" anchor="ctr" horzOverflow="overflow"/>
                </a:tc>
                <a:tc hMerge="1">
                  <a:txBody>
                    <a:bodyPr/>
                    <a:lstStyle/>
                    <a:p>
                      <a:endParaRPr lang="en-US"/>
                    </a:p>
                  </a:txBody>
                  <a:tcPr marL="0" marR="0" marT="0" marB="0" anchor="ctr" horzOverflow="overflow"/>
                </a:tc>
                <a:tc hMerge="1">
                  <a:txBody>
                    <a:bodyPr/>
                    <a:lstStyle/>
                    <a:p>
                      <a:endParaRPr lang="en-US"/>
                    </a:p>
                  </a:txBody>
                  <a:tcPr marL="0" marR="0" marT="0" marB="0" anchor="ctr" horzOverflow="overflow"/>
                </a:tc>
                <a:tc hMerge="1">
                  <a:txBody>
                    <a:bodyPr/>
                    <a:lstStyle/>
                    <a:p>
                      <a:endParaRPr lang="en-US"/>
                    </a:p>
                  </a:txBody>
                  <a:tcPr marL="0" marR="0" marT="0" marB="0" anchor="ctr" horzOverflow="overflow"/>
                </a:tc>
                <a:tc hMerge="1">
                  <a:txBody>
                    <a:bodyPr/>
                    <a:lstStyle/>
                    <a:p>
                      <a:endParaRPr lang="en-US"/>
                    </a:p>
                  </a:txBody>
                  <a:tcPr marL="0" marR="0" marT="0" marB="0" anchor="ctr" horzOverflow="overflow"/>
                </a:tc>
                <a:extLst>
                  <a:ext uri="{0D108BD9-81ED-4DB2-BD59-A6C34878D82A}">
                    <a16:rowId xmlns:a16="http://schemas.microsoft.com/office/drawing/2014/main" val="3329556377"/>
                  </a:ext>
                </a:extLst>
              </a:tr>
              <a:tr h="537020">
                <a:tc>
                  <a:txBody>
                    <a:bodyPr/>
                    <a:lstStyle/>
                    <a:p>
                      <a:pPr algn="ctr" fontAlgn="base"/>
                      <a:r>
                        <a:rPr lang="en-US" sz="2000" b="0" i="0" dirty="0">
                          <a:solidFill>
                            <a:srgbClr val="000000"/>
                          </a:solidFill>
                          <a:effectLst/>
                          <a:latin typeface="Arial" panose="020B0604020202020204" pitchFamily="34" charset="0"/>
                          <a:cs typeface="Arial" panose="020B0604020202020204" pitchFamily="34" charset="0"/>
                        </a:rPr>
                        <a:t>Vol (RE)​</a:t>
                      </a:r>
                    </a:p>
                  </a:txBody>
                  <a:tcPr anchor="ctr">
                    <a:lnL w="4233" cap="flat" cmpd="sng" algn="ctr">
                      <a:solidFill>
                        <a:srgbClr val="000000"/>
                      </a:solidFill>
                      <a:prstDash val="solid"/>
                      <a:round/>
                      <a:headEnd type="none" w="med" len="med"/>
                      <a:tailEnd type="none" w="med" len="med"/>
                    </a:lnL>
                    <a:lnR w="4233" cap="flat" cmpd="sng" algn="ctr">
                      <a:solidFill>
                        <a:srgbClr val="000000"/>
                      </a:solidFill>
                      <a:prstDash val="solid"/>
                      <a:round/>
                      <a:headEnd type="none" w="med" len="med"/>
                      <a:tailEnd type="none" w="med" len="med"/>
                    </a:lnR>
                    <a:lnT w="4233" cap="flat" cmpd="sng" algn="ctr">
                      <a:solidFill>
                        <a:srgbClr val="000000"/>
                      </a:solidFill>
                      <a:prstDash val="solid"/>
                      <a:round/>
                      <a:headEnd type="none" w="med" len="med"/>
                      <a:tailEnd type="none" w="med" len="med"/>
                    </a:lnT>
                    <a:lnB w="4233" cap="flat" cmpd="sng" algn="ctr">
                      <a:solidFill>
                        <a:srgbClr val="000000"/>
                      </a:solidFill>
                      <a:prstDash val="solid"/>
                      <a:round/>
                      <a:headEnd type="none" w="med" len="med"/>
                      <a:tailEnd type="none" w="med" len="med"/>
                    </a:lnB>
                  </a:tcPr>
                </a:tc>
                <a:tc>
                  <a:txBody>
                    <a:bodyPr/>
                    <a:lstStyle/>
                    <a:p>
                      <a:pPr algn="ctr" fontAlgn="base"/>
                      <a:r>
                        <a:rPr lang="en-US" sz="2000" b="0" i="0">
                          <a:solidFill>
                            <a:srgbClr val="000000"/>
                          </a:solidFill>
                          <a:effectLst/>
                          <a:latin typeface="Arial" panose="020B0604020202020204" pitchFamily="34" charset="0"/>
                          <a:cs typeface="Arial" panose="020B0604020202020204" pitchFamily="34" charset="0"/>
                        </a:rPr>
                        <a:t>TN (RE)​</a:t>
                      </a:r>
                    </a:p>
                  </a:txBody>
                  <a:tcPr anchor="ctr">
                    <a:lnL w="4233" cap="flat" cmpd="sng" algn="ctr">
                      <a:solidFill>
                        <a:srgbClr val="000000"/>
                      </a:solidFill>
                      <a:prstDash val="solid"/>
                      <a:round/>
                      <a:headEnd type="none" w="med" len="med"/>
                      <a:tailEnd type="none" w="med" len="med"/>
                    </a:lnL>
                    <a:lnR w="4233" cap="flat" cmpd="sng" algn="ctr">
                      <a:solidFill>
                        <a:srgbClr val="000000"/>
                      </a:solidFill>
                      <a:prstDash val="solid"/>
                      <a:round/>
                      <a:headEnd type="none" w="med" len="med"/>
                      <a:tailEnd type="none" w="med" len="med"/>
                    </a:lnR>
                    <a:lnT w="4233" cap="flat" cmpd="sng" algn="ctr">
                      <a:solidFill>
                        <a:srgbClr val="000000"/>
                      </a:solidFill>
                      <a:prstDash val="solid"/>
                      <a:round/>
                      <a:headEnd type="none" w="med" len="med"/>
                      <a:tailEnd type="none" w="med" len="med"/>
                    </a:lnT>
                    <a:lnB w="4233" cap="flat" cmpd="sng" algn="ctr">
                      <a:solidFill>
                        <a:srgbClr val="000000"/>
                      </a:solidFill>
                      <a:prstDash val="solid"/>
                      <a:round/>
                      <a:headEnd type="none" w="med" len="med"/>
                      <a:tailEnd type="none" w="med" len="med"/>
                    </a:lnB>
                  </a:tcPr>
                </a:tc>
                <a:tc>
                  <a:txBody>
                    <a:bodyPr/>
                    <a:lstStyle/>
                    <a:p>
                      <a:pPr algn="ctr" fontAlgn="base"/>
                      <a:r>
                        <a:rPr lang="en-US" sz="2000" b="0" i="0">
                          <a:solidFill>
                            <a:srgbClr val="000000"/>
                          </a:solidFill>
                          <a:effectLst/>
                          <a:latin typeface="Arial" panose="020B0604020202020204" pitchFamily="34" charset="0"/>
                          <a:cs typeface="Arial" panose="020B0604020202020204" pitchFamily="34" charset="0"/>
                        </a:rPr>
                        <a:t>TP (RE)​</a:t>
                      </a:r>
                    </a:p>
                  </a:txBody>
                  <a:tcPr anchor="ctr">
                    <a:lnL w="4233" cap="flat" cmpd="sng" algn="ctr">
                      <a:solidFill>
                        <a:srgbClr val="000000"/>
                      </a:solidFill>
                      <a:prstDash val="solid"/>
                      <a:round/>
                      <a:headEnd type="none" w="med" len="med"/>
                      <a:tailEnd type="none" w="med" len="med"/>
                    </a:lnL>
                    <a:lnR w="4233" cap="flat" cmpd="sng" algn="ctr">
                      <a:solidFill>
                        <a:srgbClr val="000000"/>
                      </a:solidFill>
                      <a:prstDash val="solid"/>
                      <a:round/>
                      <a:headEnd type="none" w="med" len="med"/>
                      <a:tailEnd type="none" w="med" len="med"/>
                    </a:lnR>
                    <a:lnT w="4233" cap="flat" cmpd="sng" algn="ctr">
                      <a:solidFill>
                        <a:srgbClr val="000000"/>
                      </a:solidFill>
                      <a:prstDash val="solid"/>
                      <a:round/>
                      <a:headEnd type="none" w="med" len="med"/>
                      <a:tailEnd type="none" w="med" len="med"/>
                    </a:lnT>
                    <a:lnB w="4233" cap="flat" cmpd="sng" algn="ctr">
                      <a:solidFill>
                        <a:srgbClr val="000000"/>
                      </a:solidFill>
                      <a:prstDash val="solid"/>
                      <a:round/>
                      <a:headEnd type="none" w="med" len="med"/>
                      <a:tailEnd type="none" w="med" len="med"/>
                    </a:lnB>
                  </a:tcPr>
                </a:tc>
                <a:tc>
                  <a:txBody>
                    <a:bodyPr/>
                    <a:lstStyle/>
                    <a:p>
                      <a:pPr algn="ctr" fontAlgn="base"/>
                      <a:r>
                        <a:rPr lang="en-US" sz="2000" b="0" i="0">
                          <a:solidFill>
                            <a:srgbClr val="000000"/>
                          </a:solidFill>
                          <a:effectLst/>
                          <a:latin typeface="Arial" panose="020B0604020202020204" pitchFamily="34" charset="0"/>
                          <a:cs typeface="Arial" panose="020B0604020202020204" pitchFamily="34" charset="0"/>
                        </a:rPr>
                        <a:t>Total Mass Removed (</a:t>
                      </a:r>
                      <a:r>
                        <a:rPr lang="en-US" sz="2000" b="0" i="0" err="1">
                          <a:solidFill>
                            <a:srgbClr val="000000"/>
                          </a:solidFill>
                          <a:effectLst/>
                          <a:latin typeface="Arial" panose="020B0604020202020204" pitchFamily="34" charset="0"/>
                          <a:cs typeface="Arial" panose="020B0604020202020204" pitchFamily="34" charset="0"/>
                        </a:rPr>
                        <a:t>lbs</a:t>
                      </a:r>
                      <a:r>
                        <a:rPr lang="en-US" sz="2000" b="0" i="0">
                          <a:solidFill>
                            <a:srgbClr val="000000"/>
                          </a:solidFill>
                          <a:effectLst/>
                          <a:latin typeface="Arial" panose="020B0604020202020204" pitchFamily="34" charset="0"/>
                          <a:cs typeface="Arial" panose="020B0604020202020204" pitchFamily="34" charset="0"/>
                        </a:rPr>
                        <a:t>/ac-</a:t>
                      </a:r>
                      <a:r>
                        <a:rPr lang="en-US" sz="2000" b="0" i="0" err="1">
                          <a:solidFill>
                            <a:srgbClr val="000000"/>
                          </a:solidFill>
                          <a:effectLst/>
                          <a:latin typeface="Arial" panose="020B0604020202020204" pitchFamily="34" charset="0"/>
                          <a:cs typeface="Arial" panose="020B0604020202020204" pitchFamily="34" charset="0"/>
                        </a:rPr>
                        <a:t>yr</a:t>
                      </a:r>
                      <a:r>
                        <a:rPr lang="en-US" sz="2000" b="0" i="0">
                          <a:solidFill>
                            <a:srgbClr val="000000"/>
                          </a:solidFill>
                          <a:effectLst/>
                          <a:latin typeface="Arial" panose="020B0604020202020204" pitchFamily="34" charset="0"/>
                          <a:cs typeface="Arial" panose="020B0604020202020204" pitchFamily="34" charset="0"/>
                        </a:rPr>
                        <a:t>)​</a:t>
                      </a:r>
                    </a:p>
                  </a:txBody>
                  <a:tcPr anchor="ctr">
                    <a:lnL w="4233" cap="flat" cmpd="sng" algn="ctr">
                      <a:solidFill>
                        <a:srgbClr val="000000"/>
                      </a:solidFill>
                      <a:prstDash val="solid"/>
                      <a:round/>
                      <a:headEnd type="none" w="med" len="med"/>
                      <a:tailEnd type="none" w="med" len="med"/>
                    </a:lnL>
                    <a:lnR w="4233" cap="flat" cmpd="sng" algn="ctr">
                      <a:solidFill>
                        <a:srgbClr val="000000"/>
                      </a:solidFill>
                      <a:prstDash val="solid"/>
                      <a:round/>
                      <a:headEnd type="none" w="med" len="med"/>
                      <a:tailEnd type="none" w="med" len="med"/>
                    </a:lnR>
                    <a:lnT w="4233" cap="flat" cmpd="sng" algn="ctr">
                      <a:solidFill>
                        <a:srgbClr val="000000"/>
                      </a:solidFill>
                      <a:prstDash val="solid"/>
                      <a:round/>
                      <a:headEnd type="none" w="med" len="med"/>
                      <a:tailEnd type="none" w="med" len="med"/>
                    </a:lnT>
                    <a:lnB w="4233" cap="flat" cmpd="sng" algn="ctr">
                      <a:solidFill>
                        <a:srgbClr val="000000"/>
                      </a:solidFill>
                      <a:prstDash val="solid"/>
                      <a:round/>
                      <a:headEnd type="none" w="med" len="med"/>
                      <a:tailEnd type="none" w="med" len="med"/>
                    </a:lnB>
                  </a:tcPr>
                </a:tc>
                <a:tc>
                  <a:txBody>
                    <a:bodyPr/>
                    <a:lstStyle/>
                    <a:p>
                      <a:pPr algn="ctr" fontAlgn="base"/>
                      <a:r>
                        <a:rPr lang="en-US" sz="2000" b="0" i="0">
                          <a:solidFill>
                            <a:srgbClr val="000000"/>
                          </a:solidFill>
                          <a:effectLst/>
                          <a:latin typeface="Arial" panose="020B0604020202020204" pitchFamily="34" charset="0"/>
                          <a:cs typeface="Arial" panose="020B0604020202020204" pitchFamily="34" charset="0"/>
                        </a:rPr>
                        <a:t>TN (</a:t>
                      </a:r>
                      <a:r>
                        <a:rPr lang="en-US" sz="2000" b="0" i="0" err="1">
                          <a:solidFill>
                            <a:srgbClr val="000000"/>
                          </a:solidFill>
                          <a:effectLst/>
                          <a:latin typeface="Arial" panose="020B0604020202020204" pitchFamily="34" charset="0"/>
                          <a:cs typeface="Arial" panose="020B0604020202020204" pitchFamily="34" charset="0"/>
                        </a:rPr>
                        <a:t>lbs</a:t>
                      </a:r>
                      <a:r>
                        <a:rPr lang="en-US" sz="2000" b="0" i="0">
                          <a:solidFill>
                            <a:srgbClr val="000000"/>
                          </a:solidFill>
                          <a:effectLst/>
                          <a:latin typeface="Arial" panose="020B0604020202020204" pitchFamily="34" charset="0"/>
                          <a:cs typeface="Arial" panose="020B0604020202020204" pitchFamily="34" charset="0"/>
                        </a:rPr>
                        <a:t>/ac-</a:t>
                      </a:r>
                      <a:r>
                        <a:rPr lang="en-US" sz="2000" b="0" i="0" err="1">
                          <a:solidFill>
                            <a:srgbClr val="000000"/>
                          </a:solidFill>
                          <a:effectLst/>
                          <a:latin typeface="Arial" panose="020B0604020202020204" pitchFamily="34" charset="0"/>
                          <a:cs typeface="Arial" panose="020B0604020202020204" pitchFamily="34" charset="0"/>
                        </a:rPr>
                        <a:t>yr</a:t>
                      </a:r>
                      <a:r>
                        <a:rPr lang="en-US" sz="2000" b="0" i="0">
                          <a:solidFill>
                            <a:srgbClr val="000000"/>
                          </a:solidFill>
                          <a:effectLst/>
                          <a:latin typeface="Arial" panose="020B0604020202020204" pitchFamily="34" charset="0"/>
                          <a:cs typeface="Arial" panose="020B0604020202020204" pitchFamily="34" charset="0"/>
                        </a:rPr>
                        <a:t>)​</a:t>
                      </a:r>
                    </a:p>
                  </a:txBody>
                  <a:tcPr anchor="ctr">
                    <a:lnL w="4233" cap="flat" cmpd="sng" algn="ctr">
                      <a:solidFill>
                        <a:srgbClr val="000000"/>
                      </a:solidFill>
                      <a:prstDash val="solid"/>
                      <a:round/>
                      <a:headEnd type="none" w="med" len="med"/>
                      <a:tailEnd type="none" w="med" len="med"/>
                    </a:lnL>
                    <a:lnR w="4233" cap="flat" cmpd="sng" algn="ctr">
                      <a:solidFill>
                        <a:srgbClr val="000000"/>
                      </a:solidFill>
                      <a:prstDash val="solid"/>
                      <a:round/>
                      <a:headEnd type="none" w="med" len="med"/>
                      <a:tailEnd type="none" w="med" len="med"/>
                    </a:lnR>
                    <a:lnT w="4233" cap="flat" cmpd="sng" algn="ctr">
                      <a:solidFill>
                        <a:srgbClr val="000000"/>
                      </a:solidFill>
                      <a:prstDash val="solid"/>
                      <a:round/>
                      <a:headEnd type="none" w="med" len="med"/>
                      <a:tailEnd type="none" w="med" len="med"/>
                    </a:lnT>
                    <a:lnB w="4233" cap="flat" cmpd="sng" algn="ctr">
                      <a:solidFill>
                        <a:srgbClr val="000000"/>
                      </a:solidFill>
                      <a:prstDash val="solid"/>
                      <a:round/>
                      <a:headEnd type="none" w="med" len="med"/>
                      <a:tailEnd type="none" w="med" len="med"/>
                    </a:lnB>
                  </a:tcPr>
                </a:tc>
                <a:tc>
                  <a:txBody>
                    <a:bodyPr/>
                    <a:lstStyle/>
                    <a:p>
                      <a:pPr algn="ctr" fontAlgn="base"/>
                      <a:r>
                        <a:rPr lang="en-US" sz="2000" b="0" i="0">
                          <a:solidFill>
                            <a:srgbClr val="000000"/>
                          </a:solidFill>
                          <a:effectLst/>
                          <a:latin typeface="Arial" panose="020B0604020202020204" pitchFamily="34" charset="0"/>
                          <a:cs typeface="Arial" panose="020B0604020202020204" pitchFamily="34" charset="0"/>
                        </a:rPr>
                        <a:t>TP (</a:t>
                      </a:r>
                      <a:r>
                        <a:rPr lang="en-US" sz="2000" b="0" i="0" err="1">
                          <a:solidFill>
                            <a:srgbClr val="000000"/>
                          </a:solidFill>
                          <a:effectLst/>
                          <a:latin typeface="Arial" panose="020B0604020202020204" pitchFamily="34" charset="0"/>
                          <a:cs typeface="Arial" panose="020B0604020202020204" pitchFamily="34" charset="0"/>
                        </a:rPr>
                        <a:t>lbs</a:t>
                      </a:r>
                      <a:r>
                        <a:rPr lang="en-US" sz="2000" b="0" i="0">
                          <a:solidFill>
                            <a:srgbClr val="000000"/>
                          </a:solidFill>
                          <a:effectLst/>
                          <a:latin typeface="Arial" panose="020B0604020202020204" pitchFamily="34" charset="0"/>
                          <a:cs typeface="Arial" panose="020B0604020202020204" pitchFamily="34" charset="0"/>
                        </a:rPr>
                        <a:t>/ac-</a:t>
                      </a:r>
                      <a:r>
                        <a:rPr lang="en-US" sz="2000" b="0" i="0" err="1">
                          <a:solidFill>
                            <a:srgbClr val="000000"/>
                          </a:solidFill>
                          <a:effectLst/>
                          <a:latin typeface="Arial" panose="020B0604020202020204" pitchFamily="34" charset="0"/>
                          <a:cs typeface="Arial" panose="020B0604020202020204" pitchFamily="34" charset="0"/>
                        </a:rPr>
                        <a:t>yr</a:t>
                      </a:r>
                      <a:r>
                        <a:rPr lang="en-US" sz="2000" b="0" i="0">
                          <a:solidFill>
                            <a:srgbClr val="000000"/>
                          </a:solidFill>
                          <a:effectLst/>
                          <a:latin typeface="Arial" panose="020B0604020202020204" pitchFamily="34" charset="0"/>
                          <a:cs typeface="Arial" panose="020B0604020202020204" pitchFamily="34" charset="0"/>
                        </a:rPr>
                        <a:t>)​</a:t>
                      </a:r>
                    </a:p>
                  </a:txBody>
                  <a:tcPr anchor="ctr">
                    <a:lnL w="4233" cap="flat" cmpd="sng" algn="ctr">
                      <a:solidFill>
                        <a:srgbClr val="000000"/>
                      </a:solidFill>
                      <a:prstDash val="solid"/>
                      <a:round/>
                      <a:headEnd type="none" w="med" len="med"/>
                      <a:tailEnd type="none" w="med" len="med"/>
                    </a:lnL>
                    <a:lnR w="4233" cap="flat" cmpd="sng" algn="ctr">
                      <a:solidFill>
                        <a:srgbClr val="000000"/>
                      </a:solidFill>
                      <a:prstDash val="solid"/>
                      <a:round/>
                      <a:headEnd type="none" w="med" len="med"/>
                      <a:tailEnd type="none" w="med" len="med"/>
                    </a:lnR>
                    <a:lnT w="4233" cap="flat" cmpd="sng" algn="ctr">
                      <a:solidFill>
                        <a:srgbClr val="000000"/>
                      </a:solidFill>
                      <a:prstDash val="solid"/>
                      <a:round/>
                      <a:headEnd type="none" w="med" len="med"/>
                      <a:tailEnd type="none" w="med" len="med"/>
                    </a:lnT>
                    <a:lnB w="4233"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32818410"/>
                  </a:ext>
                </a:extLst>
              </a:tr>
              <a:tr h="537020">
                <a:tc>
                  <a:txBody>
                    <a:bodyPr/>
                    <a:lstStyle/>
                    <a:p>
                      <a:pPr algn="ctr" fontAlgn="base"/>
                      <a:r>
                        <a:rPr lang="en-US" sz="2000" b="0" i="0">
                          <a:solidFill>
                            <a:srgbClr val="000000"/>
                          </a:solidFill>
                          <a:effectLst/>
                          <a:latin typeface="Arial" panose="020B0604020202020204" pitchFamily="34" charset="0"/>
                          <a:cs typeface="Arial" panose="020B0604020202020204" pitchFamily="34" charset="0"/>
                        </a:rPr>
                        <a:t>36%​</a:t>
                      </a:r>
                    </a:p>
                  </a:txBody>
                  <a:tcPr anchor="ctr">
                    <a:lnL w="4233" cap="flat" cmpd="sng" algn="ctr">
                      <a:solidFill>
                        <a:srgbClr val="000000"/>
                      </a:solidFill>
                      <a:prstDash val="solid"/>
                      <a:round/>
                      <a:headEnd type="none" w="med" len="med"/>
                      <a:tailEnd type="none" w="med" len="med"/>
                    </a:lnL>
                    <a:lnR w="4233" cap="flat" cmpd="sng" algn="ctr">
                      <a:solidFill>
                        <a:srgbClr val="000000"/>
                      </a:solidFill>
                      <a:prstDash val="solid"/>
                      <a:round/>
                      <a:headEnd type="none" w="med" len="med"/>
                      <a:tailEnd type="none" w="med" len="med"/>
                    </a:lnR>
                    <a:lnT w="4233" cap="flat" cmpd="sng" algn="ctr">
                      <a:solidFill>
                        <a:srgbClr val="000000"/>
                      </a:solidFill>
                      <a:prstDash val="solid"/>
                      <a:round/>
                      <a:headEnd type="none" w="med" len="med"/>
                      <a:tailEnd type="none" w="med" len="med"/>
                    </a:lnT>
                    <a:lnB w="4233" cap="flat" cmpd="sng" algn="ctr">
                      <a:solidFill>
                        <a:srgbClr val="000000"/>
                      </a:solidFill>
                      <a:prstDash val="solid"/>
                      <a:round/>
                      <a:headEnd type="none" w="med" len="med"/>
                      <a:tailEnd type="none" w="med" len="med"/>
                    </a:lnB>
                  </a:tcPr>
                </a:tc>
                <a:tc>
                  <a:txBody>
                    <a:bodyPr/>
                    <a:lstStyle/>
                    <a:p>
                      <a:pPr algn="ctr" fontAlgn="base"/>
                      <a:r>
                        <a:rPr lang="en-US" sz="2000" b="0" i="0">
                          <a:solidFill>
                            <a:srgbClr val="000000"/>
                          </a:solidFill>
                          <a:effectLst/>
                          <a:latin typeface="Arial" panose="020B0604020202020204" pitchFamily="34" charset="0"/>
                          <a:cs typeface="Arial" panose="020B0604020202020204" pitchFamily="34" charset="0"/>
                        </a:rPr>
                        <a:t>75%​</a:t>
                      </a:r>
                    </a:p>
                  </a:txBody>
                  <a:tcPr anchor="ctr">
                    <a:lnL w="4233" cap="flat" cmpd="sng" algn="ctr">
                      <a:solidFill>
                        <a:srgbClr val="000000"/>
                      </a:solidFill>
                      <a:prstDash val="solid"/>
                      <a:round/>
                      <a:headEnd type="none" w="med" len="med"/>
                      <a:tailEnd type="none" w="med" len="med"/>
                    </a:lnL>
                    <a:lnR w="4233" cap="flat" cmpd="sng" algn="ctr">
                      <a:solidFill>
                        <a:srgbClr val="000000"/>
                      </a:solidFill>
                      <a:prstDash val="solid"/>
                      <a:round/>
                      <a:headEnd type="none" w="med" len="med"/>
                      <a:tailEnd type="none" w="med" len="med"/>
                    </a:lnR>
                    <a:lnT w="4233" cap="flat" cmpd="sng" algn="ctr">
                      <a:solidFill>
                        <a:srgbClr val="000000"/>
                      </a:solidFill>
                      <a:prstDash val="solid"/>
                      <a:round/>
                      <a:headEnd type="none" w="med" len="med"/>
                      <a:tailEnd type="none" w="med" len="med"/>
                    </a:lnT>
                    <a:lnB w="4233" cap="flat" cmpd="sng" algn="ctr">
                      <a:solidFill>
                        <a:srgbClr val="000000"/>
                      </a:solidFill>
                      <a:prstDash val="solid"/>
                      <a:round/>
                      <a:headEnd type="none" w="med" len="med"/>
                      <a:tailEnd type="none" w="med" len="med"/>
                    </a:lnB>
                  </a:tcPr>
                </a:tc>
                <a:tc>
                  <a:txBody>
                    <a:bodyPr/>
                    <a:lstStyle/>
                    <a:p>
                      <a:pPr algn="ctr" fontAlgn="base"/>
                      <a:r>
                        <a:rPr lang="en-US" sz="2000" b="0" i="0" dirty="0">
                          <a:solidFill>
                            <a:srgbClr val="000000"/>
                          </a:solidFill>
                          <a:effectLst/>
                          <a:latin typeface="Arial" panose="020B0604020202020204" pitchFamily="34" charset="0"/>
                          <a:cs typeface="Arial" panose="020B0604020202020204" pitchFamily="34" charset="0"/>
                        </a:rPr>
                        <a:t>57%​</a:t>
                      </a:r>
                    </a:p>
                  </a:txBody>
                  <a:tcPr anchor="ctr">
                    <a:lnL w="4233" cap="flat" cmpd="sng" algn="ctr">
                      <a:solidFill>
                        <a:srgbClr val="000000"/>
                      </a:solidFill>
                      <a:prstDash val="solid"/>
                      <a:round/>
                      <a:headEnd type="none" w="med" len="med"/>
                      <a:tailEnd type="none" w="med" len="med"/>
                    </a:lnL>
                    <a:lnR w="4233" cap="flat" cmpd="sng" algn="ctr">
                      <a:solidFill>
                        <a:srgbClr val="000000"/>
                      </a:solidFill>
                      <a:prstDash val="solid"/>
                      <a:round/>
                      <a:headEnd type="none" w="med" len="med"/>
                      <a:tailEnd type="none" w="med" len="med"/>
                    </a:lnR>
                    <a:lnT w="4233" cap="flat" cmpd="sng" algn="ctr">
                      <a:solidFill>
                        <a:srgbClr val="000000"/>
                      </a:solidFill>
                      <a:prstDash val="solid"/>
                      <a:round/>
                      <a:headEnd type="none" w="med" len="med"/>
                      <a:tailEnd type="none" w="med" len="med"/>
                    </a:lnT>
                    <a:lnB w="4233" cap="flat" cmpd="sng" algn="ctr">
                      <a:solidFill>
                        <a:srgbClr val="000000"/>
                      </a:solidFill>
                      <a:prstDash val="solid"/>
                      <a:round/>
                      <a:headEnd type="none" w="med" len="med"/>
                      <a:tailEnd type="none" w="med" len="med"/>
                    </a:lnB>
                  </a:tcPr>
                </a:tc>
                <a:tc>
                  <a:txBody>
                    <a:bodyPr/>
                    <a:lstStyle/>
                    <a:p>
                      <a:pPr algn="ctr" fontAlgn="base"/>
                      <a:r>
                        <a:rPr lang="en-US" sz="2000" b="0" i="0" dirty="0">
                          <a:solidFill>
                            <a:srgbClr val="000000"/>
                          </a:solidFill>
                          <a:effectLst/>
                          <a:latin typeface="Arial" panose="020B0604020202020204" pitchFamily="34" charset="0"/>
                          <a:cs typeface="Arial" panose="020B0604020202020204" pitchFamily="34" charset="0"/>
                        </a:rPr>
                        <a:t>10.28​</a:t>
                      </a:r>
                    </a:p>
                  </a:txBody>
                  <a:tcPr anchor="ctr">
                    <a:lnL w="4233" cap="flat" cmpd="sng" algn="ctr">
                      <a:solidFill>
                        <a:srgbClr val="000000"/>
                      </a:solidFill>
                      <a:prstDash val="solid"/>
                      <a:round/>
                      <a:headEnd type="none" w="med" len="med"/>
                      <a:tailEnd type="none" w="med" len="med"/>
                    </a:lnL>
                    <a:lnR w="4233" cap="flat" cmpd="sng" algn="ctr">
                      <a:solidFill>
                        <a:srgbClr val="000000"/>
                      </a:solidFill>
                      <a:prstDash val="solid"/>
                      <a:round/>
                      <a:headEnd type="none" w="med" len="med"/>
                      <a:tailEnd type="none" w="med" len="med"/>
                    </a:lnR>
                    <a:lnT w="4233" cap="flat" cmpd="sng" algn="ctr">
                      <a:solidFill>
                        <a:srgbClr val="000000"/>
                      </a:solidFill>
                      <a:prstDash val="solid"/>
                      <a:round/>
                      <a:headEnd type="none" w="med" len="med"/>
                      <a:tailEnd type="none" w="med" len="med"/>
                    </a:lnT>
                    <a:lnB w="4233" cap="flat" cmpd="sng" algn="ctr">
                      <a:solidFill>
                        <a:srgbClr val="000000"/>
                      </a:solidFill>
                      <a:prstDash val="solid"/>
                      <a:round/>
                      <a:headEnd type="none" w="med" len="med"/>
                      <a:tailEnd type="none" w="med" len="med"/>
                    </a:lnB>
                  </a:tcPr>
                </a:tc>
                <a:tc>
                  <a:txBody>
                    <a:bodyPr/>
                    <a:lstStyle/>
                    <a:p>
                      <a:pPr algn="ctr" fontAlgn="base"/>
                      <a:r>
                        <a:rPr lang="en-US" sz="2000" b="0" i="0">
                          <a:solidFill>
                            <a:srgbClr val="000000"/>
                          </a:solidFill>
                          <a:effectLst/>
                          <a:latin typeface="Arial" panose="020B0604020202020204" pitchFamily="34" charset="0"/>
                          <a:cs typeface="Arial" panose="020B0604020202020204" pitchFamily="34" charset="0"/>
                        </a:rPr>
                        <a:t>3.53​</a:t>
                      </a:r>
                    </a:p>
                  </a:txBody>
                  <a:tcPr anchor="ctr">
                    <a:lnL w="4233" cap="flat" cmpd="sng" algn="ctr">
                      <a:solidFill>
                        <a:srgbClr val="000000"/>
                      </a:solidFill>
                      <a:prstDash val="solid"/>
                      <a:round/>
                      <a:headEnd type="none" w="med" len="med"/>
                      <a:tailEnd type="none" w="med" len="med"/>
                    </a:lnL>
                    <a:lnR w="4233" cap="flat" cmpd="sng" algn="ctr">
                      <a:solidFill>
                        <a:srgbClr val="000000"/>
                      </a:solidFill>
                      <a:prstDash val="solid"/>
                      <a:round/>
                      <a:headEnd type="none" w="med" len="med"/>
                      <a:tailEnd type="none" w="med" len="med"/>
                    </a:lnR>
                    <a:lnT w="4233" cap="flat" cmpd="sng" algn="ctr">
                      <a:solidFill>
                        <a:srgbClr val="000000"/>
                      </a:solidFill>
                      <a:prstDash val="solid"/>
                      <a:round/>
                      <a:headEnd type="none" w="med" len="med"/>
                      <a:tailEnd type="none" w="med" len="med"/>
                    </a:lnT>
                    <a:lnB w="4233" cap="flat" cmpd="sng" algn="ctr">
                      <a:solidFill>
                        <a:srgbClr val="000000"/>
                      </a:solidFill>
                      <a:prstDash val="solid"/>
                      <a:round/>
                      <a:headEnd type="none" w="med" len="med"/>
                      <a:tailEnd type="none" w="med" len="med"/>
                    </a:lnB>
                  </a:tcPr>
                </a:tc>
                <a:tc>
                  <a:txBody>
                    <a:bodyPr/>
                    <a:lstStyle/>
                    <a:p>
                      <a:pPr algn="ctr" fontAlgn="base"/>
                      <a:r>
                        <a:rPr lang="en-US" sz="2000" b="0" i="0" dirty="0">
                          <a:solidFill>
                            <a:srgbClr val="000000"/>
                          </a:solidFill>
                          <a:effectLst/>
                          <a:latin typeface="Arial" panose="020B0604020202020204" pitchFamily="34" charset="0"/>
                          <a:cs typeface="Arial" panose="020B0604020202020204" pitchFamily="34" charset="0"/>
                        </a:rPr>
                        <a:t>0.84​</a:t>
                      </a:r>
                    </a:p>
                  </a:txBody>
                  <a:tcPr anchor="ctr">
                    <a:lnL w="4233" cap="flat" cmpd="sng" algn="ctr">
                      <a:solidFill>
                        <a:srgbClr val="000000"/>
                      </a:solidFill>
                      <a:prstDash val="solid"/>
                      <a:round/>
                      <a:headEnd type="none" w="med" len="med"/>
                      <a:tailEnd type="none" w="med" len="med"/>
                    </a:lnL>
                    <a:lnR w="4233" cap="flat" cmpd="sng" algn="ctr">
                      <a:solidFill>
                        <a:srgbClr val="000000"/>
                      </a:solidFill>
                      <a:prstDash val="solid"/>
                      <a:round/>
                      <a:headEnd type="none" w="med" len="med"/>
                      <a:tailEnd type="none" w="med" len="med"/>
                    </a:lnR>
                    <a:lnT w="4233" cap="flat" cmpd="sng" algn="ctr">
                      <a:solidFill>
                        <a:srgbClr val="000000"/>
                      </a:solidFill>
                      <a:prstDash val="solid"/>
                      <a:round/>
                      <a:headEnd type="none" w="med" len="med"/>
                      <a:tailEnd type="none" w="med" len="med"/>
                    </a:lnT>
                    <a:lnB w="4233"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1342111"/>
                  </a:ext>
                </a:extLst>
              </a:tr>
            </a:tbl>
          </a:graphicData>
        </a:graphic>
      </p:graphicFrame>
      <p:pic>
        <p:nvPicPr>
          <p:cNvPr id="2" name="Picture 1">
            <a:extLst>
              <a:ext uri="{FF2B5EF4-FFF2-40B4-BE49-F238E27FC236}">
                <a16:creationId xmlns:a16="http://schemas.microsoft.com/office/drawing/2014/main" id="{0C17AD68-3034-4168-9416-A17929DE8CD7}"/>
              </a:ext>
            </a:extLst>
          </p:cNvPr>
          <p:cNvPicPr>
            <a:picLocks noChangeAspect="1"/>
          </p:cNvPicPr>
          <p:nvPr/>
        </p:nvPicPr>
        <p:blipFill rotWithShape="1">
          <a:blip r:embed="rId4"/>
          <a:srcRect t="5124"/>
          <a:stretch/>
        </p:blipFill>
        <p:spPr>
          <a:xfrm>
            <a:off x="19702635" y="19908797"/>
            <a:ext cx="4408774" cy="5576038"/>
          </a:xfrm>
          <a:prstGeom prst="rect">
            <a:avLst/>
          </a:prstGeom>
          <a:ln w="19050">
            <a:solidFill>
              <a:schemeClr val="tx1"/>
            </a:solidFill>
          </a:ln>
        </p:spPr>
      </p:pic>
      <p:pic>
        <p:nvPicPr>
          <p:cNvPr id="4" name="Picture 3">
            <a:extLst>
              <a:ext uri="{FF2B5EF4-FFF2-40B4-BE49-F238E27FC236}">
                <a16:creationId xmlns:a16="http://schemas.microsoft.com/office/drawing/2014/main" id="{51217A8B-28D5-4F9F-B668-0095C9924FEB}"/>
              </a:ext>
            </a:extLst>
          </p:cNvPr>
          <p:cNvPicPr>
            <a:picLocks noChangeAspect="1"/>
          </p:cNvPicPr>
          <p:nvPr/>
        </p:nvPicPr>
        <p:blipFill rotWithShape="1">
          <a:blip r:embed="rId5"/>
          <a:srcRect l="19875" t="111" r="95" b="24400"/>
          <a:stretch/>
        </p:blipFill>
        <p:spPr>
          <a:xfrm>
            <a:off x="15150216" y="19907944"/>
            <a:ext cx="4433111" cy="5574290"/>
          </a:xfrm>
          <a:prstGeom prst="rect">
            <a:avLst/>
          </a:prstGeom>
          <a:ln w="19050">
            <a:solidFill>
              <a:schemeClr val="tx1"/>
            </a:solidFill>
          </a:ln>
        </p:spPr>
      </p:pic>
      <p:sp>
        <p:nvSpPr>
          <p:cNvPr id="37" name="Google Shape;135;p13">
            <a:extLst>
              <a:ext uri="{FF2B5EF4-FFF2-40B4-BE49-F238E27FC236}">
                <a16:creationId xmlns:a16="http://schemas.microsoft.com/office/drawing/2014/main" id="{1C3B78D0-4955-42CC-ABBF-10C801D17B3A}"/>
              </a:ext>
            </a:extLst>
          </p:cNvPr>
          <p:cNvSpPr txBox="1"/>
          <p:nvPr/>
        </p:nvSpPr>
        <p:spPr>
          <a:xfrm>
            <a:off x="29464812" y="24968634"/>
            <a:ext cx="8100077" cy="4367050"/>
          </a:xfrm>
          <a:prstGeom prst="rect">
            <a:avLst/>
          </a:prstGeom>
          <a:noFill/>
          <a:ln>
            <a:noFill/>
          </a:ln>
        </p:spPr>
        <p:txBody>
          <a:bodyPr spcFirstLastPara="1" wrap="square" lIns="91425" tIns="91425" rIns="91425" bIns="91425" anchor="t" anchorCtr="0">
            <a:noAutofit/>
          </a:bodyPr>
          <a:lstStyle/>
          <a:p>
            <a:pPr marL="342900" indent="-342900" fontAlgn="base">
              <a:spcBef>
                <a:spcPts val="200"/>
              </a:spcBef>
              <a:spcAft>
                <a:spcPts val="200"/>
              </a:spcAft>
              <a:buChar char="•"/>
            </a:pPr>
            <a:r>
              <a:rPr lang="en-US" sz="2400" b="0" i="0" u="none" strike="noStrike" dirty="0">
                <a:solidFill>
                  <a:srgbClr val="000000"/>
                </a:solidFill>
                <a:effectLst/>
              </a:rPr>
              <a:t>This BMP is one of 100+ BMPs acting together to help reduce Dover's pollutant input to the Great Bay from stormwater pollution.</a:t>
            </a:r>
            <a:r>
              <a:rPr lang="en-US" sz="2400" b="0" i="0" dirty="0">
                <a:solidFill>
                  <a:srgbClr val="000000"/>
                </a:solidFill>
                <a:effectLst/>
              </a:rPr>
              <a:t>​</a:t>
            </a:r>
            <a:endParaRPr lang="en-US" sz="2400" dirty="0"/>
          </a:p>
          <a:p>
            <a:pPr marL="342900" indent="-342900">
              <a:spcBef>
                <a:spcPts val="200"/>
              </a:spcBef>
              <a:spcAft>
                <a:spcPts val="200"/>
              </a:spcAft>
              <a:buChar char="•"/>
            </a:pPr>
            <a:r>
              <a:rPr lang="en-US" sz="2400" b="0" i="0" u="none" strike="noStrike" dirty="0">
                <a:solidFill>
                  <a:srgbClr val="000000"/>
                </a:solidFill>
                <a:effectLst/>
              </a:rPr>
              <a:t>PTAP allows a municipality to better account for their BMPs and shows how efficient the city/town is at reducing pollutant contamination.</a:t>
            </a:r>
            <a:r>
              <a:rPr lang="en-US" sz="2400" b="0" i="0" dirty="0">
                <a:solidFill>
                  <a:srgbClr val="000000"/>
                </a:solidFill>
                <a:effectLst/>
              </a:rPr>
              <a:t>​</a:t>
            </a:r>
            <a:endParaRPr lang="en-US" sz="2400" dirty="0"/>
          </a:p>
          <a:p>
            <a:pPr marL="342900" indent="-342900" algn="l">
              <a:spcBef>
                <a:spcPts val="200"/>
              </a:spcBef>
              <a:spcAft>
                <a:spcPts val="200"/>
              </a:spcAft>
              <a:buChar char="•"/>
            </a:pPr>
            <a:r>
              <a:rPr lang="en-US" sz="2400" b="0" i="0" u="none" strike="noStrike" dirty="0">
                <a:solidFill>
                  <a:srgbClr val="000000"/>
                </a:solidFill>
                <a:effectLst/>
              </a:rPr>
              <a:t>To continue the improvement of reducing stormwater pollution, Dover would need to account for all the BMPs within the city and implement them into the PTAP system to help protect the Great Bay.</a:t>
            </a:r>
            <a:endParaRPr lang="en-US" sz="2400" b="0" i="0" dirty="0">
              <a:solidFill>
                <a:srgbClr val="000000"/>
              </a:solidFill>
              <a:effectLst/>
            </a:endParaRPr>
          </a:p>
        </p:txBody>
      </p:sp>
      <p:sp>
        <p:nvSpPr>
          <p:cNvPr id="33" name="Google Shape;135;p13">
            <a:extLst>
              <a:ext uri="{FF2B5EF4-FFF2-40B4-BE49-F238E27FC236}">
                <a16:creationId xmlns:a16="http://schemas.microsoft.com/office/drawing/2014/main" id="{AC0D23D3-1757-826C-CC44-E6CE300165DD}"/>
              </a:ext>
            </a:extLst>
          </p:cNvPr>
          <p:cNvSpPr txBox="1"/>
          <p:nvPr/>
        </p:nvSpPr>
        <p:spPr>
          <a:xfrm>
            <a:off x="29534857" y="13590250"/>
            <a:ext cx="13373866" cy="10302489"/>
          </a:xfrm>
          <a:prstGeom prst="rect">
            <a:avLst/>
          </a:prstGeom>
          <a:noFill/>
          <a:ln>
            <a:noFill/>
          </a:ln>
        </p:spPr>
        <p:txBody>
          <a:bodyPr spcFirstLastPara="1" wrap="square" lIns="91425" tIns="91425" rIns="91425" bIns="91425" anchor="t" anchorCtr="0">
            <a:noAutofit/>
          </a:bodyPr>
          <a:lstStyle/>
          <a:p>
            <a:pPr marL="342900" indent="-342900" fontAlgn="base">
              <a:buFont typeface="Arial" panose="020B0604020202020204" pitchFamily="34" charset="0"/>
              <a:buChar char="•"/>
            </a:pPr>
            <a:r>
              <a:rPr lang="en-US" sz="2400" dirty="0"/>
              <a:t>To measure the efficiency of the Lowell Avenue BMP along with the 12 other locations, a cost analysis was done by comparing the nitrogen reductions to the Dover WWTP.</a:t>
            </a:r>
          </a:p>
          <a:p>
            <a:pPr marL="342900" indent="-342900">
              <a:buFont typeface="Arial" panose="020B0604020202020204" pitchFamily="34" charset="0"/>
              <a:buChar char="•"/>
            </a:pPr>
            <a:endParaRPr lang="en-US" sz="24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sz="2400" dirty="0"/>
              <a:t>The estimated nitrogen load that was removed by the 13 total sites was 151.6 lbs. The following example shows the cost analysis in dollars per pound of nitrogen for Lowell Ave:</a:t>
            </a:r>
            <a:endParaRPr lang="en-US" sz="24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US" sz="24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sz="2400" dirty="0"/>
              <a:t>Cost per pound analysis of Lowell Avenue BMP:</a:t>
            </a:r>
          </a:p>
          <a:p>
            <a:pPr lvl="8"/>
            <a:r>
              <a:rPr lang="en-US" sz="2400" dirty="0"/>
              <a:t>	1. We assumed an hourly wage of $75 / hr.</a:t>
            </a:r>
            <a:endParaRPr lang="en-US" sz="2400" dirty="0">
              <a:latin typeface="Arial" panose="020B0604020202020204" pitchFamily="34" charset="0"/>
              <a:cs typeface="Arial" panose="020B0604020202020204" pitchFamily="34" charset="0"/>
            </a:endParaRPr>
          </a:p>
          <a:p>
            <a:pPr lvl="3"/>
            <a:r>
              <a:rPr lang="en-US" sz="2400" dirty="0"/>
              <a:t>	2. Average site visit time is 30 minutes, therefore it cost $37.50 per site.</a:t>
            </a:r>
          </a:p>
          <a:p>
            <a:pPr lvl="2"/>
            <a:r>
              <a:rPr lang="en-US" sz="2400" dirty="0"/>
              <a:t>	3. Average time for performing calculations and entering data into PTAP is 3 hours, 			therefore $225 overall in cost for analyzing the site.</a:t>
            </a:r>
          </a:p>
          <a:p>
            <a:pPr lvl="2"/>
            <a:r>
              <a:rPr lang="en-US" sz="2400" dirty="0"/>
              <a:t>	4. For the BMP, 3.53 pounds of nitrogen was calculated to be removed annually.</a:t>
            </a:r>
          </a:p>
          <a:p>
            <a:pPr lvl="2"/>
            <a:r>
              <a:rPr lang="en-US" sz="2400" dirty="0"/>
              <a:t>    </a:t>
            </a:r>
            <a:r>
              <a:rPr lang="en-US" sz="2400" u="sng" dirty="0"/>
              <a:t>Cost per pound for Lowell Avenue BMP is $74.40 / lb.</a:t>
            </a:r>
          </a:p>
          <a:p>
            <a:pPr marL="342900" lvl="1" indent="-342900">
              <a:buFont typeface="Arial" panose="020B0604020202020204" pitchFamily="34" charset="0"/>
              <a:buChar char="•"/>
            </a:pPr>
            <a:endParaRPr lang="en-US" sz="2400" u="sng" dirty="0">
              <a:latin typeface="Arial" panose="020B0604020202020204" pitchFamily="34" charset="0"/>
              <a:cs typeface="Arial" panose="020B0604020202020204" pitchFamily="34" charset="0"/>
            </a:endParaRPr>
          </a:p>
          <a:p>
            <a:pPr marL="342900" lvl="1" indent="-342900">
              <a:buFont typeface="Arial" panose="020B0604020202020204" pitchFamily="34" charset="0"/>
              <a:buChar char="•"/>
            </a:pPr>
            <a:r>
              <a:rPr lang="en-US" sz="2400" dirty="0"/>
              <a:t>Cost per pound analysis for Dover WWTP:</a:t>
            </a:r>
          </a:p>
          <a:p>
            <a:pPr lvl="1"/>
            <a:r>
              <a:rPr lang="en-US" sz="2400" i="1" dirty="0"/>
              <a:t>	- Great Bay Total Nitrogen General Permit</a:t>
            </a:r>
            <a:r>
              <a:rPr lang="en-US" sz="2400" i="1" baseline="30000" dirty="0"/>
              <a:t>1</a:t>
            </a:r>
            <a:r>
              <a:rPr lang="en-US" sz="2400" dirty="0"/>
              <a:t> done for the 13 NH WWTPs discharging into 		the Great Bay provided a range of nitrogen removal of $300 to $1500 per pound.</a:t>
            </a:r>
          </a:p>
          <a:p>
            <a:pPr lvl="1"/>
            <a:r>
              <a:rPr lang="en-US" sz="2400" dirty="0"/>
              <a:t>	- Dover falls in the middle of that range with regards to daily WWTP discharge, so an 			assumed value of $1000 / lb. was used for the cost analysis.</a:t>
            </a:r>
          </a:p>
          <a:p>
            <a:pPr lvl="1"/>
            <a:r>
              <a:rPr lang="en-US" sz="2400" dirty="0"/>
              <a:t>    </a:t>
            </a:r>
            <a:r>
              <a:rPr lang="en-US" sz="2400" u="sng" dirty="0"/>
              <a:t>Cost per pound for the Dover WWTP is $1000 / lb.</a:t>
            </a:r>
          </a:p>
          <a:p>
            <a:pPr marL="342900" lvl="1" indent="-342900">
              <a:buFont typeface="Arial" panose="020B0604020202020204" pitchFamily="34" charset="0"/>
              <a:buChar char="•"/>
            </a:pPr>
            <a:endParaRPr lang="en-US" sz="2400" u="sng" dirty="0">
              <a:latin typeface="Arial" panose="020B0604020202020204" pitchFamily="34" charset="0"/>
              <a:cs typeface="Arial" panose="020B0604020202020204" pitchFamily="34" charset="0"/>
            </a:endParaRPr>
          </a:p>
          <a:p>
            <a:pPr marL="342900" lvl="1" indent="-342900">
              <a:buFont typeface="Arial" panose="020B0604020202020204" pitchFamily="34" charset="0"/>
              <a:buChar char="•"/>
            </a:pPr>
            <a:r>
              <a:rPr lang="en-US" sz="2400" dirty="0">
                <a:latin typeface="+mj-lt"/>
              </a:rPr>
              <a:t>The cost analysis shows why it is worth the time and effort to input these BMPs into the PTAP database. This minimal cost helps to show why taking the time to input the BMPs into PTAP allows for the city to ensure that that their BMPs are operating properly.</a:t>
            </a:r>
          </a:p>
          <a:p>
            <a:pPr lvl="1"/>
            <a:endParaRPr lang="en-US" sz="2400" dirty="0"/>
          </a:p>
          <a:p>
            <a:pPr lvl="1"/>
            <a:r>
              <a:rPr lang="en-US" sz="1800" baseline="30000" dirty="0"/>
              <a:t>1 </a:t>
            </a:r>
            <a:r>
              <a:rPr lang="en-US" sz="1800" dirty="0" err="1"/>
              <a:t>Roseen</a:t>
            </a:r>
            <a:r>
              <a:rPr lang="en-US" sz="1800" dirty="0"/>
              <a:t> Ph.D., P.E., D.W.R.E, R. M. (2020). </a:t>
            </a:r>
            <a:r>
              <a:rPr lang="en-US" sz="1800" i="1" dirty="0"/>
              <a:t>Feasibility Analysis for USEPA'S Draft Great Bay Total Nitrogen General Permit</a:t>
            </a:r>
            <a:r>
              <a:rPr lang="en-US" sz="1800" dirty="0"/>
              <a:t>. Waterstone Engineering, PLCC. </a:t>
            </a:r>
            <a:r>
              <a:rPr lang="en-US" sz="1800" dirty="0">
                <a:hlinkClick r:id="rId6"/>
              </a:rPr>
              <a:t>https://www.clf.org/wp-content/uploads/2020/05/2020-5-8-GBNCP-Study-Summary.pdf</a:t>
            </a:r>
          </a:p>
          <a:p>
            <a:pPr lvl="1"/>
            <a:endParaRPr lang="en-US" sz="2400" u="sng" dirty="0">
              <a:latin typeface="+mj-lt"/>
            </a:endParaRPr>
          </a:p>
          <a:p>
            <a:pPr lvl="1"/>
            <a:endParaRPr lang="en-US" sz="2400" dirty="0">
              <a:latin typeface="+mj-lt"/>
            </a:endParaRPr>
          </a:p>
        </p:txBody>
      </p:sp>
      <p:sp>
        <p:nvSpPr>
          <p:cNvPr id="35" name="Google Shape;115;p13">
            <a:extLst>
              <a:ext uri="{FF2B5EF4-FFF2-40B4-BE49-F238E27FC236}">
                <a16:creationId xmlns:a16="http://schemas.microsoft.com/office/drawing/2014/main" id="{CEA5A7D3-427D-2DAD-8508-F73DAC7129BF}"/>
              </a:ext>
            </a:extLst>
          </p:cNvPr>
          <p:cNvSpPr txBox="1"/>
          <p:nvPr/>
        </p:nvSpPr>
        <p:spPr>
          <a:xfrm>
            <a:off x="29953575" y="6362614"/>
            <a:ext cx="12563176" cy="2690105"/>
          </a:xfrm>
          <a:prstGeom prst="rect">
            <a:avLst/>
          </a:prstGeom>
          <a:noFill/>
          <a:ln>
            <a:noFill/>
          </a:ln>
        </p:spPr>
        <p:txBody>
          <a:bodyPr spcFirstLastPara="1" wrap="square" lIns="91425" tIns="91425" rIns="91425" bIns="91425" anchor="t" anchorCtr="0">
            <a:noAutofit/>
          </a:bodyPr>
          <a:lstStyle/>
          <a:p>
            <a:pPr marL="419100" indent="-342900">
              <a:buSzPct val="160000"/>
              <a:buFont typeface="Arial" panose="020B0604020202020204" pitchFamily="34" charset="0"/>
              <a:buChar char="•"/>
            </a:pPr>
            <a:endParaRPr lang="en-US" sz="2400">
              <a:cs typeface="Times New Roman"/>
            </a:endParaRPr>
          </a:p>
        </p:txBody>
      </p:sp>
      <p:pic>
        <p:nvPicPr>
          <p:cNvPr id="5" name="Picture 5" descr="Chart, line chart&#10;&#10;Description automatically generated">
            <a:extLst>
              <a:ext uri="{FF2B5EF4-FFF2-40B4-BE49-F238E27FC236}">
                <a16:creationId xmlns:a16="http://schemas.microsoft.com/office/drawing/2014/main" id="{05502D14-B88C-D1D9-76FF-095089F360A8}"/>
              </a:ext>
            </a:extLst>
          </p:cNvPr>
          <p:cNvPicPr>
            <a:picLocks noChangeAspect="1"/>
          </p:cNvPicPr>
          <p:nvPr/>
        </p:nvPicPr>
        <p:blipFill rotWithShape="1">
          <a:blip r:embed="rId7"/>
          <a:srcRect r="2029"/>
          <a:stretch/>
        </p:blipFill>
        <p:spPr>
          <a:xfrm>
            <a:off x="7010710" y="27064259"/>
            <a:ext cx="7470751" cy="5099820"/>
          </a:xfrm>
          <a:prstGeom prst="rect">
            <a:avLst/>
          </a:prstGeom>
        </p:spPr>
      </p:pic>
      <p:sp>
        <p:nvSpPr>
          <p:cNvPr id="36" name="Google Shape;98;p13">
            <a:extLst>
              <a:ext uri="{FF2B5EF4-FFF2-40B4-BE49-F238E27FC236}">
                <a16:creationId xmlns:a16="http://schemas.microsoft.com/office/drawing/2014/main" id="{A38E9B66-CF0C-7721-EDD4-4E4FC59B4230}"/>
              </a:ext>
            </a:extLst>
          </p:cNvPr>
          <p:cNvSpPr txBox="1"/>
          <p:nvPr/>
        </p:nvSpPr>
        <p:spPr>
          <a:xfrm>
            <a:off x="5143014" y="26469719"/>
            <a:ext cx="4951800" cy="76710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3600" b="1" u="sng" dirty="0">
                <a:solidFill>
                  <a:schemeClr val="dk1"/>
                </a:solidFill>
              </a:rPr>
              <a:t>Procedure</a:t>
            </a:r>
          </a:p>
        </p:txBody>
      </p:sp>
      <p:sp>
        <p:nvSpPr>
          <p:cNvPr id="39" name="Google Shape;105;p13">
            <a:extLst>
              <a:ext uri="{FF2B5EF4-FFF2-40B4-BE49-F238E27FC236}">
                <a16:creationId xmlns:a16="http://schemas.microsoft.com/office/drawing/2014/main" id="{E70AD084-DDCA-23BD-14E6-1EA427C30024}"/>
              </a:ext>
            </a:extLst>
          </p:cNvPr>
          <p:cNvSpPr txBox="1"/>
          <p:nvPr/>
        </p:nvSpPr>
        <p:spPr>
          <a:xfrm>
            <a:off x="640614" y="27012178"/>
            <a:ext cx="6903186" cy="4785187"/>
          </a:xfrm>
          <a:prstGeom prst="rect">
            <a:avLst/>
          </a:prstGeom>
          <a:noFill/>
          <a:ln>
            <a:noFill/>
          </a:ln>
        </p:spPr>
        <p:txBody>
          <a:bodyPr spcFirstLastPara="1" wrap="square" lIns="91425" tIns="91425" rIns="91425" bIns="91425" anchor="t" anchorCtr="0">
            <a:noAutofit/>
          </a:bodyPr>
          <a:lstStyle/>
          <a:p>
            <a:pPr marL="342900" indent="-342900" fontAlgn="base">
              <a:spcBef>
                <a:spcPts val="200"/>
              </a:spcBef>
              <a:spcAft>
                <a:spcPts val="200"/>
              </a:spcAft>
              <a:buFont typeface="Arial" panose="020B0604020202020204" pitchFamily="34" charset="0"/>
              <a:buChar char="•"/>
            </a:pPr>
            <a:r>
              <a:rPr lang="en-US" sz="2400" dirty="0">
                <a:solidFill>
                  <a:schemeClr val="tx1"/>
                </a:solidFill>
                <a:latin typeface="Arial" panose="020B0604020202020204" pitchFamily="34" charset="0"/>
                <a:cs typeface="Arial" panose="020B0604020202020204" pitchFamily="34" charset="0"/>
              </a:rPr>
              <a:t>Initial BMP investigation checklist</a:t>
            </a:r>
          </a:p>
          <a:p>
            <a:pPr marL="342900" indent="-342900" fontAlgn="base">
              <a:spcBef>
                <a:spcPts val="200"/>
              </a:spcBef>
              <a:spcAft>
                <a:spcPts val="200"/>
              </a:spcAft>
              <a:buFont typeface="Arial" panose="020B0604020202020204" pitchFamily="34" charset="0"/>
              <a:buChar char="•"/>
            </a:pPr>
            <a:r>
              <a:rPr lang="en-US" sz="2400" dirty="0">
                <a:solidFill>
                  <a:schemeClr val="tx1"/>
                </a:solidFill>
                <a:latin typeface="Arial" panose="020B0604020202020204" pitchFamily="34" charset="0"/>
                <a:cs typeface="Arial" panose="020B0604020202020204" pitchFamily="34" charset="0"/>
              </a:rPr>
              <a:t>DA calculation, including IC</a:t>
            </a:r>
          </a:p>
          <a:p>
            <a:pPr marL="342900" indent="-342900">
              <a:spcBef>
                <a:spcPts val="200"/>
              </a:spcBef>
              <a:spcAft>
                <a:spcPts val="200"/>
              </a:spcAft>
              <a:buFont typeface="Arial" panose="020B0604020202020204" pitchFamily="34" charset="0"/>
              <a:buChar char="•"/>
            </a:pPr>
            <a:r>
              <a:rPr lang="en-US" sz="2400" dirty="0">
                <a:solidFill>
                  <a:schemeClr val="tx1"/>
                </a:solidFill>
              </a:rPr>
              <a:t>DSV cross section calculations</a:t>
            </a:r>
            <a:endParaRPr lang="en-US" sz="2400" dirty="0">
              <a:solidFill>
                <a:schemeClr val="tx1"/>
              </a:solidFill>
              <a:latin typeface="Arial" panose="020B0604020202020204" pitchFamily="34" charset="0"/>
              <a:cs typeface="Arial" panose="020B0604020202020204" pitchFamily="34" charset="0"/>
            </a:endParaRPr>
          </a:p>
          <a:p>
            <a:pPr marL="342900" indent="-342900">
              <a:spcBef>
                <a:spcPts val="200"/>
              </a:spcBef>
              <a:spcAft>
                <a:spcPts val="200"/>
              </a:spcAft>
              <a:buFont typeface="Arial" panose="020B0604020202020204" pitchFamily="34" charset="0"/>
              <a:buChar char="•"/>
            </a:pPr>
            <a:r>
              <a:rPr lang="en-US" sz="2400" dirty="0">
                <a:solidFill>
                  <a:schemeClr val="tx1"/>
                </a:solidFill>
                <a:latin typeface="Arial" panose="020B0604020202020204" pitchFamily="34" charset="0"/>
                <a:cs typeface="Arial" panose="020B0604020202020204" pitchFamily="34" charset="0"/>
              </a:rPr>
              <a:t>Hydraulic Soil Group (HSG) selection using Web Soil Survey</a:t>
            </a:r>
          </a:p>
          <a:p>
            <a:pPr marL="342900" indent="-342900">
              <a:spcBef>
                <a:spcPts val="200"/>
              </a:spcBef>
              <a:spcAft>
                <a:spcPts val="200"/>
              </a:spcAft>
              <a:buFont typeface="Arial" panose="020B0604020202020204" pitchFamily="34" charset="0"/>
              <a:buChar char="•"/>
            </a:pPr>
            <a:r>
              <a:rPr lang="en-US" sz="2400" dirty="0">
                <a:solidFill>
                  <a:schemeClr val="tx1"/>
                </a:solidFill>
              </a:rPr>
              <a:t>PSC calculation </a:t>
            </a:r>
          </a:p>
          <a:p>
            <a:pPr marL="342900" indent="-342900">
              <a:spcBef>
                <a:spcPts val="200"/>
              </a:spcBef>
              <a:spcAft>
                <a:spcPts val="200"/>
              </a:spcAft>
              <a:buFont typeface="Arial" panose="020B0604020202020204" pitchFamily="34" charset="0"/>
              <a:buChar char="•"/>
            </a:pPr>
            <a:r>
              <a:rPr lang="en-US" sz="2400" dirty="0">
                <a:solidFill>
                  <a:schemeClr val="tx1"/>
                </a:solidFill>
              </a:rPr>
              <a:t>Use of BMP Performance Curve for Soil Infiltration for nitrogen, phosphorous, and volume reduction</a:t>
            </a:r>
          </a:p>
          <a:p>
            <a:pPr marL="342900" indent="-342900">
              <a:spcBef>
                <a:spcPts val="200"/>
              </a:spcBef>
              <a:spcAft>
                <a:spcPts val="200"/>
              </a:spcAft>
              <a:buFont typeface="Arial" panose="020B0604020202020204" pitchFamily="34" charset="0"/>
              <a:buChar char="•"/>
            </a:pPr>
            <a:r>
              <a:rPr lang="en-US" sz="2400" dirty="0">
                <a:solidFill>
                  <a:schemeClr val="tx1"/>
                </a:solidFill>
                <a:latin typeface="Arial" panose="020B0604020202020204" pitchFamily="34" charset="0"/>
                <a:cs typeface="Arial" panose="020B0604020202020204" pitchFamily="34" charset="0"/>
              </a:rPr>
              <a:t>Final TN, TP, and total mass removal calculations</a:t>
            </a:r>
          </a:p>
          <a:p>
            <a:pPr marL="342900" indent="-342900">
              <a:spcBef>
                <a:spcPts val="200"/>
              </a:spcBef>
              <a:spcAft>
                <a:spcPts val="200"/>
              </a:spcAft>
              <a:buFont typeface="Arial" panose="020B0604020202020204" pitchFamily="34" charset="0"/>
              <a:buChar char="•"/>
            </a:pPr>
            <a:r>
              <a:rPr lang="en-US" sz="2400" dirty="0">
                <a:solidFill>
                  <a:schemeClr val="tx1"/>
                </a:solidFill>
              </a:rPr>
              <a:t>Verify validity with project advisor and sponsor</a:t>
            </a:r>
            <a:endParaRPr lang="en-US" sz="2400" b="0" i="0" dirty="0">
              <a:solidFill>
                <a:srgbClr val="000000"/>
              </a:solidFill>
              <a:effectLst/>
              <a:latin typeface="+mn-lt"/>
            </a:endParaRPr>
          </a:p>
          <a:p>
            <a:pPr algn="l" rtl="0" fontAlgn="base">
              <a:buFont typeface="Arial" panose="020B0604020202020204" pitchFamily="34" charset="0"/>
              <a:buChar char="•"/>
            </a:pPr>
            <a:endParaRPr lang="en-US" sz="2400" b="0" i="0" u="none" strike="noStrike" dirty="0">
              <a:solidFill>
                <a:srgbClr val="000000"/>
              </a:solidFill>
              <a:effectLst/>
              <a:latin typeface="+mn-lt"/>
            </a:endParaRPr>
          </a:p>
          <a:p>
            <a:pPr algn="l" rtl="0" fontAlgn="base"/>
            <a:endParaRPr lang="en-US" sz="2400" dirty="0">
              <a:latin typeface="+mn-lt"/>
            </a:endParaRPr>
          </a:p>
          <a:p>
            <a:pPr algn="l" rtl="0" fontAlgn="base"/>
            <a:endParaRPr lang="en-US" sz="2400" b="0" i="0" u="none" strike="noStrike" dirty="0">
              <a:solidFill>
                <a:srgbClr val="000000"/>
              </a:solidFill>
              <a:effectLst/>
              <a:latin typeface="+mn-lt"/>
            </a:endParaRPr>
          </a:p>
          <a:p>
            <a:pPr fontAlgn="base"/>
            <a:endParaRPr lang="en-US" sz="2400" dirty="0">
              <a:latin typeface="+mn-lt"/>
            </a:endParaRPr>
          </a:p>
        </p:txBody>
      </p:sp>
      <p:sp>
        <p:nvSpPr>
          <p:cNvPr id="42" name="Google Shape;133;p13">
            <a:extLst>
              <a:ext uri="{FF2B5EF4-FFF2-40B4-BE49-F238E27FC236}">
                <a16:creationId xmlns:a16="http://schemas.microsoft.com/office/drawing/2014/main" id="{67249D6B-0773-0F43-1D49-B20A9AAEFA5D}"/>
              </a:ext>
            </a:extLst>
          </p:cNvPr>
          <p:cNvSpPr/>
          <p:nvPr/>
        </p:nvSpPr>
        <p:spPr>
          <a:xfrm>
            <a:off x="14778917" y="25689412"/>
            <a:ext cx="14404800" cy="266700"/>
          </a:xfrm>
          <a:prstGeom prst="rect">
            <a:avLst/>
          </a:prstGeom>
          <a:solidFill>
            <a:srgbClr val="1C458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133;p13">
            <a:extLst>
              <a:ext uri="{FF2B5EF4-FFF2-40B4-BE49-F238E27FC236}">
                <a16:creationId xmlns:a16="http://schemas.microsoft.com/office/drawing/2014/main" id="{0E4065B1-5A62-4182-41CC-65504F775B6E}"/>
              </a:ext>
            </a:extLst>
          </p:cNvPr>
          <p:cNvSpPr/>
          <p:nvPr/>
        </p:nvSpPr>
        <p:spPr>
          <a:xfrm>
            <a:off x="204038" y="26288898"/>
            <a:ext cx="14404800" cy="249446"/>
          </a:xfrm>
          <a:prstGeom prst="rect">
            <a:avLst/>
          </a:prstGeom>
          <a:solidFill>
            <a:srgbClr val="1C458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aphicFrame>
        <p:nvGraphicFramePr>
          <p:cNvPr id="11" name="Table 10">
            <a:extLst>
              <a:ext uri="{FF2B5EF4-FFF2-40B4-BE49-F238E27FC236}">
                <a16:creationId xmlns:a16="http://schemas.microsoft.com/office/drawing/2014/main" id="{5E7D818A-366F-2F0D-E924-476B2EA77548}"/>
              </a:ext>
            </a:extLst>
          </p:cNvPr>
          <p:cNvGraphicFramePr>
            <a:graphicFrameLocks noGrp="1"/>
          </p:cNvGraphicFramePr>
          <p:nvPr>
            <p:extLst>
              <p:ext uri="{D42A27DB-BD31-4B8C-83A1-F6EECF244321}">
                <p14:modId xmlns:p14="http://schemas.microsoft.com/office/powerpoint/2010/main" val="2061870288"/>
              </p:ext>
            </p:extLst>
          </p:nvPr>
        </p:nvGraphicFramePr>
        <p:xfrm>
          <a:off x="16316901" y="6545733"/>
          <a:ext cx="10853411" cy="3944893"/>
        </p:xfrm>
        <a:graphic>
          <a:graphicData uri="http://schemas.openxmlformats.org/drawingml/2006/table">
            <a:tbl>
              <a:tblPr firstRow="1" bandRow="1">
                <a:tableStyleId>{5940675A-B579-460E-94D1-54222C63F5DA}</a:tableStyleId>
              </a:tblPr>
              <a:tblGrid>
                <a:gridCol w="2937926">
                  <a:extLst>
                    <a:ext uri="{9D8B030D-6E8A-4147-A177-3AD203B41FA5}">
                      <a16:colId xmlns:a16="http://schemas.microsoft.com/office/drawing/2014/main" val="560856436"/>
                    </a:ext>
                  </a:extLst>
                </a:gridCol>
                <a:gridCol w="1796141">
                  <a:extLst>
                    <a:ext uri="{9D8B030D-6E8A-4147-A177-3AD203B41FA5}">
                      <a16:colId xmlns:a16="http://schemas.microsoft.com/office/drawing/2014/main" val="1216497911"/>
                    </a:ext>
                  </a:extLst>
                </a:gridCol>
                <a:gridCol w="1796141">
                  <a:extLst>
                    <a:ext uri="{9D8B030D-6E8A-4147-A177-3AD203B41FA5}">
                      <a16:colId xmlns:a16="http://schemas.microsoft.com/office/drawing/2014/main" val="397121431"/>
                    </a:ext>
                  </a:extLst>
                </a:gridCol>
                <a:gridCol w="1796141">
                  <a:extLst>
                    <a:ext uri="{9D8B030D-6E8A-4147-A177-3AD203B41FA5}">
                      <a16:colId xmlns:a16="http://schemas.microsoft.com/office/drawing/2014/main" val="1810018238"/>
                    </a:ext>
                  </a:extLst>
                </a:gridCol>
                <a:gridCol w="2527062">
                  <a:extLst>
                    <a:ext uri="{9D8B030D-6E8A-4147-A177-3AD203B41FA5}">
                      <a16:colId xmlns:a16="http://schemas.microsoft.com/office/drawing/2014/main" val="3907132344"/>
                    </a:ext>
                  </a:extLst>
                </a:gridCol>
              </a:tblGrid>
              <a:tr h="442706">
                <a:tc gridSpan="5">
                  <a:txBody>
                    <a:bodyPr/>
                    <a:lstStyle/>
                    <a:p>
                      <a:pPr algn="ctr" fontAlgn="ctr"/>
                      <a:r>
                        <a:rPr lang="en-US" sz="3000" dirty="0">
                          <a:solidFill>
                            <a:schemeClr val="bg1"/>
                          </a:solidFill>
                          <a:effectLst/>
                          <a:latin typeface="Arial" panose="020B0604020202020204" pitchFamily="34" charset="0"/>
                          <a:cs typeface="Arial" panose="020B0604020202020204" pitchFamily="34" charset="0"/>
                        </a:rPr>
                        <a:t>Lowell Avenue DSV Calculations</a:t>
                      </a:r>
                    </a:p>
                  </a:txBody>
                  <a:tcPr marL="9525" marR="9525" marT="9525" anchor="ctr">
                    <a:solidFill>
                      <a:srgbClr val="002060"/>
                    </a:solidFill>
                  </a:tcPr>
                </a:tc>
                <a:tc hMerge="1">
                  <a:txBody>
                    <a:bodyPr/>
                    <a:lstStyle/>
                    <a:p>
                      <a:endParaRPr lang="en-US"/>
                    </a:p>
                  </a:txBody>
                  <a:tcPr marL="0" marR="0" marT="0" marB="0" horzOverflow="overflow"/>
                </a:tc>
                <a:tc hMerge="1">
                  <a:txBody>
                    <a:bodyPr/>
                    <a:lstStyle/>
                    <a:p>
                      <a:endParaRPr lang="en-US"/>
                    </a:p>
                  </a:txBody>
                  <a:tcPr marL="0" marR="0" marT="0" marB="0" horzOverflow="overflow"/>
                </a:tc>
                <a:tc hMerge="1">
                  <a:txBody>
                    <a:bodyPr/>
                    <a:lstStyle/>
                    <a:p>
                      <a:endParaRPr lang="en-US"/>
                    </a:p>
                  </a:txBody>
                  <a:tcPr marL="0" marR="0" marT="0" marB="0" horzOverflow="overflow"/>
                </a:tc>
                <a:tc hMerge="1">
                  <a:txBody>
                    <a:bodyPr/>
                    <a:lstStyle/>
                    <a:p>
                      <a:endParaRPr lang="en-US"/>
                    </a:p>
                  </a:txBody>
                  <a:tcPr marL="0" marR="0" marT="0" marB="0" horzOverflow="overflow"/>
                </a:tc>
                <a:extLst>
                  <a:ext uri="{0D108BD9-81ED-4DB2-BD59-A6C34878D82A}">
                    <a16:rowId xmlns:a16="http://schemas.microsoft.com/office/drawing/2014/main" val="226932024"/>
                  </a:ext>
                </a:extLst>
              </a:tr>
              <a:tr h="429056">
                <a:tc rowSpan="2">
                  <a:txBody>
                    <a:bodyPr/>
                    <a:lstStyle/>
                    <a:p>
                      <a:pPr algn="ctr" fontAlgn="ctr"/>
                      <a:r>
                        <a:rPr lang="en-US" sz="2400" dirty="0">
                          <a:effectLst/>
                          <a:latin typeface="Arial" panose="020B0604020202020204" pitchFamily="34" charset="0"/>
                          <a:cs typeface="Arial" panose="020B0604020202020204" pitchFamily="34" charset="0"/>
                        </a:rPr>
                        <a:t>Layer</a:t>
                      </a:r>
                    </a:p>
                  </a:txBody>
                  <a:tcPr marL="9525" marR="9525" marT="9525" anchor="ctr"/>
                </a:tc>
                <a:tc>
                  <a:txBody>
                    <a:bodyPr/>
                    <a:lstStyle/>
                    <a:p>
                      <a:pPr algn="ctr" fontAlgn="ctr"/>
                      <a:r>
                        <a:rPr lang="en-US" sz="2400" dirty="0">
                          <a:effectLst/>
                          <a:latin typeface="Arial" panose="020B0604020202020204" pitchFamily="34" charset="0"/>
                          <a:cs typeface="Arial" panose="020B0604020202020204" pitchFamily="34" charset="0"/>
                        </a:rPr>
                        <a:t>Area</a:t>
                      </a:r>
                    </a:p>
                  </a:txBody>
                  <a:tcPr marL="9525" marR="9525" marT="9525" anchor="ctr"/>
                </a:tc>
                <a:tc>
                  <a:txBody>
                    <a:bodyPr/>
                    <a:lstStyle/>
                    <a:p>
                      <a:pPr algn="ctr" fontAlgn="ctr"/>
                      <a:r>
                        <a:rPr lang="en-US" sz="2400" dirty="0">
                          <a:effectLst/>
                          <a:latin typeface="Arial" panose="020B0604020202020204" pitchFamily="34" charset="0"/>
                          <a:cs typeface="Arial" panose="020B0604020202020204" pitchFamily="34" charset="0"/>
                        </a:rPr>
                        <a:t>Depth</a:t>
                      </a:r>
                    </a:p>
                  </a:txBody>
                  <a:tcPr marL="9525" marR="9525" marT="9525" anchor="ctr"/>
                </a:tc>
                <a:tc>
                  <a:txBody>
                    <a:bodyPr/>
                    <a:lstStyle/>
                    <a:p>
                      <a:pPr algn="ctr" fontAlgn="ctr"/>
                      <a:r>
                        <a:rPr lang="en-US" sz="2400" dirty="0">
                          <a:effectLst/>
                          <a:latin typeface="Arial" panose="020B0604020202020204" pitchFamily="34" charset="0"/>
                          <a:cs typeface="Arial" panose="020B0604020202020204" pitchFamily="34" charset="0"/>
                        </a:rPr>
                        <a:t>Porosity</a:t>
                      </a:r>
                    </a:p>
                  </a:txBody>
                  <a:tcPr marL="9525" marR="9525" marT="9525" anchor="ctr"/>
                </a:tc>
                <a:tc>
                  <a:txBody>
                    <a:bodyPr/>
                    <a:lstStyle/>
                    <a:p>
                      <a:pPr algn="ctr" fontAlgn="ctr"/>
                      <a:r>
                        <a:rPr lang="en-US" sz="2400" dirty="0">
                          <a:effectLst/>
                          <a:latin typeface="Arial" panose="020B0604020202020204" pitchFamily="34" charset="0"/>
                          <a:cs typeface="Arial" panose="020B0604020202020204" pitchFamily="34" charset="0"/>
                        </a:rPr>
                        <a:t>DSV </a:t>
                      </a:r>
                    </a:p>
                  </a:txBody>
                  <a:tcPr marL="9525" marR="9525" marT="9525" anchor="ctr"/>
                </a:tc>
                <a:extLst>
                  <a:ext uri="{0D108BD9-81ED-4DB2-BD59-A6C34878D82A}">
                    <a16:rowId xmlns:a16="http://schemas.microsoft.com/office/drawing/2014/main" val="3216341863"/>
                  </a:ext>
                </a:extLst>
              </a:tr>
              <a:tr h="429056">
                <a:tc vMerge="1">
                  <a:txBody>
                    <a:bodyPr/>
                    <a:lstStyle/>
                    <a:p>
                      <a:endParaRPr lang="en-US"/>
                    </a:p>
                  </a:txBody>
                  <a:tcPr marL="0" marR="0" marT="0" marB="0" horzOverflow="overflow"/>
                </a:tc>
                <a:tc>
                  <a:txBody>
                    <a:bodyPr/>
                    <a:lstStyle/>
                    <a:p>
                      <a:pPr algn="ctr" fontAlgn="ctr"/>
                      <a:r>
                        <a:rPr lang="en-US" sz="2400">
                          <a:effectLst/>
                          <a:latin typeface="Arial" panose="020B0604020202020204" pitchFamily="34" charset="0"/>
                          <a:cs typeface="Arial" panose="020B0604020202020204" pitchFamily="34" charset="0"/>
                        </a:rPr>
                        <a:t>(ft</a:t>
                      </a:r>
                      <a:r>
                        <a:rPr lang="en-US" sz="2400" baseline="30000">
                          <a:effectLst/>
                          <a:latin typeface="Arial" panose="020B0604020202020204" pitchFamily="34" charset="0"/>
                          <a:cs typeface="Arial" panose="020B0604020202020204" pitchFamily="34" charset="0"/>
                        </a:rPr>
                        <a:t>2</a:t>
                      </a:r>
                      <a:r>
                        <a:rPr lang="en-US" sz="2400">
                          <a:effectLst/>
                          <a:latin typeface="Arial" panose="020B0604020202020204" pitchFamily="34" charset="0"/>
                          <a:cs typeface="Arial" panose="020B0604020202020204" pitchFamily="34" charset="0"/>
                        </a:rPr>
                        <a:t>)</a:t>
                      </a:r>
                    </a:p>
                  </a:txBody>
                  <a:tcPr marL="9525" marR="9525" marT="9525" anchor="ctr"/>
                </a:tc>
                <a:tc>
                  <a:txBody>
                    <a:bodyPr/>
                    <a:lstStyle/>
                    <a:p>
                      <a:pPr algn="ctr" fontAlgn="ctr"/>
                      <a:r>
                        <a:rPr lang="en-US" sz="2400">
                          <a:effectLst/>
                          <a:latin typeface="Arial" panose="020B0604020202020204" pitchFamily="34" charset="0"/>
                          <a:cs typeface="Arial" panose="020B0604020202020204" pitchFamily="34" charset="0"/>
                        </a:rPr>
                        <a:t>(ft)</a:t>
                      </a:r>
                    </a:p>
                  </a:txBody>
                  <a:tcPr marL="9525" marR="9525" marT="9525" anchor="ctr"/>
                </a:tc>
                <a:tc>
                  <a:txBody>
                    <a:bodyPr/>
                    <a:lstStyle/>
                    <a:p>
                      <a:pPr algn="ctr" fontAlgn="ctr"/>
                      <a:r>
                        <a:rPr lang="en-US" sz="2400">
                          <a:effectLst/>
                          <a:latin typeface="Arial" panose="020B0604020202020204" pitchFamily="34" charset="0"/>
                          <a:cs typeface="Arial" panose="020B0604020202020204" pitchFamily="34" charset="0"/>
                        </a:rPr>
                        <a:t>(-)</a:t>
                      </a:r>
                    </a:p>
                  </a:txBody>
                  <a:tcPr marL="9525" marR="9525" marT="9525" anchor="ctr"/>
                </a:tc>
                <a:tc>
                  <a:txBody>
                    <a:bodyPr/>
                    <a:lstStyle/>
                    <a:p>
                      <a:pPr algn="ctr" fontAlgn="ctr"/>
                      <a:r>
                        <a:rPr lang="en-US" sz="2400">
                          <a:effectLst/>
                          <a:latin typeface="Arial" panose="020B0604020202020204" pitchFamily="34" charset="0"/>
                          <a:cs typeface="Arial" panose="020B0604020202020204" pitchFamily="34" charset="0"/>
                        </a:rPr>
                        <a:t>(ft</a:t>
                      </a:r>
                      <a:r>
                        <a:rPr lang="en-US" sz="2400" baseline="30000">
                          <a:effectLst/>
                          <a:latin typeface="Arial" panose="020B0604020202020204" pitchFamily="34" charset="0"/>
                          <a:cs typeface="Arial" panose="020B0604020202020204" pitchFamily="34" charset="0"/>
                        </a:rPr>
                        <a:t>3</a:t>
                      </a:r>
                      <a:r>
                        <a:rPr lang="en-US" sz="2400">
                          <a:effectLst/>
                          <a:latin typeface="Arial" panose="020B0604020202020204" pitchFamily="34" charset="0"/>
                          <a:cs typeface="Arial" panose="020B0604020202020204" pitchFamily="34" charset="0"/>
                        </a:rPr>
                        <a:t>)</a:t>
                      </a:r>
                    </a:p>
                  </a:txBody>
                  <a:tcPr marL="9525" marR="9525" marT="9525" anchor="ctr"/>
                </a:tc>
                <a:extLst>
                  <a:ext uri="{0D108BD9-81ED-4DB2-BD59-A6C34878D82A}">
                    <a16:rowId xmlns:a16="http://schemas.microsoft.com/office/drawing/2014/main" val="3343683457"/>
                  </a:ext>
                </a:extLst>
              </a:tr>
              <a:tr h="429056">
                <a:tc>
                  <a:txBody>
                    <a:bodyPr/>
                    <a:lstStyle/>
                    <a:p>
                      <a:pPr algn="ctr" fontAlgn="ctr"/>
                      <a:r>
                        <a:rPr lang="en-US" sz="2400">
                          <a:effectLst/>
                          <a:latin typeface="Arial" panose="020B0604020202020204" pitchFamily="34" charset="0"/>
                          <a:cs typeface="Arial" panose="020B0604020202020204" pitchFamily="34" charset="0"/>
                        </a:rPr>
                        <a:t>Pool</a:t>
                      </a:r>
                    </a:p>
                  </a:txBody>
                  <a:tcPr marL="9525" marR="9525" marT="9525" anchor="ctr"/>
                </a:tc>
                <a:tc>
                  <a:txBody>
                    <a:bodyPr/>
                    <a:lstStyle/>
                    <a:p>
                      <a:pPr algn="ctr" fontAlgn="ctr"/>
                      <a:r>
                        <a:rPr lang="en-US" sz="2400">
                          <a:effectLst/>
                          <a:latin typeface="Arial" panose="020B0604020202020204" pitchFamily="34" charset="0"/>
                          <a:cs typeface="Arial" panose="020B0604020202020204" pitchFamily="34" charset="0"/>
                        </a:rPr>
                        <a:t>630</a:t>
                      </a:r>
                    </a:p>
                  </a:txBody>
                  <a:tcPr marL="9525" marR="9525" marT="9525" anchor="ctr"/>
                </a:tc>
                <a:tc>
                  <a:txBody>
                    <a:bodyPr/>
                    <a:lstStyle/>
                    <a:p>
                      <a:pPr algn="ctr" fontAlgn="ctr"/>
                      <a:r>
                        <a:rPr lang="en-US" sz="2400">
                          <a:effectLst/>
                          <a:latin typeface="Arial" panose="020B0604020202020204" pitchFamily="34" charset="0"/>
                          <a:cs typeface="Arial" panose="020B0604020202020204" pitchFamily="34" charset="0"/>
                        </a:rPr>
                        <a:t>0.33</a:t>
                      </a:r>
                    </a:p>
                  </a:txBody>
                  <a:tcPr marL="9525" marR="9525" marT="9525" anchor="ctr"/>
                </a:tc>
                <a:tc>
                  <a:txBody>
                    <a:bodyPr/>
                    <a:lstStyle/>
                    <a:p>
                      <a:pPr algn="ctr" fontAlgn="ctr"/>
                      <a:r>
                        <a:rPr lang="en-US" sz="2400">
                          <a:effectLst/>
                          <a:latin typeface="Arial" panose="020B0604020202020204" pitchFamily="34" charset="0"/>
                          <a:cs typeface="Arial" panose="020B0604020202020204" pitchFamily="34" charset="0"/>
                        </a:rPr>
                        <a:t>1.00</a:t>
                      </a:r>
                    </a:p>
                  </a:txBody>
                  <a:tcPr marL="9525" marR="9525" marT="9525" anchor="ctr"/>
                </a:tc>
                <a:tc>
                  <a:txBody>
                    <a:bodyPr/>
                    <a:lstStyle/>
                    <a:p>
                      <a:pPr algn="ctr" fontAlgn="ctr"/>
                      <a:r>
                        <a:rPr lang="en-US" sz="2400" dirty="0">
                          <a:effectLst/>
                          <a:latin typeface="Arial" panose="020B0604020202020204" pitchFamily="34" charset="0"/>
                          <a:cs typeface="Arial" panose="020B0604020202020204" pitchFamily="34" charset="0"/>
                        </a:rPr>
                        <a:t>210</a:t>
                      </a:r>
                    </a:p>
                  </a:txBody>
                  <a:tcPr marL="9525" marR="9525" marT="9525" anchor="ctr"/>
                </a:tc>
                <a:extLst>
                  <a:ext uri="{0D108BD9-81ED-4DB2-BD59-A6C34878D82A}">
                    <a16:rowId xmlns:a16="http://schemas.microsoft.com/office/drawing/2014/main" val="3563789104"/>
                  </a:ext>
                </a:extLst>
              </a:tr>
              <a:tr h="429056">
                <a:tc>
                  <a:txBody>
                    <a:bodyPr/>
                    <a:lstStyle/>
                    <a:p>
                      <a:pPr algn="ctr" fontAlgn="ctr"/>
                      <a:r>
                        <a:rPr lang="en-US" sz="2400">
                          <a:effectLst/>
                          <a:latin typeface="Arial" panose="020B0604020202020204" pitchFamily="34" charset="0"/>
                          <a:cs typeface="Arial" panose="020B0604020202020204" pitchFamily="34" charset="0"/>
                        </a:rPr>
                        <a:t>Bioretention Soil Mix</a:t>
                      </a:r>
                    </a:p>
                  </a:txBody>
                  <a:tcPr marL="9525" marR="9525" marT="9525" anchor="ctr"/>
                </a:tc>
                <a:tc>
                  <a:txBody>
                    <a:bodyPr/>
                    <a:lstStyle/>
                    <a:p>
                      <a:pPr algn="ctr" fontAlgn="ctr"/>
                      <a:r>
                        <a:rPr lang="en-US" sz="2400">
                          <a:effectLst/>
                          <a:latin typeface="Arial" panose="020B0604020202020204" pitchFamily="34" charset="0"/>
                          <a:cs typeface="Arial" panose="020B0604020202020204" pitchFamily="34" charset="0"/>
                        </a:rPr>
                        <a:t>630</a:t>
                      </a:r>
                    </a:p>
                  </a:txBody>
                  <a:tcPr marL="9525" marR="9525" marT="9525" anchor="ctr"/>
                </a:tc>
                <a:tc>
                  <a:txBody>
                    <a:bodyPr/>
                    <a:lstStyle/>
                    <a:p>
                      <a:pPr algn="ctr" fontAlgn="ctr"/>
                      <a:r>
                        <a:rPr lang="en-US" sz="2400">
                          <a:effectLst/>
                          <a:latin typeface="Arial" panose="020B0604020202020204" pitchFamily="34" charset="0"/>
                          <a:cs typeface="Arial" panose="020B0604020202020204" pitchFamily="34" charset="0"/>
                        </a:rPr>
                        <a:t>2.00</a:t>
                      </a:r>
                    </a:p>
                  </a:txBody>
                  <a:tcPr marL="9525" marR="9525" marT="9525" anchor="ctr"/>
                </a:tc>
                <a:tc>
                  <a:txBody>
                    <a:bodyPr/>
                    <a:lstStyle/>
                    <a:p>
                      <a:pPr algn="ctr" fontAlgn="ctr"/>
                      <a:r>
                        <a:rPr lang="en-US" sz="2400">
                          <a:effectLst/>
                          <a:latin typeface="Arial" panose="020B0604020202020204" pitchFamily="34" charset="0"/>
                          <a:cs typeface="Arial" panose="020B0604020202020204" pitchFamily="34" charset="0"/>
                        </a:rPr>
                        <a:t>0.22</a:t>
                      </a:r>
                    </a:p>
                  </a:txBody>
                  <a:tcPr marL="9525" marR="9525" marT="9525" anchor="ctr"/>
                </a:tc>
                <a:tc>
                  <a:txBody>
                    <a:bodyPr/>
                    <a:lstStyle/>
                    <a:p>
                      <a:pPr algn="ctr" fontAlgn="ctr"/>
                      <a:r>
                        <a:rPr lang="en-US" sz="2400" dirty="0">
                          <a:effectLst/>
                          <a:latin typeface="Arial" panose="020B0604020202020204" pitchFamily="34" charset="0"/>
                          <a:cs typeface="Arial" panose="020B0604020202020204" pitchFamily="34" charset="0"/>
                        </a:rPr>
                        <a:t>277</a:t>
                      </a:r>
                    </a:p>
                  </a:txBody>
                  <a:tcPr marL="9525" marR="9525" marT="9525" anchor="ctr"/>
                </a:tc>
                <a:extLst>
                  <a:ext uri="{0D108BD9-81ED-4DB2-BD59-A6C34878D82A}">
                    <a16:rowId xmlns:a16="http://schemas.microsoft.com/office/drawing/2014/main" val="702740860"/>
                  </a:ext>
                </a:extLst>
              </a:tr>
              <a:tr h="429056">
                <a:tc>
                  <a:txBody>
                    <a:bodyPr/>
                    <a:lstStyle/>
                    <a:p>
                      <a:pPr algn="ctr" fontAlgn="ctr"/>
                      <a:r>
                        <a:rPr lang="en-US" sz="2400">
                          <a:effectLst/>
                          <a:latin typeface="Arial" panose="020B0604020202020204" pitchFamily="34" charset="0"/>
                          <a:cs typeface="Arial" panose="020B0604020202020204" pitchFamily="34" charset="0"/>
                        </a:rPr>
                        <a:t>3/8" Pea Gravel </a:t>
                      </a:r>
                    </a:p>
                  </a:txBody>
                  <a:tcPr marL="9525" marR="9525" marT="9525" anchor="ctr"/>
                </a:tc>
                <a:tc>
                  <a:txBody>
                    <a:bodyPr/>
                    <a:lstStyle/>
                    <a:p>
                      <a:pPr algn="ctr" fontAlgn="ctr"/>
                      <a:r>
                        <a:rPr lang="en-US" sz="2400">
                          <a:effectLst/>
                          <a:latin typeface="Arial" panose="020B0604020202020204" pitchFamily="34" charset="0"/>
                          <a:cs typeface="Arial" panose="020B0604020202020204" pitchFamily="34" charset="0"/>
                        </a:rPr>
                        <a:t>630</a:t>
                      </a:r>
                    </a:p>
                  </a:txBody>
                  <a:tcPr marL="9525" marR="9525" marT="9525" anchor="ctr"/>
                </a:tc>
                <a:tc>
                  <a:txBody>
                    <a:bodyPr/>
                    <a:lstStyle/>
                    <a:p>
                      <a:pPr algn="ctr" fontAlgn="ctr"/>
                      <a:r>
                        <a:rPr lang="en-US" sz="2400">
                          <a:effectLst/>
                          <a:latin typeface="Arial" panose="020B0604020202020204" pitchFamily="34" charset="0"/>
                          <a:cs typeface="Arial" panose="020B0604020202020204" pitchFamily="34" charset="0"/>
                        </a:rPr>
                        <a:t>0.28</a:t>
                      </a:r>
                    </a:p>
                  </a:txBody>
                  <a:tcPr marL="9525" marR="9525" marT="9525" anchor="ctr"/>
                </a:tc>
                <a:tc>
                  <a:txBody>
                    <a:bodyPr/>
                    <a:lstStyle/>
                    <a:p>
                      <a:pPr algn="ctr" fontAlgn="ctr"/>
                      <a:r>
                        <a:rPr lang="en-US" sz="2400">
                          <a:effectLst/>
                          <a:latin typeface="Arial" panose="020B0604020202020204" pitchFamily="34" charset="0"/>
                          <a:cs typeface="Arial" panose="020B0604020202020204" pitchFamily="34" charset="0"/>
                        </a:rPr>
                        <a:t>0.40</a:t>
                      </a:r>
                    </a:p>
                  </a:txBody>
                  <a:tcPr marL="9525" marR="9525" marT="9525" anchor="ctr"/>
                </a:tc>
                <a:tc>
                  <a:txBody>
                    <a:bodyPr/>
                    <a:lstStyle/>
                    <a:p>
                      <a:pPr algn="ctr" fontAlgn="ctr"/>
                      <a:r>
                        <a:rPr lang="en-US" sz="2400">
                          <a:effectLst/>
                          <a:latin typeface="Arial" panose="020B0604020202020204" pitchFamily="34" charset="0"/>
                          <a:cs typeface="Arial" panose="020B0604020202020204" pitchFamily="34" charset="0"/>
                        </a:rPr>
                        <a:t>71</a:t>
                      </a:r>
                    </a:p>
                  </a:txBody>
                  <a:tcPr marL="9525" marR="9525" marT="9525" anchor="ctr"/>
                </a:tc>
                <a:extLst>
                  <a:ext uri="{0D108BD9-81ED-4DB2-BD59-A6C34878D82A}">
                    <a16:rowId xmlns:a16="http://schemas.microsoft.com/office/drawing/2014/main" val="3897782208"/>
                  </a:ext>
                </a:extLst>
              </a:tr>
              <a:tr h="429056">
                <a:tc>
                  <a:txBody>
                    <a:bodyPr/>
                    <a:lstStyle/>
                    <a:p>
                      <a:pPr algn="ctr" fontAlgn="ctr"/>
                      <a:r>
                        <a:rPr lang="en-US" sz="2400">
                          <a:effectLst/>
                          <a:latin typeface="Arial" panose="020B0604020202020204" pitchFamily="34" charset="0"/>
                          <a:cs typeface="Arial" panose="020B0604020202020204" pitchFamily="34" charset="0"/>
                        </a:rPr>
                        <a:t>3/4" Stone</a:t>
                      </a:r>
                    </a:p>
                  </a:txBody>
                  <a:tcPr marL="9525" marR="9525" marT="9525" anchor="ctr"/>
                </a:tc>
                <a:tc>
                  <a:txBody>
                    <a:bodyPr/>
                    <a:lstStyle/>
                    <a:p>
                      <a:pPr algn="ctr" fontAlgn="ctr"/>
                      <a:r>
                        <a:rPr lang="en-US" sz="2400">
                          <a:effectLst/>
                          <a:latin typeface="Arial" panose="020B0604020202020204" pitchFamily="34" charset="0"/>
                          <a:cs typeface="Arial" panose="020B0604020202020204" pitchFamily="34" charset="0"/>
                        </a:rPr>
                        <a:t>630</a:t>
                      </a:r>
                    </a:p>
                  </a:txBody>
                  <a:tcPr marL="9525" marR="9525" marT="9525" anchor="ctr"/>
                </a:tc>
                <a:tc>
                  <a:txBody>
                    <a:bodyPr/>
                    <a:lstStyle/>
                    <a:p>
                      <a:pPr algn="ctr" fontAlgn="ctr"/>
                      <a:r>
                        <a:rPr lang="en-US" sz="2400">
                          <a:effectLst/>
                          <a:latin typeface="Arial" panose="020B0604020202020204" pitchFamily="34" charset="0"/>
                          <a:cs typeface="Arial" panose="020B0604020202020204" pitchFamily="34" charset="0"/>
                        </a:rPr>
                        <a:t>1.22</a:t>
                      </a:r>
                    </a:p>
                  </a:txBody>
                  <a:tcPr marL="9525" marR="9525" marT="9525" anchor="ctr"/>
                </a:tc>
                <a:tc>
                  <a:txBody>
                    <a:bodyPr/>
                    <a:lstStyle/>
                    <a:p>
                      <a:pPr algn="ctr" fontAlgn="ctr"/>
                      <a:r>
                        <a:rPr lang="en-US" sz="2400">
                          <a:effectLst/>
                          <a:latin typeface="Arial" panose="020B0604020202020204" pitchFamily="34" charset="0"/>
                          <a:cs typeface="Arial" panose="020B0604020202020204" pitchFamily="34" charset="0"/>
                        </a:rPr>
                        <a:t>0.40</a:t>
                      </a:r>
                    </a:p>
                  </a:txBody>
                  <a:tcPr marL="9525" marR="9525" marT="9525" anchor="ctr"/>
                </a:tc>
                <a:tc>
                  <a:txBody>
                    <a:bodyPr/>
                    <a:lstStyle/>
                    <a:p>
                      <a:pPr algn="ctr" fontAlgn="ctr"/>
                      <a:r>
                        <a:rPr lang="en-US" sz="2400" dirty="0">
                          <a:effectLst/>
                          <a:latin typeface="Arial" panose="020B0604020202020204" pitchFamily="34" charset="0"/>
                          <a:cs typeface="Arial" panose="020B0604020202020204" pitchFamily="34" charset="0"/>
                        </a:rPr>
                        <a:t>307</a:t>
                      </a:r>
                    </a:p>
                  </a:txBody>
                  <a:tcPr marL="9525" marR="9525" marT="9525" anchor="ctr"/>
                </a:tc>
                <a:extLst>
                  <a:ext uri="{0D108BD9-81ED-4DB2-BD59-A6C34878D82A}">
                    <a16:rowId xmlns:a16="http://schemas.microsoft.com/office/drawing/2014/main" val="2397294470"/>
                  </a:ext>
                </a:extLst>
              </a:tr>
              <a:tr h="429056">
                <a:tc>
                  <a:txBody>
                    <a:bodyPr/>
                    <a:lstStyle/>
                    <a:p>
                      <a:pPr algn="ctr" fontAlgn="ctr"/>
                      <a:r>
                        <a:rPr lang="en-US" sz="2400">
                          <a:effectLst/>
                          <a:latin typeface="Arial" panose="020B0604020202020204" pitchFamily="34" charset="0"/>
                          <a:cs typeface="Arial" panose="020B0604020202020204" pitchFamily="34" charset="0"/>
                        </a:rPr>
                        <a:t>Freeboard</a:t>
                      </a:r>
                    </a:p>
                  </a:txBody>
                  <a:tcPr marL="9525" marR="9525" marT="9525" anchor="ctr"/>
                </a:tc>
                <a:tc>
                  <a:txBody>
                    <a:bodyPr/>
                    <a:lstStyle/>
                    <a:p>
                      <a:pPr algn="ctr" fontAlgn="ctr"/>
                      <a:r>
                        <a:rPr lang="en-US" sz="2400">
                          <a:effectLst/>
                          <a:latin typeface="Arial" panose="020B0604020202020204" pitchFamily="34" charset="0"/>
                          <a:cs typeface="Arial" panose="020B0604020202020204" pitchFamily="34" charset="0"/>
                        </a:rPr>
                        <a:t>630</a:t>
                      </a:r>
                    </a:p>
                  </a:txBody>
                  <a:tcPr marL="9525" marR="9525" marT="9525" anchor="ctr"/>
                </a:tc>
                <a:tc>
                  <a:txBody>
                    <a:bodyPr/>
                    <a:lstStyle/>
                    <a:p>
                      <a:pPr algn="ctr" fontAlgn="ctr"/>
                      <a:r>
                        <a:rPr lang="en-US" sz="2400">
                          <a:effectLst/>
                          <a:latin typeface="Arial" panose="020B0604020202020204" pitchFamily="34" charset="0"/>
                          <a:cs typeface="Arial" panose="020B0604020202020204" pitchFamily="34" charset="0"/>
                        </a:rPr>
                        <a:t>0.17</a:t>
                      </a:r>
                    </a:p>
                  </a:txBody>
                  <a:tcPr marL="9525" marR="9525" marT="9525" anchor="ctr"/>
                </a:tc>
                <a:tc>
                  <a:txBody>
                    <a:bodyPr/>
                    <a:lstStyle/>
                    <a:p>
                      <a:pPr algn="ctr" fontAlgn="ctr"/>
                      <a:r>
                        <a:rPr lang="en-US" sz="2400">
                          <a:effectLst/>
                          <a:latin typeface="Arial" panose="020B0604020202020204" pitchFamily="34" charset="0"/>
                          <a:cs typeface="Arial" panose="020B0604020202020204" pitchFamily="34" charset="0"/>
                        </a:rPr>
                        <a:t>1.00</a:t>
                      </a:r>
                    </a:p>
                  </a:txBody>
                  <a:tcPr marL="9525" marR="9525" marT="9525" anchor="ctr"/>
                </a:tc>
                <a:tc>
                  <a:txBody>
                    <a:bodyPr/>
                    <a:lstStyle/>
                    <a:p>
                      <a:pPr algn="ctr" fontAlgn="ctr"/>
                      <a:r>
                        <a:rPr lang="en-US" sz="2400" dirty="0">
                          <a:effectLst/>
                          <a:latin typeface="Arial" panose="020B0604020202020204" pitchFamily="34" charset="0"/>
                          <a:cs typeface="Arial" panose="020B0604020202020204" pitchFamily="34" charset="0"/>
                        </a:rPr>
                        <a:t>105</a:t>
                      </a:r>
                    </a:p>
                  </a:txBody>
                  <a:tcPr marL="9525" marR="9525" marT="9525" anchor="ctr"/>
                </a:tc>
                <a:extLst>
                  <a:ext uri="{0D108BD9-81ED-4DB2-BD59-A6C34878D82A}">
                    <a16:rowId xmlns:a16="http://schemas.microsoft.com/office/drawing/2014/main" val="2961633698"/>
                  </a:ext>
                </a:extLst>
              </a:tr>
              <a:tr h="429056">
                <a:tc>
                  <a:txBody>
                    <a:bodyPr/>
                    <a:lstStyle/>
                    <a:p>
                      <a:pPr algn="ctr" fontAlgn="ctr"/>
                      <a:endParaRPr lang="en-US" sz="2400">
                        <a:effectLst/>
                        <a:latin typeface="Arial" panose="020B0604020202020204" pitchFamily="34" charset="0"/>
                        <a:cs typeface="Arial" panose="020B0604020202020204" pitchFamily="34" charset="0"/>
                      </a:endParaRPr>
                    </a:p>
                  </a:txBody>
                  <a:tcPr marL="9525" marR="9525" marT="9525" anchor="ctr"/>
                </a:tc>
                <a:tc>
                  <a:txBody>
                    <a:bodyPr/>
                    <a:lstStyle/>
                    <a:p>
                      <a:pPr algn="ctr" fontAlgn="ctr"/>
                      <a:endParaRPr lang="en-US" sz="2400">
                        <a:effectLst/>
                        <a:latin typeface="Arial" panose="020B0604020202020204" pitchFamily="34" charset="0"/>
                        <a:cs typeface="Arial" panose="020B0604020202020204" pitchFamily="34" charset="0"/>
                      </a:endParaRPr>
                    </a:p>
                  </a:txBody>
                  <a:tcPr marL="9525" marR="9525" marT="9525" anchor="ctr"/>
                </a:tc>
                <a:tc>
                  <a:txBody>
                    <a:bodyPr/>
                    <a:lstStyle/>
                    <a:p>
                      <a:pPr algn="ctr" fontAlgn="ctr"/>
                      <a:endParaRPr lang="en-US" sz="2400" dirty="0">
                        <a:effectLst/>
                        <a:latin typeface="Arial" panose="020B0604020202020204" pitchFamily="34" charset="0"/>
                        <a:cs typeface="Arial" panose="020B0604020202020204" pitchFamily="34" charset="0"/>
                      </a:endParaRPr>
                    </a:p>
                  </a:txBody>
                  <a:tcPr marL="9525" marR="9525" marT="9525" anchor="ctr"/>
                </a:tc>
                <a:tc>
                  <a:txBody>
                    <a:bodyPr/>
                    <a:lstStyle/>
                    <a:p>
                      <a:pPr algn="ctr" fontAlgn="ctr"/>
                      <a:r>
                        <a:rPr lang="en-US" sz="2400" dirty="0">
                          <a:effectLst/>
                          <a:latin typeface="Arial" panose="020B0604020202020204" pitchFamily="34" charset="0"/>
                          <a:cs typeface="Arial" panose="020B0604020202020204" pitchFamily="34" charset="0"/>
                        </a:rPr>
                        <a:t>Total</a:t>
                      </a:r>
                    </a:p>
                  </a:txBody>
                  <a:tcPr marL="9525" marR="9525" marT="9525" anchor="ctr"/>
                </a:tc>
                <a:tc>
                  <a:txBody>
                    <a:bodyPr/>
                    <a:lstStyle/>
                    <a:p>
                      <a:pPr algn="ctr" fontAlgn="ctr"/>
                      <a:r>
                        <a:rPr lang="en-US" sz="2400" dirty="0">
                          <a:effectLst/>
                          <a:latin typeface="Arial" panose="020B0604020202020204" pitchFamily="34" charset="0"/>
                          <a:cs typeface="Arial" panose="020B0604020202020204" pitchFamily="34" charset="0"/>
                        </a:rPr>
                        <a:t>970</a:t>
                      </a:r>
                    </a:p>
                  </a:txBody>
                  <a:tcPr marL="9525" marR="9525" marT="9525" anchor="ctr"/>
                </a:tc>
                <a:extLst>
                  <a:ext uri="{0D108BD9-81ED-4DB2-BD59-A6C34878D82A}">
                    <a16:rowId xmlns:a16="http://schemas.microsoft.com/office/drawing/2014/main" val="3824037789"/>
                  </a:ext>
                </a:extLst>
              </a:tr>
            </a:tbl>
          </a:graphicData>
        </a:graphic>
      </p:graphicFrame>
      <p:pic>
        <p:nvPicPr>
          <p:cNvPr id="3" name="Picture 6">
            <a:extLst>
              <a:ext uri="{FF2B5EF4-FFF2-40B4-BE49-F238E27FC236}">
                <a16:creationId xmlns:a16="http://schemas.microsoft.com/office/drawing/2014/main" id="{2B4AE16D-028C-AE30-F4C4-4FC74A391A33}"/>
              </a:ext>
            </a:extLst>
          </p:cNvPr>
          <p:cNvPicPr>
            <a:picLocks noChangeAspect="1"/>
          </p:cNvPicPr>
          <p:nvPr/>
        </p:nvPicPr>
        <p:blipFill>
          <a:blip r:embed="rId8"/>
          <a:stretch>
            <a:fillRect/>
          </a:stretch>
        </p:blipFill>
        <p:spPr>
          <a:xfrm>
            <a:off x="38842592" y="1041640"/>
            <a:ext cx="4024222" cy="4058728"/>
          </a:xfrm>
          <a:prstGeom prst="rect">
            <a:avLst/>
          </a:prstGeom>
        </p:spPr>
      </p:pic>
      <p:pic>
        <p:nvPicPr>
          <p:cNvPr id="7" name="Picture 2">
            <a:extLst>
              <a:ext uri="{FF2B5EF4-FFF2-40B4-BE49-F238E27FC236}">
                <a16:creationId xmlns:a16="http://schemas.microsoft.com/office/drawing/2014/main" id="{DEEF3989-679D-45F6-BAC4-4ADDCA75EA20}"/>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b="13279"/>
          <a:stretch/>
        </p:blipFill>
        <p:spPr bwMode="auto">
          <a:xfrm>
            <a:off x="37827410" y="24990520"/>
            <a:ext cx="5353461" cy="4043317"/>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sp>
        <p:nvSpPr>
          <p:cNvPr id="45" name="Google Shape;105;p13">
            <a:extLst>
              <a:ext uri="{FF2B5EF4-FFF2-40B4-BE49-F238E27FC236}">
                <a16:creationId xmlns:a16="http://schemas.microsoft.com/office/drawing/2014/main" id="{1BC3ABBC-1D91-46ED-8A37-41DA3815FA7B}"/>
              </a:ext>
            </a:extLst>
          </p:cNvPr>
          <p:cNvSpPr txBox="1"/>
          <p:nvPr/>
        </p:nvSpPr>
        <p:spPr>
          <a:xfrm>
            <a:off x="29658872" y="6526052"/>
            <a:ext cx="13227361" cy="2328632"/>
          </a:xfrm>
          <a:prstGeom prst="rect">
            <a:avLst/>
          </a:prstGeom>
          <a:noFill/>
          <a:ln>
            <a:noFill/>
          </a:ln>
        </p:spPr>
        <p:txBody>
          <a:bodyPr spcFirstLastPara="1" wrap="square" lIns="91425" tIns="91425" rIns="91425" bIns="91425" anchor="t" anchorCtr="0">
            <a:noAutofit/>
          </a:bodyPr>
          <a:lstStyle/>
          <a:p>
            <a:pPr marL="342900" indent="-342900" fontAlgn="base">
              <a:spcBef>
                <a:spcPct val="0"/>
              </a:spcBef>
              <a:spcAft>
                <a:spcPct val="0"/>
              </a:spcAft>
              <a:buFont typeface="Arial" panose="020B0604020202020204" pitchFamily="34" charset="0"/>
              <a:buChar char="•"/>
            </a:pPr>
            <a:r>
              <a:rPr lang="en-US" sz="2400" dirty="0"/>
              <a:t>We were successfully able to analyze 13 sites in total and measure their projected nutrient reductions.</a:t>
            </a:r>
            <a:endParaRPr lang="en-US" sz="2400" dirty="0">
              <a:solidFill>
                <a:schemeClr val="tx1"/>
              </a:solidFill>
              <a:latin typeface="Arial" panose="020B0604020202020204" pitchFamily="34" charset="0"/>
              <a:cs typeface="Arial" panose="020B0604020202020204" pitchFamily="34" charset="0"/>
            </a:endParaRPr>
          </a:p>
          <a:p>
            <a:pPr marL="342900" indent="-342900">
              <a:spcBef>
                <a:spcPct val="0"/>
              </a:spcBef>
              <a:spcAft>
                <a:spcPct val="0"/>
              </a:spcAft>
              <a:buFont typeface="Arial" panose="020B0604020202020204" pitchFamily="34" charset="0"/>
              <a:buChar char="•"/>
            </a:pPr>
            <a:r>
              <a:rPr lang="en-US" sz="2400" dirty="0">
                <a:cs typeface="Times New Roman"/>
              </a:rPr>
              <a:t>This bioretention system removes 3.53 </a:t>
            </a:r>
            <a:r>
              <a:rPr lang="en-US" sz="2400" dirty="0" err="1">
                <a:cs typeface="Times New Roman"/>
              </a:rPr>
              <a:t>lbs</a:t>
            </a:r>
            <a:r>
              <a:rPr lang="en-US" sz="2400" dirty="0">
                <a:cs typeface="Times New Roman"/>
              </a:rPr>
              <a:t> N and 0.84 </a:t>
            </a:r>
            <a:r>
              <a:rPr lang="en-US" sz="2400" dirty="0" err="1">
                <a:cs typeface="Times New Roman"/>
              </a:rPr>
              <a:t>lbs</a:t>
            </a:r>
            <a:r>
              <a:rPr lang="en-US" sz="2400" dirty="0">
                <a:cs typeface="Times New Roman"/>
              </a:rPr>
              <a:t> P from this drainage area annually</a:t>
            </a:r>
            <a:r>
              <a:rPr lang="en-US" sz="2400" dirty="0">
                <a:solidFill>
                  <a:schemeClr val="tx1"/>
                </a:solidFill>
                <a:latin typeface="Arial" panose="020B0604020202020204" pitchFamily="34" charset="0"/>
                <a:cs typeface="Arial" panose="020B0604020202020204" pitchFamily="34" charset="0"/>
              </a:rPr>
              <a:t>.</a:t>
            </a:r>
          </a:p>
          <a:p>
            <a:pPr marL="342900" indent="-342900">
              <a:spcBef>
                <a:spcPct val="0"/>
              </a:spcBef>
              <a:spcAft>
                <a:spcPct val="0"/>
              </a:spcAft>
              <a:buFont typeface="Arial" panose="020B0604020202020204" pitchFamily="34" charset="0"/>
              <a:buChar char="•"/>
            </a:pPr>
            <a:r>
              <a:rPr lang="en-US" sz="2400" dirty="0">
                <a:cs typeface="Times New Roman"/>
              </a:rPr>
              <a:t>The removal efficiencies were determined using the PSC and HSG.</a:t>
            </a:r>
            <a:endParaRPr lang="en-US" sz="2400" dirty="0">
              <a:solidFill>
                <a:schemeClr val="tx1"/>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sz="2400" dirty="0">
                <a:cs typeface="Times New Roman"/>
              </a:rPr>
              <a:t>The HSG values were determined by analyzing the soil types and runoff classes for each site using Web Soils Survey.</a:t>
            </a:r>
            <a:endParaRPr lang="en-US" sz="2400" b="0" u="none" strike="noStrike" dirty="0">
              <a:solidFill>
                <a:srgbClr val="000000"/>
              </a:solidFill>
              <a:effectLst/>
              <a:latin typeface="+mn-lt"/>
            </a:endParaRPr>
          </a:p>
          <a:p>
            <a:pPr fontAlgn="base"/>
            <a:endParaRPr lang="en-US" sz="2400" dirty="0">
              <a:latin typeface="+mn-lt"/>
            </a:endParaRPr>
          </a:p>
        </p:txBody>
      </p:sp>
      <p:graphicFrame>
        <p:nvGraphicFramePr>
          <p:cNvPr id="10" name="Table 9">
            <a:extLst>
              <a:ext uri="{FF2B5EF4-FFF2-40B4-BE49-F238E27FC236}">
                <a16:creationId xmlns:a16="http://schemas.microsoft.com/office/drawing/2014/main" id="{E3E8A651-EF6C-053E-BDC6-E234E888548F}"/>
              </a:ext>
            </a:extLst>
          </p:cNvPr>
          <p:cNvGraphicFramePr>
            <a:graphicFrameLocks noGrp="1"/>
          </p:cNvGraphicFramePr>
          <p:nvPr>
            <p:extLst>
              <p:ext uri="{D42A27DB-BD31-4B8C-83A1-F6EECF244321}">
                <p14:modId xmlns:p14="http://schemas.microsoft.com/office/powerpoint/2010/main" val="280633060"/>
              </p:ext>
            </p:extLst>
          </p:nvPr>
        </p:nvGraphicFramePr>
        <p:xfrm>
          <a:off x="15150216" y="29544796"/>
          <a:ext cx="13418108" cy="2174752"/>
        </p:xfrm>
        <a:graphic>
          <a:graphicData uri="http://schemas.openxmlformats.org/drawingml/2006/table">
            <a:tbl>
              <a:tblPr firstRow="1" bandRow="1">
                <a:tableStyleId>{5940675A-B579-460E-94D1-54222C63F5DA}</a:tableStyleId>
              </a:tblPr>
              <a:tblGrid>
                <a:gridCol w="3041097">
                  <a:extLst>
                    <a:ext uri="{9D8B030D-6E8A-4147-A177-3AD203B41FA5}">
                      <a16:colId xmlns:a16="http://schemas.microsoft.com/office/drawing/2014/main" val="2587536949"/>
                    </a:ext>
                  </a:extLst>
                </a:gridCol>
                <a:gridCol w="3500437">
                  <a:extLst>
                    <a:ext uri="{9D8B030D-6E8A-4147-A177-3AD203B41FA5}">
                      <a16:colId xmlns:a16="http://schemas.microsoft.com/office/drawing/2014/main" val="2647568402"/>
                    </a:ext>
                  </a:extLst>
                </a:gridCol>
                <a:gridCol w="3486150">
                  <a:extLst>
                    <a:ext uri="{9D8B030D-6E8A-4147-A177-3AD203B41FA5}">
                      <a16:colId xmlns:a16="http://schemas.microsoft.com/office/drawing/2014/main" val="2404698964"/>
                    </a:ext>
                  </a:extLst>
                </a:gridCol>
                <a:gridCol w="3390424">
                  <a:extLst>
                    <a:ext uri="{9D8B030D-6E8A-4147-A177-3AD203B41FA5}">
                      <a16:colId xmlns:a16="http://schemas.microsoft.com/office/drawing/2014/main" val="361454942"/>
                    </a:ext>
                  </a:extLst>
                </a:gridCol>
              </a:tblGrid>
              <a:tr h="1087376">
                <a:tc>
                  <a:txBody>
                    <a:bodyPr/>
                    <a:lstStyle/>
                    <a:p>
                      <a:pPr algn="ctr" fontAlgn="b"/>
                      <a:r>
                        <a:rPr lang="en-US" sz="3000" dirty="0">
                          <a:solidFill>
                            <a:schemeClr val="bg1"/>
                          </a:solidFill>
                          <a:effectLst/>
                          <a:latin typeface="Arial" panose="020B0604020202020204" pitchFamily="34" charset="0"/>
                          <a:cs typeface="Arial" panose="020B0604020202020204" pitchFamily="34" charset="0"/>
                        </a:rPr>
                        <a:t>Parcel ID</a:t>
                      </a:r>
                    </a:p>
                  </a:txBody>
                  <a:tcPr marL="9525" marR="9525" marT="9525" anchor="ctr">
                    <a:solidFill>
                      <a:srgbClr val="002060"/>
                    </a:solidFill>
                  </a:tcPr>
                </a:tc>
                <a:tc>
                  <a:txBody>
                    <a:bodyPr/>
                    <a:lstStyle/>
                    <a:p>
                      <a:pPr algn="ctr" fontAlgn="b"/>
                      <a:r>
                        <a:rPr lang="en-US" sz="3000" dirty="0">
                          <a:solidFill>
                            <a:schemeClr val="bg1"/>
                          </a:solidFill>
                          <a:effectLst/>
                          <a:latin typeface="Arial" panose="020B0604020202020204" pitchFamily="34" charset="0"/>
                          <a:cs typeface="Arial" panose="020B0604020202020204" pitchFamily="34" charset="0"/>
                        </a:rPr>
                        <a:t>Land Use</a:t>
                      </a:r>
                    </a:p>
                  </a:txBody>
                  <a:tcPr marL="9525" marR="9525" marT="9525" anchor="ctr">
                    <a:solidFill>
                      <a:srgbClr val="002060"/>
                    </a:solidFill>
                  </a:tcPr>
                </a:tc>
                <a:tc>
                  <a:txBody>
                    <a:bodyPr/>
                    <a:lstStyle/>
                    <a:p>
                      <a:pPr algn="ctr" fontAlgn="b"/>
                      <a:r>
                        <a:rPr lang="en-US" sz="3000" dirty="0">
                          <a:solidFill>
                            <a:schemeClr val="bg1"/>
                          </a:solidFill>
                          <a:effectLst/>
                          <a:latin typeface="Arial" panose="020B0604020202020204" pitchFamily="34" charset="0"/>
                          <a:cs typeface="Arial" panose="020B0604020202020204" pitchFamily="34" charset="0"/>
                        </a:rPr>
                        <a:t>Hydrologic Unit Code</a:t>
                      </a:r>
                    </a:p>
                  </a:txBody>
                  <a:tcPr marL="9525" marR="9525" marT="9525" anchor="ctr">
                    <a:solidFill>
                      <a:srgbClr val="002060"/>
                    </a:solidFill>
                  </a:tcPr>
                </a:tc>
                <a:tc>
                  <a:txBody>
                    <a:bodyPr/>
                    <a:lstStyle/>
                    <a:p>
                      <a:pPr algn="ctr" fontAlgn="b"/>
                      <a:r>
                        <a:rPr lang="en-US" sz="3000" dirty="0">
                          <a:solidFill>
                            <a:schemeClr val="bg1"/>
                          </a:solidFill>
                          <a:effectLst/>
                          <a:latin typeface="Arial" panose="020B0604020202020204" pitchFamily="34" charset="0"/>
                          <a:cs typeface="Arial" panose="020B0604020202020204" pitchFamily="34" charset="0"/>
                        </a:rPr>
                        <a:t>Structural BMP (PTAP Input)</a:t>
                      </a:r>
                    </a:p>
                  </a:txBody>
                  <a:tcPr marL="9525" marR="9525" marT="9525" anchor="ctr">
                    <a:solidFill>
                      <a:srgbClr val="002060"/>
                    </a:solidFill>
                  </a:tcPr>
                </a:tc>
                <a:extLst>
                  <a:ext uri="{0D108BD9-81ED-4DB2-BD59-A6C34878D82A}">
                    <a16:rowId xmlns:a16="http://schemas.microsoft.com/office/drawing/2014/main" val="1288384696"/>
                  </a:ext>
                </a:extLst>
              </a:tr>
              <a:tr h="1087376">
                <a:tc>
                  <a:txBody>
                    <a:bodyPr/>
                    <a:lstStyle/>
                    <a:p>
                      <a:pPr algn="ctr" fontAlgn="b"/>
                      <a:r>
                        <a:rPr lang="en-US" sz="2400">
                          <a:effectLst/>
                          <a:latin typeface="Arial" panose="020B0604020202020204" pitchFamily="34" charset="0"/>
                          <a:cs typeface="Arial" panose="020B0604020202020204" pitchFamily="34" charset="0"/>
                        </a:rPr>
                        <a:t>37040-000000</a:t>
                      </a:r>
                    </a:p>
                  </a:txBody>
                  <a:tcPr marL="9525" marR="9525" marT="9525" anchor="ctr"/>
                </a:tc>
                <a:tc>
                  <a:txBody>
                    <a:bodyPr/>
                    <a:lstStyle/>
                    <a:p>
                      <a:pPr algn="ctr" fontAlgn="b"/>
                      <a:r>
                        <a:rPr lang="en-US" sz="2400">
                          <a:effectLst/>
                          <a:latin typeface="Arial" panose="020B0604020202020204" pitchFamily="34" charset="0"/>
                          <a:cs typeface="Arial" panose="020B0604020202020204" pitchFamily="34" charset="0"/>
                        </a:rPr>
                        <a:t>Medium-Density Residential</a:t>
                      </a:r>
                    </a:p>
                  </a:txBody>
                  <a:tcPr marL="9525" marR="9525" marT="9525" anchor="ctr"/>
                </a:tc>
                <a:tc>
                  <a:txBody>
                    <a:bodyPr/>
                    <a:lstStyle/>
                    <a:p>
                      <a:pPr algn="ctr" fontAlgn="b"/>
                      <a:r>
                        <a:rPr lang="en-US" sz="2400">
                          <a:effectLst/>
                          <a:latin typeface="Arial" panose="020B0604020202020204" pitchFamily="34" charset="0"/>
                          <a:cs typeface="Arial" panose="020B0604020202020204" pitchFamily="34" charset="0"/>
                        </a:rPr>
                        <a:t>0106000309</a:t>
                      </a:r>
                    </a:p>
                  </a:txBody>
                  <a:tcPr marL="9525" marR="9525" marT="9525" anchor="ctr"/>
                </a:tc>
                <a:tc>
                  <a:txBody>
                    <a:bodyPr/>
                    <a:lstStyle/>
                    <a:p>
                      <a:pPr algn="ctr" fontAlgn="b"/>
                      <a:r>
                        <a:rPr lang="en-US" sz="2400" dirty="0">
                          <a:effectLst/>
                          <a:latin typeface="Arial" panose="020B0604020202020204" pitchFamily="34" charset="0"/>
                          <a:cs typeface="Arial" panose="020B0604020202020204" pitchFamily="34" charset="0"/>
                        </a:rPr>
                        <a:t>Bio-filtration</a:t>
                      </a:r>
                    </a:p>
                  </a:txBody>
                  <a:tcPr marL="9525" marR="9525" marT="9525" anchor="ctr"/>
                </a:tc>
                <a:extLst>
                  <a:ext uri="{0D108BD9-81ED-4DB2-BD59-A6C34878D82A}">
                    <a16:rowId xmlns:a16="http://schemas.microsoft.com/office/drawing/2014/main" val="2193049371"/>
                  </a:ext>
                </a:extLst>
              </a:tr>
            </a:tbl>
          </a:graphicData>
        </a:graphic>
      </p:graphicFrame>
      <p:pic>
        <p:nvPicPr>
          <p:cNvPr id="6" name="Picture 7" descr="Map&#10;&#10;Description automatically generated">
            <a:extLst>
              <a:ext uri="{FF2B5EF4-FFF2-40B4-BE49-F238E27FC236}">
                <a16:creationId xmlns:a16="http://schemas.microsoft.com/office/drawing/2014/main" id="{98041678-CFF1-2FE1-27BB-18933CEC372E}"/>
              </a:ext>
            </a:extLst>
          </p:cNvPr>
          <p:cNvPicPr>
            <a:picLocks noChangeAspect="1"/>
          </p:cNvPicPr>
          <p:nvPr/>
        </p:nvPicPr>
        <p:blipFill>
          <a:blip r:embed="rId10"/>
          <a:stretch>
            <a:fillRect/>
          </a:stretch>
        </p:blipFill>
        <p:spPr>
          <a:xfrm>
            <a:off x="1587381" y="10153214"/>
            <a:ext cx="11835441" cy="9075580"/>
          </a:xfrm>
          <a:prstGeom prst="rect">
            <a:avLst/>
          </a:prstGeom>
          <a:ln w="19050">
            <a:solidFill>
              <a:schemeClr val="tx1"/>
            </a:solidFill>
          </a:ln>
        </p:spPr>
      </p:pic>
      <p:pic>
        <p:nvPicPr>
          <p:cNvPr id="8" name="Picture 2">
            <a:extLst>
              <a:ext uri="{FF2B5EF4-FFF2-40B4-BE49-F238E27FC236}">
                <a16:creationId xmlns:a16="http://schemas.microsoft.com/office/drawing/2014/main" id="{73545CAB-9786-4A97-B5A2-3FC6D2D90F32}"/>
              </a:ext>
            </a:extLst>
          </p:cNvPr>
          <p:cNvPicPr>
            <a:picLocks noChangeAspect="1" noChangeArrowheads="1"/>
          </p:cNvPicPr>
          <p:nvPr/>
        </p:nvPicPr>
        <p:blipFill rotWithShape="1">
          <a:blip r:embed="rId11">
            <a:extLst>
              <a:ext uri="{28A0092B-C50C-407E-A947-70E740481C1C}">
                <a14:useLocalDpi xmlns:a14="http://schemas.microsoft.com/office/drawing/2010/main" val="0"/>
              </a:ext>
            </a:extLst>
          </a:blip>
          <a:srcRect l="2419" t="4265" r="1975" b="48138"/>
          <a:stretch/>
        </p:blipFill>
        <p:spPr bwMode="auto">
          <a:xfrm>
            <a:off x="15983457" y="15447893"/>
            <a:ext cx="12351620" cy="4147050"/>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a:extLst>
              <a:ext uri="{FF2B5EF4-FFF2-40B4-BE49-F238E27FC236}">
                <a16:creationId xmlns:a16="http://schemas.microsoft.com/office/drawing/2014/main" id="{618F521E-DC84-4B61-AC87-4A387D51E39F}"/>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01155" y="10593309"/>
            <a:ext cx="9714807" cy="5252073"/>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3FB5EC8C-6B02-1A5B-56DF-60EC17E66749}"/>
              </a:ext>
            </a:extLst>
          </p:cNvPr>
          <p:cNvSpPr txBox="1"/>
          <p:nvPr/>
        </p:nvSpPr>
        <p:spPr>
          <a:xfrm>
            <a:off x="23834989" y="11917083"/>
            <a:ext cx="3629344" cy="830997"/>
          </a:xfrm>
          <a:prstGeom prst="rect">
            <a:avLst/>
          </a:prstGeom>
          <a:noFill/>
          <a:ln w="19050">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dirty="0"/>
              <a:t>Cross-Sectional View of Lowell Avenue BMP</a:t>
            </a:r>
          </a:p>
        </p:txBody>
      </p:sp>
      <p:sp>
        <p:nvSpPr>
          <p:cNvPr id="41" name="TextBox 40">
            <a:extLst>
              <a:ext uri="{FF2B5EF4-FFF2-40B4-BE49-F238E27FC236}">
                <a16:creationId xmlns:a16="http://schemas.microsoft.com/office/drawing/2014/main" id="{559800E6-2D00-4DAD-8E64-D06680F1194B}"/>
              </a:ext>
            </a:extLst>
          </p:cNvPr>
          <p:cNvSpPr txBox="1"/>
          <p:nvPr/>
        </p:nvSpPr>
        <p:spPr>
          <a:xfrm>
            <a:off x="15794329" y="18792772"/>
            <a:ext cx="3629344" cy="830997"/>
          </a:xfrm>
          <a:prstGeom prst="rect">
            <a:avLst/>
          </a:prstGeom>
          <a:noFill/>
          <a:ln w="19050">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dirty="0"/>
              <a:t>Plan View of Lowell Avenue BMP</a:t>
            </a:r>
          </a:p>
        </p:txBody>
      </p:sp>
      <p:sp>
        <p:nvSpPr>
          <p:cNvPr id="44" name="Google Shape;102;p13">
            <a:extLst>
              <a:ext uri="{FF2B5EF4-FFF2-40B4-BE49-F238E27FC236}">
                <a16:creationId xmlns:a16="http://schemas.microsoft.com/office/drawing/2014/main" id="{EC5948B5-72F1-4979-AD72-C8F527ED0860}"/>
              </a:ext>
            </a:extLst>
          </p:cNvPr>
          <p:cNvSpPr txBox="1"/>
          <p:nvPr/>
        </p:nvSpPr>
        <p:spPr>
          <a:xfrm>
            <a:off x="15960923" y="25975664"/>
            <a:ext cx="11565365" cy="55080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3600" b="1" u="sng" dirty="0"/>
              <a:t>Pollutant Tracking Accounting Program (PTAP)</a:t>
            </a:r>
            <a:endParaRPr sz="3600" b="1" u="sng" dirty="0"/>
          </a:p>
        </p:txBody>
      </p:sp>
    </p:spTree>
  </p:cSld>
  <p:clrMapOvr>
    <a:masterClrMapping/>
  </p:clrMapOvr>
</p:sld>
</file>

<file path=ppt/theme/theme1.xml><?xml version="1.0" encoding="utf-8"?>
<a:theme xmlns:a="http://schemas.openxmlformats.org/drawingml/2006/main" name="Default Design">
  <a:themeElements>
    <a:clrScheme name="Office Them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102</TotalTime>
  <Words>1273</Words>
  <Application>Microsoft Office PowerPoint</Application>
  <PresentationFormat>Custom</PresentationFormat>
  <Paragraphs>146</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Arial,Sans-Serif</vt:lpstr>
      <vt:lpstr>Calibri</vt:lpstr>
      <vt:lpstr>Default Design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nicmk</dc:creator>
  <cp:lastModifiedBy>Nicole King</cp:lastModifiedBy>
  <cp:revision>28</cp:revision>
  <dcterms:modified xsi:type="dcterms:W3CDTF">2022-04-13T20:15:28Z</dcterms:modified>
</cp:coreProperties>
</file>