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3"/>
  </p:notesMasterIdLst>
  <p:sldIdLst>
    <p:sldId id="256" r:id="rId2"/>
  </p:sldIdLst>
  <p:sldSz cx="43891200" cy="32918400"/>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B1C75A0-96E8-4651-8020-C7C2B7A16AF2}">
  <a:tblStyle styleId="{2B1C75A0-96E8-4651-8020-C7C2B7A16AF2}" styleName="Table_0">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480BE61B-98E4-4BBE-95EC-1829CF4DE4FD}" styleName="Table_1">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12700" cap="flat" cmpd="sng">
              <a:solidFill>
                <a:schemeClr val="accent1"/>
              </a:solidFill>
              <a:prstDash val="solid"/>
              <a:round/>
              <a:headEnd type="none" w="sm" len="sm"/>
              <a:tailEnd type="none" w="sm" len="sm"/>
            </a:ln>
          </a:top>
          <a:bottom>
            <a:ln w="12700" cap="flat" cmpd="sng">
              <a:solidFill>
                <a:schemeClr val="accent1"/>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fill>
          <a:solidFill>
            <a:schemeClr val="accent1">
              <a:alpha val="20000"/>
            </a:schemeClr>
          </a:solidFill>
        </a:fill>
      </a:tcStyle>
    </a:band1H>
    <a:band2H>
      <a:tcTxStyle/>
      <a:tcStyle>
        <a:tcBdr/>
      </a:tcStyle>
    </a:band2H>
    <a:band1V>
      <a:tcTxStyle/>
      <a:tcStyle>
        <a:tcBdr/>
        <a:fill>
          <a:solidFill>
            <a:schemeClr val="accent1">
              <a:alpha val="20000"/>
            </a:schemeClr>
          </a:solidFill>
        </a:fill>
      </a:tcStyle>
    </a:band1V>
    <a:band2V>
      <a:tcTxStyle/>
      <a:tcStyle>
        <a:tcBdr/>
      </a:tcStyle>
    </a:band2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sm" len="sm"/>
              <a:tailEnd type="none" w="sm" len="sm"/>
            </a:ln>
          </a:top>
        </a:tcBdr>
        <a:fill>
          <a:solidFill>
            <a:srgbClr val="FFFFFF">
              <a:alpha val="0"/>
            </a:srgbClr>
          </a:solidFill>
        </a:fill>
      </a:tcStyle>
    </a:lastRow>
    <a:seCell>
      <a:tcTxStyle/>
      <a:tcStyle>
        <a:tcBdr/>
      </a:tcStyle>
    </a:seCell>
    <a:swCell>
      <a:tcTxStyle/>
      <a:tcStyle>
        <a:tcBdr/>
      </a:tcStyle>
    </a:swCell>
    <a:firstRow>
      <a:tcTxStyle b="on" i="off"/>
      <a:tcStyle>
        <a:tcBdr>
          <a:bottom>
            <a:ln w="12700" cap="flat" cmpd="sng">
              <a:solidFill>
                <a:schemeClr val="accent1"/>
              </a:solidFill>
              <a:prstDash val="solid"/>
              <a:round/>
              <a:headEnd type="none" w="sm" len="sm"/>
              <a:tailEnd type="none" w="sm" len="sm"/>
            </a:ln>
          </a:bottom>
        </a:tcBdr>
        <a:fill>
          <a:solidFill>
            <a:srgbClr val="FFFFFF">
              <a:alpha val="0"/>
            </a:srgbClr>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7" d="100"/>
          <a:sy n="17" d="100"/>
        </p:scale>
        <p:origin x="1526" y="89"/>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524300" y="514350"/>
            <a:ext cx="6096300" cy="25717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14400" y="3257550"/>
            <a:ext cx="7315200" cy="30861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g1242a3b91d8_1_0:notes"/>
          <p:cNvSpPr txBox="1">
            <a:spLocks noGrp="1"/>
          </p:cNvSpPr>
          <p:nvPr>
            <p:ph type="body" idx="1"/>
          </p:nvPr>
        </p:nvSpPr>
        <p:spPr>
          <a:xfrm>
            <a:off x="914400" y="3257550"/>
            <a:ext cx="7315200" cy="308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g1242a3b91d8_1_0:notes"/>
          <p:cNvSpPr>
            <a:spLocks noGrp="1" noRot="1" noChangeAspect="1"/>
          </p:cNvSpPr>
          <p:nvPr>
            <p:ph type="sldImg" idx="2"/>
          </p:nvPr>
        </p:nvSpPr>
        <p:spPr>
          <a:xfrm>
            <a:off x="2857500" y="514350"/>
            <a:ext cx="3429000" cy="257175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3291840" y="5387343"/>
            <a:ext cx="37307520" cy="11460480"/>
          </a:xfrm>
          <a:prstGeom prst="rect">
            <a:avLst/>
          </a:prstGeom>
          <a:noFill/>
          <a:ln>
            <a:noFill/>
          </a:ln>
        </p:spPr>
        <p:txBody>
          <a:bodyPr spcFirstLastPara="1" wrap="square" lIns="106650" tIns="53325" rIns="106650" bIns="53325" anchor="b" anchorCtr="0">
            <a:normAutofit/>
          </a:bodyPr>
          <a:lstStyle>
            <a:lvl1pPr lvl="0" algn="ctr">
              <a:lnSpc>
                <a:spcPct val="90000"/>
              </a:lnSpc>
              <a:spcBef>
                <a:spcPts val="0"/>
              </a:spcBef>
              <a:spcAft>
                <a:spcPts val="0"/>
              </a:spcAft>
              <a:buClr>
                <a:schemeClr val="dk1"/>
              </a:buClr>
              <a:buSzPts val="29400"/>
              <a:buFont typeface="Calibri"/>
              <a:buNone/>
              <a:defRPr sz="29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5486400" y="17289783"/>
            <a:ext cx="32918400" cy="7947657"/>
          </a:xfrm>
          <a:prstGeom prst="rect">
            <a:avLst/>
          </a:prstGeom>
          <a:noFill/>
          <a:ln>
            <a:noFill/>
          </a:ln>
        </p:spPr>
        <p:txBody>
          <a:bodyPr spcFirstLastPara="1" wrap="square" lIns="106650" tIns="53325" rIns="106650" bIns="53325" anchor="t" anchorCtr="0">
            <a:normAutofit/>
          </a:bodyPr>
          <a:lstStyle>
            <a:lvl1pPr lvl="0" algn="ctr">
              <a:lnSpc>
                <a:spcPct val="90000"/>
              </a:lnSpc>
              <a:spcBef>
                <a:spcPts val="4900"/>
              </a:spcBef>
              <a:spcAft>
                <a:spcPts val="0"/>
              </a:spcAft>
              <a:buClr>
                <a:schemeClr val="dk1"/>
              </a:buClr>
              <a:buSzPts val="11800"/>
              <a:buNone/>
              <a:defRPr sz="11800"/>
            </a:lvl1pPr>
            <a:lvl2pPr lvl="1" algn="ctr">
              <a:lnSpc>
                <a:spcPct val="90000"/>
              </a:lnSpc>
              <a:spcBef>
                <a:spcPts val="2450"/>
              </a:spcBef>
              <a:spcAft>
                <a:spcPts val="0"/>
              </a:spcAft>
              <a:buClr>
                <a:schemeClr val="dk1"/>
              </a:buClr>
              <a:buSzPts val="9800"/>
              <a:buNone/>
              <a:defRPr sz="9800"/>
            </a:lvl2pPr>
            <a:lvl3pPr lvl="2" algn="ctr">
              <a:lnSpc>
                <a:spcPct val="90000"/>
              </a:lnSpc>
              <a:spcBef>
                <a:spcPts val="2450"/>
              </a:spcBef>
              <a:spcAft>
                <a:spcPts val="0"/>
              </a:spcAft>
              <a:buClr>
                <a:schemeClr val="dk1"/>
              </a:buClr>
              <a:buSzPts val="8800"/>
              <a:buNone/>
              <a:defRPr sz="8800"/>
            </a:lvl3pPr>
            <a:lvl4pPr lvl="3" algn="ctr">
              <a:lnSpc>
                <a:spcPct val="90000"/>
              </a:lnSpc>
              <a:spcBef>
                <a:spcPts val="2450"/>
              </a:spcBef>
              <a:spcAft>
                <a:spcPts val="0"/>
              </a:spcAft>
              <a:buClr>
                <a:schemeClr val="dk1"/>
              </a:buClr>
              <a:buSzPts val="7800"/>
              <a:buNone/>
              <a:defRPr sz="7800"/>
            </a:lvl4pPr>
            <a:lvl5pPr lvl="4" algn="ctr">
              <a:lnSpc>
                <a:spcPct val="90000"/>
              </a:lnSpc>
              <a:spcBef>
                <a:spcPts val="2450"/>
              </a:spcBef>
              <a:spcAft>
                <a:spcPts val="0"/>
              </a:spcAft>
              <a:buClr>
                <a:schemeClr val="dk1"/>
              </a:buClr>
              <a:buSzPts val="7800"/>
              <a:buNone/>
              <a:defRPr sz="7800"/>
            </a:lvl5pPr>
            <a:lvl6pPr lvl="5" algn="ctr">
              <a:lnSpc>
                <a:spcPct val="90000"/>
              </a:lnSpc>
              <a:spcBef>
                <a:spcPts val="2450"/>
              </a:spcBef>
              <a:spcAft>
                <a:spcPts val="0"/>
              </a:spcAft>
              <a:buClr>
                <a:schemeClr val="dk1"/>
              </a:buClr>
              <a:buSzPts val="7800"/>
              <a:buNone/>
              <a:defRPr sz="7800"/>
            </a:lvl6pPr>
            <a:lvl7pPr lvl="6" algn="ctr">
              <a:lnSpc>
                <a:spcPct val="90000"/>
              </a:lnSpc>
              <a:spcBef>
                <a:spcPts val="2450"/>
              </a:spcBef>
              <a:spcAft>
                <a:spcPts val="0"/>
              </a:spcAft>
              <a:buClr>
                <a:schemeClr val="dk1"/>
              </a:buClr>
              <a:buSzPts val="7800"/>
              <a:buNone/>
              <a:defRPr sz="7800"/>
            </a:lvl7pPr>
            <a:lvl8pPr lvl="7" algn="ctr">
              <a:lnSpc>
                <a:spcPct val="90000"/>
              </a:lnSpc>
              <a:spcBef>
                <a:spcPts val="2450"/>
              </a:spcBef>
              <a:spcAft>
                <a:spcPts val="0"/>
              </a:spcAft>
              <a:buClr>
                <a:schemeClr val="dk1"/>
              </a:buClr>
              <a:buSzPts val="7800"/>
              <a:buNone/>
              <a:defRPr sz="7800"/>
            </a:lvl8pPr>
            <a:lvl9pPr lvl="8" algn="ctr">
              <a:lnSpc>
                <a:spcPct val="90000"/>
              </a:lnSpc>
              <a:spcBef>
                <a:spcPts val="2450"/>
              </a:spcBef>
              <a:spcAft>
                <a:spcPts val="0"/>
              </a:spcAft>
              <a:buClr>
                <a:schemeClr val="dk1"/>
              </a:buClr>
              <a:buSzPts val="7800"/>
              <a:buNone/>
              <a:defRPr sz="7800"/>
            </a:lvl9pPr>
          </a:lstStyle>
          <a:p>
            <a:endParaRPr/>
          </a:p>
        </p:txBody>
      </p:sp>
      <p:sp>
        <p:nvSpPr>
          <p:cNvPr id="14" name="Google Shape;14;p2"/>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2994662" y="8206751"/>
            <a:ext cx="37856160" cy="13693137"/>
          </a:xfrm>
          <a:prstGeom prst="rect">
            <a:avLst/>
          </a:prstGeom>
          <a:noFill/>
          <a:ln>
            <a:noFill/>
          </a:ln>
        </p:spPr>
        <p:txBody>
          <a:bodyPr spcFirstLastPara="1" wrap="square" lIns="106650" tIns="53325" rIns="106650" bIns="53325" anchor="b" anchorCtr="0">
            <a:normAutofit/>
          </a:bodyPr>
          <a:lstStyle>
            <a:lvl1pPr lvl="0" algn="l">
              <a:lnSpc>
                <a:spcPct val="90000"/>
              </a:lnSpc>
              <a:spcBef>
                <a:spcPts val="0"/>
              </a:spcBef>
              <a:spcAft>
                <a:spcPts val="0"/>
              </a:spcAft>
              <a:buClr>
                <a:schemeClr val="dk1"/>
              </a:buClr>
              <a:buSzPts val="29400"/>
              <a:buFont typeface="Calibri"/>
              <a:buNone/>
              <a:defRPr sz="29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2994662" y="22029431"/>
            <a:ext cx="37856160" cy="7200897"/>
          </a:xfrm>
          <a:prstGeom prst="rect">
            <a:avLst/>
          </a:prstGeom>
          <a:noFill/>
          <a:ln>
            <a:noFill/>
          </a:ln>
        </p:spPr>
        <p:txBody>
          <a:bodyPr spcFirstLastPara="1" wrap="square" lIns="106650" tIns="53325" rIns="106650" bIns="53325" anchor="t" anchorCtr="0">
            <a:normAutofit/>
          </a:bodyPr>
          <a:lstStyle>
            <a:lvl1pPr marL="457200" lvl="0" indent="-228600" algn="l">
              <a:lnSpc>
                <a:spcPct val="90000"/>
              </a:lnSpc>
              <a:spcBef>
                <a:spcPts val="4900"/>
              </a:spcBef>
              <a:spcAft>
                <a:spcPts val="0"/>
              </a:spcAft>
              <a:buClr>
                <a:schemeClr val="dk1"/>
              </a:buClr>
              <a:buSzPts val="11800"/>
              <a:buNone/>
              <a:defRPr sz="11800">
                <a:solidFill>
                  <a:schemeClr val="dk1"/>
                </a:solidFill>
              </a:defRPr>
            </a:lvl1pPr>
            <a:lvl2pPr marL="914400" lvl="1" indent="-228600" algn="l">
              <a:lnSpc>
                <a:spcPct val="90000"/>
              </a:lnSpc>
              <a:spcBef>
                <a:spcPts val="2450"/>
              </a:spcBef>
              <a:spcAft>
                <a:spcPts val="0"/>
              </a:spcAft>
              <a:buClr>
                <a:srgbClr val="888888"/>
              </a:buClr>
              <a:buSzPts val="9800"/>
              <a:buNone/>
              <a:defRPr sz="9800">
                <a:solidFill>
                  <a:srgbClr val="888888"/>
                </a:solidFill>
              </a:defRPr>
            </a:lvl2pPr>
            <a:lvl3pPr marL="1371600" lvl="2" indent="-228600" algn="l">
              <a:lnSpc>
                <a:spcPct val="90000"/>
              </a:lnSpc>
              <a:spcBef>
                <a:spcPts val="2450"/>
              </a:spcBef>
              <a:spcAft>
                <a:spcPts val="0"/>
              </a:spcAft>
              <a:buClr>
                <a:srgbClr val="888888"/>
              </a:buClr>
              <a:buSzPts val="8800"/>
              <a:buNone/>
              <a:defRPr sz="8800">
                <a:solidFill>
                  <a:srgbClr val="888888"/>
                </a:solidFill>
              </a:defRPr>
            </a:lvl3pPr>
            <a:lvl4pPr marL="1828800" lvl="3" indent="-228600" algn="l">
              <a:lnSpc>
                <a:spcPct val="90000"/>
              </a:lnSpc>
              <a:spcBef>
                <a:spcPts val="2450"/>
              </a:spcBef>
              <a:spcAft>
                <a:spcPts val="0"/>
              </a:spcAft>
              <a:buClr>
                <a:srgbClr val="888888"/>
              </a:buClr>
              <a:buSzPts val="7800"/>
              <a:buNone/>
              <a:defRPr sz="7800">
                <a:solidFill>
                  <a:srgbClr val="888888"/>
                </a:solidFill>
              </a:defRPr>
            </a:lvl4pPr>
            <a:lvl5pPr marL="2286000" lvl="4" indent="-228600" algn="l">
              <a:lnSpc>
                <a:spcPct val="90000"/>
              </a:lnSpc>
              <a:spcBef>
                <a:spcPts val="2450"/>
              </a:spcBef>
              <a:spcAft>
                <a:spcPts val="0"/>
              </a:spcAft>
              <a:buClr>
                <a:srgbClr val="888888"/>
              </a:buClr>
              <a:buSzPts val="7800"/>
              <a:buNone/>
              <a:defRPr sz="7800">
                <a:solidFill>
                  <a:srgbClr val="888888"/>
                </a:solidFill>
              </a:defRPr>
            </a:lvl5pPr>
            <a:lvl6pPr marL="2743200" lvl="5" indent="-228600" algn="l">
              <a:lnSpc>
                <a:spcPct val="90000"/>
              </a:lnSpc>
              <a:spcBef>
                <a:spcPts val="2450"/>
              </a:spcBef>
              <a:spcAft>
                <a:spcPts val="0"/>
              </a:spcAft>
              <a:buClr>
                <a:srgbClr val="888888"/>
              </a:buClr>
              <a:buSzPts val="7800"/>
              <a:buNone/>
              <a:defRPr sz="7800">
                <a:solidFill>
                  <a:srgbClr val="888888"/>
                </a:solidFill>
              </a:defRPr>
            </a:lvl6pPr>
            <a:lvl7pPr marL="3200400" lvl="6" indent="-228600" algn="l">
              <a:lnSpc>
                <a:spcPct val="90000"/>
              </a:lnSpc>
              <a:spcBef>
                <a:spcPts val="2450"/>
              </a:spcBef>
              <a:spcAft>
                <a:spcPts val="0"/>
              </a:spcAft>
              <a:buClr>
                <a:srgbClr val="888888"/>
              </a:buClr>
              <a:buSzPts val="7800"/>
              <a:buNone/>
              <a:defRPr sz="7800">
                <a:solidFill>
                  <a:srgbClr val="888888"/>
                </a:solidFill>
              </a:defRPr>
            </a:lvl7pPr>
            <a:lvl8pPr marL="3657600" lvl="7" indent="-228600" algn="l">
              <a:lnSpc>
                <a:spcPct val="90000"/>
              </a:lnSpc>
              <a:spcBef>
                <a:spcPts val="2450"/>
              </a:spcBef>
              <a:spcAft>
                <a:spcPts val="0"/>
              </a:spcAft>
              <a:buClr>
                <a:srgbClr val="888888"/>
              </a:buClr>
              <a:buSzPts val="7800"/>
              <a:buNone/>
              <a:defRPr sz="7800">
                <a:solidFill>
                  <a:srgbClr val="888888"/>
                </a:solidFill>
              </a:defRPr>
            </a:lvl8pPr>
            <a:lvl9pPr marL="4114800" lvl="8" indent="-228600" algn="l">
              <a:lnSpc>
                <a:spcPct val="90000"/>
              </a:lnSpc>
              <a:spcBef>
                <a:spcPts val="2450"/>
              </a:spcBef>
              <a:spcAft>
                <a:spcPts val="0"/>
              </a:spcAft>
              <a:buClr>
                <a:srgbClr val="888888"/>
              </a:buClr>
              <a:buSzPts val="7800"/>
              <a:buNone/>
              <a:defRPr sz="7800">
                <a:solidFill>
                  <a:srgbClr val="888888"/>
                </a:solidFill>
              </a:defRPr>
            </a:lvl9pPr>
          </a:lstStyle>
          <a:p>
            <a:endParaRPr/>
          </a:p>
        </p:txBody>
      </p:sp>
      <p:sp>
        <p:nvSpPr>
          <p:cNvPr id="26" name="Google Shape;26;p4"/>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3017520" y="8763000"/>
            <a:ext cx="18653760" cy="208864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22219920" y="8763000"/>
            <a:ext cx="18653760" cy="208864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3023237"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3023242" y="8069584"/>
            <a:ext cx="18568032" cy="3954777"/>
          </a:xfrm>
          <a:prstGeom prst="rect">
            <a:avLst/>
          </a:prstGeom>
          <a:noFill/>
          <a:ln>
            <a:noFill/>
          </a:ln>
        </p:spPr>
        <p:txBody>
          <a:bodyPr spcFirstLastPara="1" wrap="square" lIns="106650" tIns="53325" rIns="106650" bIns="53325" anchor="b" anchorCtr="0">
            <a:normAutofit/>
          </a:bodyPr>
          <a:lstStyle>
            <a:lvl1pPr marL="457200" lvl="0" indent="-228600" algn="l">
              <a:lnSpc>
                <a:spcPct val="90000"/>
              </a:lnSpc>
              <a:spcBef>
                <a:spcPts val="4900"/>
              </a:spcBef>
              <a:spcAft>
                <a:spcPts val="0"/>
              </a:spcAft>
              <a:buClr>
                <a:schemeClr val="dk1"/>
              </a:buClr>
              <a:buSzPts val="11800"/>
              <a:buNone/>
              <a:defRPr sz="11800" b="1"/>
            </a:lvl1pPr>
            <a:lvl2pPr marL="914400" lvl="1" indent="-228600" algn="l">
              <a:lnSpc>
                <a:spcPct val="90000"/>
              </a:lnSpc>
              <a:spcBef>
                <a:spcPts val="2450"/>
              </a:spcBef>
              <a:spcAft>
                <a:spcPts val="0"/>
              </a:spcAft>
              <a:buClr>
                <a:schemeClr val="dk1"/>
              </a:buClr>
              <a:buSzPts val="9800"/>
              <a:buNone/>
              <a:defRPr sz="9800" b="1"/>
            </a:lvl2pPr>
            <a:lvl3pPr marL="1371600" lvl="2" indent="-228600" algn="l">
              <a:lnSpc>
                <a:spcPct val="90000"/>
              </a:lnSpc>
              <a:spcBef>
                <a:spcPts val="2450"/>
              </a:spcBef>
              <a:spcAft>
                <a:spcPts val="0"/>
              </a:spcAft>
              <a:buClr>
                <a:schemeClr val="dk1"/>
              </a:buClr>
              <a:buSzPts val="8800"/>
              <a:buNone/>
              <a:defRPr sz="8800" b="1"/>
            </a:lvl3pPr>
            <a:lvl4pPr marL="1828800" lvl="3" indent="-228600" algn="l">
              <a:lnSpc>
                <a:spcPct val="90000"/>
              </a:lnSpc>
              <a:spcBef>
                <a:spcPts val="2450"/>
              </a:spcBef>
              <a:spcAft>
                <a:spcPts val="0"/>
              </a:spcAft>
              <a:buClr>
                <a:schemeClr val="dk1"/>
              </a:buClr>
              <a:buSzPts val="7800"/>
              <a:buNone/>
              <a:defRPr sz="7800" b="1"/>
            </a:lvl4pPr>
            <a:lvl5pPr marL="2286000" lvl="4" indent="-228600" algn="l">
              <a:lnSpc>
                <a:spcPct val="90000"/>
              </a:lnSpc>
              <a:spcBef>
                <a:spcPts val="2450"/>
              </a:spcBef>
              <a:spcAft>
                <a:spcPts val="0"/>
              </a:spcAft>
              <a:buClr>
                <a:schemeClr val="dk1"/>
              </a:buClr>
              <a:buSzPts val="7800"/>
              <a:buNone/>
              <a:defRPr sz="7800" b="1"/>
            </a:lvl5pPr>
            <a:lvl6pPr marL="2743200" lvl="5" indent="-228600" algn="l">
              <a:lnSpc>
                <a:spcPct val="90000"/>
              </a:lnSpc>
              <a:spcBef>
                <a:spcPts val="2450"/>
              </a:spcBef>
              <a:spcAft>
                <a:spcPts val="0"/>
              </a:spcAft>
              <a:buClr>
                <a:schemeClr val="dk1"/>
              </a:buClr>
              <a:buSzPts val="7800"/>
              <a:buNone/>
              <a:defRPr sz="7800" b="1"/>
            </a:lvl6pPr>
            <a:lvl7pPr marL="3200400" lvl="6" indent="-228600" algn="l">
              <a:lnSpc>
                <a:spcPct val="90000"/>
              </a:lnSpc>
              <a:spcBef>
                <a:spcPts val="2450"/>
              </a:spcBef>
              <a:spcAft>
                <a:spcPts val="0"/>
              </a:spcAft>
              <a:buClr>
                <a:schemeClr val="dk1"/>
              </a:buClr>
              <a:buSzPts val="7800"/>
              <a:buNone/>
              <a:defRPr sz="7800" b="1"/>
            </a:lvl7pPr>
            <a:lvl8pPr marL="3657600" lvl="7" indent="-228600" algn="l">
              <a:lnSpc>
                <a:spcPct val="90000"/>
              </a:lnSpc>
              <a:spcBef>
                <a:spcPts val="2450"/>
              </a:spcBef>
              <a:spcAft>
                <a:spcPts val="0"/>
              </a:spcAft>
              <a:buClr>
                <a:schemeClr val="dk1"/>
              </a:buClr>
              <a:buSzPts val="7800"/>
              <a:buNone/>
              <a:defRPr sz="7800" b="1"/>
            </a:lvl8pPr>
            <a:lvl9pPr marL="4114800" lvl="8" indent="-228600" algn="l">
              <a:lnSpc>
                <a:spcPct val="90000"/>
              </a:lnSpc>
              <a:spcBef>
                <a:spcPts val="2450"/>
              </a:spcBef>
              <a:spcAft>
                <a:spcPts val="0"/>
              </a:spcAft>
              <a:buClr>
                <a:schemeClr val="dk1"/>
              </a:buClr>
              <a:buSzPts val="7800"/>
              <a:buNone/>
              <a:defRPr sz="7800" b="1"/>
            </a:lvl9pPr>
          </a:lstStyle>
          <a:p>
            <a:endParaRPr/>
          </a:p>
        </p:txBody>
      </p:sp>
      <p:sp>
        <p:nvSpPr>
          <p:cNvPr id="39" name="Google Shape;39;p6"/>
          <p:cNvSpPr txBox="1">
            <a:spLocks noGrp="1"/>
          </p:cNvSpPr>
          <p:nvPr>
            <p:ph type="body" idx="2"/>
          </p:nvPr>
        </p:nvSpPr>
        <p:spPr>
          <a:xfrm>
            <a:off x="3023242" y="12024360"/>
            <a:ext cx="18568032" cy="176860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22219922" y="8069584"/>
            <a:ext cx="18659477" cy="3954777"/>
          </a:xfrm>
          <a:prstGeom prst="rect">
            <a:avLst/>
          </a:prstGeom>
          <a:noFill/>
          <a:ln>
            <a:noFill/>
          </a:ln>
        </p:spPr>
        <p:txBody>
          <a:bodyPr spcFirstLastPara="1" wrap="square" lIns="106650" tIns="53325" rIns="106650" bIns="53325" anchor="b" anchorCtr="0">
            <a:normAutofit/>
          </a:bodyPr>
          <a:lstStyle>
            <a:lvl1pPr marL="457200" lvl="0" indent="-228600" algn="l">
              <a:lnSpc>
                <a:spcPct val="90000"/>
              </a:lnSpc>
              <a:spcBef>
                <a:spcPts val="4900"/>
              </a:spcBef>
              <a:spcAft>
                <a:spcPts val="0"/>
              </a:spcAft>
              <a:buClr>
                <a:schemeClr val="dk1"/>
              </a:buClr>
              <a:buSzPts val="11800"/>
              <a:buNone/>
              <a:defRPr sz="11800" b="1"/>
            </a:lvl1pPr>
            <a:lvl2pPr marL="914400" lvl="1" indent="-228600" algn="l">
              <a:lnSpc>
                <a:spcPct val="90000"/>
              </a:lnSpc>
              <a:spcBef>
                <a:spcPts val="2450"/>
              </a:spcBef>
              <a:spcAft>
                <a:spcPts val="0"/>
              </a:spcAft>
              <a:buClr>
                <a:schemeClr val="dk1"/>
              </a:buClr>
              <a:buSzPts val="9800"/>
              <a:buNone/>
              <a:defRPr sz="9800" b="1"/>
            </a:lvl2pPr>
            <a:lvl3pPr marL="1371600" lvl="2" indent="-228600" algn="l">
              <a:lnSpc>
                <a:spcPct val="90000"/>
              </a:lnSpc>
              <a:spcBef>
                <a:spcPts val="2450"/>
              </a:spcBef>
              <a:spcAft>
                <a:spcPts val="0"/>
              </a:spcAft>
              <a:buClr>
                <a:schemeClr val="dk1"/>
              </a:buClr>
              <a:buSzPts val="8800"/>
              <a:buNone/>
              <a:defRPr sz="8800" b="1"/>
            </a:lvl3pPr>
            <a:lvl4pPr marL="1828800" lvl="3" indent="-228600" algn="l">
              <a:lnSpc>
                <a:spcPct val="90000"/>
              </a:lnSpc>
              <a:spcBef>
                <a:spcPts val="2450"/>
              </a:spcBef>
              <a:spcAft>
                <a:spcPts val="0"/>
              </a:spcAft>
              <a:buClr>
                <a:schemeClr val="dk1"/>
              </a:buClr>
              <a:buSzPts val="7800"/>
              <a:buNone/>
              <a:defRPr sz="7800" b="1"/>
            </a:lvl4pPr>
            <a:lvl5pPr marL="2286000" lvl="4" indent="-228600" algn="l">
              <a:lnSpc>
                <a:spcPct val="90000"/>
              </a:lnSpc>
              <a:spcBef>
                <a:spcPts val="2450"/>
              </a:spcBef>
              <a:spcAft>
                <a:spcPts val="0"/>
              </a:spcAft>
              <a:buClr>
                <a:schemeClr val="dk1"/>
              </a:buClr>
              <a:buSzPts val="7800"/>
              <a:buNone/>
              <a:defRPr sz="7800" b="1"/>
            </a:lvl5pPr>
            <a:lvl6pPr marL="2743200" lvl="5" indent="-228600" algn="l">
              <a:lnSpc>
                <a:spcPct val="90000"/>
              </a:lnSpc>
              <a:spcBef>
                <a:spcPts val="2450"/>
              </a:spcBef>
              <a:spcAft>
                <a:spcPts val="0"/>
              </a:spcAft>
              <a:buClr>
                <a:schemeClr val="dk1"/>
              </a:buClr>
              <a:buSzPts val="7800"/>
              <a:buNone/>
              <a:defRPr sz="7800" b="1"/>
            </a:lvl6pPr>
            <a:lvl7pPr marL="3200400" lvl="6" indent="-228600" algn="l">
              <a:lnSpc>
                <a:spcPct val="90000"/>
              </a:lnSpc>
              <a:spcBef>
                <a:spcPts val="2450"/>
              </a:spcBef>
              <a:spcAft>
                <a:spcPts val="0"/>
              </a:spcAft>
              <a:buClr>
                <a:schemeClr val="dk1"/>
              </a:buClr>
              <a:buSzPts val="7800"/>
              <a:buNone/>
              <a:defRPr sz="7800" b="1"/>
            </a:lvl7pPr>
            <a:lvl8pPr marL="3657600" lvl="7" indent="-228600" algn="l">
              <a:lnSpc>
                <a:spcPct val="90000"/>
              </a:lnSpc>
              <a:spcBef>
                <a:spcPts val="2450"/>
              </a:spcBef>
              <a:spcAft>
                <a:spcPts val="0"/>
              </a:spcAft>
              <a:buClr>
                <a:schemeClr val="dk1"/>
              </a:buClr>
              <a:buSzPts val="7800"/>
              <a:buNone/>
              <a:defRPr sz="7800" b="1"/>
            </a:lvl8pPr>
            <a:lvl9pPr marL="4114800" lvl="8" indent="-228600" algn="l">
              <a:lnSpc>
                <a:spcPct val="90000"/>
              </a:lnSpc>
              <a:spcBef>
                <a:spcPts val="2450"/>
              </a:spcBef>
              <a:spcAft>
                <a:spcPts val="0"/>
              </a:spcAft>
              <a:buClr>
                <a:schemeClr val="dk1"/>
              </a:buClr>
              <a:buSzPts val="7800"/>
              <a:buNone/>
              <a:defRPr sz="7800" b="1"/>
            </a:lvl9pPr>
          </a:lstStyle>
          <a:p>
            <a:endParaRPr/>
          </a:p>
        </p:txBody>
      </p:sp>
      <p:sp>
        <p:nvSpPr>
          <p:cNvPr id="41" name="Google Shape;41;p6"/>
          <p:cNvSpPr txBox="1">
            <a:spLocks noGrp="1"/>
          </p:cNvSpPr>
          <p:nvPr>
            <p:ph type="body" idx="4"/>
          </p:nvPr>
        </p:nvSpPr>
        <p:spPr>
          <a:xfrm>
            <a:off x="22219922" y="12024360"/>
            <a:ext cx="18659477" cy="17686023"/>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3023237" y="2194560"/>
            <a:ext cx="14156054" cy="7680960"/>
          </a:xfrm>
          <a:prstGeom prst="rect">
            <a:avLst/>
          </a:prstGeom>
          <a:noFill/>
          <a:ln>
            <a:noFill/>
          </a:ln>
        </p:spPr>
        <p:txBody>
          <a:bodyPr spcFirstLastPara="1" wrap="square" lIns="106650" tIns="53325" rIns="106650" bIns="53325" anchor="b" anchorCtr="0">
            <a:normAutofit/>
          </a:bodyPr>
          <a:lstStyle>
            <a:lvl1pPr lvl="0" algn="l">
              <a:lnSpc>
                <a:spcPct val="90000"/>
              </a:lnSpc>
              <a:spcBef>
                <a:spcPts val="0"/>
              </a:spcBef>
              <a:spcAft>
                <a:spcPts val="0"/>
              </a:spcAft>
              <a:buClr>
                <a:schemeClr val="dk1"/>
              </a:buClr>
              <a:buSzPts val="15700"/>
              <a:buFont typeface="Calibri"/>
              <a:buNone/>
              <a:defRPr sz="157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18659477" y="4739648"/>
            <a:ext cx="22219920" cy="23393400"/>
          </a:xfrm>
          <a:prstGeom prst="rect">
            <a:avLst/>
          </a:prstGeom>
          <a:noFill/>
          <a:ln>
            <a:noFill/>
          </a:ln>
        </p:spPr>
        <p:txBody>
          <a:bodyPr spcFirstLastPara="1" wrap="square" lIns="106650" tIns="53325" rIns="106650" bIns="53325" anchor="t" anchorCtr="0">
            <a:normAutofit/>
          </a:bodyPr>
          <a:lstStyle>
            <a:lvl1pPr marL="457200" lvl="0" indent="-1225550" algn="l">
              <a:lnSpc>
                <a:spcPct val="90000"/>
              </a:lnSpc>
              <a:spcBef>
                <a:spcPts val="4900"/>
              </a:spcBef>
              <a:spcAft>
                <a:spcPts val="0"/>
              </a:spcAft>
              <a:buClr>
                <a:schemeClr val="dk1"/>
              </a:buClr>
              <a:buSzPts val="15700"/>
              <a:buChar char="•"/>
              <a:defRPr sz="15700"/>
            </a:lvl1pPr>
            <a:lvl2pPr marL="914400" lvl="1" indent="-1098550" algn="l">
              <a:lnSpc>
                <a:spcPct val="90000"/>
              </a:lnSpc>
              <a:spcBef>
                <a:spcPts val="2450"/>
              </a:spcBef>
              <a:spcAft>
                <a:spcPts val="0"/>
              </a:spcAft>
              <a:buClr>
                <a:schemeClr val="dk1"/>
              </a:buClr>
              <a:buSzPts val="13700"/>
              <a:buChar char="•"/>
              <a:defRPr sz="13700"/>
            </a:lvl2pPr>
            <a:lvl3pPr marL="1371600" lvl="2" indent="-977900" algn="l">
              <a:lnSpc>
                <a:spcPct val="90000"/>
              </a:lnSpc>
              <a:spcBef>
                <a:spcPts val="2450"/>
              </a:spcBef>
              <a:spcAft>
                <a:spcPts val="0"/>
              </a:spcAft>
              <a:buClr>
                <a:schemeClr val="dk1"/>
              </a:buClr>
              <a:buSzPts val="11800"/>
              <a:buChar char="•"/>
              <a:defRPr sz="11800"/>
            </a:lvl3pPr>
            <a:lvl4pPr marL="1828800" lvl="3" indent="-850900" algn="l">
              <a:lnSpc>
                <a:spcPct val="90000"/>
              </a:lnSpc>
              <a:spcBef>
                <a:spcPts val="2450"/>
              </a:spcBef>
              <a:spcAft>
                <a:spcPts val="0"/>
              </a:spcAft>
              <a:buClr>
                <a:schemeClr val="dk1"/>
              </a:buClr>
              <a:buSzPts val="9800"/>
              <a:buChar char="•"/>
              <a:defRPr sz="9800"/>
            </a:lvl4pPr>
            <a:lvl5pPr marL="2286000" lvl="4" indent="-850900" algn="l">
              <a:lnSpc>
                <a:spcPct val="90000"/>
              </a:lnSpc>
              <a:spcBef>
                <a:spcPts val="2450"/>
              </a:spcBef>
              <a:spcAft>
                <a:spcPts val="0"/>
              </a:spcAft>
              <a:buClr>
                <a:schemeClr val="dk1"/>
              </a:buClr>
              <a:buSzPts val="9800"/>
              <a:buChar char="•"/>
              <a:defRPr sz="9800"/>
            </a:lvl5pPr>
            <a:lvl6pPr marL="2743200" lvl="5" indent="-850900" algn="l">
              <a:lnSpc>
                <a:spcPct val="90000"/>
              </a:lnSpc>
              <a:spcBef>
                <a:spcPts val="2450"/>
              </a:spcBef>
              <a:spcAft>
                <a:spcPts val="0"/>
              </a:spcAft>
              <a:buClr>
                <a:schemeClr val="dk1"/>
              </a:buClr>
              <a:buSzPts val="9800"/>
              <a:buChar char="•"/>
              <a:defRPr sz="9800"/>
            </a:lvl6pPr>
            <a:lvl7pPr marL="3200400" lvl="6" indent="-850900" algn="l">
              <a:lnSpc>
                <a:spcPct val="90000"/>
              </a:lnSpc>
              <a:spcBef>
                <a:spcPts val="2450"/>
              </a:spcBef>
              <a:spcAft>
                <a:spcPts val="0"/>
              </a:spcAft>
              <a:buClr>
                <a:schemeClr val="dk1"/>
              </a:buClr>
              <a:buSzPts val="9800"/>
              <a:buChar char="•"/>
              <a:defRPr sz="9800"/>
            </a:lvl7pPr>
            <a:lvl8pPr marL="3657600" lvl="7" indent="-850900" algn="l">
              <a:lnSpc>
                <a:spcPct val="90000"/>
              </a:lnSpc>
              <a:spcBef>
                <a:spcPts val="2450"/>
              </a:spcBef>
              <a:spcAft>
                <a:spcPts val="0"/>
              </a:spcAft>
              <a:buClr>
                <a:schemeClr val="dk1"/>
              </a:buClr>
              <a:buSzPts val="9800"/>
              <a:buChar char="•"/>
              <a:defRPr sz="9800"/>
            </a:lvl8pPr>
            <a:lvl9pPr marL="4114800" lvl="8" indent="-850900" algn="l">
              <a:lnSpc>
                <a:spcPct val="90000"/>
              </a:lnSpc>
              <a:spcBef>
                <a:spcPts val="2450"/>
              </a:spcBef>
              <a:spcAft>
                <a:spcPts val="0"/>
              </a:spcAft>
              <a:buClr>
                <a:schemeClr val="dk1"/>
              </a:buClr>
              <a:buSzPts val="9800"/>
              <a:buChar char="•"/>
              <a:defRPr sz="9800"/>
            </a:lvl9pPr>
          </a:lstStyle>
          <a:p>
            <a:endParaRPr/>
          </a:p>
        </p:txBody>
      </p:sp>
      <p:sp>
        <p:nvSpPr>
          <p:cNvPr id="57" name="Google Shape;57;p9"/>
          <p:cNvSpPr txBox="1">
            <a:spLocks noGrp="1"/>
          </p:cNvSpPr>
          <p:nvPr>
            <p:ph type="body" idx="2"/>
          </p:nvPr>
        </p:nvSpPr>
        <p:spPr>
          <a:xfrm>
            <a:off x="3023237" y="9875520"/>
            <a:ext cx="14156054" cy="18295623"/>
          </a:xfrm>
          <a:prstGeom prst="rect">
            <a:avLst/>
          </a:prstGeom>
          <a:noFill/>
          <a:ln>
            <a:noFill/>
          </a:ln>
        </p:spPr>
        <p:txBody>
          <a:bodyPr spcFirstLastPara="1" wrap="square" lIns="106650" tIns="53325" rIns="106650" bIns="53325" anchor="t" anchorCtr="0">
            <a:normAutofit/>
          </a:bodyPr>
          <a:lstStyle>
            <a:lvl1pPr marL="457200" lvl="0" indent="-228600" algn="l">
              <a:lnSpc>
                <a:spcPct val="90000"/>
              </a:lnSpc>
              <a:spcBef>
                <a:spcPts val="4900"/>
              </a:spcBef>
              <a:spcAft>
                <a:spcPts val="0"/>
              </a:spcAft>
              <a:buClr>
                <a:schemeClr val="dk1"/>
              </a:buClr>
              <a:buSzPts val="7800"/>
              <a:buNone/>
              <a:defRPr sz="7800"/>
            </a:lvl1pPr>
            <a:lvl2pPr marL="914400" lvl="1" indent="-228600" algn="l">
              <a:lnSpc>
                <a:spcPct val="90000"/>
              </a:lnSpc>
              <a:spcBef>
                <a:spcPts val="2450"/>
              </a:spcBef>
              <a:spcAft>
                <a:spcPts val="0"/>
              </a:spcAft>
              <a:buClr>
                <a:schemeClr val="dk1"/>
              </a:buClr>
              <a:buSzPts val="6900"/>
              <a:buNone/>
              <a:defRPr sz="6900"/>
            </a:lvl2pPr>
            <a:lvl3pPr marL="1371600" lvl="2" indent="-228600" algn="l">
              <a:lnSpc>
                <a:spcPct val="90000"/>
              </a:lnSpc>
              <a:spcBef>
                <a:spcPts val="2450"/>
              </a:spcBef>
              <a:spcAft>
                <a:spcPts val="0"/>
              </a:spcAft>
              <a:buClr>
                <a:schemeClr val="dk1"/>
              </a:buClr>
              <a:buSzPts val="5900"/>
              <a:buNone/>
              <a:defRPr sz="5900"/>
            </a:lvl3pPr>
            <a:lvl4pPr marL="1828800" lvl="3" indent="-228600" algn="l">
              <a:lnSpc>
                <a:spcPct val="90000"/>
              </a:lnSpc>
              <a:spcBef>
                <a:spcPts val="2450"/>
              </a:spcBef>
              <a:spcAft>
                <a:spcPts val="0"/>
              </a:spcAft>
              <a:buClr>
                <a:schemeClr val="dk1"/>
              </a:buClr>
              <a:buSzPts val="4900"/>
              <a:buNone/>
              <a:defRPr sz="4900"/>
            </a:lvl4pPr>
            <a:lvl5pPr marL="2286000" lvl="4" indent="-228600" algn="l">
              <a:lnSpc>
                <a:spcPct val="90000"/>
              </a:lnSpc>
              <a:spcBef>
                <a:spcPts val="2450"/>
              </a:spcBef>
              <a:spcAft>
                <a:spcPts val="0"/>
              </a:spcAft>
              <a:buClr>
                <a:schemeClr val="dk1"/>
              </a:buClr>
              <a:buSzPts val="4900"/>
              <a:buNone/>
              <a:defRPr sz="4900"/>
            </a:lvl5pPr>
            <a:lvl6pPr marL="2743200" lvl="5" indent="-228600" algn="l">
              <a:lnSpc>
                <a:spcPct val="90000"/>
              </a:lnSpc>
              <a:spcBef>
                <a:spcPts val="2450"/>
              </a:spcBef>
              <a:spcAft>
                <a:spcPts val="0"/>
              </a:spcAft>
              <a:buClr>
                <a:schemeClr val="dk1"/>
              </a:buClr>
              <a:buSzPts val="4900"/>
              <a:buNone/>
              <a:defRPr sz="4900"/>
            </a:lvl6pPr>
            <a:lvl7pPr marL="3200400" lvl="6" indent="-228600" algn="l">
              <a:lnSpc>
                <a:spcPct val="90000"/>
              </a:lnSpc>
              <a:spcBef>
                <a:spcPts val="2450"/>
              </a:spcBef>
              <a:spcAft>
                <a:spcPts val="0"/>
              </a:spcAft>
              <a:buClr>
                <a:schemeClr val="dk1"/>
              </a:buClr>
              <a:buSzPts val="4900"/>
              <a:buNone/>
              <a:defRPr sz="4900"/>
            </a:lvl7pPr>
            <a:lvl8pPr marL="3657600" lvl="7" indent="-228600" algn="l">
              <a:lnSpc>
                <a:spcPct val="90000"/>
              </a:lnSpc>
              <a:spcBef>
                <a:spcPts val="2450"/>
              </a:spcBef>
              <a:spcAft>
                <a:spcPts val="0"/>
              </a:spcAft>
              <a:buClr>
                <a:schemeClr val="dk1"/>
              </a:buClr>
              <a:buSzPts val="4900"/>
              <a:buNone/>
              <a:defRPr sz="4900"/>
            </a:lvl8pPr>
            <a:lvl9pPr marL="4114800" lvl="8" indent="-228600" algn="l">
              <a:lnSpc>
                <a:spcPct val="90000"/>
              </a:lnSpc>
              <a:spcBef>
                <a:spcPts val="2450"/>
              </a:spcBef>
              <a:spcAft>
                <a:spcPts val="0"/>
              </a:spcAft>
              <a:buClr>
                <a:schemeClr val="dk1"/>
              </a:buClr>
              <a:buSzPts val="4900"/>
              <a:buNone/>
              <a:defRPr sz="4900"/>
            </a:lvl9pPr>
          </a:lstStyle>
          <a:p>
            <a:endParaRPr/>
          </a:p>
        </p:txBody>
      </p:sp>
      <p:sp>
        <p:nvSpPr>
          <p:cNvPr id="58" name="Google Shape;58;p9"/>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3023237" y="2194560"/>
            <a:ext cx="14156054" cy="7680960"/>
          </a:xfrm>
          <a:prstGeom prst="rect">
            <a:avLst/>
          </a:prstGeom>
          <a:noFill/>
          <a:ln>
            <a:noFill/>
          </a:ln>
        </p:spPr>
        <p:txBody>
          <a:bodyPr spcFirstLastPara="1" wrap="square" lIns="106650" tIns="53325" rIns="106650" bIns="53325" anchor="b" anchorCtr="0">
            <a:normAutofit/>
          </a:bodyPr>
          <a:lstStyle>
            <a:lvl1pPr lvl="0" algn="l">
              <a:lnSpc>
                <a:spcPct val="90000"/>
              </a:lnSpc>
              <a:spcBef>
                <a:spcPts val="0"/>
              </a:spcBef>
              <a:spcAft>
                <a:spcPts val="0"/>
              </a:spcAft>
              <a:buClr>
                <a:schemeClr val="dk1"/>
              </a:buClr>
              <a:buSzPts val="15700"/>
              <a:buFont typeface="Calibri"/>
              <a:buNone/>
              <a:defRPr sz="157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8659477" y="4739648"/>
            <a:ext cx="22219920" cy="23393400"/>
          </a:xfrm>
          <a:prstGeom prst="rect">
            <a:avLst/>
          </a:prstGeom>
          <a:noFill/>
          <a:ln>
            <a:noFill/>
          </a:ln>
        </p:spPr>
      </p:sp>
      <p:sp>
        <p:nvSpPr>
          <p:cNvPr id="64" name="Google Shape;64;p10"/>
          <p:cNvSpPr txBox="1">
            <a:spLocks noGrp="1"/>
          </p:cNvSpPr>
          <p:nvPr>
            <p:ph type="body" idx="1"/>
          </p:nvPr>
        </p:nvSpPr>
        <p:spPr>
          <a:xfrm>
            <a:off x="3023237" y="9875520"/>
            <a:ext cx="14156054" cy="18295623"/>
          </a:xfrm>
          <a:prstGeom prst="rect">
            <a:avLst/>
          </a:prstGeom>
          <a:noFill/>
          <a:ln>
            <a:noFill/>
          </a:ln>
        </p:spPr>
        <p:txBody>
          <a:bodyPr spcFirstLastPara="1" wrap="square" lIns="106650" tIns="53325" rIns="106650" bIns="53325" anchor="t" anchorCtr="0">
            <a:normAutofit/>
          </a:bodyPr>
          <a:lstStyle>
            <a:lvl1pPr marL="457200" lvl="0" indent="-228600" algn="l">
              <a:lnSpc>
                <a:spcPct val="90000"/>
              </a:lnSpc>
              <a:spcBef>
                <a:spcPts val="4900"/>
              </a:spcBef>
              <a:spcAft>
                <a:spcPts val="0"/>
              </a:spcAft>
              <a:buClr>
                <a:schemeClr val="dk1"/>
              </a:buClr>
              <a:buSzPts val="7800"/>
              <a:buNone/>
              <a:defRPr sz="7800"/>
            </a:lvl1pPr>
            <a:lvl2pPr marL="914400" lvl="1" indent="-228600" algn="l">
              <a:lnSpc>
                <a:spcPct val="90000"/>
              </a:lnSpc>
              <a:spcBef>
                <a:spcPts val="2450"/>
              </a:spcBef>
              <a:spcAft>
                <a:spcPts val="0"/>
              </a:spcAft>
              <a:buClr>
                <a:schemeClr val="dk1"/>
              </a:buClr>
              <a:buSzPts val="6900"/>
              <a:buNone/>
              <a:defRPr sz="6900"/>
            </a:lvl2pPr>
            <a:lvl3pPr marL="1371600" lvl="2" indent="-228600" algn="l">
              <a:lnSpc>
                <a:spcPct val="90000"/>
              </a:lnSpc>
              <a:spcBef>
                <a:spcPts val="2450"/>
              </a:spcBef>
              <a:spcAft>
                <a:spcPts val="0"/>
              </a:spcAft>
              <a:buClr>
                <a:schemeClr val="dk1"/>
              </a:buClr>
              <a:buSzPts val="5900"/>
              <a:buNone/>
              <a:defRPr sz="5900"/>
            </a:lvl3pPr>
            <a:lvl4pPr marL="1828800" lvl="3" indent="-228600" algn="l">
              <a:lnSpc>
                <a:spcPct val="90000"/>
              </a:lnSpc>
              <a:spcBef>
                <a:spcPts val="2450"/>
              </a:spcBef>
              <a:spcAft>
                <a:spcPts val="0"/>
              </a:spcAft>
              <a:buClr>
                <a:schemeClr val="dk1"/>
              </a:buClr>
              <a:buSzPts val="4900"/>
              <a:buNone/>
              <a:defRPr sz="4900"/>
            </a:lvl4pPr>
            <a:lvl5pPr marL="2286000" lvl="4" indent="-228600" algn="l">
              <a:lnSpc>
                <a:spcPct val="90000"/>
              </a:lnSpc>
              <a:spcBef>
                <a:spcPts val="2450"/>
              </a:spcBef>
              <a:spcAft>
                <a:spcPts val="0"/>
              </a:spcAft>
              <a:buClr>
                <a:schemeClr val="dk1"/>
              </a:buClr>
              <a:buSzPts val="4900"/>
              <a:buNone/>
              <a:defRPr sz="4900"/>
            </a:lvl5pPr>
            <a:lvl6pPr marL="2743200" lvl="5" indent="-228600" algn="l">
              <a:lnSpc>
                <a:spcPct val="90000"/>
              </a:lnSpc>
              <a:spcBef>
                <a:spcPts val="2450"/>
              </a:spcBef>
              <a:spcAft>
                <a:spcPts val="0"/>
              </a:spcAft>
              <a:buClr>
                <a:schemeClr val="dk1"/>
              </a:buClr>
              <a:buSzPts val="4900"/>
              <a:buNone/>
              <a:defRPr sz="4900"/>
            </a:lvl6pPr>
            <a:lvl7pPr marL="3200400" lvl="6" indent="-228600" algn="l">
              <a:lnSpc>
                <a:spcPct val="90000"/>
              </a:lnSpc>
              <a:spcBef>
                <a:spcPts val="2450"/>
              </a:spcBef>
              <a:spcAft>
                <a:spcPts val="0"/>
              </a:spcAft>
              <a:buClr>
                <a:schemeClr val="dk1"/>
              </a:buClr>
              <a:buSzPts val="4900"/>
              <a:buNone/>
              <a:defRPr sz="4900"/>
            </a:lvl7pPr>
            <a:lvl8pPr marL="3657600" lvl="7" indent="-228600" algn="l">
              <a:lnSpc>
                <a:spcPct val="90000"/>
              </a:lnSpc>
              <a:spcBef>
                <a:spcPts val="2450"/>
              </a:spcBef>
              <a:spcAft>
                <a:spcPts val="0"/>
              </a:spcAft>
              <a:buClr>
                <a:schemeClr val="dk1"/>
              </a:buClr>
              <a:buSzPts val="4900"/>
              <a:buNone/>
              <a:defRPr sz="4900"/>
            </a:lvl8pPr>
            <a:lvl9pPr marL="4114800" lvl="8" indent="-228600" algn="l">
              <a:lnSpc>
                <a:spcPct val="90000"/>
              </a:lnSpc>
              <a:spcBef>
                <a:spcPts val="2450"/>
              </a:spcBef>
              <a:spcAft>
                <a:spcPts val="0"/>
              </a:spcAft>
              <a:buClr>
                <a:schemeClr val="dk1"/>
              </a:buClr>
              <a:buSzPts val="4900"/>
              <a:buNone/>
              <a:defRPr sz="4900"/>
            </a:lvl9pPr>
          </a:lstStyle>
          <a:p>
            <a:endParaRPr/>
          </a:p>
        </p:txBody>
      </p:sp>
      <p:sp>
        <p:nvSpPr>
          <p:cNvPr id="65" name="Google Shape;65;p10"/>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11502389" y="278132"/>
            <a:ext cx="20886423" cy="37856160"/>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22193250" y="10968991"/>
            <a:ext cx="27896823" cy="9464040"/>
          </a:xfrm>
          <a:prstGeom prst="rect">
            <a:avLst/>
          </a:prstGeom>
          <a:noFill/>
          <a:ln>
            <a:noFill/>
          </a:ln>
        </p:spPr>
        <p:txBody>
          <a:bodyPr spcFirstLastPara="1" wrap="square" lIns="106650" tIns="53325" rIns="106650" bIns="53325"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2990851" y="1779271"/>
            <a:ext cx="27896823" cy="27843480"/>
          </a:xfrm>
          <a:prstGeom prst="rect">
            <a:avLst/>
          </a:prstGeom>
          <a:noFill/>
          <a:ln>
            <a:noFill/>
          </a:ln>
        </p:spPr>
        <p:txBody>
          <a:bodyPr spcFirstLastPara="1" wrap="square" lIns="106650" tIns="53325" rIns="106650" bIns="53325" anchor="t" anchorCtr="0">
            <a:normAutofit/>
          </a:bodyPr>
          <a:lstStyle>
            <a:lvl1pPr marL="457200" lvl="0" indent="-342900" algn="l">
              <a:lnSpc>
                <a:spcPct val="90000"/>
              </a:lnSpc>
              <a:spcBef>
                <a:spcPts val="4900"/>
              </a:spcBef>
              <a:spcAft>
                <a:spcPts val="0"/>
              </a:spcAft>
              <a:buClr>
                <a:schemeClr val="dk1"/>
              </a:buClr>
              <a:buSzPts val="1800"/>
              <a:buChar char="•"/>
              <a:defRPr/>
            </a:lvl1pPr>
            <a:lvl2pPr marL="914400" lvl="1" indent="-342900" algn="l">
              <a:lnSpc>
                <a:spcPct val="90000"/>
              </a:lnSpc>
              <a:spcBef>
                <a:spcPts val="2450"/>
              </a:spcBef>
              <a:spcAft>
                <a:spcPts val="0"/>
              </a:spcAft>
              <a:buClr>
                <a:schemeClr val="dk1"/>
              </a:buClr>
              <a:buSzPts val="1800"/>
              <a:buChar char="•"/>
              <a:defRPr/>
            </a:lvl2pPr>
            <a:lvl3pPr marL="1371600" lvl="2" indent="-342900" algn="l">
              <a:lnSpc>
                <a:spcPct val="90000"/>
              </a:lnSpc>
              <a:spcBef>
                <a:spcPts val="2450"/>
              </a:spcBef>
              <a:spcAft>
                <a:spcPts val="0"/>
              </a:spcAft>
              <a:buClr>
                <a:schemeClr val="dk1"/>
              </a:buClr>
              <a:buSzPts val="1800"/>
              <a:buChar char="•"/>
              <a:defRPr/>
            </a:lvl3pPr>
            <a:lvl4pPr marL="1828800" lvl="3" indent="-342900" algn="l">
              <a:lnSpc>
                <a:spcPct val="90000"/>
              </a:lnSpc>
              <a:spcBef>
                <a:spcPts val="2450"/>
              </a:spcBef>
              <a:spcAft>
                <a:spcPts val="0"/>
              </a:spcAft>
              <a:buClr>
                <a:schemeClr val="dk1"/>
              </a:buClr>
              <a:buSzPts val="1800"/>
              <a:buChar char="•"/>
              <a:defRPr/>
            </a:lvl4pPr>
            <a:lvl5pPr marL="2286000" lvl="4" indent="-342900" algn="l">
              <a:lnSpc>
                <a:spcPct val="90000"/>
              </a:lnSpc>
              <a:spcBef>
                <a:spcPts val="2450"/>
              </a:spcBef>
              <a:spcAft>
                <a:spcPts val="0"/>
              </a:spcAft>
              <a:buClr>
                <a:schemeClr val="dk1"/>
              </a:buClr>
              <a:buSzPts val="1800"/>
              <a:buChar char="•"/>
              <a:defRPr/>
            </a:lvl5pPr>
            <a:lvl6pPr marL="2743200" lvl="5" indent="-342900" algn="l">
              <a:lnSpc>
                <a:spcPct val="90000"/>
              </a:lnSpc>
              <a:spcBef>
                <a:spcPts val="2450"/>
              </a:spcBef>
              <a:spcAft>
                <a:spcPts val="0"/>
              </a:spcAft>
              <a:buClr>
                <a:schemeClr val="dk1"/>
              </a:buClr>
              <a:buSzPts val="1800"/>
              <a:buChar char="•"/>
              <a:defRPr/>
            </a:lvl6pPr>
            <a:lvl7pPr marL="3200400" lvl="6" indent="-342900" algn="l">
              <a:lnSpc>
                <a:spcPct val="90000"/>
              </a:lnSpc>
              <a:spcBef>
                <a:spcPts val="2450"/>
              </a:spcBef>
              <a:spcAft>
                <a:spcPts val="0"/>
              </a:spcAft>
              <a:buClr>
                <a:schemeClr val="dk1"/>
              </a:buClr>
              <a:buSzPts val="1800"/>
              <a:buChar char="•"/>
              <a:defRPr/>
            </a:lvl7pPr>
            <a:lvl8pPr marL="3657600" lvl="7" indent="-342900" algn="l">
              <a:lnSpc>
                <a:spcPct val="90000"/>
              </a:lnSpc>
              <a:spcBef>
                <a:spcPts val="2450"/>
              </a:spcBef>
              <a:spcAft>
                <a:spcPts val="0"/>
              </a:spcAft>
              <a:buClr>
                <a:schemeClr val="dk1"/>
              </a:buClr>
              <a:buSzPts val="1800"/>
              <a:buChar char="•"/>
              <a:defRPr/>
            </a:lvl8pPr>
            <a:lvl9pPr marL="4114800" lvl="8" indent="-342900" algn="l">
              <a:lnSpc>
                <a:spcPct val="90000"/>
              </a:lnSpc>
              <a:spcBef>
                <a:spcPts val="245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017520" y="1752607"/>
            <a:ext cx="37856160" cy="6362703"/>
          </a:xfrm>
          <a:prstGeom prst="rect">
            <a:avLst/>
          </a:prstGeom>
          <a:noFill/>
          <a:ln>
            <a:noFill/>
          </a:ln>
        </p:spPr>
        <p:txBody>
          <a:bodyPr spcFirstLastPara="1" wrap="square" lIns="106650" tIns="53325" rIns="106650" bIns="53325" anchor="ctr" anchorCtr="0">
            <a:normAutofit/>
          </a:bodyPr>
          <a:lstStyle>
            <a:lvl1pPr marR="0" lvl="0" algn="l" rtl="0">
              <a:lnSpc>
                <a:spcPct val="90000"/>
              </a:lnSpc>
              <a:spcBef>
                <a:spcPts val="0"/>
              </a:spcBef>
              <a:spcAft>
                <a:spcPts val="0"/>
              </a:spcAft>
              <a:buClr>
                <a:schemeClr val="dk1"/>
              </a:buClr>
              <a:buSzPts val="21600"/>
              <a:buFont typeface="Calibri"/>
              <a:buNone/>
              <a:defRPr sz="216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3017520" y="8763000"/>
            <a:ext cx="37856160" cy="20886423"/>
          </a:xfrm>
          <a:prstGeom prst="rect">
            <a:avLst/>
          </a:prstGeom>
          <a:noFill/>
          <a:ln>
            <a:noFill/>
          </a:ln>
        </p:spPr>
        <p:txBody>
          <a:bodyPr spcFirstLastPara="1" wrap="square" lIns="106650" tIns="53325" rIns="106650" bIns="53325" anchor="t" anchorCtr="0">
            <a:normAutofit/>
          </a:bodyPr>
          <a:lstStyle>
            <a:lvl1pPr marL="457200" marR="0" lvl="0" indent="-1098550" algn="l" rtl="0">
              <a:lnSpc>
                <a:spcPct val="90000"/>
              </a:lnSpc>
              <a:spcBef>
                <a:spcPts val="4900"/>
              </a:spcBef>
              <a:spcAft>
                <a:spcPts val="0"/>
              </a:spcAft>
              <a:buClr>
                <a:schemeClr val="dk1"/>
              </a:buClr>
              <a:buSzPts val="13700"/>
              <a:buFont typeface="Arial"/>
              <a:buChar char="•"/>
              <a:defRPr sz="13700" b="0" i="0" u="none" strike="noStrike" cap="none">
                <a:solidFill>
                  <a:schemeClr val="dk1"/>
                </a:solidFill>
                <a:latin typeface="Calibri"/>
                <a:ea typeface="Calibri"/>
                <a:cs typeface="Calibri"/>
                <a:sym typeface="Calibri"/>
              </a:defRPr>
            </a:lvl1pPr>
            <a:lvl2pPr marL="914400" marR="0" lvl="1" indent="-977900" algn="l" rtl="0">
              <a:lnSpc>
                <a:spcPct val="90000"/>
              </a:lnSpc>
              <a:spcBef>
                <a:spcPts val="2450"/>
              </a:spcBef>
              <a:spcAft>
                <a:spcPts val="0"/>
              </a:spcAft>
              <a:buClr>
                <a:schemeClr val="dk1"/>
              </a:buClr>
              <a:buSzPts val="11800"/>
              <a:buFont typeface="Arial"/>
              <a:buChar char="•"/>
              <a:defRPr sz="11800" b="0" i="0" u="none" strike="noStrike" cap="none">
                <a:solidFill>
                  <a:schemeClr val="dk1"/>
                </a:solidFill>
                <a:latin typeface="Calibri"/>
                <a:ea typeface="Calibri"/>
                <a:cs typeface="Calibri"/>
                <a:sym typeface="Calibri"/>
              </a:defRPr>
            </a:lvl2pPr>
            <a:lvl3pPr marL="1371600" marR="0" lvl="2" indent="-850900" algn="l" rtl="0">
              <a:lnSpc>
                <a:spcPct val="90000"/>
              </a:lnSpc>
              <a:spcBef>
                <a:spcPts val="2450"/>
              </a:spcBef>
              <a:spcAft>
                <a:spcPts val="0"/>
              </a:spcAft>
              <a:buClr>
                <a:schemeClr val="dk1"/>
              </a:buClr>
              <a:buSzPts val="9800"/>
              <a:buFont typeface="Arial"/>
              <a:buChar char="•"/>
              <a:defRPr sz="9800" b="0" i="0" u="none" strike="noStrike" cap="none">
                <a:solidFill>
                  <a:schemeClr val="dk1"/>
                </a:solidFill>
                <a:latin typeface="Calibri"/>
                <a:ea typeface="Calibri"/>
                <a:cs typeface="Calibri"/>
                <a:sym typeface="Calibri"/>
              </a:defRPr>
            </a:lvl3pPr>
            <a:lvl4pPr marL="1828800" marR="0" lvl="3"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4pPr>
            <a:lvl5pPr marL="2286000" marR="0" lvl="4"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5pPr>
            <a:lvl6pPr marL="2743200" marR="0" lvl="5"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6pPr>
            <a:lvl7pPr marL="3200400" marR="0" lvl="6"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7pPr>
            <a:lvl8pPr marL="3657600" marR="0" lvl="7"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8pPr>
            <a:lvl9pPr marL="4114800" marR="0" lvl="8" indent="-787400" algn="l" rtl="0">
              <a:lnSpc>
                <a:spcPct val="90000"/>
              </a:lnSpc>
              <a:spcBef>
                <a:spcPts val="2450"/>
              </a:spcBef>
              <a:spcAft>
                <a:spcPts val="0"/>
              </a:spcAft>
              <a:buClr>
                <a:schemeClr val="dk1"/>
              </a:buClr>
              <a:buSzPts val="8800"/>
              <a:buFont typeface="Arial"/>
              <a:buChar char="•"/>
              <a:defRPr sz="8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3017520" y="30510488"/>
            <a:ext cx="9875520" cy="1752600"/>
          </a:xfrm>
          <a:prstGeom prst="rect">
            <a:avLst/>
          </a:prstGeom>
          <a:noFill/>
          <a:ln>
            <a:noFill/>
          </a:ln>
        </p:spPr>
        <p:txBody>
          <a:bodyPr spcFirstLastPara="1" wrap="square" lIns="106650" tIns="53325" rIns="106650" bIns="53325" anchor="ctr" anchorCtr="0">
            <a:noAutofit/>
          </a:bodyPr>
          <a:lstStyle>
            <a:lvl1pPr marR="0" lvl="0" algn="l" rtl="0">
              <a:spcBef>
                <a:spcPts val="0"/>
              </a:spcBef>
              <a:spcAft>
                <a:spcPts val="0"/>
              </a:spcAft>
              <a:buSzPts val="1400"/>
              <a:buNone/>
              <a:defRPr sz="5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14538960" y="30510488"/>
            <a:ext cx="14813280" cy="1752600"/>
          </a:xfrm>
          <a:prstGeom prst="rect">
            <a:avLst/>
          </a:prstGeom>
          <a:noFill/>
          <a:ln>
            <a:noFill/>
          </a:ln>
        </p:spPr>
        <p:txBody>
          <a:bodyPr spcFirstLastPara="1" wrap="square" lIns="106650" tIns="53325" rIns="106650" bIns="53325" anchor="ctr" anchorCtr="0">
            <a:noAutofit/>
          </a:bodyPr>
          <a:lstStyle>
            <a:lvl1pPr marR="0" lvl="0" algn="ctr" rtl="0">
              <a:spcBef>
                <a:spcPts val="0"/>
              </a:spcBef>
              <a:spcAft>
                <a:spcPts val="0"/>
              </a:spcAft>
              <a:buSzPts val="1400"/>
              <a:buNone/>
              <a:defRPr sz="59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85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30998160" y="30510488"/>
            <a:ext cx="9875520" cy="1752600"/>
          </a:xfrm>
          <a:prstGeom prst="rect">
            <a:avLst/>
          </a:prstGeom>
          <a:noFill/>
          <a:ln>
            <a:noFill/>
          </a:ln>
        </p:spPr>
        <p:txBody>
          <a:bodyPr spcFirstLastPara="1" wrap="square" lIns="106650" tIns="53325" rIns="106650" bIns="53325" anchor="ctr" anchorCtr="0">
            <a:noAutofit/>
          </a:bodyPr>
          <a:lstStyle>
            <a:lvl1pPr marL="0" marR="0" lvl="0" indent="0" algn="r" rtl="0">
              <a:spcBef>
                <a:spcPts val="0"/>
              </a:spcBef>
              <a:buNone/>
              <a:defRPr sz="5900" b="0" i="0" u="none" strike="noStrike" cap="none">
                <a:solidFill>
                  <a:srgbClr val="888888"/>
                </a:solidFill>
                <a:latin typeface="Calibri"/>
                <a:ea typeface="Calibri"/>
                <a:cs typeface="Calibri"/>
                <a:sym typeface="Calibri"/>
              </a:defRPr>
            </a:lvl1pPr>
            <a:lvl2pPr marL="0" marR="0" lvl="1" indent="0" algn="r" rtl="0">
              <a:spcBef>
                <a:spcPts val="0"/>
              </a:spcBef>
              <a:buNone/>
              <a:defRPr sz="5900" b="0" i="0" u="none" strike="noStrike" cap="none">
                <a:solidFill>
                  <a:srgbClr val="888888"/>
                </a:solidFill>
                <a:latin typeface="Calibri"/>
                <a:ea typeface="Calibri"/>
                <a:cs typeface="Calibri"/>
                <a:sym typeface="Calibri"/>
              </a:defRPr>
            </a:lvl2pPr>
            <a:lvl3pPr marL="0" marR="0" lvl="2" indent="0" algn="r" rtl="0">
              <a:spcBef>
                <a:spcPts val="0"/>
              </a:spcBef>
              <a:buNone/>
              <a:defRPr sz="5900" b="0" i="0" u="none" strike="noStrike" cap="none">
                <a:solidFill>
                  <a:srgbClr val="888888"/>
                </a:solidFill>
                <a:latin typeface="Calibri"/>
                <a:ea typeface="Calibri"/>
                <a:cs typeface="Calibri"/>
                <a:sym typeface="Calibri"/>
              </a:defRPr>
            </a:lvl3pPr>
            <a:lvl4pPr marL="0" marR="0" lvl="3" indent="0" algn="r" rtl="0">
              <a:spcBef>
                <a:spcPts val="0"/>
              </a:spcBef>
              <a:buNone/>
              <a:defRPr sz="5900" b="0" i="0" u="none" strike="noStrike" cap="none">
                <a:solidFill>
                  <a:srgbClr val="888888"/>
                </a:solidFill>
                <a:latin typeface="Calibri"/>
                <a:ea typeface="Calibri"/>
                <a:cs typeface="Calibri"/>
                <a:sym typeface="Calibri"/>
              </a:defRPr>
            </a:lvl4pPr>
            <a:lvl5pPr marL="0" marR="0" lvl="4" indent="0" algn="r" rtl="0">
              <a:spcBef>
                <a:spcPts val="0"/>
              </a:spcBef>
              <a:buNone/>
              <a:defRPr sz="5900" b="0" i="0" u="none" strike="noStrike" cap="none">
                <a:solidFill>
                  <a:srgbClr val="888888"/>
                </a:solidFill>
                <a:latin typeface="Calibri"/>
                <a:ea typeface="Calibri"/>
                <a:cs typeface="Calibri"/>
                <a:sym typeface="Calibri"/>
              </a:defRPr>
            </a:lvl5pPr>
            <a:lvl6pPr marL="0" marR="0" lvl="5" indent="0" algn="r" rtl="0">
              <a:spcBef>
                <a:spcPts val="0"/>
              </a:spcBef>
              <a:buNone/>
              <a:defRPr sz="5900" b="0" i="0" u="none" strike="noStrike" cap="none">
                <a:solidFill>
                  <a:srgbClr val="888888"/>
                </a:solidFill>
                <a:latin typeface="Calibri"/>
                <a:ea typeface="Calibri"/>
                <a:cs typeface="Calibri"/>
                <a:sym typeface="Calibri"/>
              </a:defRPr>
            </a:lvl6pPr>
            <a:lvl7pPr marL="0" marR="0" lvl="6" indent="0" algn="r" rtl="0">
              <a:spcBef>
                <a:spcPts val="0"/>
              </a:spcBef>
              <a:buNone/>
              <a:defRPr sz="5900" b="0" i="0" u="none" strike="noStrike" cap="none">
                <a:solidFill>
                  <a:srgbClr val="888888"/>
                </a:solidFill>
                <a:latin typeface="Calibri"/>
                <a:ea typeface="Calibri"/>
                <a:cs typeface="Calibri"/>
                <a:sym typeface="Calibri"/>
              </a:defRPr>
            </a:lvl7pPr>
            <a:lvl8pPr marL="0" marR="0" lvl="7" indent="0" algn="r" rtl="0">
              <a:spcBef>
                <a:spcPts val="0"/>
              </a:spcBef>
              <a:buNone/>
              <a:defRPr sz="5900" b="0" i="0" u="none" strike="noStrike" cap="none">
                <a:solidFill>
                  <a:srgbClr val="888888"/>
                </a:solidFill>
                <a:latin typeface="Calibri"/>
                <a:ea typeface="Calibri"/>
                <a:cs typeface="Calibri"/>
                <a:sym typeface="Calibri"/>
              </a:defRPr>
            </a:lvl8pPr>
            <a:lvl9pPr marL="0" marR="0" lvl="8" indent="0" algn="r" rtl="0">
              <a:spcBef>
                <a:spcPts val="0"/>
              </a:spcBef>
              <a:buNone/>
              <a:defRPr sz="5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13"/>
        <p:cNvGrpSpPr/>
        <p:nvPr/>
      </p:nvGrpSpPr>
      <p:grpSpPr>
        <a:xfrm>
          <a:off x="0" y="0"/>
          <a:ext cx="0" cy="0"/>
          <a:chOff x="0" y="0"/>
          <a:chExt cx="0" cy="0"/>
        </a:xfrm>
      </p:grpSpPr>
      <p:sp>
        <p:nvSpPr>
          <p:cNvPr id="114" name="Google Shape;114;p15"/>
          <p:cNvSpPr txBox="1">
            <a:spLocks noGrp="1"/>
          </p:cNvSpPr>
          <p:nvPr>
            <p:ph type="ctrTitle"/>
          </p:nvPr>
        </p:nvSpPr>
        <p:spPr>
          <a:xfrm>
            <a:off x="369597" y="522514"/>
            <a:ext cx="43136700" cy="3948000"/>
          </a:xfrm>
          <a:prstGeom prst="rect">
            <a:avLst/>
          </a:prstGeom>
          <a:solidFill>
            <a:schemeClr val="accent2"/>
          </a:solidFill>
          <a:ln w="114300" cap="flat" cmpd="sng">
            <a:solidFill>
              <a:schemeClr val="dk1"/>
            </a:solidFill>
            <a:prstDash val="solid"/>
            <a:miter lim="800000"/>
            <a:headEnd type="none" w="sm" len="sm"/>
            <a:tailEnd type="none" w="sm" len="sm"/>
          </a:ln>
        </p:spPr>
        <p:txBody>
          <a:bodyPr spcFirstLastPara="1" wrap="square" lIns="106650" tIns="53325" rIns="106650" bIns="53325" anchor="ctr" anchorCtr="0">
            <a:normAutofit/>
          </a:bodyPr>
          <a:lstStyle/>
          <a:p>
            <a:pPr marL="0" lvl="0" indent="0" algn="ctr" rtl="0">
              <a:lnSpc>
                <a:spcPct val="90000"/>
              </a:lnSpc>
              <a:spcBef>
                <a:spcPts val="0"/>
              </a:spcBef>
              <a:spcAft>
                <a:spcPts val="0"/>
              </a:spcAft>
              <a:buClr>
                <a:schemeClr val="lt1"/>
              </a:buClr>
              <a:buSzPts val="8400"/>
              <a:buFont typeface="Cambria"/>
              <a:buNone/>
            </a:pPr>
            <a:r>
              <a:rPr lang="en-US" sz="8800" b="1">
                <a:solidFill>
                  <a:schemeClr val="lt1"/>
                </a:solidFill>
                <a:latin typeface="Cambria"/>
                <a:ea typeface="Cambria"/>
                <a:cs typeface="Cambria"/>
                <a:sym typeface="Cambria"/>
              </a:rPr>
              <a:t>Timberland Pro Dynamic Outsole</a:t>
            </a:r>
            <a:br>
              <a:rPr lang="en-US" sz="8400" b="1">
                <a:solidFill>
                  <a:schemeClr val="lt1"/>
                </a:solidFill>
                <a:latin typeface="Cambria"/>
                <a:ea typeface="Cambria"/>
                <a:cs typeface="Cambria"/>
                <a:sym typeface="Cambria"/>
              </a:rPr>
            </a:br>
            <a:r>
              <a:rPr lang="en-US" sz="5600">
                <a:solidFill>
                  <a:schemeClr val="lt1"/>
                </a:solidFill>
                <a:latin typeface="Cambria"/>
                <a:ea typeface="Cambria"/>
                <a:cs typeface="Cambria"/>
                <a:sym typeface="Cambria"/>
              </a:rPr>
              <a:t>Team Members</a:t>
            </a:r>
            <a:r>
              <a:rPr lang="en-US" sz="8400">
                <a:solidFill>
                  <a:schemeClr val="lt1"/>
                </a:solidFill>
                <a:latin typeface="Cambria"/>
                <a:ea typeface="Cambria"/>
                <a:cs typeface="Cambria"/>
                <a:sym typeface="Cambria"/>
              </a:rPr>
              <a:t>: </a:t>
            </a:r>
            <a:r>
              <a:rPr lang="en-US" sz="5600">
                <a:solidFill>
                  <a:schemeClr val="lt1"/>
                </a:solidFill>
                <a:latin typeface="Cambria"/>
                <a:ea typeface="Cambria"/>
                <a:cs typeface="Cambria"/>
                <a:sym typeface="Cambria"/>
              </a:rPr>
              <a:t>Kyle Preble, Matt Batal, Russ Somphonlug, Lexi Yerardi, Andrew Trasatti</a:t>
            </a:r>
            <a:br>
              <a:rPr lang="en-US" sz="5600">
                <a:solidFill>
                  <a:schemeClr val="lt1"/>
                </a:solidFill>
                <a:latin typeface="Cambria"/>
                <a:ea typeface="Cambria"/>
                <a:cs typeface="Cambria"/>
                <a:sym typeface="Cambria"/>
              </a:rPr>
            </a:br>
            <a:r>
              <a:rPr lang="en-US" sz="6000">
                <a:solidFill>
                  <a:schemeClr val="lt1"/>
                </a:solidFill>
              </a:rPr>
              <a:t>Dept. of Mechanical Engineering, University of New Hampshire, Durham, NH 03824</a:t>
            </a:r>
            <a:endParaRPr sz="9200">
              <a:solidFill>
                <a:schemeClr val="lt1"/>
              </a:solidFill>
              <a:latin typeface="Cambria"/>
              <a:ea typeface="Cambria"/>
              <a:cs typeface="Cambria"/>
              <a:sym typeface="Cambria"/>
            </a:endParaRPr>
          </a:p>
        </p:txBody>
      </p:sp>
      <p:sp>
        <p:nvSpPr>
          <p:cNvPr id="115" name="Google Shape;115;p15"/>
          <p:cNvSpPr txBox="1"/>
          <p:nvPr/>
        </p:nvSpPr>
        <p:spPr>
          <a:xfrm>
            <a:off x="445800" y="6318577"/>
            <a:ext cx="10914600" cy="5859900"/>
          </a:xfrm>
          <a:prstGeom prst="rect">
            <a:avLst/>
          </a:prstGeom>
          <a:noFill/>
          <a:ln w="9525" cap="flat" cmpd="sng">
            <a:solidFill>
              <a:schemeClr val="dk1"/>
            </a:solidFill>
            <a:prstDash val="solid"/>
            <a:round/>
            <a:headEnd type="none" w="sm" len="sm"/>
            <a:tailEnd type="none" w="sm" len="sm"/>
          </a:ln>
        </p:spPr>
        <p:txBody>
          <a:bodyPr spcFirstLastPara="1" wrap="square" lIns="106650" tIns="53325" rIns="106650" bIns="53325" anchor="t" anchorCtr="0">
            <a:normAutofit fontScale="25000" lnSpcReduction="20000"/>
          </a:bodyPr>
          <a:lstStyle/>
          <a:p>
            <a:pPr marL="0" marR="0" lvl="0" indent="0" algn="l" rtl="0">
              <a:lnSpc>
                <a:spcPct val="90000"/>
              </a:lnSpc>
              <a:spcBef>
                <a:spcPts val="0"/>
              </a:spcBef>
              <a:spcAft>
                <a:spcPts val="0"/>
              </a:spcAft>
              <a:buClr>
                <a:schemeClr val="dk1"/>
              </a:buClr>
              <a:buSzPct val="27205"/>
              <a:buFont typeface="Arial"/>
              <a:buNone/>
            </a:pPr>
            <a:r>
              <a:rPr lang="en-US" sz="13600" b="1">
                <a:solidFill>
                  <a:schemeClr val="dk1"/>
                </a:solidFill>
                <a:latin typeface="Cambria"/>
                <a:ea typeface="Cambria"/>
                <a:cs typeface="Cambria"/>
                <a:sym typeface="Cambria"/>
              </a:rPr>
              <a:t>Mission Goal</a:t>
            </a:r>
            <a:endParaRPr sz="13600" b="1">
              <a:solidFill>
                <a:schemeClr val="dk1"/>
              </a:solidFill>
              <a:latin typeface="Cambria"/>
              <a:ea typeface="Cambria"/>
              <a:cs typeface="Cambria"/>
              <a:sym typeface="Cambria"/>
            </a:endParaRPr>
          </a:p>
          <a:p>
            <a:pPr marL="0" marR="0" lvl="0" indent="0" algn="l" rtl="0">
              <a:lnSpc>
                <a:spcPct val="90000"/>
              </a:lnSpc>
              <a:spcBef>
                <a:spcPts val="0"/>
              </a:spcBef>
              <a:spcAft>
                <a:spcPts val="0"/>
              </a:spcAft>
              <a:buClr>
                <a:schemeClr val="dk1"/>
              </a:buClr>
              <a:buSzPct val="28030"/>
              <a:buFont typeface="Arial"/>
              <a:buNone/>
            </a:pPr>
            <a:r>
              <a:rPr lang="en-US" sz="13200">
                <a:solidFill>
                  <a:schemeClr val="dk1"/>
                </a:solidFill>
                <a:latin typeface="Cambria"/>
                <a:ea typeface="Cambria"/>
                <a:cs typeface="Cambria"/>
                <a:sym typeface="Cambria"/>
              </a:rPr>
              <a:t>Create an innovative outsole design for construction workers to wear that increases safety in icy winter conditions.</a:t>
            </a:r>
            <a:endParaRPr sz="13200">
              <a:solidFill>
                <a:schemeClr val="dk1"/>
              </a:solidFill>
              <a:latin typeface="Cambria"/>
              <a:ea typeface="Cambria"/>
              <a:cs typeface="Cambria"/>
              <a:sym typeface="Cambria"/>
            </a:endParaRPr>
          </a:p>
          <a:p>
            <a:pPr marL="0" marR="0" lvl="0" indent="0" algn="l" rtl="0">
              <a:lnSpc>
                <a:spcPct val="90000"/>
              </a:lnSpc>
              <a:spcBef>
                <a:spcPts val="0"/>
              </a:spcBef>
              <a:spcAft>
                <a:spcPts val="0"/>
              </a:spcAft>
              <a:buClr>
                <a:schemeClr val="dk1"/>
              </a:buClr>
              <a:buSzPct val="28030"/>
              <a:buFont typeface="Arial"/>
              <a:buNone/>
            </a:pPr>
            <a:endParaRPr sz="13200">
              <a:solidFill>
                <a:schemeClr val="dk1"/>
              </a:solidFill>
              <a:latin typeface="Cambria"/>
              <a:ea typeface="Cambria"/>
              <a:cs typeface="Cambria"/>
              <a:sym typeface="Cambria"/>
            </a:endParaRPr>
          </a:p>
          <a:p>
            <a:pPr marL="0" marR="0" lvl="0" indent="0" algn="l" rtl="0">
              <a:lnSpc>
                <a:spcPct val="100000"/>
              </a:lnSpc>
              <a:spcBef>
                <a:spcPts val="0"/>
              </a:spcBef>
              <a:spcAft>
                <a:spcPts val="0"/>
              </a:spcAft>
              <a:buClr>
                <a:schemeClr val="dk1"/>
              </a:buClr>
              <a:buSzPct val="27205"/>
              <a:buFont typeface="Arial"/>
              <a:buNone/>
            </a:pPr>
            <a:r>
              <a:rPr lang="en-US" sz="13600" b="1">
                <a:solidFill>
                  <a:schemeClr val="dk1"/>
                </a:solidFill>
                <a:latin typeface="Cambria"/>
                <a:ea typeface="Cambria"/>
                <a:cs typeface="Cambria"/>
                <a:sym typeface="Cambria"/>
              </a:rPr>
              <a:t>Design Criteria</a:t>
            </a:r>
            <a:endParaRPr sz="13600" b="1">
              <a:solidFill>
                <a:schemeClr val="dk1"/>
              </a:solidFill>
              <a:latin typeface="Cambria"/>
              <a:ea typeface="Cambria"/>
              <a:cs typeface="Cambria"/>
              <a:sym typeface="Cambria"/>
            </a:endParaRPr>
          </a:p>
          <a:p>
            <a:pPr marL="0" marR="0" lvl="0" indent="0" algn="l" rtl="0">
              <a:lnSpc>
                <a:spcPct val="100000"/>
              </a:lnSpc>
              <a:spcBef>
                <a:spcPts val="0"/>
              </a:spcBef>
              <a:spcAft>
                <a:spcPts val="0"/>
              </a:spcAft>
              <a:buClr>
                <a:schemeClr val="dk1"/>
              </a:buClr>
              <a:buSzPct val="28030"/>
              <a:buFont typeface="Arial"/>
              <a:buNone/>
            </a:pPr>
            <a:r>
              <a:rPr lang="en-US" sz="13200">
                <a:solidFill>
                  <a:schemeClr val="dk1"/>
                </a:solidFill>
                <a:latin typeface="Cambria"/>
                <a:ea typeface="Cambria"/>
                <a:cs typeface="Cambria"/>
                <a:sym typeface="Cambria"/>
              </a:rPr>
              <a:t>The developed design was required to meet the following criteria:</a:t>
            </a:r>
            <a:endParaRPr sz="13200">
              <a:solidFill>
                <a:schemeClr val="dk1"/>
              </a:solidFill>
              <a:latin typeface="Cambria"/>
              <a:ea typeface="Cambria"/>
              <a:cs typeface="Cambria"/>
              <a:sym typeface="Cambria"/>
            </a:endParaRPr>
          </a:p>
          <a:p>
            <a:pPr marL="457200" marR="0" lvl="0" indent="-438150" algn="l" rtl="0">
              <a:lnSpc>
                <a:spcPct val="90000"/>
              </a:lnSpc>
              <a:spcBef>
                <a:spcPts val="0"/>
              </a:spcBef>
              <a:spcAft>
                <a:spcPts val="0"/>
              </a:spcAft>
              <a:buClr>
                <a:schemeClr val="dk1"/>
              </a:buClr>
              <a:buSzPct val="100000"/>
              <a:buFont typeface="Cambria"/>
              <a:buChar char="●"/>
            </a:pPr>
            <a:r>
              <a:rPr lang="en-US" sz="13200">
                <a:solidFill>
                  <a:schemeClr val="dk1"/>
                </a:solidFill>
                <a:latin typeface="Cambria"/>
                <a:ea typeface="Cambria"/>
                <a:cs typeface="Cambria"/>
                <a:sym typeface="Cambria"/>
              </a:rPr>
              <a:t>Durable</a:t>
            </a:r>
            <a:endParaRPr sz="13200">
              <a:solidFill>
                <a:schemeClr val="dk1"/>
              </a:solidFill>
              <a:latin typeface="Cambria"/>
              <a:ea typeface="Cambria"/>
              <a:cs typeface="Cambria"/>
              <a:sym typeface="Cambria"/>
            </a:endParaRPr>
          </a:p>
          <a:p>
            <a:pPr marL="457200" marR="0" lvl="0" indent="-438150" algn="l" rtl="0">
              <a:lnSpc>
                <a:spcPct val="90000"/>
              </a:lnSpc>
              <a:spcBef>
                <a:spcPts val="0"/>
              </a:spcBef>
              <a:spcAft>
                <a:spcPts val="0"/>
              </a:spcAft>
              <a:buClr>
                <a:schemeClr val="dk1"/>
              </a:buClr>
              <a:buSzPct val="100000"/>
              <a:buFont typeface="Cambria"/>
              <a:buChar char="●"/>
            </a:pPr>
            <a:r>
              <a:rPr lang="en-US" sz="13200">
                <a:solidFill>
                  <a:schemeClr val="dk1"/>
                </a:solidFill>
                <a:latin typeface="Cambria"/>
                <a:ea typeface="Cambria"/>
                <a:cs typeface="Cambria"/>
                <a:sym typeface="Cambria"/>
              </a:rPr>
              <a:t>Quick and Easy On/Off (&lt;10 Seconds)</a:t>
            </a:r>
            <a:endParaRPr sz="13200">
              <a:solidFill>
                <a:schemeClr val="dk1"/>
              </a:solidFill>
              <a:latin typeface="Cambria"/>
              <a:ea typeface="Cambria"/>
              <a:cs typeface="Cambria"/>
              <a:sym typeface="Cambria"/>
            </a:endParaRPr>
          </a:p>
          <a:p>
            <a:pPr marL="457200" marR="0" lvl="0" indent="-438150" algn="l" rtl="0">
              <a:lnSpc>
                <a:spcPct val="90000"/>
              </a:lnSpc>
              <a:spcBef>
                <a:spcPts val="0"/>
              </a:spcBef>
              <a:spcAft>
                <a:spcPts val="0"/>
              </a:spcAft>
              <a:buClr>
                <a:schemeClr val="dk1"/>
              </a:buClr>
              <a:buSzPct val="100000"/>
              <a:buFont typeface="Cambria"/>
              <a:buChar char="●"/>
            </a:pPr>
            <a:r>
              <a:rPr lang="en-US" sz="13200">
                <a:solidFill>
                  <a:schemeClr val="dk1"/>
                </a:solidFill>
                <a:latin typeface="Cambria"/>
                <a:ea typeface="Cambria"/>
                <a:cs typeface="Cambria"/>
                <a:sym typeface="Cambria"/>
              </a:rPr>
              <a:t>As light or lighter than competitors</a:t>
            </a:r>
            <a:endParaRPr sz="13200">
              <a:solidFill>
                <a:schemeClr val="dk1"/>
              </a:solidFill>
              <a:latin typeface="Cambria"/>
              <a:ea typeface="Cambria"/>
              <a:cs typeface="Cambria"/>
              <a:sym typeface="Cambria"/>
            </a:endParaRPr>
          </a:p>
          <a:p>
            <a:pPr marL="457200" marR="0" lvl="0" indent="-438150" algn="l" rtl="0">
              <a:lnSpc>
                <a:spcPct val="90000"/>
              </a:lnSpc>
              <a:spcBef>
                <a:spcPts val="0"/>
              </a:spcBef>
              <a:spcAft>
                <a:spcPts val="0"/>
              </a:spcAft>
              <a:buClr>
                <a:schemeClr val="dk1"/>
              </a:buClr>
              <a:buSzPct val="100000"/>
              <a:buFont typeface="Cambria"/>
              <a:buChar char="●"/>
            </a:pPr>
            <a:r>
              <a:rPr lang="en-US" sz="13200">
                <a:solidFill>
                  <a:schemeClr val="dk1"/>
                </a:solidFill>
                <a:latin typeface="Cambria"/>
                <a:ea typeface="Cambria"/>
                <a:cs typeface="Cambria"/>
                <a:sym typeface="Cambria"/>
              </a:rPr>
              <a:t>Affordable</a:t>
            </a:r>
            <a:endParaRPr sz="13200">
              <a:solidFill>
                <a:schemeClr val="dk1"/>
              </a:solidFill>
              <a:latin typeface="Cambria"/>
              <a:ea typeface="Cambria"/>
              <a:cs typeface="Cambria"/>
              <a:sym typeface="Cambria"/>
            </a:endParaRPr>
          </a:p>
          <a:p>
            <a:pPr marL="457200" marR="0" lvl="0" indent="-438150" algn="l" rtl="0">
              <a:lnSpc>
                <a:spcPct val="90000"/>
              </a:lnSpc>
              <a:spcBef>
                <a:spcPts val="0"/>
              </a:spcBef>
              <a:spcAft>
                <a:spcPts val="0"/>
              </a:spcAft>
              <a:buClr>
                <a:schemeClr val="dk1"/>
              </a:buClr>
              <a:buSzPct val="100000"/>
              <a:buFont typeface="Cambria"/>
              <a:buChar char="●"/>
            </a:pPr>
            <a:r>
              <a:rPr lang="en-US" sz="13200">
                <a:solidFill>
                  <a:schemeClr val="dk1"/>
                </a:solidFill>
                <a:latin typeface="Cambria"/>
                <a:ea typeface="Cambria"/>
                <a:cs typeface="Cambria"/>
                <a:sym typeface="Cambria"/>
              </a:rPr>
              <a:t>Incorporate Ladder Lock Feature </a:t>
            </a:r>
            <a:endParaRPr sz="13200" b="0" i="0" u="none" strike="noStrike" cap="none">
              <a:solidFill>
                <a:schemeClr val="dk1"/>
              </a:solidFill>
              <a:latin typeface="Cambria"/>
              <a:ea typeface="Cambria"/>
              <a:cs typeface="Cambria"/>
              <a:sym typeface="Cambria"/>
            </a:endParaRPr>
          </a:p>
          <a:p>
            <a:pPr marL="0" marR="0" lvl="0" indent="0" algn="ctr" rtl="0">
              <a:lnSpc>
                <a:spcPct val="90000"/>
              </a:lnSpc>
              <a:spcBef>
                <a:spcPts val="4200"/>
              </a:spcBef>
              <a:spcAft>
                <a:spcPts val="0"/>
              </a:spcAft>
              <a:buClr>
                <a:schemeClr val="dk1"/>
              </a:buClr>
              <a:buSzPct val="100000"/>
              <a:buFont typeface="Arial"/>
              <a:buNone/>
            </a:pPr>
            <a:endParaRPr sz="3700" b="0" i="0" u="none" strike="noStrike" cap="none">
              <a:solidFill>
                <a:schemeClr val="dk1"/>
              </a:solidFill>
              <a:latin typeface="Cambria"/>
              <a:ea typeface="Cambria"/>
              <a:cs typeface="Cambria"/>
              <a:sym typeface="Cambria"/>
            </a:endParaRPr>
          </a:p>
          <a:p>
            <a:pPr marL="0" marR="0" lvl="0" indent="0" algn="ctr" rtl="0">
              <a:lnSpc>
                <a:spcPct val="90000"/>
              </a:lnSpc>
              <a:spcBef>
                <a:spcPts val="4200"/>
              </a:spcBef>
              <a:spcAft>
                <a:spcPts val="0"/>
              </a:spcAft>
              <a:buClr>
                <a:schemeClr val="dk1"/>
              </a:buClr>
              <a:buSzPct val="100000"/>
              <a:buFont typeface="Arial"/>
              <a:buNone/>
            </a:pPr>
            <a:endParaRPr sz="3700" b="0" i="0" u="none" strike="noStrike" cap="none">
              <a:solidFill>
                <a:schemeClr val="dk1"/>
              </a:solidFill>
              <a:latin typeface="Cambria"/>
              <a:ea typeface="Cambria"/>
              <a:cs typeface="Cambria"/>
              <a:sym typeface="Cambria"/>
            </a:endParaRPr>
          </a:p>
        </p:txBody>
      </p:sp>
      <p:sp>
        <p:nvSpPr>
          <p:cNvPr id="116" name="Google Shape;116;p15"/>
          <p:cNvSpPr txBox="1"/>
          <p:nvPr/>
        </p:nvSpPr>
        <p:spPr>
          <a:xfrm>
            <a:off x="445800" y="12547575"/>
            <a:ext cx="10914600" cy="10005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6300"/>
              <a:buFont typeface="Arial"/>
              <a:buNone/>
            </a:pPr>
            <a:r>
              <a:rPr lang="en-US" sz="6300" b="0" i="0" u="none" strike="noStrike" cap="none">
                <a:solidFill>
                  <a:schemeClr val="lt1"/>
                </a:solidFill>
                <a:latin typeface="Cambria"/>
                <a:ea typeface="Cambria"/>
                <a:cs typeface="Cambria"/>
                <a:sym typeface="Cambria"/>
              </a:rPr>
              <a:t> </a:t>
            </a:r>
            <a:r>
              <a:rPr lang="en-US" sz="5800" b="1" i="0" u="none" strike="noStrike" cap="none">
                <a:solidFill>
                  <a:schemeClr val="lt1"/>
                </a:solidFill>
                <a:latin typeface="Cambria"/>
                <a:ea typeface="Cambria"/>
                <a:cs typeface="Cambria"/>
                <a:sym typeface="Cambria"/>
              </a:rPr>
              <a:t>Methodology</a:t>
            </a:r>
            <a:endParaRPr b="1"/>
          </a:p>
        </p:txBody>
      </p:sp>
      <p:sp>
        <p:nvSpPr>
          <p:cNvPr id="117" name="Google Shape;117;p15"/>
          <p:cNvSpPr txBox="1"/>
          <p:nvPr/>
        </p:nvSpPr>
        <p:spPr>
          <a:xfrm>
            <a:off x="15720300" y="4902500"/>
            <a:ext cx="12829500" cy="10005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100"/>
              <a:buFont typeface="Arial"/>
              <a:buNone/>
            </a:pPr>
            <a:r>
              <a:rPr lang="en-US" sz="5800" b="1">
                <a:solidFill>
                  <a:schemeClr val="lt1"/>
                </a:solidFill>
                <a:latin typeface="Cambria"/>
                <a:ea typeface="Cambria"/>
                <a:cs typeface="Cambria"/>
                <a:sym typeface="Cambria"/>
              </a:rPr>
              <a:t>Prototype Design</a:t>
            </a:r>
            <a:endParaRPr sz="5800" b="1"/>
          </a:p>
        </p:txBody>
      </p:sp>
      <p:sp>
        <p:nvSpPr>
          <p:cNvPr id="118" name="Google Shape;118;p15"/>
          <p:cNvSpPr txBox="1"/>
          <p:nvPr/>
        </p:nvSpPr>
        <p:spPr>
          <a:xfrm>
            <a:off x="445800" y="4927625"/>
            <a:ext cx="10914600" cy="1000500"/>
          </a:xfrm>
          <a:prstGeom prst="rect">
            <a:avLst/>
          </a:prstGeom>
          <a:solidFill>
            <a:srgbClr val="000000"/>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800"/>
              <a:buFont typeface="Arial"/>
              <a:buNone/>
            </a:pPr>
            <a:r>
              <a:rPr lang="en-US" sz="5800" b="1">
                <a:solidFill>
                  <a:schemeClr val="lt1"/>
                </a:solidFill>
                <a:latin typeface="Cambria"/>
                <a:ea typeface="Cambria"/>
                <a:cs typeface="Cambria"/>
                <a:sym typeface="Cambria"/>
              </a:rPr>
              <a:t>Project Overview</a:t>
            </a:r>
            <a:endParaRPr b="1"/>
          </a:p>
        </p:txBody>
      </p:sp>
      <p:sp>
        <p:nvSpPr>
          <p:cNvPr id="119" name="Google Shape;119;p15"/>
          <p:cNvSpPr txBox="1"/>
          <p:nvPr/>
        </p:nvSpPr>
        <p:spPr>
          <a:xfrm>
            <a:off x="32515250" y="4927625"/>
            <a:ext cx="10914600" cy="9132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800"/>
              <a:buFont typeface="Arial"/>
              <a:buNone/>
            </a:pPr>
            <a:r>
              <a:rPr lang="en-US" sz="5800" b="1" i="0" u="none" strike="noStrike" cap="none">
                <a:solidFill>
                  <a:schemeClr val="lt1"/>
                </a:solidFill>
                <a:latin typeface="Cambria"/>
                <a:ea typeface="Cambria"/>
                <a:cs typeface="Cambria"/>
                <a:sym typeface="Cambria"/>
              </a:rPr>
              <a:t>Results</a:t>
            </a:r>
            <a:endParaRPr b="1"/>
          </a:p>
        </p:txBody>
      </p:sp>
      <p:sp>
        <p:nvSpPr>
          <p:cNvPr id="120" name="Google Shape;120;p15"/>
          <p:cNvSpPr txBox="1"/>
          <p:nvPr/>
        </p:nvSpPr>
        <p:spPr>
          <a:xfrm>
            <a:off x="705200" y="28307850"/>
            <a:ext cx="10914600" cy="9132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Autofit/>
          </a:bodyPr>
          <a:lstStyle/>
          <a:p>
            <a:pPr marL="0" marR="0" lvl="0" indent="0" algn="ctr" rtl="0">
              <a:lnSpc>
                <a:spcPct val="90000"/>
              </a:lnSpc>
              <a:spcBef>
                <a:spcPts val="0"/>
              </a:spcBef>
              <a:spcAft>
                <a:spcPts val="0"/>
              </a:spcAft>
              <a:buClr>
                <a:schemeClr val="lt1"/>
              </a:buClr>
              <a:buSzPts val="4700"/>
              <a:buFont typeface="Arial"/>
              <a:buNone/>
            </a:pPr>
            <a:r>
              <a:rPr lang="en-US" sz="5800" b="1" i="0" u="none" strike="noStrike" cap="none">
                <a:solidFill>
                  <a:schemeClr val="lt1"/>
                </a:solidFill>
                <a:latin typeface="Cambria"/>
                <a:ea typeface="Cambria"/>
                <a:cs typeface="Cambria"/>
                <a:sym typeface="Cambria"/>
              </a:rPr>
              <a:t>Acknowledgements</a:t>
            </a:r>
            <a:endParaRPr sz="5800" b="1"/>
          </a:p>
        </p:txBody>
      </p:sp>
      <p:sp>
        <p:nvSpPr>
          <p:cNvPr id="121" name="Google Shape;121;p15"/>
          <p:cNvSpPr txBox="1"/>
          <p:nvPr/>
        </p:nvSpPr>
        <p:spPr>
          <a:xfrm>
            <a:off x="32495900" y="6141525"/>
            <a:ext cx="10914900" cy="105018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rmAutofit/>
          </a:bodyPr>
          <a:lstStyle/>
          <a:p>
            <a:pPr marL="457200" lvl="0" indent="0" algn="l" rtl="0">
              <a:lnSpc>
                <a:spcPct val="85000"/>
              </a:lnSpc>
              <a:spcBef>
                <a:spcPts val="0"/>
              </a:spcBef>
              <a:spcAft>
                <a:spcPts val="0"/>
              </a:spcAft>
              <a:buNone/>
            </a:pPr>
            <a:r>
              <a:rPr lang="en-US" sz="3300" b="1">
                <a:solidFill>
                  <a:schemeClr val="dk1"/>
                </a:solidFill>
                <a:latin typeface="Cambria"/>
                <a:ea typeface="Cambria"/>
                <a:cs typeface="Cambria"/>
                <a:sym typeface="Cambria"/>
              </a:rPr>
              <a:t>General Overview</a:t>
            </a:r>
            <a:endParaRPr sz="3300" b="1">
              <a:solidFill>
                <a:schemeClr val="dk1"/>
              </a:solidFill>
              <a:latin typeface="Cambria"/>
              <a:ea typeface="Cambria"/>
              <a:cs typeface="Cambria"/>
              <a:sym typeface="Cambria"/>
            </a:endParaRPr>
          </a:p>
          <a:p>
            <a:pPr marL="45720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From wear testing, the “Seatbelt” prototype fit the shape of the boot best, tightened and gripped the boot while wearing and walking. </a:t>
            </a:r>
            <a:endParaRPr sz="3300">
              <a:solidFill>
                <a:schemeClr val="dk1"/>
              </a:solidFill>
              <a:latin typeface="Cambria"/>
              <a:ea typeface="Cambria"/>
              <a:cs typeface="Cambria"/>
              <a:sym typeface="Cambria"/>
            </a:endParaRPr>
          </a:p>
          <a:p>
            <a:pPr marL="45720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From wear testing and friction testing, the metal cone spikes outperformed the others as they gripped the ice best and had the highest coefficient of friction (C.O.F). </a:t>
            </a:r>
            <a:endParaRPr sz="3300">
              <a:solidFill>
                <a:schemeClr val="dk1"/>
              </a:solidFill>
              <a:latin typeface="Cambria"/>
              <a:ea typeface="Cambria"/>
              <a:cs typeface="Cambria"/>
              <a:sym typeface="Cambria"/>
            </a:endParaRPr>
          </a:p>
          <a:p>
            <a:pPr marL="457200" marR="0" lvl="0" indent="0" algn="l" rtl="0">
              <a:lnSpc>
                <a:spcPct val="85000"/>
              </a:lnSpc>
              <a:spcBef>
                <a:spcPts val="0"/>
              </a:spcBef>
              <a:spcAft>
                <a:spcPts val="0"/>
              </a:spcAft>
              <a:buNone/>
            </a:pPr>
            <a:endParaRPr sz="3300">
              <a:solidFill>
                <a:schemeClr val="dk1"/>
              </a:solidFill>
              <a:latin typeface="Cambria"/>
              <a:ea typeface="Cambria"/>
              <a:cs typeface="Cambria"/>
              <a:sym typeface="Cambria"/>
            </a:endParaRPr>
          </a:p>
          <a:p>
            <a:pPr marL="457200" marR="0" lvl="0" indent="0" algn="l" rtl="0">
              <a:lnSpc>
                <a:spcPct val="85000"/>
              </a:lnSpc>
              <a:spcBef>
                <a:spcPts val="0"/>
              </a:spcBef>
              <a:spcAft>
                <a:spcPts val="0"/>
              </a:spcAft>
              <a:buNone/>
            </a:pPr>
            <a:r>
              <a:rPr lang="en-US" sz="3300" b="1">
                <a:solidFill>
                  <a:schemeClr val="dk1"/>
                </a:solidFill>
                <a:latin typeface="Cambria"/>
                <a:ea typeface="Cambria"/>
                <a:cs typeface="Cambria"/>
                <a:sym typeface="Cambria"/>
              </a:rPr>
              <a:t>Testing category specifics</a:t>
            </a:r>
            <a:endParaRPr sz="3300" b="1">
              <a:solidFill>
                <a:schemeClr val="dk1"/>
              </a:solidFill>
              <a:latin typeface="Cambria"/>
              <a:ea typeface="Cambria"/>
              <a:cs typeface="Cambria"/>
              <a:sym typeface="Cambria"/>
            </a:endParaRPr>
          </a:p>
          <a:p>
            <a:pPr marL="457200" marR="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From C.O.F. testing, the highest competition was the Microspikes traction device with a C.O.F of </a:t>
            </a:r>
            <a:r>
              <a:rPr lang="en-US" sz="3300" b="1">
                <a:solidFill>
                  <a:schemeClr val="dk1"/>
                </a:solidFill>
                <a:latin typeface="Cambria"/>
                <a:ea typeface="Cambria"/>
                <a:cs typeface="Cambria"/>
                <a:sym typeface="Cambria"/>
              </a:rPr>
              <a:t>0.2</a:t>
            </a:r>
            <a:r>
              <a:rPr lang="en-US" sz="3300">
                <a:solidFill>
                  <a:schemeClr val="dk1"/>
                </a:solidFill>
                <a:latin typeface="Cambria"/>
                <a:ea typeface="Cambria"/>
                <a:cs typeface="Cambria"/>
                <a:sym typeface="Cambria"/>
              </a:rPr>
              <a:t>.</a:t>
            </a:r>
            <a:endParaRPr sz="3300">
              <a:solidFill>
                <a:schemeClr val="dk1"/>
              </a:solidFill>
              <a:latin typeface="Cambria"/>
              <a:ea typeface="Cambria"/>
              <a:cs typeface="Cambria"/>
              <a:sym typeface="Cambria"/>
            </a:endParaRPr>
          </a:p>
          <a:p>
            <a:pPr marL="457200" marR="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The best team prototype was the “Metal Spikes” design with a C.O.F of </a:t>
            </a:r>
            <a:r>
              <a:rPr lang="en-US" sz="3300" b="1">
                <a:solidFill>
                  <a:schemeClr val="dk1"/>
                </a:solidFill>
                <a:latin typeface="Cambria"/>
                <a:ea typeface="Cambria"/>
                <a:cs typeface="Cambria"/>
                <a:sym typeface="Cambria"/>
              </a:rPr>
              <a:t>0.35</a:t>
            </a:r>
            <a:r>
              <a:rPr lang="en-US" sz="3300">
                <a:solidFill>
                  <a:schemeClr val="dk1"/>
                </a:solidFill>
                <a:latin typeface="Cambria"/>
                <a:ea typeface="Cambria"/>
                <a:cs typeface="Cambria"/>
                <a:sym typeface="Cambria"/>
              </a:rPr>
              <a:t>. </a:t>
            </a:r>
            <a:endParaRPr sz="3300">
              <a:solidFill>
                <a:schemeClr val="dk1"/>
              </a:solidFill>
              <a:latin typeface="Cambria"/>
              <a:ea typeface="Cambria"/>
              <a:cs typeface="Cambria"/>
              <a:sym typeface="Cambria"/>
            </a:endParaRPr>
          </a:p>
          <a:p>
            <a:pPr marL="457200" marR="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From testing the on/off time, the best average time of  competitor models was FANBX. It had an on time of </a:t>
            </a:r>
            <a:r>
              <a:rPr lang="en-US" sz="3300" b="1">
                <a:solidFill>
                  <a:schemeClr val="dk1"/>
                </a:solidFill>
                <a:latin typeface="Cambria"/>
                <a:ea typeface="Cambria"/>
                <a:cs typeface="Cambria"/>
                <a:sym typeface="Cambria"/>
              </a:rPr>
              <a:t>6.8</a:t>
            </a:r>
            <a:r>
              <a:rPr lang="en-US" sz="3300">
                <a:solidFill>
                  <a:schemeClr val="dk1"/>
                </a:solidFill>
                <a:latin typeface="Cambria"/>
                <a:ea typeface="Cambria"/>
                <a:cs typeface="Cambria"/>
                <a:sym typeface="Cambria"/>
              </a:rPr>
              <a:t> seconds and an off time of </a:t>
            </a:r>
            <a:r>
              <a:rPr lang="en-US" sz="3300" b="1">
                <a:solidFill>
                  <a:schemeClr val="dk1"/>
                </a:solidFill>
                <a:latin typeface="Cambria"/>
                <a:ea typeface="Cambria"/>
                <a:cs typeface="Cambria"/>
                <a:sym typeface="Cambria"/>
              </a:rPr>
              <a:t>1.78 </a:t>
            </a:r>
            <a:r>
              <a:rPr lang="en-US" sz="3300">
                <a:solidFill>
                  <a:schemeClr val="dk1"/>
                </a:solidFill>
                <a:latin typeface="Cambria"/>
                <a:ea typeface="Cambria"/>
                <a:cs typeface="Cambria"/>
                <a:sym typeface="Cambria"/>
              </a:rPr>
              <a:t>seconds.</a:t>
            </a:r>
            <a:endParaRPr sz="3300">
              <a:solidFill>
                <a:schemeClr val="dk1"/>
              </a:solidFill>
              <a:latin typeface="Cambria"/>
              <a:ea typeface="Cambria"/>
              <a:cs typeface="Cambria"/>
              <a:sym typeface="Cambria"/>
            </a:endParaRPr>
          </a:p>
          <a:p>
            <a:pPr marL="457200" marR="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The shortest average time of team prototypes was the Sandal model. It had an on time of </a:t>
            </a:r>
            <a:r>
              <a:rPr lang="en-US" sz="3300" b="1">
                <a:solidFill>
                  <a:schemeClr val="dk1"/>
                </a:solidFill>
                <a:latin typeface="Cambria"/>
                <a:ea typeface="Cambria"/>
                <a:cs typeface="Cambria"/>
                <a:sym typeface="Cambria"/>
              </a:rPr>
              <a:t>4.71</a:t>
            </a:r>
            <a:r>
              <a:rPr lang="en-US" sz="3300">
                <a:solidFill>
                  <a:schemeClr val="dk1"/>
                </a:solidFill>
                <a:latin typeface="Cambria"/>
                <a:ea typeface="Cambria"/>
                <a:cs typeface="Cambria"/>
                <a:sym typeface="Cambria"/>
              </a:rPr>
              <a:t> seconds and an off time of </a:t>
            </a:r>
            <a:r>
              <a:rPr lang="en-US" sz="3300" b="1">
                <a:solidFill>
                  <a:schemeClr val="dk1"/>
                </a:solidFill>
                <a:latin typeface="Cambria"/>
                <a:ea typeface="Cambria"/>
                <a:cs typeface="Cambria"/>
                <a:sym typeface="Cambria"/>
              </a:rPr>
              <a:t>0.97</a:t>
            </a:r>
            <a:r>
              <a:rPr lang="en-US" sz="3300">
                <a:solidFill>
                  <a:schemeClr val="dk1"/>
                </a:solidFill>
                <a:latin typeface="Cambria"/>
                <a:ea typeface="Cambria"/>
                <a:cs typeface="Cambria"/>
                <a:sym typeface="Cambria"/>
              </a:rPr>
              <a:t> seconds. The downside of this design was it not being tight enough around the boot which contributed to a short on/off time.</a:t>
            </a:r>
            <a:endParaRPr sz="3300">
              <a:solidFill>
                <a:schemeClr val="dk1"/>
              </a:solidFill>
              <a:latin typeface="Cambria"/>
              <a:ea typeface="Cambria"/>
              <a:cs typeface="Cambria"/>
              <a:sym typeface="Cambria"/>
            </a:endParaRPr>
          </a:p>
          <a:p>
            <a:pPr marL="457200" lvl="0" indent="-438150" algn="l" rtl="0">
              <a:lnSpc>
                <a:spcPct val="85000"/>
              </a:lnSpc>
              <a:spcBef>
                <a:spcPts val="0"/>
              </a:spcBef>
              <a:spcAft>
                <a:spcPts val="0"/>
              </a:spcAft>
              <a:buClr>
                <a:schemeClr val="dk1"/>
              </a:buClr>
              <a:buSzPts val="3300"/>
              <a:buFont typeface="Cambria"/>
              <a:buChar char="●"/>
            </a:pPr>
            <a:r>
              <a:rPr lang="en-US" sz="3300">
                <a:solidFill>
                  <a:schemeClr val="dk1"/>
                </a:solidFill>
                <a:latin typeface="Cambria"/>
                <a:ea typeface="Cambria"/>
                <a:cs typeface="Cambria"/>
                <a:sym typeface="Cambria"/>
              </a:rPr>
              <a:t>Once our prototype is in full, ready-for-market quality, we believe it will outperform the competition even more so than it currently does.</a:t>
            </a:r>
            <a:endParaRPr sz="3300">
              <a:solidFill>
                <a:schemeClr val="dk1"/>
              </a:solidFill>
              <a:latin typeface="Cambria"/>
              <a:ea typeface="Cambria"/>
              <a:cs typeface="Cambria"/>
              <a:sym typeface="Cambria"/>
            </a:endParaRPr>
          </a:p>
        </p:txBody>
      </p:sp>
      <p:sp>
        <p:nvSpPr>
          <p:cNvPr id="122" name="Google Shape;122;p15"/>
          <p:cNvSpPr txBox="1"/>
          <p:nvPr/>
        </p:nvSpPr>
        <p:spPr>
          <a:xfrm>
            <a:off x="445800" y="22175975"/>
            <a:ext cx="10914600" cy="10773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rmAutofit/>
          </a:bodyPr>
          <a:lstStyle/>
          <a:p>
            <a:pPr marL="0" marR="0" lvl="0" indent="0" algn="ctr" rtl="0">
              <a:lnSpc>
                <a:spcPct val="90000"/>
              </a:lnSpc>
              <a:spcBef>
                <a:spcPts val="0"/>
              </a:spcBef>
              <a:spcAft>
                <a:spcPts val="0"/>
              </a:spcAft>
              <a:buClr>
                <a:schemeClr val="lt1"/>
              </a:buClr>
              <a:buSzPts val="5100"/>
              <a:buFont typeface="Arial"/>
              <a:buNone/>
            </a:pPr>
            <a:r>
              <a:rPr lang="en-US" sz="5800" b="1" i="0" u="none" strike="noStrike" cap="none">
                <a:solidFill>
                  <a:schemeClr val="lt1"/>
                </a:solidFill>
                <a:latin typeface="Cambria"/>
                <a:ea typeface="Cambria"/>
                <a:cs typeface="Cambria"/>
                <a:sym typeface="Cambria"/>
              </a:rPr>
              <a:t> </a:t>
            </a:r>
            <a:r>
              <a:rPr lang="en-US" sz="5800" b="1">
                <a:solidFill>
                  <a:schemeClr val="lt1"/>
                </a:solidFill>
                <a:latin typeface="Cambria"/>
                <a:ea typeface="Cambria"/>
                <a:cs typeface="Cambria"/>
                <a:sym typeface="Cambria"/>
              </a:rPr>
              <a:t>Competitor’s Models</a:t>
            </a:r>
            <a:endParaRPr sz="5800" b="1"/>
          </a:p>
        </p:txBody>
      </p:sp>
      <p:sp>
        <p:nvSpPr>
          <p:cNvPr id="123" name="Google Shape;123;p15"/>
          <p:cNvSpPr txBox="1"/>
          <p:nvPr/>
        </p:nvSpPr>
        <p:spPr>
          <a:xfrm>
            <a:off x="15672163" y="25728013"/>
            <a:ext cx="12829500" cy="10773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ctr" anchorCtr="0">
            <a:noAutofit/>
          </a:bodyPr>
          <a:lstStyle/>
          <a:p>
            <a:pPr marL="0" marR="0" lvl="0" indent="0" algn="ctr" rtl="0">
              <a:lnSpc>
                <a:spcPct val="90000"/>
              </a:lnSpc>
              <a:spcBef>
                <a:spcPts val="0"/>
              </a:spcBef>
              <a:spcAft>
                <a:spcPts val="0"/>
              </a:spcAft>
              <a:buClr>
                <a:schemeClr val="dk1"/>
              </a:buClr>
              <a:buSzPts val="3700"/>
              <a:buFont typeface="Arial"/>
              <a:buNone/>
            </a:pPr>
            <a:r>
              <a:rPr lang="en-US" sz="5800" b="1">
                <a:solidFill>
                  <a:schemeClr val="lt1"/>
                </a:solidFill>
                <a:latin typeface="Cambria"/>
                <a:ea typeface="Cambria"/>
                <a:cs typeface="Cambria"/>
                <a:sym typeface="Cambria"/>
              </a:rPr>
              <a:t>Final Design</a:t>
            </a:r>
            <a:endParaRPr sz="5800" b="1" i="0" u="none" strike="noStrike" cap="none">
              <a:solidFill>
                <a:schemeClr val="lt1"/>
              </a:solidFill>
              <a:latin typeface="Cambria"/>
              <a:ea typeface="Cambria"/>
              <a:cs typeface="Cambria"/>
              <a:sym typeface="Cambria"/>
            </a:endParaRPr>
          </a:p>
        </p:txBody>
      </p:sp>
      <p:cxnSp>
        <p:nvCxnSpPr>
          <p:cNvPr id="124" name="Google Shape;124;p15"/>
          <p:cNvCxnSpPr/>
          <p:nvPr/>
        </p:nvCxnSpPr>
        <p:spPr>
          <a:xfrm>
            <a:off x="21780692" y="6704871"/>
            <a:ext cx="40200" cy="4489200"/>
          </a:xfrm>
          <a:prstGeom prst="straightConnector1">
            <a:avLst/>
          </a:prstGeom>
          <a:noFill/>
          <a:ln w="12700" cap="flat" cmpd="sng">
            <a:solidFill>
              <a:srgbClr val="BFBFBF"/>
            </a:solidFill>
            <a:prstDash val="solid"/>
            <a:miter lim="800000"/>
            <a:headEnd type="none" w="sm" len="sm"/>
            <a:tailEnd type="none" w="sm" len="sm"/>
          </a:ln>
        </p:spPr>
      </p:cxnSp>
      <p:sp>
        <p:nvSpPr>
          <p:cNvPr id="125" name="Google Shape;125;p15"/>
          <p:cNvSpPr txBox="1"/>
          <p:nvPr/>
        </p:nvSpPr>
        <p:spPr>
          <a:xfrm>
            <a:off x="15513400" y="12850456"/>
            <a:ext cx="12829500" cy="10005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5800" b="1">
                <a:solidFill>
                  <a:schemeClr val="lt1"/>
                </a:solidFill>
                <a:latin typeface="Cambria"/>
                <a:ea typeface="Cambria"/>
                <a:cs typeface="Cambria"/>
                <a:sym typeface="Cambria"/>
              </a:rPr>
              <a:t> Attachment Design</a:t>
            </a:r>
            <a:endParaRPr sz="5800" b="1">
              <a:solidFill>
                <a:schemeClr val="lt1"/>
              </a:solidFill>
            </a:endParaRPr>
          </a:p>
        </p:txBody>
      </p:sp>
      <p:sp>
        <p:nvSpPr>
          <p:cNvPr id="126" name="Google Shape;126;p15"/>
          <p:cNvSpPr txBox="1"/>
          <p:nvPr/>
        </p:nvSpPr>
        <p:spPr>
          <a:xfrm>
            <a:off x="20447774" y="24680613"/>
            <a:ext cx="2601300" cy="4770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400" b="1">
                <a:solidFill>
                  <a:schemeClr val="dk1"/>
                </a:solidFill>
                <a:latin typeface="Cambria"/>
                <a:ea typeface="Cambria"/>
                <a:cs typeface="Cambria"/>
                <a:sym typeface="Cambria"/>
              </a:rPr>
              <a:t>Metal Spikes</a:t>
            </a:r>
            <a:endParaRPr b="1"/>
          </a:p>
        </p:txBody>
      </p:sp>
      <p:sp>
        <p:nvSpPr>
          <p:cNvPr id="127" name="Google Shape;127;p15"/>
          <p:cNvSpPr txBox="1"/>
          <p:nvPr/>
        </p:nvSpPr>
        <p:spPr>
          <a:xfrm>
            <a:off x="20578446" y="11748625"/>
            <a:ext cx="2444700" cy="4770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400" b="1">
                <a:solidFill>
                  <a:schemeClr val="dk1"/>
                </a:solidFill>
                <a:latin typeface="Cambria"/>
                <a:ea typeface="Cambria"/>
                <a:cs typeface="Cambria"/>
                <a:sym typeface="Cambria"/>
              </a:rPr>
              <a:t>Seatbelt</a:t>
            </a:r>
            <a:endParaRPr b="1"/>
          </a:p>
        </p:txBody>
      </p:sp>
      <p:pic>
        <p:nvPicPr>
          <p:cNvPr id="128" name="Google Shape;128;p15"/>
          <p:cNvPicPr preferRelativeResize="0"/>
          <p:nvPr/>
        </p:nvPicPr>
        <p:blipFill rotWithShape="1">
          <a:blip r:embed="rId3">
            <a:alphaModFix/>
          </a:blip>
          <a:srcRect/>
          <a:stretch/>
        </p:blipFill>
        <p:spPr>
          <a:xfrm>
            <a:off x="2656639" y="1168998"/>
            <a:ext cx="2298576" cy="3042233"/>
          </a:xfrm>
          <a:prstGeom prst="rect">
            <a:avLst/>
          </a:prstGeom>
          <a:noFill/>
          <a:ln>
            <a:noFill/>
          </a:ln>
        </p:spPr>
      </p:pic>
      <p:sp>
        <p:nvSpPr>
          <p:cNvPr id="129" name="Google Shape;129;p15"/>
          <p:cNvSpPr txBox="1"/>
          <p:nvPr/>
        </p:nvSpPr>
        <p:spPr>
          <a:xfrm>
            <a:off x="15720300" y="18912800"/>
            <a:ext cx="12829500" cy="1000500"/>
          </a:xfrm>
          <a:prstGeom prst="rect">
            <a:avLst/>
          </a:prstGeom>
          <a:solidFill>
            <a:schemeClr val="dk1"/>
          </a:solidFill>
          <a:ln w="114300" cap="flat" cmpd="sng">
            <a:solidFill>
              <a:schemeClr val="accent2"/>
            </a:solidFill>
            <a:prstDash val="solid"/>
            <a:round/>
            <a:headEnd type="none" w="sm" len="sm"/>
            <a:tailEnd type="none" w="sm" len="sm"/>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5800" b="1">
                <a:solidFill>
                  <a:schemeClr val="lt1"/>
                </a:solidFill>
                <a:latin typeface="Cambria"/>
                <a:ea typeface="Cambria"/>
                <a:cs typeface="Cambria"/>
                <a:sym typeface="Cambria"/>
              </a:rPr>
              <a:t>Spike Design</a:t>
            </a:r>
            <a:endParaRPr sz="5800" b="1">
              <a:solidFill>
                <a:schemeClr val="lt1"/>
              </a:solidFill>
              <a:latin typeface="Cambria"/>
              <a:ea typeface="Cambria"/>
              <a:cs typeface="Cambria"/>
              <a:sym typeface="Cambria"/>
            </a:endParaRPr>
          </a:p>
        </p:txBody>
      </p:sp>
      <p:sp>
        <p:nvSpPr>
          <p:cNvPr id="130" name="Google Shape;130;p15"/>
          <p:cNvSpPr txBox="1"/>
          <p:nvPr/>
        </p:nvSpPr>
        <p:spPr>
          <a:xfrm>
            <a:off x="445800" y="13788500"/>
            <a:ext cx="6159600" cy="4286400"/>
          </a:xfrm>
          <a:prstGeom prst="rect">
            <a:avLst/>
          </a:prstGeom>
          <a:noFill/>
          <a:ln w="9525" cap="flat" cmpd="sng">
            <a:solidFill>
              <a:schemeClr val="dk1"/>
            </a:solidFill>
            <a:prstDash val="solid"/>
            <a:round/>
            <a:headEnd type="none" w="sm" len="sm"/>
            <a:tailEnd type="none" w="sm" len="sm"/>
          </a:ln>
        </p:spPr>
        <p:txBody>
          <a:bodyPr spcFirstLastPara="1" wrap="square" lIns="106650" tIns="53325" rIns="106650" bIns="533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2800" b="1">
                <a:solidFill>
                  <a:schemeClr val="dk1"/>
                </a:solidFill>
                <a:latin typeface="Cambria"/>
                <a:ea typeface="Cambria"/>
                <a:cs typeface="Cambria"/>
                <a:sym typeface="Cambria"/>
              </a:rPr>
              <a:t>Steps in Design Process</a:t>
            </a:r>
            <a:endParaRPr sz="2800" b="1">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Market Research</a:t>
            </a:r>
            <a:endParaRPr sz="2700">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Rough Sketches and Design Drawings</a:t>
            </a:r>
            <a:endParaRPr sz="2700">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3D Modeling Prototypes from Drawings in SolidWorks</a:t>
            </a:r>
            <a:endParaRPr sz="2700">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3D Prints of Solidworks Models</a:t>
            </a:r>
            <a:endParaRPr sz="2700">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Testing of Competitors Models (On/off Time, Friction Testing)</a:t>
            </a:r>
            <a:endParaRPr sz="2700">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Initial Testing of 3D Prints</a:t>
            </a:r>
            <a:endParaRPr sz="2600">
              <a:solidFill>
                <a:schemeClr val="dk1"/>
              </a:solidFill>
              <a:latin typeface="Cambria"/>
              <a:ea typeface="Cambria"/>
              <a:cs typeface="Cambria"/>
              <a:sym typeface="Cambria"/>
            </a:endParaRPr>
          </a:p>
        </p:txBody>
      </p:sp>
      <p:sp>
        <p:nvSpPr>
          <p:cNvPr id="131" name="Google Shape;131;p15"/>
          <p:cNvSpPr txBox="1"/>
          <p:nvPr/>
        </p:nvSpPr>
        <p:spPr>
          <a:xfrm>
            <a:off x="33513725" y="24046138"/>
            <a:ext cx="8714100" cy="8157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4600" b="1">
                <a:solidFill>
                  <a:schemeClr val="dk1"/>
                </a:solidFill>
                <a:latin typeface="Cambria"/>
                <a:ea typeface="Cambria"/>
                <a:cs typeface="Cambria"/>
                <a:sym typeface="Cambria"/>
              </a:rPr>
              <a:t>Coefficient of Friction Results</a:t>
            </a:r>
            <a:endParaRPr sz="2000" b="1"/>
          </a:p>
        </p:txBody>
      </p:sp>
      <p:sp>
        <p:nvSpPr>
          <p:cNvPr id="132" name="Google Shape;132;p15"/>
          <p:cNvSpPr txBox="1"/>
          <p:nvPr/>
        </p:nvSpPr>
        <p:spPr>
          <a:xfrm>
            <a:off x="33513725" y="23480890"/>
            <a:ext cx="8714100" cy="4311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100" b="1">
                <a:solidFill>
                  <a:schemeClr val="dk1"/>
                </a:solidFill>
                <a:latin typeface="Cambria"/>
                <a:ea typeface="Cambria"/>
                <a:cs typeface="Cambria"/>
                <a:sym typeface="Cambria"/>
              </a:rPr>
              <a:t>Figure 1:</a:t>
            </a:r>
            <a:r>
              <a:rPr lang="en-US" sz="2100">
                <a:solidFill>
                  <a:schemeClr val="dk1"/>
                </a:solidFill>
                <a:latin typeface="Cambria"/>
                <a:ea typeface="Cambria"/>
                <a:cs typeface="Cambria"/>
                <a:sym typeface="Cambria"/>
              </a:rPr>
              <a:t> On/off time comparison of  prototypes and competitor models.</a:t>
            </a:r>
            <a:endParaRPr sz="2100"/>
          </a:p>
        </p:txBody>
      </p:sp>
      <p:sp>
        <p:nvSpPr>
          <p:cNvPr id="133" name="Google Shape;133;p15"/>
          <p:cNvSpPr txBox="1"/>
          <p:nvPr/>
        </p:nvSpPr>
        <p:spPr>
          <a:xfrm>
            <a:off x="33212000" y="31576313"/>
            <a:ext cx="9521100" cy="7542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100" b="1">
                <a:solidFill>
                  <a:schemeClr val="dk1"/>
                </a:solidFill>
                <a:latin typeface="Cambria"/>
                <a:ea typeface="Cambria"/>
                <a:cs typeface="Cambria"/>
                <a:sym typeface="Cambria"/>
              </a:rPr>
              <a:t>Table 1:</a:t>
            </a:r>
            <a:r>
              <a:rPr lang="en-US" sz="2100">
                <a:solidFill>
                  <a:schemeClr val="dk1"/>
                </a:solidFill>
                <a:latin typeface="Cambria"/>
                <a:ea typeface="Cambria"/>
                <a:cs typeface="Cambria"/>
                <a:sym typeface="Cambria"/>
              </a:rPr>
              <a:t> C.O.F.  Testing between prototypes and competitor models. Competitors in grey color. Team prototypes in orange. </a:t>
            </a:r>
            <a:r>
              <a:rPr lang="en-US" sz="2100" i="1">
                <a:solidFill>
                  <a:schemeClr val="dk1"/>
                </a:solidFill>
                <a:latin typeface="Cambria"/>
                <a:ea typeface="Cambria"/>
                <a:cs typeface="Cambria"/>
                <a:sym typeface="Cambria"/>
              </a:rPr>
              <a:t>NOTE</a:t>
            </a:r>
            <a:r>
              <a:rPr lang="en-US" sz="2100">
                <a:solidFill>
                  <a:schemeClr val="dk1"/>
                </a:solidFill>
                <a:latin typeface="Cambria"/>
                <a:ea typeface="Cambria"/>
                <a:cs typeface="Cambria"/>
                <a:sym typeface="Cambria"/>
              </a:rPr>
              <a:t>: 732 N is equivalent to 165 lbs.</a:t>
            </a:r>
            <a:endParaRPr sz="1100"/>
          </a:p>
        </p:txBody>
      </p:sp>
      <p:sp>
        <p:nvSpPr>
          <p:cNvPr id="134" name="Google Shape;134;p15"/>
          <p:cNvSpPr txBox="1"/>
          <p:nvPr/>
        </p:nvSpPr>
        <p:spPr>
          <a:xfrm>
            <a:off x="26214630" y="24658500"/>
            <a:ext cx="3535200" cy="4770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400">
                <a:solidFill>
                  <a:schemeClr val="dk1"/>
                </a:solidFill>
                <a:latin typeface="Cambria"/>
                <a:ea typeface="Cambria"/>
                <a:cs typeface="Cambria"/>
                <a:sym typeface="Cambria"/>
              </a:rPr>
              <a:t>TPU Golf Spikes</a:t>
            </a:r>
            <a:endParaRPr sz="2400"/>
          </a:p>
        </p:txBody>
      </p:sp>
      <p:sp>
        <p:nvSpPr>
          <p:cNvPr id="135" name="Google Shape;135;p15"/>
          <p:cNvSpPr txBox="1"/>
          <p:nvPr/>
        </p:nvSpPr>
        <p:spPr>
          <a:xfrm>
            <a:off x="705050" y="29389925"/>
            <a:ext cx="10914900" cy="2887500"/>
          </a:xfrm>
          <a:prstGeom prst="rect">
            <a:avLst/>
          </a:prstGeom>
          <a:noFill/>
          <a:ln w="9525" cap="flat" cmpd="sng">
            <a:solidFill>
              <a:srgbClr val="002060"/>
            </a:solidFill>
            <a:prstDash val="solid"/>
            <a:round/>
            <a:headEnd type="none" w="sm" len="sm"/>
            <a:tailEnd type="none" w="sm" len="sm"/>
          </a:ln>
        </p:spPr>
        <p:txBody>
          <a:bodyPr spcFirstLastPara="1" wrap="square" lIns="106650" tIns="53325" rIns="106650" bIns="53325" anchor="t" anchorCtr="0">
            <a:noAutofit/>
          </a:bodyPr>
          <a:lstStyle/>
          <a:p>
            <a:pPr marL="0" marR="0" lvl="0" indent="0" algn="l" rtl="0">
              <a:lnSpc>
                <a:spcPct val="90000"/>
              </a:lnSpc>
              <a:spcBef>
                <a:spcPts val="0"/>
              </a:spcBef>
              <a:spcAft>
                <a:spcPts val="0"/>
              </a:spcAft>
              <a:buClr>
                <a:schemeClr val="dk1"/>
              </a:buClr>
              <a:buSzPts val="3700"/>
              <a:buFont typeface="Arial"/>
              <a:buNone/>
            </a:pPr>
            <a:endParaRPr sz="3000"/>
          </a:p>
          <a:p>
            <a:pPr marL="0" marR="0" lvl="0" indent="0" algn="l" rtl="0">
              <a:lnSpc>
                <a:spcPct val="90000"/>
              </a:lnSpc>
              <a:spcBef>
                <a:spcPts val="0"/>
              </a:spcBef>
              <a:spcAft>
                <a:spcPts val="0"/>
              </a:spcAft>
              <a:buClr>
                <a:schemeClr val="dk1"/>
              </a:buClr>
              <a:buSzPts val="3700"/>
              <a:buFont typeface="Arial"/>
              <a:buNone/>
            </a:pPr>
            <a:r>
              <a:rPr lang="en-US" sz="3000">
                <a:solidFill>
                  <a:schemeClr val="dk1"/>
                </a:solidFill>
                <a:latin typeface="Cambria"/>
                <a:ea typeface="Cambria"/>
                <a:cs typeface="Cambria"/>
                <a:sym typeface="Cambria"/>
              </a:rPr>
              <a:t>Special thanks to Joshua Thorson, Matt Piotrowski, the Timberland PRO Team, and our advisor Todd Gross for their guidance throughout the project. Thanks as well to Dover Ice Arena for allowing us to complete traction testing at their rink.</a:t>
            </a:r>
            <a:endParaRPr sz="3000" b="0" u="none">
              <a:solidFill>
                <a:schemeClr val="dk1"/>
              </a:solidFill>
              <a:latin typeface="Cambria"/>
              <a:ea typeface="Cambria"/>
              <a:cs typeface="Cambria"/>
              <a:sym typeface="Cambria"/>
            </a:endParaRPr>
          </a:p>
          <a:p>
            <a:pPr marL="0" marR="0" lvl="0" indent="0" algn="l" rtl="0">
              <a:lnSpc>
                <a:spcPct val="90000"/>
              </a:lnSpc>
              <a:spcBef>
                <a:spcPts val="4200"/>
              </a:spcBef>
              <a:spcAft>
                <a:spcPts val="0"/>
              </a:spcAft>
              <a:buClr>
                <a:schemeClr val="dk1"/>
              </a:buClr>
              <a:buSzPts val="3700"/>
              <a:buFont typeface="Arial"/>
              <a:buNone/>
            </a:pPr>
            <a:endParaRPr sz="3400" b="0" u="none">
              <a:solidFill>
                <a:schemeClr val="dk1"/>
              </a:solidFill>
              <a:latin typeface="Cambria"/>
              <a:ea typeface="Cambria"/>
              <a:cs typeface="Cambria"/>
              <a:sym typeface="Cambria"/>
            </a:endParaRPr>
          </a:p>
        </p:txBody>
      </p:sp>
      <p:pic>
        <p:nvPicPr>
          <p:cNvPr id="136" name="Google Shape;136;p15"/>
          <p:cNvPicPr preferRelativeResize="0"/>
          <p:nvPr/>
        </p:nvPicPr>
        <p:blipFill>
          <a:blip r:embed="rId4">
            <a:alphaModFix/>
          </a:blip>
          <a:stretch>
            <a:fillRect/>
          </a:stretch>
        </p:blipFill>
        <p:spPr>
          <a:xfrm>
            <a:off x="38642313" y="895350"/>
            <a:ext cx="4381500" cy="3271520"/>
          </a:xfrm>
          <a:prstGeom prst="rect">
            <a:avLst/>
          </a:prstGeom>
          <a:noFill/>
          <a:ln w="12700" cap="flat" cmpd="sng">
            <a:solidFill>
              <a:srgbClr val="42719B"/>
            </a:solidFill>
            <a:prstDash val="solid"/>
            <a:miter lim="8000"/>
            <a:headEnd type="none" w="sm" len="sm"/>
            <a:tailEnd type="none" w="sm" len="sm"/>
          </a:ln>
        </p:spPr>
      </p:pic>
      <p:pic>
        <p:nvPicPr>
          <p:cNvPr id="137" name="Google Shape;137;p15"/>
          <p:cNvPicPr preferRelativeResize="0"/>
          <p:nvPr/>
        </p:nvPicPr>
        <p:blipFill rotWithShape="1">
          <a:blip r:embed="rId5">
            <a:alphaModFix/>
          </a:blip>
          <a:srcRect t="169" b="159"/>
          <a:stretch/>
        </p:blipFill>
        <p:spPr>
          <a:xfrm>
            <a:off x="445794" y="23937919"/>
            <a:ext cx="2597825" cy="2361443"/>
          </a:xfrm>
          <a:prstGeom prst="rect">
            <a:avLst/>
          </a:prstGeom>
          <a:noFill/>
          <a:ln>
            <a:noFill/>
          </a:ln>
        </p:spPr>
      </p:pic>
      <p:pic>
        <p:nvPicPr>
          <p:cNvPr id="138" name="Google Shape;138;p15"/>
          <p:cNvPicPr preferRelativeResize="0"/>
          <p:nvPr/>
        </p:nvPicPr>
        <p:blipFill rotWithShape="1">
          <a:blip r:embed="rId6">
            <a:alphaModFix/>
          </a:blip>
          <a:srcRect l="288" r="288"/>
          <a:stretch/>
        </p:blipFill>
        <p:spPr>
          <a:xfrm>
            <a:off x="8877351" y="23831487"/>
            <a:ext cx="2597826" cy="2545835"/>
          </a:xfrm>
          <a:prstGeom prst="rect">
            <a:avLst/>
          </a:prstGeom>
          <a:noFill/>
          <a:ln>
            <a:noFill/>
          </a:ln>
        </p:spPr>
      </p:pic>
      <p:sp>
        <p:nvSpPr>
          <p:cNvPr id="139" name="Google Shape;139;p15"/>
          <p:cNvSpPr txBox="1"/>
          <p:nvPr/>
        </p:nvSpPr>
        <p:spPr>
          <a:xfrm>
            <a:off x="19650" y="26957250"/>
            <a:ext cx="3535200" cy="692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3300">
                <a:latin typeface="Cambria"/>
                <a:ea typeface="Cambria"/>
                <a:cs typeface="Cambria"/>
                <a:sym typeface="Cambria"/>
              </a:rPr>
              <a:t>STABILicers</a:t>
            </a:r>
            <a:endParaRPr sz="3300">
              <a:latin typeface="Cambria"/>
              <a:ea typeface="Cambria"/>
              <a:cs typeface="Cambria"/>
              <a:sym typeface="Cambria"/>
            </a:endParaRPr>
          </a:p>
        </p:txBody>
      </p:sp>
      <p:sp>
        <p:nvSpPr>
          <p:cNvPr id="140" name="Google Shape;140;p15"/>
          <p:cNvSpPr txBox="1"/>
          <p:nvPr/>
        </p:nvSpPr>
        <p:spPr>
          <a:xfrm>
            <a:off x="8877421" y="26955513"/>
            <a:ext cx="2597700" cy="692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3300">
                <a:latin typeface="Cambria"/>
                <a:ea typeface="Cambria"/>
                <a:cs typeface="Cambria"/>
                <a:sym typeface="Cambria"/>
              </a:rPr>
              <a:t>FANBX</a:t>
            </a:r>
            <a:endParaRPr sz="3300">
              <a:latin typeface="Cambria"/>
              <a:ea typeface="Cambria"/>
              <a:cs typeface="Cambria"/>
              <a:sym typeface="Cambria"/>
            </a:endParaRPr>
          </a:p>
        </p:txBody>
      </p:sp>
      <p:sp>
        <p:nvSpPr>
          <p:cNvPr id="141" name="Google Shape;141;p15"/>
          <p:cNvSpPr txBox="1"/>
          <p:nvPr/>
        </p:nvSpPr>
        <p:spPr>
          <a:xfrm>
            <a:off x="3986057" y="26957250"/>
            <a:ext cx="3535200" cy="692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3300">
                <a:latin typeface="Cambria"/>
                <a:ea typeface="Cambria"/>
                <a:cs typeface="Cambria"/>
                <a:sym typeface="Cambria"/>
              </a:rPr>
              <a:t>Microspikes</a:t>
            </a:r>
            <a:endParaRPr sz="3300">
              <a:latin typeface="Cambria"/>
              <a:ea typeface="Cambria"/>
              <a:cs typeface="Cambria"/>
              <a:sym typeface="Cambria"/>
            </a:endParaRPr>
          </a:p>
        </p:txBody>
      </p:sp>
      <p:pic>
        <p:nvPicPr>
          <p:cNvPr id="142" name="Google Shape;142;p15"/>
          <p:cNvPicPr preferRelativeResize="0"/>
          <p:nvPr/>
        </p:nvPicPr>
        <p:blipFill rotWithShape="1">
          <a:blip r:embed="rId7">
            <a:alphaModFix/>
          </a:blip>
          <a:srcRect l="7997" r="7997"/>
          <a:stretch/>
        </p:blipFill>
        <p:spPr>
          <a:xfrm>
            <a:off x="4454756" y="23937906"/>
            <a:ext cx="2597825" cy="2361454"/>
          </a:xfrm>
          <a:prstGeom prst="rect">
            <a:avLst/>
          </a:prstGeom>
          <a:noFill/>
          <a:ln>
            <a:noFill/>
          </a:ln>
        </p:spPr>
      </p:pic>
      <p:sp>
        <p:nvSpPr>
          <p:cNvPr id="143" name="Google Shape;143;p15"/>
          <p:cNvSpPr txBox="1"/>
          <p:nvPr/>
        </p:nvSpPr>
        <p:spPr>
          <a:xfrm>
            <a:off x="14021375" y="24627588"/>
            <a:ext cx="3804000" cy="5388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US" sz="2300">
                <a:latin typeface="Cambria"/>
                <a:ea typeface="Cambria"/>
                <a:cs typeface="Cambria"/>
                <a:sym typeface="Cambria"/>
              </a:rPr>
              <a:t>3D Printed Polymer Spikes</a:t>
            </a:r>
            <a:endParaRPr sz="2300">
              <a:latin typeface="Cambria"/>
              <a:ea typeface="Cambria"/>
              <a:cs typeface="Cambria"/>
              <a:sym typeface="Cambria"/>
            </a:endParaRPr>
          </a:p>
        </p:txBody>
      </p:sp>
      <p:graphicFrame>
        <p:nvGraphicFramePr>
          <p:cNvPr id="144" name="Google Shape;144;p15"/>
          <p:cNvGraphicFramePr/>
          <p:nvPr/>
        </p:nvGraphicFramePr>
        <p:xfrm>
          <a:off x="33017138" y="24775150"/>
          <a:ext cx="9910800" cy="6811675"/>
        </p:xfrm>
        <a:graphic>
          <a:graphicData uri="http://schemas.openxmlformats.org/drawingml/2006/table">
            <a:tbl>
              <a:tblPr>
                <a:noFill/>
                <a:tableStyleId>{2B1C75A0-96E8-4651-8020-C7C2B7A16AF2}</a:tableStyleId>
              </a:tblPr>
              <a:tblGrid>
                <a:gridCol w="2477700">
                  <a:extLst>
                    <a:ext uri="{9D8B030D-6E8A-4147-A177-3AD203B41FA5}">
                      <a16:colId xmlns:a16="http://schemas.microsoft.com/office/drawing/2014/main" val="20000"/>
                    </a:ext>
                  </a:extLst>
                </a:gridCol>
                <a:gridCol w="2477700">
                  <a:extLst>
                    <a:ext uri="{9D8B030D-6E8A-4147-A177-3AD203B41FA5}">
                      <a16:colId xmlns:a16="http://schemas.microsoft.com/office/drawing/2014/main" val="20001"/>
                    </a:ext>
                  </a:extLst>
                </a:gridCol>
                <a:gridCol w="2477700">
                  <a:extLst>
                    <a:ext uri="{9D8B030D-6E8A-4147-A177-3AD203B41FA5}">
                      <a16:colId xmlns:a16="http://schemas.microsoft.com/office/drawing/2014/main" val="20002"/>
                    </a:ext>
                  </a:extLst>
                </a:gridCol>
                <a:gridCol w="2477700">
                  <a:extLst>
                    <a:ext uri="{9D8B030D-6E8A-4147-A177-3AD203B41FA5}">
                      <a16:colId xmlns:a16="http://schemas.microsoft.com/office/drawing/2014/main" val="20003"/>
                    </a:ext>
                  </a:extLst>
                </a:gridCol>
              </a:tblGrid>
              <a:tr h="1852675">
                <a:tc>
                  <a:txBody>
                    <a:bodyPr/>
                    <a:lstStyle/>
                    <a:p>
                      <a:pPr marL="0" lvl="0" indent="0" algn="ctr" rtl="0">
                        <a:spcBef>
                          <a:spcPts val="0"/>
                        </a:spcBef>
                        <a:spcAft>
                          <a:spcPts val="0"/>
                        </a:spcAft>
                        <a:buNone/>
                      </a:pPr>
                      <a:r>
                        <a:rPr lang="en-US" sz="2400">
                          <a:solidFill>
                            <a:srgbClr val="FFFFFF"/>
                          </a:solidFill>
                          <a:latin typeface="Cambria"/>
                          <a:ea typeface="Cambria"/>
                          <a:cs typeface="Cambria"/>
                          <a:sym typeface="Cambria"/>
                        </a:rPr>
                        <a:t>Device Used</a:t>
                      </a:r>
                      <a:endParaRPr sz="2400">
                        <a:solidFill>
                          <a:srgbClr val="FFFFFF"/>
                        </a:solidFill>
                        <a:latin typeface="Cambria"/>
                        <a:ea typeface="Cambria"/>
                        <a:cs typeface="Cambria"/>
                        <a:sym typeface="Cambria"/>
                      </a:endParaRPr>
                    </a:p>
                  </a:txBody>
                  <a:tcPr marL="63500" marR="63500" marT="63500" marB="63500">
                    <a:solidFill>
                      <a:srgbClr val="000000"/>
                    </a:solidFill>
                  </a:tcPr>
                </a:tc>
                <a:tc>
                  <a:txBody>
                    <a:bodyPr/>
                    <a:lstStyle/>
                    <a:p>
                      <a:pPr marL="0" lvl="0" indent="0" algn="ctr" rtl="0">
                        <a:spcBef>
                          <a:spcPts val="0"/>
                        </a:spcBef>
                        <a:spcAft>
                          <a:spcPts val="0"/>
                        </a:spcAft>
                        <a:buNone/>
                      </a:pPr>
                      <a:r>
                        <a:rPr lang="en-US" sz="2400">
                          <a:solidFill>
                            <a:srgbClr val="FFFFFF"/>
                          </a:solidFill>
                          <a:latin typeface="Cambria"/>
                          <a:ea typeface="Cambria"/>
                          <a:cs typeface="Cambria"/>
                          <a:sym typeface="Cambria"/>
                        </a:rPr>
                        <a:t>Normal Force applied with weight (N)</a:t>
                      </a:r>
                      <a:endParaRPr sz="2400">
                        <a:solidFill>
                          <a:srgbClr val="FFFFFF"/>
                        </a:solidFill>
                        <a:latin typeface="Cambria"/>
                        <a:ea typeface="Cambria"/>
                        <a:cs typeface="Cambria"/>
                        <a:sym typeface="Cambria"/>
                      </a:endParaRPr>
                    </a:p>
                  </a:txBody>
                  <a:tcPr marL="63500" marR="63500" marT="63500" marB="63500">
                    <a:solidFill>
                      <a:srgbClr val="000000"/>
                    </a:solidFill>
                  </a:tcPr>
                </a:tc>
                <a:tc>
                  <a:txBody>
                    <a:bodyPr/>
                    <a:lstStyle/>
                    <a:p>
                      <a:pPr marL="0" lvl="0" indent="0" algn="ctr" rtl="0">
                        <a:spcBef>
                          <a:spcPts val="0"/>
                        </a:spcBef>
                        <a:spcAft>
                          <a:spcPts val="0"/>
                        </a:spcAft>
                        <a:buNone/>
                      </a:pPr>
                      <a:r>
                        <a:rPr lang="en-US" sz="2400">
                          <a:solidFill>
                            <a:srgbClr val="FFFFFF"/>
                          </a:solidFill>
                          <a:latin typeface="Cambria"/>
                          <a:ea typeface="Cambria"/>
                          <a:cs typeface="Cambria"/>
                          <a:sym typeface="Cambria"/>
                        </a:rPr>
                        <a:t>Average Force required to slip from 3 Trials (N)</a:t>
                      </a:r>
                      <a:endParaRPr sz="2400">
                        <a:solidFill>
                          <a:srgbClr val="FFFFFF"/>
                        </a:solidFill>
                        <a:latin typeface="Cambria"/>
                        <a:ea typeface="Cambria"/>
                        <a:cs typeface="Cambria"/>
                        <a:sym typeface="Cambria"/>
                      </a:endParaRPr>
                    </a:p>
                  </a:txBody>
                  <a:tcPr marL="63500" marR="63500" marT="63500" marB="63500">
                    <a:solidFill>
                      <a:srgbClr val="000000"/>
                    </a:solidFill>
                  </a:tcPr>
                </a:tc>
                <a:tc>
                  <a:txBody>
                    <a:bodyPr/>
                    <a:lstStyle/>
                    <a:p>
                      <a:pPr marL="0" lvl="0" indent="0" algn="ctr" rtl="0">
                        <a:spcBef>
                          <a:spcPts val="0"/>
                        </a:spcBef>
                        <a:spcAft>
                          <a:spcPts val="0"/>
                        </a:spcAft>
                        <a:buNone/>
                      </a:pPr>
                      <a:r>
                        <a:rPr lang="en-US" sz="2400">
                          <a:solidFill>
                            <a:srgbClr val="FFFFFF"/>
                          </a:solidFill>
                          <a:latin typeface="Cambria"/>
                          <a:ea typeface="Cambria"/>
                          <a:cs typeface="Cambria"/>
                          <a:sym typeface="Cambria"/>
                        </a:rPr>
                        <a:t>Average Coefficient of Friction</a:t>
                      </a:r>
                      <a:endParaRPr sz="2400">
                        <a:solidFill>
                          <a:srgbClr val="FFFFFF"/>
                        </a:solidFill>
                        <a:latin typeface="Cambria"/>
                        <a:ea typeface="Cambria"/>
                        <a:cs typeface="Cambria"/>
                        <a:sym typeface="Cambria"/>
                      </a:endParaRPr>
                    </a:p>
                  </a:txBody>
                  <a:tcPr marL="63500" marR="63500" marT="63500" marB="63500">
                    <a:solidFill>
                      <a:srgbClr val="000000"/>
                    </a:solidFill>
                  </a:tcPr>
                </a:tc>
                <a:extLst>
                  <a:ext uri="{0D108BD9-81ED-4DB2-BD59-A6C34878D82A}">
                    <a16:rowId xmlns:a16="http://schemas.microsoft.com/office/drawing/2014/main" val="10000"/>
                  </a:ext>
                </a:extLst>
              </a:tr>
              <a:tr h="826500">
                <a:tc>
                  <a:txBody>
                    <a:bodyPr/>
                    <a:lstStyle/>
                    <a:p>
                      <a:pPr marL="0" lvl="0" indent="0" algn="ctr" rtl="0">
                        <a:spcBef>
                          <a:spcPts val="0"/>
                        </a:spcBef>
                        <a:spcAft>
                          <a:spcPts val="0"/>
                        </a:spcAft>
                        <a:buNone/>
                      </a:pPr>
                      <a:r>
                        <a:rPr lang="en-US" sz="2400">
                          <a:latin typeface="Cambria"/>
                          <a:ea typeface="Cambria"/>
                          <a:cs typeface="Cambria"/>
                          <a:sym typeface="Cambria"/>
                        </a:rPr>
                        <a:t>STABILicers</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Clr>
                          <a:schemeClr val="dk1"/>
                        </a:buClr>
                        <a:buSzPts val="1100"/>
                        <a:buFont typeface="Arial"/>
                        <a:buNone/>
                      </a:pPr>
                      <a:r>
                        <a:rPr lang="en-US" sz="2400">
                          <a:solidFill>
                            <a:schemeClr val="dk1"/>
                          </a:solidFill>
                          <a:latin typeface="Cambria"/>
                          <a:ea typeface="Cambria"/>
                          <a:cs typeface="Cambria"/>
                          <a:sym typeface="Cambria"/>
                        </a:rPr>
                        <a:t>732 N</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120 N</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0.16</a:t>
                      </a:r>
                      <a:endParaRPr sz="2400">
                        <a:latin typeface="Cambria"/>
                        <a:ea typeface="Cambria"/>
                        <a:cs typeface="Cambria"/>
                        <a:sym typeface="Cambria"/>
                      </a:endParaRPr>
                    </a:p>
                  </a:txBody>
                  <a:tcPr marL="63500" marR="63500" marT="63500" marB="63500">
                    <a:solidFill>
                      <a:srgbClr val="D9D9D9"/>
                    </a:solidFill>
                  </a:tcPr>
                </a:tc>
                <a:extLst>
                  <a:ext uri="{0D108BD9-81ED-4DB2-BD59-A6C34878D82A}">
                    <a16:rowId xmlns:a16="http://schemas.microsoft.com/office/drawing/2014/main" val="10001"/>
                  </a:ext>
                </a:extLst>
              </a:tr>
              <a:tr h="826500">
                <a:tc>
                  <a:txBody>
                    <a:bodyPr/>
                    <a:lstStyle/>
                    <a:p>
                      <a:pPr marL="0" lvl="0" indent="0" algn="ctr" rtl="0">
                        <a:spcBef>
                          <a:spcPts val="0"/>
                        </a:spcBef>
                        <a:spcAft>
                          <a:spcPts val="0"/>
                        </a:spcAft>
                        <a:buNone/>
                      </a:pPr>
                      <a:r>
                        <a:rPr lang="en-US" sz="2400">
                          <a:latin typeface="Cambria"/>
                          <a:ea typeface="Cambria"/>
                          <a:cs typeface="Cambria"/>
                          <a:sym typeface="Cambria"/>
                        </a:rPr>
                        <a:t>FANBX</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Clr>
                          <a:schemeClr val="dk1"/>
                        </a:buClr>
                        <a:buSzPts val="1100"/>
                        <a:buFont typeface="Arial"/>
                        <a:buNone/>
                      </a:pPr>
                      <a:r>
                        <a:rPr lang="en-US" sz="2400">
                          <a:solidFill>
                            <a:schemeClr val="dk1"/>
                          </a:solidFill>
                          <a:latin typeface="Cambria"/>
                          <a:ea typeface="Cambria"/>
                          <a:cs typeface="Cambria"/>
                          <a:sym typeface="Cambria"/>
                        </a:rPr>
                        <a:t>732 N</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100 N</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0.13</a:t>
                      </a:r>
                      <a:endParaRPr sz="2400">
                        <a:latin typeface="Cambria"/>
                        <a:ea typeface="Cambria"/>
                        <a:cs typeface="Cambria"/>
                        <a:sym typeface="Cambria"/>
                      </a:endParaRPr>
                    </a:p>
                  </a:txBody>
                  <a:tcPr marL="63500" marR="63500" marT="63500" marB="63500">
                    <a:solidFill>
                      <a:srgbClr val="D9D9D9"/>
                    </a:solidFill>
                  </a:tcPr>
                </a:tc>
                <a:extLst>
                  <a:ext uri="{0D108BD9-81ED-4DB2-BD59-A6C34878D82A}">
                    <a16:rowId xmlns:a16="http://schemas.microsoft.com/office/drawing/2014/main" val="10002"/>
                  </a:ext>
                </a:extLst>
              </a:tr>
              <a:tr h="826500">
                <a:tc>
                  <a:txBody>
                    <a:bodyPr/>
                    <a:lstStyle/>
                    <a:p>
                      <a:pPr marL="0" lvl="0" indent="0" algn="ctr" rtl="0">
                        <a:spcBef>
                          <a:spcPts val="0"/>
                        </a:spcBef>
                        <a:spcAft>
                          <a:spcPts val="0"/>
                        </a:spcAft>
                        <a:buNone/>
                      </a:pPr>
                      <a:r>
                        <a:rPr lang="en-US" sz="2400">
                          <a:latin typeface="Cambria"/>
                          <a:ea typeface="Cambria"/>
                          <a:cs typeface="Cambria"/>
                          <a:sym typeface="Cambria"/>
                        </a:rPr>
                        <a:t>Microspikes</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732 N</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150 N</a:t>
                      </a:r>
                      <a:endParaRPr sz="2400">
                        <a:latin typeface="Cambria"/>
                        <a:ea typeface="Cambria"/>
                        <a:cs typeface="Cambria"/>
                        <a:sym typeface="Cambria"/>
                      </a:endParaRPr>
                    </a:p>
                  </a:txBody>
                  <a:tcPr marL="63500" marR="63500" marT="63500" marB="63500">
                    <a:solidFill>
                      <a:srgbClr val="D9D9D9"/>
                    </a:solidFill>
                  </a:tcPr>
                </a:tc>
                <a:tc>
                  <a:txBody>
                    <a:bodyPr/>
                    <a:lstStyle/>
                    <a:p>
                      <a:pPr marL="0" lvl="0" indent="0" algn="ctr" rtl="0">
                        <a:spcBef>
                          <a:spcPts val="0"/>
                        </a:spcBef>
                        <a:spcAft>
                          <a:spcPts val="0"/>
                        </a:spcAft>
                        <a:buNone/>
                      </a:pPr>
                      <a:r>
                        <a:rPr lang="en-US" sz="2400">
                          <a:latin typeface="Cambria"/>
                          <a:ea typeface="Cambria"/>
                          <a:cs typeface="Cambria"/>
                          <a:sym typeface="Cambria"/>
                        </a:rPr>
                        <a:t>0.20</a:t>
                      </a:r>
                      <a:endParaRPr sz="2400">
                        <a:latin typeface="Cambria"/>
                        <a:ea typeface="Cambria"/>
                        <a:cs typeface="Cambria"/>
                        <a:sym typeface="Cambria"/>
                      </a:endParaRPr>
                    </a:p>
                  </a:txBody>
                  <a:tcPr marL="63500" marR="63500" marT="63500" marB="63500">
                    <a:solidFill>
                      <a:srgbClr val="D9D9D9"/>
                    </a:solidFill>
                  </a:tcPr>
                </a:tc>
                <a:extLst>
                  <a:ext uri="{0D108BD9-81ED-4DB2-BD59-A6C34878D82A}">
                    <a16:rowId xmlns:a16="http://schemas.microsoft.com/office/drawing/2014/main" val="10003"/>
                  </a:ext>
                </a:extLst>
              </a:tr>
              <a:tr h="826500">
                <a:tc>
                  <a:txBody>
                    <a:bodyPr/>
                    <a:lstStyle/>
                    <a:p>
                      <a:pPr marL="0" lvl="0" indent="0" algn="ctr" rtl="0">
                        <a:spcBef>
                          <a:spcPts val="0"/>
                        </a:spcBef>
                        <a:spcAft>
                          <a:spcPts val="0"/>
                        </a:spcAft>
                        <a:buNone/>
                      </a:pPr>
                      <a:r>
                        <a:rPr lang="en-US" sz="2400">
                          <a:latin typeface="Cambria"/>
                          <a:ea typeface="Cambria"/>
                          <a:cs typeface="Cambria"/>
                          <a:sym typeface="Cambria"/>
                        </a:rPr>
                        <a:t>Metal Spikes</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Clr>
                          <a:schemeClr val="dk1"/>
                        </a:buClr>
                        <a:buSzPts val="1100"/>
                        <a:buFont typeface="Arial"/>
                        <a:buNone/>
                      </a:pPr>
                      <a:r>
                        <a:rPr lang="en-US" sz="2400">
                          <a:solidFill>
                            <a:schemeClr val="dk1"/>
                          </a:solidFill>
                          <a:latin typeface="Cambria"/>
                          <a:ea typeface="Cambria"/>
                          <a:cs typeface="Cambria"/>
                          <a:sym typeface="Cambria"/>
                        </a:rPr>
                        <a:t>732 N</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None/>
                      </a:pPr>
                      <a:r>
                        <a:rPr lang="en-US" sz="2400">
                          <a:latin typeface="Cambria"/>
                          <a:ea typeface="Cambria"/>
                          <a:cs typeface="Cambria"/>
                          <a:sym typeface="Cambria"/>
                        </a:rPr>
                        <a:t>260 N</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None/>
                      </a:pPr>
                      <a:r>
                        <a:rPr lang="en-US" sz="2400" b="1" u="sng">
                          <a:latin typeface="Cambria"/>
                          <a:ea typeface="Cambria"/>
                          <a:cs typeface="Cambria"/>
                          <a:sym typeface="Cambria"/>
                        </a:rPr>
                        <a:t>0.35</a:t>
                      </a:r>
                      <a:endParaRPr sz="2400" b="1" u="sng">
                        <a:latin typeface="Cambria"/>
                        <a:ea typeface="Cambria"/>
                        <a:cs typeface="Cambria"/>
                        <a:sym typeface="Cambria"/>
                      </a:endParaRPr>
                    </a:p>
                  </a:txBody>
                  <a:tcPr marL="63500" marR="63500" marT="63500" marB="63500">
                    <a:solidFill>
                      <a:srgbClr val="FF9900"/>
                    </a:solidFill>
                  </a:tcPr>
                </a:tc>
                <a:extLst>
                  <a:ext uri="{0D108BD9-81ED-4DB2-BD59-A6C34878D82A}">
                    <a16:rowId xmlns:a16="http://schemas.microsoft.com/office/drawing/2014/main" val="10004"/>
                  </a:ext>
                </a:extLst>
              </a:tr>
              <a:tr h="826500">
                <a:tc>
                  <a:txBody>
                    <a:bodyPr/>
                    <a:lstStyle/>
                    <a:p>
                      <a:pPr marL="0" lvl="0" indent="0" algn="ctr" rtl="0">
                        <a:spcBef>
                          <a:spcPts val="0"/>
                        </a:spcBef>
                        <a:spcAft>
                          <a:spcPts val="0"/>
                        </a:spcAft>
                        <a:buNone/>
                      </a:pPr>
                      <a:r>
                        <a:rPr lang="en-US" sz="2200">
                          <a:latin typeface="Cambria"/>
                          <a:ea typeface="Cambria"/>
                          <a:cs typeface="Cambria"/>
                          <a:sym typeface="Cambria"/>
                        </a:rPr>
                        <a:t>3D Printed Spikes</a:t>
                      </a:r>
                      <a:endParaRPr sz="22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Clr>
                          <a:schemeClr val="dk1"/>
                        </a:buClr>
                        <a:buSzPts val="1100"/>
                        <a:buFont typeface="Arial"/>
                        <a:buNone/>
                      </a:pPr>
                      <a:r>
                        <a:rPr lang="en-US" sz="2400">
                          <a:solidFill>
                            <a:schemeClr val="dk1"/>
                          </a:solidFill>
                          <a:latin typeface="Cambria"/>
                          <a:ea typeface="Cambria"/>
                          <a:cs typeface="Cambria"/>
                          <a:sym typeface="Cambria"/>
                        </a:rPr>
                        <a:t>732 N</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None/>
                      </a:pPr>
                      <a:r>
                        <a:rPr lang="en-US" sz="2400">
                          <a:latin typeface="Cambria"/>
                          <a:ea typeface="Cambria"/>
                          <a:cs typeface="Cambria"/>
                          <a:sym typeface="Cambria"/>
                        </a:rPr>
                        <a:t>150 N</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None/>
                      </a:pPr>
                      <a:r>
                        <a:rPr lang="en-US" sz="2400">
                          <a:latin typeface="Cambria"/>
                          <a:ea typeface="Cambria"/>
                          <a:cs typeface="Cambria"/>
                          <a:sym typeface="Cambria"/>
                        </a:rPr>
                        <a:t>0.20</a:t>
                      </a:r>
                      <a:endParaRPr sz="2400">
                        <a:latin typeface="Cambria"/>
                        <a:ea typeface="Cambria"/>
                        <a:cs typeface="Cambria"/>
                        <a:sym typeface="Cambria"/>
                      </a:endParaRPr>
                    </a:p>
                  </a:txBody>
                  <a:tcPr marL="63500" marR="63500" marT="63500" marB="63500">
                    <a:solidFill>
                      <a:srgbClr val="FF9900"/>
                    </a:solidFill>
                  </a:tcPr>
                </a:tc>
                <a:extLst>
                  <a:ext uri="{0D108BD9-81ED-4DB2-BD59-A6C34878D82A}">
                    <a16:rowId xmlns:a16="http://schemas.microsoft.com/office/drawing/2014/main" val="10005"/>
                  </a:ext>
                </a:extLst>
              </a:tr>
              <a:tr h="826500">
                <a:tc>
                  <a:txBody>
                    <a:bodyPr/>
                    <a:lstStyle/>
                    <a:p>
                      <a:pPr marL="0" lvl="0" indent="0" algn="ctr" rtl="0">
                        <a:spcBef>
                          <a:spcPts val="0"/>
                        </a:spcBef>
                        <a:spcAft>
                          <a:spcPts val="0"/>
                        </a:spcAft>
                        <a:buNone/>
                      </a:pPr>
                      <a:r>
                        <a:rPr lang="en-US" sz="2400">
                          <a:latin typeface="Cambria"/>
                          <a:ea typeface="Cambria"/>
                          <a:cs typeface="Cambria"/>
                          <a:sym typeface="Cambria"/>
                        </a:rPr>
                        <a:t>TPU Golf Spikes</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Clr>
                          <a:schemeClr val="dk1"/>
                        </a:buClr>
                        <a:buSzPts val="1100"/>
                        <a:buFont typeface="Arial"/>
                        <a:buNone/>
                      </a:pPr>
                      <a:r>
                        <a:rPr lang="en-US" sz="2400">
                          <a:solidFill>
                            <a:schemeClr val="dk1"/>
                          </a:solidFill>
                          <a:latin typeface="Cambria"/>
                          <a:ea typeface="Cambria"/>
                          <a:cs typeface="Cambria"/>
                          <a:sym typeface="Cambria"/>
                        </a:rPr>
                        <a:t>732 N</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None/>
                      </a:pPr>
                      <a:r>
                        <a:rPr lang="en-US" sz="2400">
                          <a:latin typeface="Cambria"/>
                          <a:ea typeface="Cambria"/>
                          <a:cs typeface="Cambria"/>
                          <a:sym typeface="Cambria"/>
                        </a:rPr>
                        <a:t>40 N</a:t>
                      </a:r>
                      <a:endParaRPr sz="2400">
                        <a:latin typeface="Cambria"/>
                        <a:ea typeface="Cambria"/>
                        <a:cs typeface="Cambria"/>
                        <a:sym typeface="Cambria"/>
                      </a:endParaRPr>
                    </a:p>
                  </a:txBody>
                  <a:tcPr marL="63500" marR="63500" marT="63500" marB="63500">
                    <a:solidFill>
                      <a:srgbClr val="FF9900"/>
                    </a:solidFill>
                  </a:tcPr>
                </a:tc>
                <a:tc>
                  <a:txBody>
                    <a:bodyPr/>
                    <a:lstStyle/>
                    <a:p>
                      <a:pPr marL="0" lvl="0" indent="0" algn="ctr" rtl="0">
                        <a:spcBef>
                          <a:spcPts val="0"/>
                        </a:spcBef>
                        <a:spcAft>
                          <a:spcPts val="0"/>
                        </a:spcAft>
                        <a:buNone/>
                      </a:pPr>
                      <a:r>
                        <a:rPr lang="en-US" sz="2400">
                          <a:latin typeface="Cambria"/>
                          <a:ea typeface="Cambria"/>
                          <a:cs typeface="Cambria"/>
                          <a:sym typeface="Cambria"/>
                        </a:rPr>
                        <a:t>0.05</a:t>
                      </a:r>
                      <a:endParaRPr sz="2400">
                        <a:latin typeface="Cambria"/>
                        <a:ea typeface="Cambria"/>
                        <a:cs typeface="Cambria"/>
                        <a:sym typeface="Cambria"/>
                      </a:endParaRPr>
                    </a:p>
                  </a:txBody>
                  <a:tcPr marL="63500" marR="63500" marT="63500" marB="63500">
                    <a:solidFill>
                      <a:srgbClr val="FF9900"/>
                    </a:solidFill>
                  </a:tcPr>
                </a:tc>
                <a:extLst>
                  <a:ext uri="{0D108BD9-81ED-4DB2-BD59-A6C34878D82A}">
                    <a16:rowId xmlns:a16="http://schemas.microsoft.com/office/drawing/2014/main" val="10006"/>
                  </a:ext>
                </a:extLst>
              </a:tr>
            </a:tbl>
          </a:graphicData>
        </a:graphic>
      </p:graphicFrame>
      <p:sp>
        <p:nvSpPr>
          <p:cNvPr id="145" name="Google Shape;145;p15"/>
          <p:cNvSpPr txBox="1"/>
          <p:nvPr/>
        </p:nvSpPr>
        <p:spPr>
          <a:xfrm>
            <a:off x="7995213" y="19112338"/>
            <a:ext cx="3071100" cy="20319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US" sz="2400" b="1">
                <a:solidFill>
                  <a:schemeClr val="dk1"/>
                </a:solidFill>
                <a:latin typeface="Cambria"/>
                <a:ea typeface="Cambria"/>
                <a:cs typeface="Cambria"/>
                <a:sym typeface="Cambria"/>
              </a:rPr>
              <a:t>Setup of  Friction testing</a:t>
            </a:r>
            <a:r>
              <a:rPr lang="en-US" sz="2400">
                <a:solidFill>
                  <a:schemeClr val="dk1"/>
                </a:solidFill>
              </a:rPr>
              <a:t> </a:t>
            </a:r>
            <a:r>
              <a:rPr lang="en-US" sz="2400" b="1">
                <a:latin typeface="Cambria"/>
                <a:ea typeface="Cambria"/>
                <a:cs typeface="Cambria"/>
                <a:sym typeface="Cambria"/>
              </a:rPr>
              <a:t>(left)</a:t>
            </a:r>
            <a:r>
              <a:rPr lang="en-US" sz="2400">
                <a:latin typeface="Cambria"/>
                <a:ea typeface="Cambria"/>
                <a:cs typeface="Cambria"/>
                <a:sym typeface="Cambria"/>
              </a:rPr>
              <a:t>:  Crane scale used to measure force required for boot slippage</a:t>
            </a:r>
            <a:endParaRPr sz="2400">
              <a:latin typeface="Cambria"/>
              <a:ea typeface="Cambria"/>
              <a:cs typeface="Cambria"/>
              <a:sym typeface="Cambria"/>
            </a:endParaRPr>
          </a:p>
        </p:txBody>
      </p:sp>
      <p:pic>
        <p:nvPicPr>
          <p:cNvPr id="146" name="Google Shape;146;p15"/>
          <p:cNvPicPr preferRelativeResize="0"/>
          <p:nvPr/>
        </p:nvPicPr>
        <p:blipFill rotWithShape="1">
          <a:blip r:embed="rId8">
            <a:alphaModFix/>
          </a:blip>
          <a:srcRect/>
          <a:stretch/>
        </p:blipFill>
        <p:spPr>
          <a:xfrm>
            <a:off x="19224300" y="6362325"/>
            <a:ext cx="5266500" cy="5281038"/>
          </a:xfrm>
          <a:prstGeom prst="rect">
            <a:avLst/>
          </a:prstGeom>
          <a:noFill/>
          <a:ln>
            <a:noFill/>
          </a:ln>
        </p:spPr>
      </p:pic>
      <p:pic>
        <p:nvPicPr>
          <p:cNvPr id="147" name="Google Shape;147;p15"/>
          <p:cNvPicPr preferRelativeResize="0"/>
          <p:nvPr/>
        </p:nvPicPr>
        <p:blipFill rotWithShape="1">
          <a:blip r:embed="rId9">
            <a:alphaModFix/>
          </a:blip>
          <a:srcRect/>
          <a:stretch/>
        </p:blipFill>
        <p:spPr>
          <a:xfrm>
            <a:off x="19849249" y="20540511"/>
            <a:ext cx="3947286" cy="4026900"/>
          </a:xfrm>
          <a:prstGeom prst="rect">
            <a:avLst/>
          </a:prstGeom>
          <a:noFill/>
          <a:ln>
            <a:noFill/>
          </a:ln>
        </p:spPr>
      </p:pic>
      <p:pic>
        <p:nvPicPr>
          <p:cNvPr id="148" name="Google Shape;148;p15"/>
          <p:cNvPicPr preferRelativeResize="0"/>
          <p:nvPr/>
        </p:nvPicPr>
        <p:blipFill rotWithShape="1">
          <a:blip r:embed="rId10">
            <a:alphaModFix amt="50000"/>
          </a:blip>
          <a:srcRect/>
          <a:stretch/>
        </p:blipFill>
        <p:spPr>
          <a:xfrm>
            <a:off x="12621000" y="6238163"/>
            <a:ext cx="5266500" cy="5365356"/>
          </a:xfrm>
          <a:prstGeom prst="rect">
            <a:avLst/>
          </a:prstGeom>
          <a:noFill/>
          <a:ln>
            <a:noFill/>
          </a:ln>
          <a:effectLst>
            <a:outerShdw blurRad="57150" dist="19050" dir="5400000" algn="bl" rotWithShape="0">
              <a:srgbClr val="000000">
                <a:alpha val="64999"/>
              </a:srgbClr>
            </a:outerShdw>
          </a:effectLst>
        </p:spPr>
      </p:pic>
      <p:pic>
        <p:nvPicPr>
          <p:cNvPr id="149" name="Google Shape;149;p15"/>
          <p:cNvPicPr preferRelativeResize="0"/>
          <p:nvPr/>
        </p:nvPicPr>
        <p:blipFill rotWithShape="1">
          <a:blip r:embed="rId11">
            <a:alphaModFix amt="50000"/>
          </a:blip>
          <a:srcRect/>
          <a:stretch/>
        </p:blipFill>
        <p:spPr>
          <a:xfrm>
            <a:off x="25898199" y="6195375"/>
            <a:ext cx="5266500" cy="5374719"/>
          </a:xfrm>
          <a:prstGeom prst="rect">
            <a:avLst/>
          </a:prstGeom>
          <a:noFill/>
          <a:ln>
            <a:noFill/>
          </a:ln>
          <a:effectLst>
            <a:outerShdw blurRad="57150" dist="19050" dir="5400000" algn="bl" rotWithShape="0">
              <a:srgbClr val="000000">
                <a:alpha val="64999"/>
              </a:srgbClr>
            </a:outerShdw>
          </a:effectLst>
        </p:spPr>
      </p:pic>
      <p:pic>
        <p:nvPicPr>
          <p:cNvPr id="150" name="Google Shape;150;p15"/>
          <p:cNvPicPr preferRelativeResize="0"/>
          <p:nvPr/>
        </p:nvPicPr>
        <p:blipFill rotWithShape="1">
          <a:blip r:embed="rId12">
            <a:alphaModFix amt="50000"/>
          </a:blip>
          <a:srcRect/>
          <a:stretch/>
        </p:blipFill>
        <p:spPr>
          <a:xfrm>
            <a:off x="23497675" y="14325138"/>
            <a:ext cx="3804000" cy="3427674"/>
          </a:xfrm>
          <a:prstGeom prst="rect">
            <a:avLst/>
          </a:prstGeom>
          <a:noFill/>
          <a:ln>
            <a:noFill/>
          </a:ln>
          <a:effectLst>
            <a:outerShdw blurRad="57150" dist="19050" dir="5400000" algn="bl" rotWithShape="0">
              <a:srgbClr val="000000">
                <a:alpha val="89000"/>
              </a:srgbClr>
            </a:outerShdw>
          </a:effectLst>
        </p:spPr>
      </p:pic>
      <p:pic>
        <p:nvPicPr>
          <p:cNvPr id="151" name="Google Shape;151;p15"/>
          <p:cNvPicPr preferRelativeResize="0"/>
          <p:nvPr/>
        </p:nvPicPr>
        <p:blipFill rotWithShape="1">
          <a:blip r:embed="rId13">
            <a:alphaModFix amt="50000"/>
          </a:blip>
          <a:srcRect/>
          <a:stretch/>
        </p:blipFill>
        <p:spPr>
          <a:xfrm>
            <a:off x="14021388" y="20454951"/>
            <a:ext cx="3804000" cy="4026899"/>
          </a:xfrm>
          <a:prstGeom prst="rect">
            <a:avLst/>
          </a:prstGeom>
          <a:noFill/>
          <a:ln>
            <a:noFill/>
          </a:ln>
          <a:effectLst>
            <a:outerShdw blurRad="57150" dist="19050" dir="5400000" algn="bl" rotWithShape="0">
              <a:srgbClr val="000000">
                <a:alpha val="80000"/>
              </a:srgbClr>
            </a:outerShdw>
          </a:effectLst>
        </p:spPr>
      </p:pic>
      <p:pic>
        <p:nvPicPr>
          <p:cNvPr id="152" name="Google Shape;152;p15"/>
          <p:cNvPicPr preferRelativeResize="0"/>
          <p:nvPr/>
        </p:nvPicPr>
        <p:blipFill rotWithShape="1">
          <a:blip r:embed="rId14">
            <a:alphaModFix amt="50000"/>
          </a:blip>
          <a:srcRect/>
          <a:stretch/>
        </p:blipFill>
        <p:spPr>
          <a:xfrm>
            <a:off x="25820400" y="20421976"/>
            <a:ext cx="4018856" cy="4026900"/>
          </a:xfrm>
          <a:prstGeom prst="rect">
            <a:avLst/>
          </a:prstGeom>
          <a:noFill/>
          <a:ln>
            <a:noFill/>
          </a:ln>
          <a:effectLst>
            <a:outerShdw blurRad="57150" dist="19050" dir="5400000" algn="bl" rotWithShape="0">
              <a:srgbClr val="000000">
                <a:alpha val="74000"/>
              </a:srgbClr>
            </a:outerShdw>
          </a:effectLst>
        </p:spPr>
      </p:pic>
      <p:pic>
        <p:nvPicPr>
          <p:cNvPr id="153" name="Google Shape;153;p15"/>
          <p:cNvPicPr preferRelativeResize="0"/>
          <p:nvPr/>
        </p:nvPicPr>
        <p:blipFill rotWithShape="1">
          <a:blip r:embed="rId15">
            <a:alphaModFix/>
          </a:blip>
          <a:srcRect/>
          <a:stretch/>
        </p:blipFill>
        <p:spPr>
          <a:xfrm>
            <a:off x="16819950" y="14248944"/>
            <a:ext cx="3804000" cy="3427656"/>
          </a:xfrm>
          <a:prstGeom prst="rect">
            <a:avLst/>
          </a:prstGeom>
          <a:noFill/>
          <a:ln>
            <a:noFill/>
          </a:ln>
        </p:spPr>
      </p:pic>
      <p:sp>
        <p:nvSpPr>
          <p:cNvPr id="154" name="Google Shape;154;p15"/>
          <p:cNvSpPr txBox="1"/>
          <p:nvPr/>
        </p:nvSpPr>
        <p:spPr>
          <a:xfrm>
            <a:off x="34325075" y="16643325"/>
            <a:ext cx="7091400" cy="815700"/>
          </a:xfrm>
          <a:prstGeom prst="rect">
            <a:avLst/>
          </a:prstGeom>
          <a:noFill/>
          <a:ln>
            <a:noFill/>
          </a:ln>
        </p:spPr>
        <p:txBody>
          <a:bodyPr spcFirstLastPara="1" wrap="square" lIns="106650" tIns="53325" rIns="106650" bIns="53325" anchor="t" anchorCtr="0">
            <a:spAutoFit/>
          </a:bodyPr>
          <a:lstStyle/>
          <a:p>
            <a:pPr marL="0" marR="0" lvl="0" indent="0" algn="l" rtl="0">
              <a:spcBef>
                <a:spcPts val="0"/>
              </a:spcBef>
              <a:spcAft>
                <a:spcPts val="0"/>
              </a:spcAft>
              <a:buNone/>
            </a:pPr>
            <a:r>
              <a:rPr lang="en-US" sz="4600" b="1">
                <a:solidFill>
                  <a:schemeClr val="dk1"/>
                </a:solidFill>
                <a:latin typeface="Cambria"/>
                <a:ea typeface="Cambria"/>
                <a:cs typeface="Cambria"/>
                <a:sym typeface="Cambria"/>
              </a:rPr>
              <a:t>On/Off Time Comparison</a:t>
            </a:r>
            <a:endParaRPr sz="4600" b="1"/>
          </a:p>
        </p:txBody>
      </p:sp>
      <p:sp>
        <p:nvSpPr>
          <p:cNvPr id="155" name="Google Shape;155;p15"/>
          <p:cNvSpPr txBox="1"/>
          <p:nvPr/>
        </p:nvSpPr>
        <p:spPr>
          <a:xfrm>
            <a:off x="17499596" y="18009000"/>
            <a:ext cx="2444700" cy="4770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400" b="1">
                <a:solidFill>
                  <a:schemeClr val="dk1"/>
                </a:solidFill>
                <a:latin typeface="Cambria"/>
                <a:ea typeface="Cambria"/>
                <a:cs typeface="Cambria"/>
                <a:sym typeface="Cambria"/>
              </a:rPr>
              <a:t>Buckles</a:t>
            </a:r>
            <a:endParaRPr b="1"/>
          </a:p>
        </p:txBody>
      </p:sp>
      <p:sp>
        <p:nvSpPr>
          <p:cNvPr id="156" name="Google Shape;156;p15"/>
          <p:cNvSpPr txBox="1"/>
          <p:nvPr/>
        </p:nvSpPr>
        <p:spPr>
          <a:xfrm>
            <a:off x="24177321" y="17963700"/>
            <a:ext cx="2444700" cy="477000"/>
          </a:xfrm>
          <a:prstGeom prst="rect">
            <a:avLst/>
          </a:prstGeom>
          <a:noFill/>
          <a:ln>
            <a:noFill/>
          </a:ln>
        </p:spPr>
        <p:txBody>
          <a:bodyPr spcFirstLastPara="1" wrap="square" lIns="106650" tIns="53325" rIns="106650" bIns="53325" anchor="t" anchorCtr="0">
            <a:spAutoFit/>
          </a:bodyPr>
          <a:lstStyle/>
          <a:p>
            <a:pPr marL="0" marR="0" lvl="0" indent="0" algn="ctr" rtl="0">
              <a:spcBef>
                <a:spcPts val="0"/>
              </a:spcBef>
              <a:spcAft>
                <a:spcPts val="0"/>
              </a:spcAft>
              <a:buNone/>
            </a:pPr>
            <a:r>
              <a:rPr lang="en-US" sz="2400">
                <a:solidFill>
                  <a:schemeClr val="dk1"/>
                </a:solidFill>
                <a:latin typeface="Cambria"/>
                <a:ea typeface="Cambria"/>
                <a:cs typeface="Cambria"/>
                <a:sym typeface="Cambria"/>
              </a:rPr>
              <a:t>Velcro</a:t>
            </a:r>
            <a:endParaRPr/>
          </a:p>
        </p:txBody>
      </p:sp>
      <p:pic>
        <p:nvPicPr>
          <p:cNvPr id="157" name="Google Shape;157;p15" descr="A picture containing person&#10;&#10;Description automatically generated"/>
          <p:cNvPicPr preferRelativeResize="0"/>
          <p:nvPr/>
        </p:nvPicPr>
        <p:blipFill rotWithShape="1">
          <a:blip r:embed="rId16">
            <a:alphaModFix/>
          </a:blip>
          <a:srcRect l="1633" t="12040" r="15871" b="8638"/>
          <a:stretch/>
        </p:blipFill>
        <p:spPr>
          <a:xfrm>
            <a:off x="445812" y="18370925"/>
            <a:ext cx="6982050" cy="3509025"/>
          </a:xfrm>
          <a:prstGeom prst="rect">
            <a:avLst/>
          </a:prstGeom>
          <a:noFill/>
          <a:ln>
            <a:noFill/>
          </a:ln>
        </p:spPr>
      </p:pic>
      <p:sp>
        <p:nvSpPr>
          <p:cNvPr id="158" name="Google Shape;158;p15"/>
          <p:cNvSpPr txBox="1"/>
          <p:nvPr/>
        </p:nvSpPr>
        <p:spPr>
          <a:xfrm>
            <a:off x="6814050" y="13810700"/>
            <a:ext cx="4546500" cy="42699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US" sz="2700" b="1">
                <a:solidFill>
                  <a:schemeClr val="dk1"/>
                </a:solidFill>
                <a:latin typeface="Cambria"/>
                <a:ea typeface="Cambria"/>
                <a:cs typeface="Cambria"/>
                <a:sym typeface="Cambria"/>
              </a:rPr>
              <a:t>What was Evaluated</a:t>
            </a:r>
            <a:endParaRPr sz="2700" b="1">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Timed how long  it took to add and remove each model from a boot</a:t>
            </a:r>
            <a:endParaRPr sz="2700">
              <a:solidFill>
                <a:schemeClr val="dk1"/>
              </a:solidFill>
              <a:latin typeface="Cambria"/>
              <a:ea typeface="Cambria"/>
              <a:cs typeface="Cambria"/>
              <a:sym typeface="Cambria"/>
            </a:endParaRPr>
          </a:p>
          <a:p>
            <a:pPr marL="457200" lvl="0" indent="-400050" algn="l" rtl="0">
              <a:lnSpc>
                <a:spcPct val="115000"/>
              </a:lnSpc>
              <a:spcBef>
                <a:spcPts val="0"/>
              </a:spcBef>
              <a:spcAft>
                <a:spcPts val="0"/>
              </a:spcAft>
              <a:buClr>
                <a:schemeClr val="dk1"/>
              </a:buClr>
              <a:buSzPts val="2700"/>
              <a:buFont typeface="Cambria"/>
              <a:buChar char="●"/>
            </a:pPr>
            <a:r>
              <a:rPr lang="en-US" sz="2700">
                <a:solidFill>
                  <a:schemeClr val="dk1"/>
                </a:solidFill>
                <a:latin typeface="Cambria"/>
                <a:ea typeface="Cambria"/>
                <a:cs typeface="Cambria"/>
                <a:sym typeface="Cambria"/>
              </a:rPr>
              <a:t>Friction traction test with weights in the boot to determine the  coefficient of friction</a:t>
            </a:r>
            <a:endParaRPr sz="2700">
              <a:solidFill>
                <a:schemeClr val="dk1"/>
              </a:solidFill>
              <a:latin typeface="Cambria"/>
              <a:ea typeface="Cambria"/>
              <a:cs typeface="Cambria"/>
              <a:sym typeface="Cambria"/>
            </a:endParaRPr>
          </a:p>
          <a:p>
            <a:pPr marL="457200" lvl="0" indent="0" algn="l" rtl="0">
              <a:lnSpc>
                <a:spcPct val="115000"/>
              </a:lnSpc>
              <a:spcBef>
                <a:spcPts val="0"/>
              </a:spcBef>
              <a:spcAft>
                <a:spcPts val="0"/>
              </a:spcAft>
              <a:buNone/>
            </a:pPr>
            <a:endParaRPr sz="1700">
              <a:solidFill>
                <a:schemeClr val="dk1"/>
              </a:solidFill>
              <a:latin typeface="Cambria"/>
              <a:ea typeface="Cambria"/>
              <a:cs typeface="Cambria"/>
              <a:sym typeface="Cambria"/>
            </a:endParaRPr>
          </a:p>
        </p:txBody>
      </p:sp>
      <p:pic>
        <p:nvPicPr>
          <p:cNvPr id="159" name="Google Shape;159;p15"/>
          <p:cNvPicPr preferRelativeResize="0"/>
          <p:nvPr/>
        </p:nvPicPr>
        <p:blipFill>
          <a:blip r:embed="rId17">
            <a:alphaModFix/>
          </a:blip>
          <a:stretch>
            <a:fillRect/>
          </a:stretch>
        </p:blipFill>
        <p:spPr>
          <a:xfrm>
            <a:off x="32880637" y="17382814"/>
            <a:ext cx="10145426" cy="6098087"/>
          </a:xfrm>
          <a:prstGeom prst="rect">
            <a:avLst/>
          </a:prstGeom>
          <a:noFill/>
          <a:ln>
            <a:noFill/>
          </a:ln>
        </p:spPr>
      </p:pic>
      <p:sp>
        <p:nvSpPr>
          <p:cNvPr id="160" name="Google Shape;160;p15"/>
          <p:cNvSpPr txBox="1"/>
          <p:nvPr/>
        </p:nvSpPr>
        <p:spPr>
          <a:xfrm>
            <a:off x="14481900" y="11786275"/>
            <a:ext cx="12384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400">
                <a:latin typeface="Cambria"/>
                <a:ea typeface="Cambria"/>
                <a:cs typeface="Cambria"/>
                <a:sym typeface="Cambria"/>
              </a:rPr>
              <a:t>Sandal</a:t>
            </a:r>
            <a:endParaRPr sz="2400">
              <a:latin typeface="Cambria"/>
              <a:ea typeface="Cambria"/>
              <a:cs typeface="Cambria"/>
              <a:sym typeface="Cambria"/>
            </a:endParaRPr>
          </a:p>
        </p:txBody>
      </p:sp>
      <p:sp>
        <p:nvSpPr>
          <p:cNvPr id="161" name="Google Shape;161;p15"/>
          <p:cNvSpPr txBox="1"/>
          <p:nvPr/>
        </p:nvSpPr>
        <p:spPr>
          <a:xfrm>
            <a:off x="27406400" y="11710075"/>
            <a:ext cx="16572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400">
                <a:latin typeface="Cambria"/>
                <a:ea typeface="Cambria"/>
                <a:cs typeface="Cambria"/>
                <a:sym typeface="Cambria"/>
              </a:rPr>
              <a:t>Twin Clip</a:t>
            </a:r>
            <a:endParaRPr sz="2400">
              <a:latin typeface="Cambria"/>
              <a:ea typeface="Cambria"/>
              <a:cs typeface="Cambria"/>
              <a:sym typeface="Cambria"/>
            </a:endParaRPr>
          </a:p>
        </p:txBody>
      </p:sp>
      <p:sp>
        <p:nvSpPr>
          <p:cNvPr id="162" name="Google Shape;162;p15"/>
          <p:cNvSpPr txBox="1"/>
          <p:nvPr/>
        </p:nvSpPr>
        <p:spPr>
          <a:xfrm>
            <a:off x="19584300" y="31600175"/>
            <a:ext cx="5266500" cy="554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2400" b="1">
                <a:latin typeface="Cambria"/>
                <a:ea typeface="Cambria"/>
                <a:cs typeface="Cambria"/>
                <a:sym typeface="Cambria"/>
              </a:rPr>
              <a:t>Seatbelt with clips and metal spikes</a:t>
            </a:r>
            <a:endParaRPr sz="2400" b="1">
              <a:latin typeface="Cambria"/>
              <a:ea typeface="Cambria"/>
              <a:cs typeface="Cambria"/>
              <a:sym typeface="Cambria"/>
            </a:endParaRPr>
          </a:p>
        </p:txBody>
      </p:sp>
      <p:pic>
        <p:nvPicPr>
          <p:cNvPr id="163" name="Google Shape;163;p15"/>
          <p:cNvPicPr preferRelativeResize="0"/>
          <p:nvPr/>
        </p:nvPicPr>
        <p:blipFill>
          <a:blip r:embed="rId18">
            <a:alphaModFix/>
          </a:blip>
          <a:stretch>
            <a:fillRect/>
          </a:stretch>
        </p:blipFill>
        <p:spPr>
          <a:xfrm>
            <a:off x="13415662" y="26621900"/>
            <a:ext cx="17805774" cy="5551753"/>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618</Words>
  <Application>Microsoft Office PowerPoint</Application>
  <PresentationFormat>Custom</PresentationFormat>
  <Paragraphs>87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Cambria</vt:lpstr>
      <vt:lpstr>Office Theme</vt:lpstr>
      <vt:lpstr>Timberland Pro Dynamic Outsole Team Members: Kyle Preble, Matt Batal, Russ Somphonlug, Lexi Yerardi, Andrew Trasatti Dept. of Mechanical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Timberland Pro Dynamic Outsole Team Members: Kyle Preble, Matt Batal, Russ Somphonlug, Lexi Yerardi, Andrew Trasatti Dept. of Mechanical Engineering, University of New Hampshire, Durham, NH 03824</dc:title>
  <dc:creator>Kyle</dc:creator>
  <cp:lastModifiedBy>Kyle Preble</cp:lastModifiedBy>
  <cp:revision>1</cp:revision>
  <dcterms:modified xsi:type="dcterms:W3CDTF">2022-04-14T12:50:10Z</dcterms:modified>
</cp:coreProperties>
</file>