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4" r:id="rId2"/>
  </p:sldIdLst>
  <p:sldSz cx="36576000" cy="292608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7435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575221" indent="-217416" algn="l" rtl="0" eaLnBrk="0" fontAlgn="base" hangingPunct="0">
      <a:spcBef>
        <a:spcPct val="0"/>
      </a:spcBef>
      <a:spcAft>
        <a:spcPct val="0"/>
      </a:spcAft>
      <a:defRPr sz="7435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1152926" indent="-437317" algn="l" rtl="0" eaLnBrk="0" fontAlgn="base" hangingPunct="0">
      <a:spcBef>
        <a:spcPct val="0"/>
      </a:spcBef>
      <a:spcAft>
        <a:spcPct val="0"/>
      </a:spcAft>
      <a:defRPr sz="7435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730632" indent="-657218" algn="l" rtl="0" eaLnBrk="0" fontAlgn="base" hangingPunct="0">
      <a:spcBef>
        <a:spcPct val="0"/>
      </a:spcBef>
      <a:spcAft>
        <a:spcPct val="0"/>
      </a:spcAft>
      <a:defRPr sz="7435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2308337" indent="-875877" algn="l" rtl="0" eaLnBrk="0" fontAlgn="base" hangingPunct="0">
      <a:spcBef>
        <a:spcPct val="0"/>
      </a:spcBef>
      <a:spcAft>
        <a:spcPct val="0"/>
      </a:spcAft>
      <a:defRPr sz="7435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1789024" algn="l" defTabSz="715609" rtl="0" eaLnBrk="1" latinLnBrk="0" hangingPunct="1">
      <a:defRPr sz="7435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146828" algn="l" defTabSz="715609" rtl="0" eaLnBrk="1" latinLnBrk="0" hangingPunct="1">
      <a:defRPr sz="7435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2504633" algn="l" defTabSz="715609" rtl="0" eaLnBrk="1" latinLnBrk="0" hangingPunct="1">
      <a:defRPr sz="7435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2862438" algn="l" defTabSz="715609" rtl="0" eaLnBrk="1" latinLnBrk="0" hangingPunct="1">
      <a:defRPr sz="7435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27" userDrawn="1">
          <p15:clr>
            <a:srgbClr val="A4A3A4"/>
          </p15:clr>
        </p15:guide>
        <p15:guide id="2" pos="11691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10B9DCB-46D7-16DC-73D4-5405AA0A6839}" name="Erik Montoya" initials="EM" userId="S::em1183@usnh.edu::1cd37eab-fcd1-49e9-87af-4d063b7e148d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ew E Lincoln" initials="" lastIdx="4" clrIdx="0"/>
  <p:cmAuthor id="2" name="Shane V Caswell" initials="" lastIdx="1" clrIdx="1"/>
  <p:cmAuthor id="3" name="Unknown User1" initials="Unknown User1" lastIdx="1" clrIdx="2"/>
  <p:cmAuthor id="4" name="Unknown User2" initials="Unknown User2" lastIdx="1" clrIdx="3"/>
  <p:cmAuthor id="5" name="Unknown User3" initials="Unknown User3" lastIdx="1" clrIdx="4"/>
  <p:cmAuthor id="6" name="Unknown User4" initials="Unknown User4" lastIdx="1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7A05"/>
    <a:srgbClr val="013491"/>
    <a:srgbClr val="758EC2"/>
    <a:srgbClr val="FAB301"/>
    <a:srgbClr val="006633"/>
    <a:srgbClr val="E5E5E5"/>
    <a:srgbClr val="004700"/>
    <a:srgbClr val="007635"/>
    <a:srgbClr val="A1BF94"/>
    <a:srgbClr val="0092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9094" autoAdjust="0"/>
    <p:restoredTop sz="94660"/>
  </p:normalViewPr>
  <p:slideViewPr>
    <p:cSldViewPr snapToGrid="0">
      <p:cViewPr>
        <p:scale>
          <a:sx n="34" d="100"/>
          <a:sy n="34" d="100"/>
        </p:scale>
        <p:origin x="547" y="10"/>
      </p:cViewPr>
      <p:guideLst>
        <p:guide orient="horz" pos="3627"/>
        <p:guide pos="1169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10" Type="http://schemas.microsoft.com/office/2018/10/relationships/authors" Target="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A6F913FA-5A66-49CA-BB94-7DEF31F07974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3334ADCA-4A73-4514-A041-A8FB06940B4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fld id="{7CA849A3-8F40-4F9A-924A-C774BC350B85}" type="datetime1">
              <a:rPr lang="en-US"/>
              <a:pPr>
                <a:defRPr/>
              </a:pPr>
              <a:t>4/14/2022</a:t>
            </a:fld>
            <a:endParaRPr lang="en-US"/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94A044DC-27B9-449B-B910-22C323801D0B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CD12B9A2-5077-4B60-B8EC-177084DFE68C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fld id="{CFDBA5DC-CCB5-44C9-AEED-6992764575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8CC1A236-6CF7-413B-B536-47805F1E851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3031FB03-CE1D-4542-B5E4-71F5A8649653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F32E0860-B1D1-4286-B534-06474DB0517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85875" y="685800"/>
            <a:ext cx="42862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3416290-2ECD-4BC5-9EF2-F365DFB8252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BA10CA5F-55C3-41C1-B3F0-BFCB9118F98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494D1571-18A0-4F32-8C7C-BCCF875CEBA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232930AD-0AF3-47EA-9053-84021DF550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87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575221" algn="l" rtl="0" eaLnBrk="0" fontAlgn="base" hangingPunct="0">
      <a:spcBef>
        <a:spcPct val="30000"/>
      </a:spcBef>
      <a:spcAft>
        <a:spcPct val="0"/>
      </a:spcAft>
      <a:defRPr sz="1487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1152926" algn="l" rtl="0" eaLnBrk="0" fontAlgn="base" hangingPunct="0">
      <a:spcBef>
        <a:spcPct val="30000"/>
      </a:spcBef>
      <a:spcAft>
        <a:spcPct val="0"/>
      </a:spcAft>
      <a:defRPr sz="1487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730632" algn="l" rtl="0" eaLnBrk="0" fontAlgn="base" hangingPunct="0">
      <a:spcBef>
        <a:spcPct val="30000"/>
      </a:spcBef>
      <a:spcAft>
        <a:spcPct val="0"/>
      </a:spcAft>
      <a:defRPr sz="1487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2308337" algn="l" rtl="0" eaLnBrk="0" fontAlgn="base" hangingPunct="0">
      <a:spcBef>
        <a:spcPct val="30000"/>
      </a:spcBef>
      <a:spcAft>
        <a:spcPct val="0"/>
      </a:spcAft>
      <a:defRPr sz="1487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887200" algn="l" defTabSz="577441" rtl="0" eaLnBrk="1" latinLnBrk="0" hangingPunct="1">
      <a:defRPr sz="1487" kern="1200">
        <a:solidFill>
          <a:schemeClr val="tx1"/>
        </a:solidFill>
        <a:latin typeface="+mn-lt"/>
        <a:ea typeface="+mn-ea"/>
        <a:cs typeface="+mn-cs"/>
      </a:defRPr>
    </a:lvl6pPr>
    <a:lvl7pPr marL="3464639" algn="l" defTabSz="577441" rtl="0" eaLnBrk="1" latinLnBrk="0" hangingPunct="1">
      <a:defRPr sz="1487" kern="1200">
        <a:solidFill>
          <a:schemeClr val="tx1"/>
        </a:solidFill>
        <a:latin typeface="+mn-lt"/>
        <a:ea typeface="+mn-ea"/>
        <a:cs typeface="+mn-cs"/>
      </a:defRPr>
    </a:lvl7pPr>
    <a:lvl8pPr marL="4042080" algn="l" defTabSz="577441" rtl="0" eaLnBrk="1" latinLnBrk="0" hangingPunct="1">
      <a:defRPr sz="1487" kern="1200">
        <a:solidFill>
          <a:schemeClr val="tx1"/>
        </a:solidFill>
        <a:latin typeface="+mn-lt"/>
        <a:ea typeface="+mn-ea"/>
        <a:cs typeface="+mn-cs"/>
      </a:defRPr>
    </a:lvl8pPr>
    <a:lvl9pPr marL="4619520" algn="l" defTabSz="577441" rtl="0" eaLnBrk="1" latinLnBrk="0" hangingPunct="1">
      <a:defRPr sz="148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168CC852-DBCC-4FE6-8B14-72FA75F587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7A978ACB-D205-4632-BF26-5F0515DD3450}" type="slidenum">
              <a:rPr lang="en-US" altLang="en-US" smtClean="0">
                <a:ea typeface="ＭＳ Ｐゴシック" panose="020B0600070205080204" pitchFamily="34" charset="-128"/>
              </a:rPr>
              <a:pPr/>
              <a:t>1</a:t>
            </a:fld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5123" name="Rectangle 1031">
            <a:extLst>
              <a:ext uri="{FF2B5EF4-FFF2-40B4-BE49-F238E27FC236}">
                <a16:creationId xmlns:a16="http://schemas.microsoft.com/office/drawing/2014/main" id="{32D0156F-38ED-4C4D-831C-24620BE599A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928" tIns="52965" rIns="105928" bIns="52965" anchor="b"/>
          <a:lstStyle>
            <a:lvl1pPr defTabSz="10604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defTabSz="10604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defTabSz="10604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defTabSz="10604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defTabSz="10604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3406775" indent="-1119188" defTabSz="10604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863975" indent="-1119188" defTabSz="10604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4321175" indent="-1119188" defTabSz="10604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4778375" indent="-1119188" defTabSz="10604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107A07BA-5739-4C17-B389-4DDA32C82BE8}" type="slidenum">
              <a:rPr lang="en-US" altLang="en-US" sz="1400">
                <a:latin typeface="Times New Roman" panose="02020603050405020304" pitchFamily="18" charset="0"/>
              </a:rPr>
              <a:pPr algn="r" eaLnBrk="1" hangingPunct="1"/>
              <a:t>1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5124" name="Rectangle 2">
            <a:extLst>
              <a:ext uri="{FF2B5EF4-FFF2-40B4-BE49-F238E27FC236}">
                <a16:creationId xmlns:a16="http://schemas.microsoft.com/office/drawing/2014/main" id="{CBBF0043-06C3-4A48-8256-64B3DFFA8B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5875" y="687388"/>
            <a:ext cx="4286250" cy="3429000"/>
          </a:xfrm>
          <a:ln/>
        </p:spPr>
      </p:sp>
      <p:sp>
        <p:nvSpPr>
          <p:cNvPr id="5125" name="Rectangle 3">
            <a:extLst>
              <a:ext uri="{FF2B5EF4-FFF2-40B4-BE49-F238E27FC236}">
                <a16:creationId xmlns:a16="http://schemas.microsoft.com/office/drawing/2014/main" id="{0E3984D9-6843-4A10-B80F-F0EB5E30FB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928" tIns="52965" rIns="105928" bIns="52965"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Can include references</a:t>
            </a:r>
          </a:p>
        </p:txBody>
      </p:sp>
    </p:spTree>
    <p:extLst>
      <p:ext uri="{BB962C8B-B14F-4D97-AF65-F5344CB8AC3E}">
        <p14:creationId xmlns:p14="http://schemas.microsoft.com/office/powerpoint/2010/main" val="3953116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2851" y="9090782"/>
            <a:ext cx="31090306" cy="6270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5695" y="16580154"/>
            <a:ext cx="25604611" cy="7479696"/>
          </a:xfrm>
        </p:spPr>
        <p:txBody>
          <a:bodyPr/>
          <a:lstStyle>
            <a:lvl1pPr marL="0" indent="0" algn="ctr">
              <a:buNone/>
              <a:defRPr/>
            </a:lvl1pPr>
            <a:lvl2pPr marL="527046" indent="0" algn="ctr">
              <a:buNone/>
              <a:defRPr/>
            </a:lvl2pPr>
            <a:lvl3pPr marL="1054090" indent="0" algn="ctr">
              <a:buNone/>
              <a:defRPr/>
            </a:lvl3pPr>
            <a:lvl4pPr marL="1581134" indent="0" algn="ctr">
              <a:buNone/>
              <a:defRPr/>
            </a:lvl4pPr>
            <a:lvl5pPr marL="2108180" indent="0" algn="ctr">
              <a:buNone/>
              <a:defRPr/>
            </a:lvl5pPr>
            <a:lvl6pPr marL="2635225" indent="0" algn="ctr">
              <a:buNone/>
              <a:defRPr/>
            </a:lvl6pPr>
            <a:lvl7pPr marL="3162269" indent="0" algn="ctr">
              <a:buNone/>
              <a:defRPr/>
            </a:lvl7pPr>
            <a:lvl8pPr marL="3689314" indent="0" algn="ctr">
              <a:buNone/>
              <a:defRPr/>
            </a:lvl8pPr>
            <a:lvl9pPr marL="421636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875CEC0-DFEC-4CCE-8EF2-CF2552065E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5B8BEB0-6815-4570-8570-427E225F67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03F1E8B-8904-4979-B66F-CD7E7D7405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DDC96-7B48-4C74-A60D-F806695679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347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CCCBDA8-F35C-4E7D-A012-26DBCECBF7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2C5572F-E1B0-41C9-B0AA-5337903900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5B78227-BD16-4B4C-A5BE-9A0B6638A6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53E1A-2B5B-44AD-8B4C-40CAEE47EB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001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3" y="18803262"/>
            <a:ext cx="31090306" cy="5810553"/>
          </a:xfrm>
        </p:spPr>
        <p:txBody>
          <a:bodyPr anchor="t"/>
          <a:lstStyle>
            <a:lvl1pPr algn="l">
              <a:defRPr sz="464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3" y="12402460"/>
            <a:ext cx="31090306" cy="6400800"/>
          </a:xfrm>
        </p:spPr>
        <p:txBody>
          <a:bodyPr anchor="b"/>
          <a:lstStyle>
            <a:lvl1pPr marL="0" indent="0">
              <a:buNone/>
              <a:defRPr sz="2286"/>
            </a:lvl1pPr>
            <a:lvl2pPr marL="527046" indent="0">
              <a:buNone/>
              <a:defRPr sz="2071"/>
            </a:lvl2pPr>
            <a:lvl3pPr marL="1054090" indent="0">
              <a:buNone/>
              <a:defRPr sz="1857"/>
            </a:lvl3pPr>
            <a:lvl4pPr marL="1581134" indent="0">
              <a:buNone/>
              <a:defRPr sz="1571"/>
            </a:lvl4pPr>
            <a:lvl5pPr marL="2108180" indent="0">
              <a:buNone/>
              <a:defRPr sz="1571"/>
            </a:lvl5pPr>
            <a:lvl6pPr marL="2635225" indent="0">
              <a:buNone/>
              <a:defRPr sz="1571"/>
            </a:lvl6pPr>
            <a:lvl7pPr marL="3162269" indent="0">
              <a:buNone/>
              <a:defRPr sz="1571"/>
            </a:lvl7pPr>
            <a:lvl8pPr marL="3689314" indent="0">
              <a:buNone/>
              <a:defRPr sz="1571"/>
            </a:lvl8pPr>
            <a:lvl9pPr marL="4216360" indent="0">
              <a:buNone/>
              <a:defRPr sz="157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72DA38B-2CE6-47FF-B28E-8DD300D40B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8F7ED5-3884-4A36-9B44-FF14FDE5C7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C81A129-F1B2-4BEC-A7EC-B28FC92C09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F5349-A67E-4703-9496-BAF87394A9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558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9154" y="6826557"/>
            <a:ext cx="16374180" cy="19311259"/>
          </a:xfrm>
        </p:spPr>
        <p:txBody>
          <a:bodyPr/>
          <a:lstStyle>
            <a:lvl1pPr>
              <a:defRPr sz="3143"/>
            </a:lvl1pPr>
            <a:lvl2pPr>
              <a:defRPr sz="2786"/>
            </a:lvl2pPr>
            <a:lvl3pPr>
              <a:defRPr sz="2286"/>
            </a:lvl3pPr>
            <a:lvl4pPr>
              <a:defRPr sz="2071"/>
            </a:lvl4pPr>
            <a:lvl5pPr>
              <a:defRPr sz="2071"/>
            </a:lvl5pPr>
            <a:lvl6pPr>
              <a:defRPr sz="2071"/>
            </a:lvl6pPr>
            <a:lvl7pPr>
              <a:defRPr sz="2071"/>
            </a:lvl7pPr>
            <a:lvl8pPr>
              <a:defRPr sz="2071"/>
            </a:lvl8pPr>
            <a:lvl9pPr>
              <a:defRPr sz="207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72672" y="6826557"/>
            <a:ext cx="16374181" cy="19311259"/>
          </a:xfrm>
        </p:spPr>
        <p:txBody>
          <a:bodyPr/>
          <a:lstStyle>
            <a:lvl1pPr>
              <a:defRPr sz="3143"/>
            </a:lvl1pPr>
            <a:lvl2pPr>
              <a:defRPr sz="2786"/>
            </a:lvl2pPr>
            <a:lvl3pPr>
              <a:defRPr sz="2286"/>
            </a:lvl3pPr>
            <a:lvl4pPr>
              <a:defRPr sz="2071"/>
            </a:lvl4pPr>
            <a:lvl5pPr>
              <a:defRPr sz="2071"/>
            </a:lvl5pPr>
            <a:lvl6pPr>
              <a:defRPr sz="2071"/>
            </a:lvl6pPr>
            <a:lvl7pPr>
              <a:defRPr sz="2071"/>
            </a:lvl7pPr>
            <a:lvl8pPr>
              <a:defRPr sz="2071"/>
            </a:lvl8pPr>
            <a:lvl9pPr>
              <a:defRPr sz="207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D21448-9EF5-4262-94AF-7A4743772C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0360FC9-5C97-44B6-A42A-D124F2292F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D27473F-61DC-454F-A2F1-D8B48FDF7F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A7A99-C135-4AB9-AC22-57393C70F0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858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9159" y="6550782"/>
            <a:ext cx="16160750" cy="2728686"/>
          </a:xfrm>
        </p:spPr>
        <p:txBody>
          <a:bodyPr anchor="b"/>
          <a:lstStyle>
            <a:lvl1pPr marL="0" indent="0">
              <a:buNone/>
              <a:defRPr sz="2786" b="1"/>
            </a:lvl1pPr>
            <a:lvl2pPr marL="527046" indent="0">
              <a:buNone/>
              <a:defRPr sz="2286" b="1"/>
            </a:lvl2pPr>
            <a:lvl3pPr marL="1054090" indent="0">
              <a:buNone/>
              <a:defRPr sz="2071" b="1"/>
            </a:lvl3pPr>
            <a:lvl4pPr marL="1581134" indent="0">
              <a:buNone/>
              <a:defRPr sz="1857" b="1"/>
            </a:lvl4pPr>
            <a:lvl5pPr marL="2108180" indent="0">
              <a:buNone/>
              <a:defRPr sz="1857" b="1"/>
            </a:lvl5pPr>
            <a:lvl6pPr marL="2635225" indent="0">
              <a:buNone/>
              <a:defRPr sz="1857" b="1"/>
            </a:lvl6pPr>
            <a:lvl7pPr marL="3162269" indent="0">
              <a:buNone/>
              <a:defRPr sz="1857" b="1"/>
            </a:lvl7pPr>
            <a:lvl8pPr marL="3689314" indent="0">
              <a:buNone/>
              <a:defRPr sz="1857" b="1"/>
            </a:lvl8pPr>
            <a:lvl9pPr marL="4216360" indent="0">
              <a:buNone/>
              <a:defRPr sz="185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9159" y="9279468"/>
            <a:ext cx="16160750" cy="16858345"/>
          </a:xfrm>
        </p:spPr>
        <p:txBody>
          <a:bodyPr/>
          <a:lstStyle>
            <a:lvl1pPr>
              <a:defRPr sz="2786"/>
            </a:lvl1pPr>
            <a:lvl2pPr>
              <a:defRPr sz="2286"/>
            </a:lvl2pPr>
            <a:lvl3pPr>
              <a:defRPr sz="2071"/>
            </a:lvl3pPr>
            <a:lvl4pPr>
              <a:defRPr sz="1857"/>
            </a:lvl4pPr>
            <a:lvl5pPr>
              <a:defRPr sz="1857"/>
            </a:lvl5pPr>
            <a:lvl6pPr>
              <a:defRPr sz="1857"/>
            </a:lvl6pPr>
            <a:lvl7pPr>
              <a:defRPr sz="1857"/>
            </a:lvl7pPr>
            <a:lvl8pPr>
              <a:defRPr sz="1857"/>
            </a:lvl8pPr>
            <a:lvl9pPr>
              <a:defRPr sz="185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806" y="6550782"/>
            <a:ext cx="16166042" cy="2728686"/>
          </a:xfrm>
        </p:spPr>
        <p:txBody>
          <a:bodyPr anchor="b"/>
          <a:lstStyle>
            <a:lvl1pPr marL="0" indent="0">
              <a:buNone/>
              <a:defRPr sz="2786" b="1"/>
            </a:lvl1pPr>
            <a:lvl2pPr marL="527046" indent="0">
              <a:buNone/>
              <a:defRPr sz="2286" b="1"/>
            </a:lvl2pPr>
            <a:lvl3pPr marL="1054090" indent="0">
              <a:buNone/>
              <a:defRPr sz="2071" b="1"/>
            </a:lvl3pPr>
            <a:lvl4pPr marL="1581134" indent="0">
              <a:buNone/>
              <a:defRPr sz="1857" b="1"/>
            </a:lvl4pPr>
            <a:lvl5pPr marL="2108180" indent="0">
              <a:buNone/>
              <a:defRPr sz="1857" b="1"/>
            </a:lvl5pPr>
            <a:lvl6pPr marL="2635225" indent="0">
              <a:buNone/>
              <a:defRPr sz="1857" b="1"/>
            </a:lvl6pPr>
            <a:lvl7pPr marL="3162269" indent="0">
              <a:buNone/>
              <a:defRPr sz="1857" b="1"/>
            </a:lvl7pPr>
            <a:lvl8pPr marL="3689314" indent="0">
              <a:buNone/>
              <a:defRPr sz="1857" b="1"/>
            </a:lvl8pPr>
            <a:lvl9pPr marL="4216360" indent="0">
              <a:buNone/>
              <a:defRPr sz="185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806" y="9279468"/>
            <a:ext cx="16166042" cy="16858345"/>
          </a:xfrm>
        </p:spPr>
        <p:txBody>
          <a:bodyPr/>
          <a:lstStyle>
            <a:lvl1pPr>
              <a:defRPr sz="2786"/>
            </a:lvl1pPr>
            <a:lvl2pPr>
              <a:defRPr sz="2286"/>
            </a:lvl2pPr>
            <a:lvl3pPr>
              <a:defRPr sz="2071"/>
            </a:lvl3pPr>
            <a:lvl4pPr>
              <a:defRPr sz="1857"/>
            </a:lvl4pPr>
            <a:lvl5pPr>
              <a:defRPr sz="1857"/>
            </a:lvl5pPr>
            <a:lvl6pPr>
              <a:defRPr sz="1857"/>
            </a:lvl6pPr>
            <a:lvl7pPr>
              <a:defRPr sz="1857"/>
            </a:lvl7pPr>
            <a:lvl8pPr>
              <a:defRPr sz="1857"/>
            </a:lvl8pPr>
            <a:lvl9pPr>
              <a:defRPr sz="185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57A5C8D-2FF7-4DF6-9475-BD2CA450D4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5135BCA-E349-497F-A4E6-A830140D7A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E69A600-112C-4887-8123-4E48A6EF8F7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846C76-DF85-48F3-8AA9-F758355238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39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23C3EE3-41EE-449D-A273-DA3437C48C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454ACF3-5BF0-4745-ACE3-841D3F9BC5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8D52127-D423-4FE6-B1EB-E1C958A168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DE7A7-97BE-4FC4-BECA-1E00FD161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64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CC2C868-ED57-4555-802F-52423F063B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28F7B21-34A9-45E9-903E-9238AA02C9D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94E5AD3-67A1-42D9-B075-4FD4165275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FB06D-05E9-428A-B283-D5E125F589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0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9159" y="1165982"/>
            <a:ext cx="12033250" cy="4956629"/>
          </a:xfrm>
        </p:spPr>
        <p:txBody>
          <a:bodyPr anchor="b"/>
          <a:lstStyle>
            <a:lvl1pPr algn="l">
              <a:defRPr sz="228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99848" y="1165986"/>
            <a:ext cx="20447000" cy="24971829"/>
          </a:xfrm>
        </p:spPr>
        <p:txBody>
          <a:bodyPr/>
          <a:lstStyle>
            <a:lvl1pPr>
              <a:defRPr sz="3786"/>
            </a:lvl1pPr>
            <a:lvl2pPr>
              <a:defRPr sz="3143"/>
            </a:lvl2pPr>
            <a:lvl3pPr>
              <a:defRPr sz="2786"/>
            </a:lvl3pPr>
            <a:lvl4pPr>
              <a:defRPr sz="2286"/>
            </a:lvl4pPr>
            <a:lvl5pPr>
              <a:defRPr sz="2286"/>
            </a:lvl5pPr>
            <a:lvl6pPr>
              <a:defRPr sz="2286"/>
            </a:lvl6pPr>
            <a:lvl7pPr>
              <a:defRPr sz="2286"/>
            </a:lvl7pPr>
            <a:lvl8pPr>
              <a:defRPr sz="2286"/>
            </a:lvl8pPr>
            <a:lvl9pPr>
              <a:defRPr sz="228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9159" y="6122612"/>
            <a:ext cx="12033250" cy="20015200"/>
          </a:xfrm>
        </p:spPr>
        <p:txBody>
          <a:bodyPr/>
          <a:lstStyle>
            <a:lvl1pPr marL="0" indent="0">
              <a:buNone/>
              <a:defRPr sz="1571"/>
            </a:lvl1pPr>
            <a:lvl2pPr marL="527046" indent="0">
              <a:buNone/>
              <a:defRPr sz="1357"/>
            </a:lvl2pPr>
            <a:lvl3pPr marL="1054090" indent="0">
              <a:buNone/>
              <a:defRPr sz="1071"/>
            </a:lvl3pPr>
            <a:lvl4pPr marL="1581134" indent="0">
              <a:buNone/>
              <a:defRPr sz="1071"/>
            </a:lvl4pPr>
            <a:lvl5pPr marL="2108180" indent="0">
              <a:buNone/>
              <a:defRPr sz="1071"/>
            </a:lvl5pPr>
            <a:lvl6pPr marL="2635225" indent="0">
              <a:buNone/>
              <a:defRPr sz="1071"/>
            </a:lvl6pPr>
            <a:lvl7pPr marL="3162269" indent="0">
              <a:buNone/>
              <a:defRPr sz="1071"/>
            </a:lvl7pPr>
            <a:lvl8pPr marL="3689314" indent="0">
              <a:buNone/>
              <a:defRPr sz="1071"/>
            </a:lvl8pPr>
            <a:lvl9pPr marL="4216360" indent="0">
              <a:buNone/>
              <a:defRPr sz="107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7D00E2-C4D9-41D3-A703-E06B6ED700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8EB35F1-EF8B-471E-855B-3AAAB8CBD8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6A676D-7C82-4BCF-8CFE-0AC722CB7F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ED507-6D63-4220-B94F-3A1E4E7E4D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297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8449" y="20482077"/>
            <a:ext cx="21946306" cy="2419049"/>
          </a:xfrm>
        </p:spPr>
        <p:txBody>
          <a:bodyPr anchor="b"/>
          <a:lstStyle>
            <a:lvl1pPr algn="l">
              <a:defRPr sz="228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8449" y="2614996"/>
            <a:ext cx="21946306" cy="17555028"/>
          </a:xfrm>
        </p:spPr>
        <p:txBody>
          <a:bodyPr/>
          <a:lstStyle>
            <a:lvl1pPr marL="0" indent="0">
              <a:buNone/>
              <a:defRPr sz="3786"/>
            </a:lvl1pPr>
            <a:lvl2pPr marL="527046" indent="0">
              <a:buNone/>
              <a:defRPr sz="3143"/>
            </a:lvl2pPr>
            <a:lvl3pPr marL="1054090" indent="0">
              <a:buNone/>
              <a:defRPr sz="2786"/>
            </a:lvl3pPr>
            <a:lvl4pPr marL="1581134" indent="0">
              <a:buNone/>
              <a:defRPr sz="2286"/>
            </a:lvl4pPr>
            <a:lvl5pPr marL="2108180" indent="0">
              <a:buNone/>
              <a:defRPr sz="2286"/>
            </a:lvl5pPr>
            <a:lvl6pPr marL="2635225" indent="0">
              <a:buNone/>
              <a:defRPr sz="2286"/>
            </a:lvl6pPr>
            <a:lvl7pPr marL="3162269" indent="0">
              <a:buNone/>
              <a:defRPr sz="2286"/>
            </a:lvl7pPr>
            <a:lvl8pPr marL="3689314" indent="0">
              <a:buNone/>
              <a:defRPr sz="2286"/>
            </a:lvl8pPr>
            <a:lvl9pPr marL="4216360" indent="0">
              <a:buNone/>
              <a:defRPr sz="2286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8449" y="22901126"/>
            <a:ext cx="21946306" cy="3432628"/>
          </a:xfrm>
        </p:spPr>
        <p:txBody>
          <a:bodyPr/>
          <a:lstStyle>
            <a:lvl1pPr marL="0" indent="0">
              <a:buNone/>
              <a:defRPr sz="1571"/>
            </a:lvl1pPr>
            <a:lvl2pPr marL="527046" indent="0">
              <a:buNone/>
              <a:defRPr sz="1357"/>
            </a:lvl2pPr>
            <a:lvl3pPr marL="1054090" indent="0">
              <a:buNone/>
              <a:defRPr sz="1071"/>
            </a:lvl3pPr>
            <a:lvl4pPr marL="1581134" indent="0">
              <a:buNone/>
              <a:defRPr sz="1071"/>
            </a:lvl4pPr>
            <a:lvl5pPr marL="2108180" indent="0">
              <a:buNone/>
              <a:defRPr sz="1071"/>
            </a:lvl5pPr>
            <a:lvl6pPr marL="2635225" indent="0">
              <a:buNone/>
              <a:defRPr sz="1071"/>
            </a:lvl6pPr>
            <a:lvl7pPr marL="3162269" indent="0">
              <a:buNone/>
              <a:defRPr sz="1071"/>
            </a:lvl7pPr>
            <a:lvl8pPr marL="3689314" indent="0">
              <a:buNone/>
              <a:defRPr sz="1071"/>
            </a:lvl8pPr>
            <a:lvl9pPr marL="4216360" indent="0">
              <a:buNone/>
              <a:defRPr sz="107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FF2DA4-8FF8-495F-B71C-6B71A8D9285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3F09FD-A0E8-4119-A04F-0848AC96F7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5FB61D-AFC7-43B0-A1A2-85F0E065D4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D2C8E-71CC-4EC3-9F0C-D80033090F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48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C6BD29B-303A-4DCF-B885-5D799911E0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37E4374-3735-4191-8547-9A7F2F7D1E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1BEAD23-5A99-4FCB-BEB9-96EFCFA2089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1FE96-009C-4A71-9700-519F7E4B76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266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8306" y="1170820"/>
            <a:ext cx="8228542" cy="2496699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9159" y="1170820"/>
            <a:ext cx="24519819" cy="2496699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9117E01-E9E5-4CC7-902C-E241459031A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9475319-8116-4299-BE60-8F4FC1880D1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A5D463-D6FC-4C6C-943A-2091F67F85F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B97D43-1467-4035-8A8C-995401B684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471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2121EE70-3D5D-4360-8E7C-33F735D573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829028" y="1171222"/>
            <a:ext cx="32917946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80648" tIns="240326" rIns="480648" bIns="24032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9234A56-08E2-4ED4-9625-FE4C9B4210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829028" y="6826956"/>
            <a:ext cx="32917946" cy="19312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80648" tIns="240326" rIns="480648" bIns="24032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9F368D74-0E58-4A92-8601-1A4F16C21AD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9028" y="26647422"/>
            <a:ext cx="8533946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48" tIns="240326" rIns="480648" bIns="24032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5214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9E282A1-590B-4D2C-9749-0B59E6A68F3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7028" y="26647422"/>
            <a:ext cx="11581946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48" tIns="240326" rIns="480648" bIns="240326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5214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533AF8C-9F58-4850-A06A-A4F67919511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13028" y="26647422"/>
            <a:ext cx="8533946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48" tIns="240326" rIns="480648" bIns="24032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5214">
                <a:ea typeface="ＭＳ Ｐゴシック" charset="-128"/>
              </a:defRPr>
            </a:lvl1pPr>
          </a:lstStyle>
          <a:p>
            <a:pPr>
              <a:defRPr/>
            </a:pPr>
            <a:fld id="{531E5507-236E-48CB-AFCF-D779AB2165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30203" rtl="0" eaLnBrk="0" fontAlgn="base" hangingPunct="0">
        <a:spcBef>
          <a:spcPct val="0"/>
        </a:spcBef>
        <a:spcAft>
          <a:spcPct val="0"/>
        </a:spcAft>
        <a:defRPr sz="16572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defTabSz="3430203" rtl="0" eaLnBrk="0" fontAlgn="base" hangingPunct="0">
        <a:spcBef>
          <a:spcPct val="0"/>
        </a:spcBef>
        <a:spcAft>
          <a:spcPct val="0"/>
        </a:spcAft>
        <a:defRPr sz="16572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defTabSz="3430203" rtl="0" eaLnBrk="0" fontAlgn="base" hangingPunct="0">
        <a:spcBef>
          <a:spcPct val="0"/>
        </a:spcBef>
        <a:spcAft>
          <a:spcPct val="0"/>
        </a:spcAft>
        <a:defRPr sz="16572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defTabSz="3430203" rtl="0" eaLnBrk="0" fontAlgn="base" hangingPunct="0">
        <a:spcBef>
          <a:spcPct val="0"/>
        </a:spcBef>
        <a:spcAft>
          <a:spcPct val="0"/>
        </a:spcAft>
        <a:defRPr sz="16572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defTabSz="3430203" rtl="0" eaLnBrk="0" fontAlgn="base" hangingPunct="0">
        <a:spcBef>
          <a:spcPct val="0"/>
        </a:spcBef>
        <a:spcAft>
          <a:spcPct val="0"/>
        </a:spcAft>
        <a:defRPr sz="16572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527046" algn="ctr" defTabSz="3433112" rtl="0" fontAlgn="base">
        <a:spcBef>
          <a:spcPct val="0"/>
        </a:spcBef>
        <a:spcAft>
          <a:spcPct val="0"/>
        </a:spcAft>
        <a:defRPr sz="16572">
          <a:solidFill>
            <a:schemeClr val="tx2"/>
          </a:solidFill>
          <a:latin typeface="Arial" charset="0"/>
          <a:ea typeface="Arial" charset="0"/>
          <a:cs typeface="Arial" charset="0"/>
        </a:defRPr>
      </a:lvl6pPr>
      <a:lvl7pPr marL="1054090" algn="ctr" defTabSz="3433112" rtl="0" fontAlgn="base">
        <a:spcBef>
          <a:spcPct val="0"/>
        </a:spcBef>
        <a:spcAft>
          <a:spcPct val="0"/>
        </a:spcAft>
        <a:defRPr sz="16572">
          <a:solidFill>
            <a:schemeClr val="tx2"/>
          </a:solidFill>
          <a:latin typeface="Arial" charset="0"/>
          <a:ea typeface="Arial" charset="0"/>
          <a:cs typeface="Arial" charset="0"/>
        </a:defRPr>
      </a:lvl7pPr>
      <a:lvl8pPr marL="1581134" algn="ctr" defTabSz="3433112" rtl="0" fontAlgn="base">
        <a:spcBef>
          <a:spcPct val="0"/>
        </a:spcBef>
        <a:spcAft>
          <a:spcPct val="0"/>
        </a:spcAft>
        <a:defRPr sz="16572">
          <a:solidFill>
            <a:schemeClr val="tx2"/>
          </a:solidFill>
          <a:latin typeface="Arial" charset="0"/>
          <a:ea typeface="Arial" charset="0"/>
          <a:cs typeface="Arial" charset="0"/>
        </a:defRPr>
      </a:lvl8pPr>
      <a:lvl9pPr marL="2108180" algn="ctr" defTabSz="3433112" rtl="0" fontAlgn="base">
        <a:spcBef>
          <a:spcPct val="0"/>
        </a:spcBef>
        <a:spcAft>
          <a:spcPct val="0"/>
        </a:spcAft>
        <a:defRPr sz="16572">
          <a:solidFill>
            <a:schemeClr val="tx2"/>
          </a:solidFill>
          <a:latin typeface="Arial" charset="0"/>
          <a:ea typeface="Arial" charset="0"/>
          <a:cs typeface="Arial" charset="0"/>
        </a:defRPr>
      </a:lvl9pPr>
    </p:titleStyle>
    <p:bodyStyle>
      <a:lvl1pPr marL="1285901" indent="-1285901" algn="l" defTabSz="3430203" rtl="0" eaLnBrk="0" fontAlgn="base" hangingPunct="0">
        <a:spcBef>
          <a:spcPct val="20000"/>
        </a:spcBef>
        <a:spcAft>
          <a:spcPct val="0"/>
        </a:spcAft>
        <a:buChar char="•"/>
        <a:defRPr sz="12072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2787252" indent="-1069316" algn="l" defTabSz="3430203" rtl="0" eaLnBrk="0" fontAlgn="base" hangingPunct="0">
        <a:spcBef>
          <a:spcPct val="20000"/>
        </a:spcBef>
        <a:spcAft>
          <a:spcPct val="0"/>
        </a:spcAft>
        <a:buChar char="–"/>
        <a:defRPr sz="10500">
          <a:solidFill>
            <a:schemeClr val="tx1"/>
          </a:solidFill>
          <a:latin typeface="+mn-lt"/>
          <a:ea typeface="+mn-ea"/>
          <a:cs typeface="+mn-cs"/>
        </a:defRPr>
      </a:lvl2pPr>
      <a:lvl3pPr marL="4288604" indent="-854999" algn="l" defTabSz="3430203" rtl="0" eaLnBrk="0" fontAlgn="base" hangingPunct="0">
        <a:spcBef>
          <a:spcPct val="20000"/>
        </a:spcBef>
        <a:spcAft>
          <a:spcPct val="0"/>
        </a:spcAft>
        <a:buChar char="•"/>
        <a:defRPr sz="9000">
          <a:solidFill>
            <a:schemeClr val="tx1"/>
          </a:solidFill>
          <a:latin typeface="+mn-lt"/>
          <a:ea typeface="+mn-ea"/>
          <a:cs typeface="+mn-cs"/>
        </a:defRPr>
      </a:lvl3pPr>
      <a:lvl4pPr marL="6005406" indent="-854999" algn="l" defTabSz="3430203" rtl="0" eaLnBrk="0" fontAlgn="base" hangingPunct="0">
        <a:spcBef>
          <a:spcPct val="20000"/>
        </a:spcBef>
        <a:spcAft>
          <a:spcPct val="0"/>
        </a:spcAft>
        <a:buChar char="–"/>
        <a:defRPr sz="7572">
          <a:solidFill>
            <a:schemeClr val="tx1"/>
          </a:solidFill>
          <a:latin typeface="+mn-lt"/>
          <a:ea typeface="+mn-ea"/>
          <a:cs typeface="+mn-cs"/>
        </a:defRPr>
      </a:lvl4pPr>
      <a:lvl5pPr marL="7721074" indent="-854999" algn="l" defTabSz="3430203" rtl="0" eaLnBrk="0" fontAlgn="base" hangingPunct="0">
        <a:spcBef>
          <a:spcPct val="20000"/>
        </a:spcBef>
        <a:spcAft>
          <a:spcPct val="0"/>
        </a:spcAft>
        <a:buChar char="»"/>
        <a:defRPr sz="7572">
          <a:solidFill>
            <a:schemeClr val="tx1"/>
          </a:solidFill>
          <a:latin typeface="+mn-lt"/>
          <a:ea typeface="+mn-ea"/>
          <a:cs typeface="+mn-cs"/>
        </a:defRPr>
      </a:lvl5pPr>
      <a:lvl6pPr marL="8251548" indent="-858278" algn="l" defTabSz="3433112" rtl="0" fontAlgn="base">
        <a:spcBef>
          <a:spcPct val="20000"/>
        </a:spcBef>
        <a:spcAft>
          <a:spcPct val="0"/>
        </a:spcAft>
        <a:buChar char="»"/>
        <a:defRPr sz="7572">
          <a:solidFill>
            <a:schemeClr val="tx1"/>
          </a:solidFill>
          <a:latin typeface="+mn-lt"/>
          <a:ea typeface="+mn-ea"/>
          <a:cs typeface="+mn-cs"/>
        </a:defRPr>
      </a:lvl6pPr>
      <a:lvl7pPr marL="8778592" indent="-858278" algn="l" defTabSz="3433112" rtl="0" fontAlgn="base">
        <a:spcBef>
          <a:spcPct val="20000"/>
        </a:spcBef>
        <a:spcAft>
          <a:spcPct val="0"/>
        </a:spcAft>
        <a:buChar char="»"/>
        <a:defRPr sz="7572">
          <a:solidFill>
            <a:schemeClr val="tx1"/>
          </a:solidFill>
          <a:latin typeface="+mn-lt"/>
          <a:ea typeface="+mn-ea"/>
          <a:cs typeface="+mn-cs"/>
        </a:defRPr>
      </a:lvl7pPr>
      <a:lvl8pPr marL="9305638" indent="-858278" algn="l" defTabSz="3433112" rtl="0" fontAlgn="base">
        <a:spcBef>
          <a:spcPct val="20000"/>
        </a:spcBef>
        <a:spcAft>
          <a:spcPct val="0"/>
        </a:spcAft>
        <a:buChar char="»"/>
        <a:defRPr sz="7572">
          <a:solidFill>
            <a:schemeClr val="tx1"/>
          </a:solidFill>
          <a:latin typeface="+mn-lt"/>
          <a:ea typeface="+mn-ea"/>
          <a:cs typeface="+mn-cs"/>
        </a:defRPr>
      </a:lvl8pPr>
      <a:lvl9pPr marL="9832682" indent="-858278" algn="l" defTabSz="3433112" rtl="0" fontAlgn="base">
        <a:spcBef>
          <a:spcPct val="20000"/>
        </a:spcBef>
        <a:spcAft>
          <a:spcPct val="0"/>
        </a:spcAft>
        <a:buChar char="»"/>
        <a:defRPr sz="7572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27046" rtl="0" eaLnBrk="1" latinLnBrk="0" hangingPunct="1">
        <a:defRPr sz="2071" kern="1200">
          <a:solidFill>
            <a:schemeClr val="tx1"/>
          </a:solidFill>
          <a:latin typeface="+mn-lt"/>
          <a:ea typeface="+mn-ea"/>
          <a:cs typeface="+mn-cs"/>
        </a:defRPr>
      </a:lvl1pPr>
      <a:lvl2pPr marL="527046" algn="l" defTabSz="527046" rtl="0" eaLnBrk="1" latinLnBrk="0" hangingPunct="1">
        <a:defRPr sz="2071" kern="1200">
          <a:solidFill>
            <a:schemeClr val="tx1"/>
          </a:solidFill>
          <a:latin typeface="+mn-lt"/>
          <a:ea typeface="+mn-ea"/>
          <a:cs typeface="+mn-cs"/>
        </a:defRPr>
      </a:lvl2pPr>
      <a:lvl3pPr marL="1054090" algn="l" defTabSz="527046" rtl="0" eaLnBrk="1" latinLnBrk="0" hangingPunct="1">
        <a:defRPr sz="2071" kern="1200">
          <a:solidFill>
            <a:schemeClr val="tx1"/>
          </a:solidFill>
          <a:latin typeface="+mn-lt"/>
          <a:ea typeface="+mn-ea"/>
          <a:cs typeface="+mn-cs"/>
        </a:defRPr>
      </a:lvl3pPr>
      <a:lvl4pPr marL="1581134" algn="l" defTabSz="527046" rtl="0" eaLnBrk="1" latinLnBrk="0" hangingPunct="1">
        <a:defRPr sz="2071" kern="1200">
          <a:solidFill>
            <a:schemeClr val="tx1"/>
          </a:solidFill>
          <a:latin typeface="+mn-lt"/>
          <a:ea typeface="+mn-ea"/>
          <a:cs typeface="+mn-cs"/>
        </a:defRPr>
      </a:lvl4pPr>
      <a:lvl5pPr marL="2108180" algn="l" defTabSz="527046" rtl="0" eaLnBrk="1" latinLnBrk="0" hangingPunct="1">
        <a:defRPr sz="2071" kern="1200">
          <a:solidFill>
            <a:schemeClr val="tx1"/>
          </a:solidFill>
          <a:latin typeface="+mn-lt"/>
          <a:ea typeface="+mn-ea"/>
          <a:cs typeface="+mn-cs"/>
        </a:defRPr>
      </a:lvl5pPr>
      <a:lvl6pPr marL="2635225" algn="l" defTabSz="527046" rtl="0" eaLnBrk="1" latinLnBrk="0" hangingPunct="1">
        <a:defRPr sz="2071" kern="1200">
          <a:solidFill>
            <a:schemeClr val="tx1"/>
          </a:solidFill>
          <a:latin typeface="+mn-lt"/>
          <a:ea typeface="+mn-ea"/>
          <a:cs typeface="+mn-cs"/>
        </a:defRPr>
      </a:lvl6pPr>
      <a:lvl7pPr marL="3162269" algn="l" defTabSz="527046" rtl="0" eaLnBrk="1" latinLnBrk="0" hangingPunct="1">
        <a:defRPr sz="2071" kern="1200">
          <a:solidFill>
            <a:schemeClr val="tx1"/>
          </a:solidFill>
          <a:latin typeface="+mn-lt"/>
          <a:ea typeface="+mn-ea"/>
          <a:cs typeface="+mn-cs"/>
        </a:defRPr>
      </a:lvl7pPr>
      <a:lvl8pPr marL="3689314" algn="l" defTabSz="527046" rtl="0" eaLnBrk="1" latinLnBrk="0" hangingPunct="1">
        <a:defRPr sz="2071" kern="1200">
          <a:solidFill>
            <a:schemeClr val="tx1"/>
          </a:solidFill>
          <a:latin typeface="+mn-lt"/>
          <a:ea typeface="+mn-ea"/>
          <a:cs typeface="+mn-cs"/>
        </a:defRPr>
      </a:lvl8pPr>
      <a:lvl9pPr marL="4216360" algn="l" defTabSz="527046" rtl="0" eaLnBrk="1" latinLnBrk="0" hangingPunct="1">
        <a:defRPr sz="207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microsoft.com/office/2007/relationships/hdphoto" Target="../media/hdphoto2.wdp"/><Relationship Id="rId5" Type="http://schemas.openxmlformats.org/officeDocument/2006/relationships/image" Target="../media/image3.jpe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7E4AAB28-5F82-4673-AAE1-33C2958EE952}"/>
              </a:ext>
            </a:extLst>
          </p:cNvPr>
          <p:cNvSpPr/>
          <p:nvPr/>
        </p:nvSpPr>
        <p:spPr bwMode="auto">
          <a:xfrm>
            <a:off x="402545" y="15888002"/>
            <a:ext cx="11496005" cy="12889006"/>
          </a:xfrm>
          <a:prstGeom prst="roundRect">
            <a:avLst>
              <a:gd name="adj" fmla="val 4509"/>
            </a:avLst>
          </a:prstGeom>
          <a:solidFill>
            <a:schemeClr val="bg1">
              <a:lumMod val="95000"/>
            </a:schemeClr>
          </a:solidFill>
          <a:ln w="76200" cap="flat" cmpd="sng" algn="ctr">
            <a:solidFill>
              <a:srgbClr val="01349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2127293" eaLnBrk="1" hangingPunct="1">
              <a:defRPr/>
            </a:pPr>
            <a:endParaRPr lang="en-US" sz="4214">
              <a:latin typeface="Arial" charset="0"/>
              <a:ea typeface="Arial" charset="0"/>
            </a:endParaRP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89728C86-AC1B-4A18-8AF8-06F06D9EA6C6}"/>
              </a:ext>
            </a:extLst>
          </p:cNvPr>
          <p:cNvSpPr/>
          <p:nvPr/>
        </p:nvSpPr>
        <p:spPr bwMode="auto">
          <a:xfrm>
            <a:off x="402545" y="9209561"/>
            <a:ext cx="11465501" cy="6071471"/>
          </a:xfrm>
          <a:prstGeom prst="roundRect">
            <a:avLst>
              <a:gd name="adj" fmla="val 9068"/>
            </a:avLst>
          </a:prstGeom>
          <a:solidFill>
            <a:schemeClr val="bg1">
              <a:lumMod val="95000"/>
            </a:schemeClr>
          </a:solidFill>
          <a:ln w="76200" cap="flat" cmpd="sng" algn="ctr">
            <a:solidFill>
              <a:srgbClr val="01349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2127293" eaLnBrk="1" hangingPunct="1">
              <a:defRPr/>
            </a:pPr>
            <a:endParaRPr lang="en-US" sz="4214" dirty="0">
              <a:latin typeface="Arial" charset="0"/>
              <a:ea typeface="Arial" charset="0"/>
            </a:endParaRPr>
          </a:p>
        </p:txBody>
      </p:sp>
      <p:sp>
        <p:nvSpPr>
          <p:cNvPr id="4101" name="Rectangle: Rounded Corners 2">
            <a:extLst>
              <a:ext uri="{FF2B5EF4-FFF2-40B4-BE49-F238E27FC236}">
                <a16:creationId xmlns:a16="http://schemas.microsoft.com/office/drawing/2014/main" id="{D67141C7-EC71-4149-AFE8-DCAAA569D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528" y="4308021"/>
            <a:ext cx="35934196" cy="2830286"/>
          </a:xfrm>
          <a:prstGeom prst="roundRect">
            <a:avLst>
              <a:gd name="adj" fmla="val 16667"/>
            </a:avLst>
          </a:prstGeom>
          <a:solidFill>
            <a:srgbClr val="013491"/>
          </a:solidFill>
          <a:ln w="762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defTabSz="29781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defTabSz="29781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defTabSz="29781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defTabSz="29781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defTabSz="29781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3406775" indent="-1119188" defTabSz="29781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863975" indent="-1119188" defTabSz="29781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4321175" indent="-1119188" defTabSz="29781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4778375" indent="-1119188" defTabSz="29781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4214"/>
          </a:p>
        </p:txBody>
      </p:sp>
      <p:sp>
        <p:nvSpPr>
          <p:cNvPr id="4102" name="Text Box 158">
            <a:extLst>
              <a:ext uri="{FF2B5EF4-FFF2-40B4-BE49-F238E27FC236}">
                <a16:creationId xmlns:a16="http://schemas.microsoft.com/office/drawing/2014/main" id="{2B99DAC7-376C-47E2-8D1E-50373AF627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0" y="3654879"/>
            <a:ext cx="1632857" cy="329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299" tIns="32650" rIns="65299" bIns="32650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altLang="en-US" sz="1714"/>
          </a:p>
        </p:txBody>
      </p:sp>
      <p:sp>
        <p:nvSpPr>
          <p:cNvPr id="15364" name="Rectangle 2">
            <a:extLst>
              <a:ext uri="{FF2B5EF4-FFF2-40B4-BE49-F238E27FC236}">
                <a16:creationId xmlns:a16="http://schemas.microsoft.com/office/drawing/2014/main" id="{63387519-85FE-43D3-87E6-D5877BEDAC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7572" y="877910"/>
            <a:ext cx="26607977" cy="2683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5391" tIns="52696" rIns="105391" bIns="52696" anchor="ctr"/>
          <a:lstStyle/>
          <a:p>
            <a:pPr algn="ctr" defTabSz="1483208">
              <a:defRPr/>
            </a:pPr>
            <a:r>
              <a:rPr lang="en-US" sz="685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ＭＳ Ｐゴシック" charset="-128"/>
              </a:rPr>
              <a:t>Is anticipated body position associated with impact magnitudes in youth lacrosse?</a:t>
            </a:r>
            <a:endParaRPr lang="en-US" sz="1000" dirty="0">
              <a:latin typeface="Arial" charset="0"/>
              <a:ea typeface="Arial" charset="0"/>
            </a:endParaRPr>
          </a:p>
          <a:p>
            <a:pPr algn="ctr" defTabSz="1483208">
              <a:defRPr/>
            </a:pPr>
            <a:r>
              <a:rPr lang="en-US" sz="3429" dirty="0">
                <a:latin typeface="Arial" charset="0"/>
                <a:ea typeface="Arial" charset="0"/>
              </a:rPr>
              <a:t>Erik Montoya &amp; Patricia M. Kelshaw</a:t>
            </a:r>
          </a:p>
          <a:p>
            <a:pPr algn="ctr" defTabSz="1483208">
              <a:defRPr/>
            </a:pPr>
            <a:r>
              <a:rPr lang="en-US" sz="3429" i="1" dirty="0">
                <a:latin typeface="Arial" charset="0"/>
                <a:ea typeface="Calibri"/>
                <a:cs typeface="Trajan Pro"/>
              </a:rPr>
              <a:t>College of Health and Human Services, Department of Kinesiology</a:t>
            </a:r>
          </a:p>
          <a:p>
            <a:pPr algn="ctr" defTabSz="1483208">
              <a:defRPr/>
            </a:pPr>
            <a:r>
              <a:rPr lang="en-US" sz="3429" i="1" dirty="0">
                <a:latin typeface="Arial" charset="0"/>
                <a:ea typeface="Calibri"/>
                <a:cs typeface="Trajan Pro"/>
              </a:rPr>
              <a:t>Brain Research &amp; Assessment Initiative of New Hampshire (BRAIN) Laboratory</a:t>
            </a:r>
            <a:endParaRPr lang="en-US" sz="3143" i="1" dirty="0">
              <a:latin typeface="+mj-lt"/>
              <a:ea typeface="Calibri"/>
              <a:cs typeface="Trajan Pro"/>
            </a:endParaRPr>
          </a:p>
        </p:txBody>
      </p:sp>
      <p:sp>
        <p:nvSpPr>
          <p:cNvPr id="4105" name="Rectangle 12">
            <a:extLst>
              <a:ext uri="{FF2B5EF4-FFF2-40B4-BE49-F238E27FC236}">
                <a16:creationId xmlns:a16="http://schemas.microsoft.com/office/drawing/2014/main" id="{DE86CB1D-5EB0-4DF6-8D7C-07BD6DA736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193" y="10439859"/>
            <a:ext cx="10843863" cy="514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314" tIns="32657" rIns="65314" bIns="32657" anchor="t">
            <a:spAutoFit/>
          </a:bodyPr>
          <a:lstStyle>
            <a:lvl1pPr marL="685800" indent="-68580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34067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8639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43211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47783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571500" lvl="1" indent="-57150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100" dirty="0">
                <a:cs typeface="Arial" panose="020B0604020202020204" pitchFamily="34" charset="0"/>
              </a:rPr>
              <a:t>Participation in organized youth lacrosse continues to increase, coupled with an increased risk of head injury</a:t>
            </a:r>
          </a:p>
          <a:p>
            <a:pPr marL="571500" lvl="1" indent="-57150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100" dirty="0">
                <a:cs typeface="Arial" panose="020B0604020202020204" pitchFamily="34" charset="0"/>
              </a:rPr>
              <a:t>Previous research has incorporated wearable sensor technology and video analysis to characterize head impacts in collision sports (e.g., football, hockey, &amp; lacrosse)</a:t>
            </a:r>
          </a:p>
          <a:p>
            <a:pPr marL="571500" lvl="1" indent="-57150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100" dirty="0">
                <a:cs typeface="Arial" panose="020B0604020202020204" pitchFamily="34" charset="0"/>
              </a:rPr>
              <a:t>Recent evidence suggests that player anticipation and body positioning while experiencing a collision may mitigate impact magnitudes</a:t>
            </a:r>
          </a:p>
          <a:p>
            <a:pPr marL="0" indent="0" algn="just">
              <a:spcAft>
                <a:spcPts val="1429"/>
              </a:spcAft>
            </a:pPr>
            <a:endParaRPr lang="en-US" altLang="en-US" sz="3100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893A56-9240-415B-ADA5-231019A554D4}"/>
              </a:ext>
            </a:extLst>
          </p:cNvPr>
          <p:cNvSpPr txBox="1"/>
          <p:nvPr/>
        </p:nvSpPr>
        <p:spPr>
          <a:xfrm>
            <a:off x="15260265" y="4308022"/>
            <a:ext cx="10341429" cy="105964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6286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Key Findings</a:t>
            </a:r>
          </a:p>
        </p:txBody>
      </p:sp>
      <p:sp>
        <p:nvSpPr>
          <p:cNvPr id="4123" name="Rectangle: Rounded Corners 53">
            <a:extLst>
              <a:ext uri="{FF2B5EF4-FFF2-40B4-BE49-F238E27FC236}">
                <a16:creationId xmlns:a16="http://schemas.microsoft.com/office/drawing/2014/main" id="{663DFCA7-8B15-45F7-8B55-4F99621C03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2545" y="7538494"/>
            <a:ext cx="35770911" cy="993321"/>
          </a:xfrm>
          <a:prstGeom prst="roundRect">
            <a:avLst>
              <a:gd name="adj" fmla="val 16667"/>
            </a:avLst>
          </a:prstGeom>
          <a:solidFill>
            <a:srgbClr val="758EC2"/>
          </a:solidFill>
          <a:ln w="762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defTabSz="29781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defTabSz="29781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defTabSz="29781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defTabSz="29781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defTabSz="297815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3406775" indent="-1119188" defTabSz="29781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863975" indent="-1119188" defTabSz="29781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4321175" indent="-1119188" defTabSz="29781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4778375" indent="-1119188" defTabSz="29781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4214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DA42FE9-E5E9-40AE-99D5-3429462332E9}"/>
              </a:ext>
            </a:extLst>
          </p:cNvPr>
          <p:cNvSpPr txBox="1"/>
          <p:nvPr/>
        </p:nvSpPr>
        <p:spPr>
          <a:xfrm>
            <a:off x="1209063" y="7494270"/>
            <a:ext cx="10220937" cy="9716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5714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Purpose:</a:t>
            </a:r>
          </a:p>
        </p:txBody>
      </p:sp>
      <p:sp>
        <p:nvSpPr>
          <p:cNvPr id="4125" name="Rectangle 10">
            <a:extLst>
              <a:ext uri="{FF2B5EF4-FFF2-40B4-BE49-F238E27FC236}">
                <a16:creationId xmlns:a16="http://schemas.microsoft.com/office/drawing/2014/main" id="{28879144-695C-42BC-A8FC-747EF8A42A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7753" y="7642170"/>
            <a:ext cx="31701241" cy="80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314" tIns="32657" rIns="65314" bIns="32657" anchor="t">
            <a:spAutoFit/>
          </a:bodyPr>
          <a:lstStyle/>
          <a:p>
            <a:pPr eaLnBrk="1" hangingPunct="1"/>
            <a:r>
              <a:rPr lang="en-US" altLang="en-US" sz="4800" b="1" dirty="0">
                <a:latin typeface="Arial"/>
                <a:ea typeface="ＭＳ Ｐゴシック"/>
              </a:rPr>
              <a:t>Investigate if player preparedness for collision is associated with impact magnitudes in youth lacrosse  </a:t>
            </a:r>
            <a:endParaRPr lang="en-US" altLang="en-US" sz="4800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A6CF30A-2AF5-43E0-89F6-7A25F85CA262}"/>
              </a:ext>
            </a:extLst>
          </p:cNvPr>
          <p:cNvSpPr txBox="1"/>
          <p:nvPr/>
        </p:nvSpPr>
        <p:spPr>
          <a:xfrm>
            <a:off x="1209063" y="9356660"/>
            <a:ext cx="10341429" cy="9716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5714" b="1" dirty="0">
                <a:ln>
                  <a:solidFill>
                    <a:schemeClr val="tx1"/>
                  </a:solidFill>
                </a:ln>
                <a:solidFill>
                  <a:srgbClr val="0134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Background</a:t>
            </a:r>
          </a:p>
        </p:txBody>
      </p:sp>
      <p:sp>
        <p:nvSpPr>
          <p:cNvPr id="4127" name="Rectangle 38">
            <a:extLst>
              <a:ext uri="{FF2B5EF4-FFF2-40B4-BE49-F238E27FC236}">
                <a16:creationId xmlns:a16="http://schemas.microsoft.com/office/drawing/2014/main" id="{5CF75EA3-291F-4061-8D23-093965DA63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194" y="17077673"/>
            <a:ext cx="10867665" cy="11458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314" tIns="32657" rIns="65314" bIns="32657" anchor="t">
            <a:spAutoFit/>
          </a:bodyPr>
          <a:lstStyle>
            <a:lvl1pPr marL="685800" indent="-68580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34067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8639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43211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47783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Aft>
                <a:spcPts val="1429"/>
              </a:spcAft>
              <a:buFont typeface="Arial" panose="020B0604020202020204" pitchFamily="34" charset="0"/>
              <a:buChar char="•"/>
            </a:pPr>
            <a:r>
              <a:rPr lang="en-US" altLang="en-US" sz="3100" b="1" dirty="0">
                <a:latin typeface="Arial"/>
                <a:ea typeface="ＭＳ Ｐゴシック"/>
              </a:rPr>
              <a:t>Participants: </a:t>
            </a:r>
            <a:r>
              <a:rPr lang="en-US" altLang="en-US" sz="3100" dirty="0">
                <a:latin typeface="Arial"/>
                <a:ea typeface="ＭＳ Ｐゴシック"/>
              </a:rPr>
              <a:t>Data were collected from boys’ (n=15; age=12±1.0)</a:t>
            </a:r>
            <a:r>
              <a:rPr lang="en-US" altLang="en-US" sz="3100" dirty="0"/>
              <a:t> </a:t>
            </a:r>
            <a:r>
              <a:rPr lang="en-US" altLang="en-US" sz="3100" dirty="0">
                <a:latin typeface="Arial"/>
                <a:ea typeface="ＭＳ Ｐゴシック"/>
              </a:rPr>
              <a:t>and girls’ (n=18; age=13±1.2) lacrosse athletes from 12 games over 1 competitive season</a:t>
            </a:r>
            <a:endParaRPr lang="en-US" altLang="en-US" sz="3100" dirty="0"/>
          </a:p>
          <a:p>
            <a:pPr algn="just" eaLnBrk="1" hangingPunct="1">
              <a:spcAft>
                <a:spcPts val="1429"/>
              </a:spcAft>
              <a:buFont typeface="Arial" panose="020B0604020202020204" pitchFamily="34" charset="0"/>
              <a:buChar char="•"/>
            </a:pPr>
            <a:r>
              <a:rPr lang="en-US" altLang="en-US" sz="3100" dirty="0">
                <a:latin typeface="Arial"/>
                <a:ea typeface="ＭＳ Ｐゴシック"/>
              </a:rPr>
              <a:t>G Force Tracker sensors (GFT; </a:t>
            </a:r>
            <a:r>
              <a:rPr lang="en-US" altLang="en-US" sz="3100" dirty="0" err="1">
                <a:latin typeface="Arial"/>
                <a:ea typeface="ＭＳ Ｐゴシック"/>
              </a:rPr>
              <a:t>Gforcetracker</a:t>
            </a:r>
            <a:r>
              <a:rPr lang="en-US" altLang="en-US" sz="3100" dirty="0">
                <a:latin typeface="Arial"/>
                <a:ea typeface="ＭＳ Ｐゴシック"/>
              </a:rPr>
              <a:t> Inc., </a:t>
            </a:r>
            <a:r>
              <a:rPr lang="en-US" altLang="en-US" sz="3100" dirty="0" err="1">
                <a:latin typeface="Arial"/>
                <a:ea typeface="ＭＳ Ｐゴシック"/>
              </a:rPr>
              <a:t>Narkham</a:t>
            </a:r>
            <a:r>
              <a:rPr lang="en-US" altLang="en-US" sz="3100" dirty="0">
                <a:latin typeface="Arial"/>
                <a:ea typeface="ＭＳ Ｐゴシック"/>
              </a:rPr>
              <a:t>, Ontario Canada, </a:t>
            </a:r>
            <a:r>
              <a:rPr lang="en-US" altLang="en-US" sz="3100" b="1" dirty="0">
                <a:latin typeface="Arial"/>
                <a:ea typeface="ＭＳ Ｐゴシック"/>
              </a:rPr>
              <a:t>Figure 1A)</a:t>
            </a:r>
            <a:r>
              <a:rPr lang="en-US" altLang="en-US" sz="3100" dirty="0">
                <a:latin typeface="Arial"/>
                <a:ea typeface="ＭＳ Ｐゴシック"/>
              </a:rPr>
              <a:t> and </a:t>
            </a:r>
            <a:r>
              <a:rPr lang="en-US" altLang="en-US" sz="3100" b="1" dirty="0">
                <a:latin typeface="Arial"/>
                <a:ea typeface="ＭＳ Ｐゴシック"/>
              </a:rPr>
              <a:t> </a:t>
            </a:r>
            <a:r>
              <a:rPr lang="en-US" altLang="en-US" sz="3100" dirty="0" err="1">
                <a:latin typeface="Arial"/>
                <a:ea typeface="ＭＳ Ｐゴシック"/>
              </a:rPr>
              <a:t>XPatch</a:t>
            </a:r>
            <a:r>
              <a:rPr lang="en-US" altLang="en-US" sz="3100" dirty="0">
                <a:latin typeface="Arial"/>
                <a:ea typeface="ＭＳ Ｐゴシック"/>
              </a:rPr>
              <a:t> sensors (X2 Biosystems, Seattle WA, </a:t>
            </a:r>
            <a:r>
              <a:rPr lang="en-US" altLang="en-US" sz="3100" b="1" dirty="0">
                <a:latin typeface="Arial"/>
                <a:ea typeface="ＭＳ Ｐゴシック"/>
              </a:rPr>
              <a:t>Figure 1B</a:t>
            </a:r>
            <a:r>
              <a:rPr lang="en-US" altLang="en-US" sz="3100" dirty="0">
                <a:latin typeface="Arial"/>
                <a:ea typeface="ＭＳ Ｐゴシック"/>
              </a:rPr>
              <a:t>) were used in conjunction with video for impact verification </a:t>
            </a:r>
          </a:p>
          <a:p>
            <a:pPr algn="just" eaLnBrk="1" hangingPunct="1">
              <a:spcAft>
                <a:spcPts val="1429"/>
              </a:spcAft>
              <a:buFont typeface="Arial" panose="020B0604020202020204" pitchFamily="34" charset="0"/>
              <a:buChar char="•"/>
            </a:pPr>
            <a:r>
              <a:rPr lang="en-US" altLang="en-US" sz="3100" dirty="0">
                <a:latin typeface="Arial"/>
                <a:ea typeface="ＭＳ Ｐゴシック"/>
              </a:rPr>
              <a:t>Impacts greater than ≥15g were reviewed and evaluated according to player preparedness for collision</a:t>
            </a:r>
          </a:p>
          <a:p>
            <a:pPr algn="just" eaLnBrk="1" hangingPunct="1">
              <a:spcAft>
                <a:spcPts val="1429"/>
              </a:spcAft>
              <a:buFont typeface="Arial" panose="020B0604020202020204" pitchFamily="34" charset="0"/>
              <a:buChar char="•"/>
            </a:pPr>
            <a:r>
              <a:rPr lang="en-US" altLang="en-US" sz="3100" dirty="0">
                <a:solidFill>
                  <a:srgbClr val="000000"/>
                </a:solidFill>
                <a:latin typeface="Arial"/>
                <a:ea typeface="ＭＳ Ｐゴシック"/>
              </a:rPr>
              <a:t>A 10-item </a:t>
            </a:r>
            <a:r>
              <a:rPr lang="en-US" altLang="en-US" sz="3100" b="1" dirty="0">
                <a:solidFill>
                  <a:srgbClr val="000000"/>
                </a:solidFill>
                <a:latin typeface="Arial"/>
                <a:ea typeface="ＭＳ Ｐゴシック"/>
              </a:rPr>
              <a:t>Lacrosse Collision Readiness Index (LCRI) </a:t>
            </a:r>
            <a:r>
              <a:rPr lang="en-US" altLang="en-US" sz="3100" dirty="0">
                <a:solidFill>
                  <a:srgbClr val="000000"/>
                </a:solidFill>
                <a:latin typeface="Arial"/>
                <a:ea typeface="ＭＳ Ｐゴシック"/>
              </a:rPr>
              <a:t>was  used to qualitatively evaluate the struck player’s visual awareness and body posture in the moments before an impending bodily contact as a measure for player preparedness for collision</a:t>
            </a:r>
          </a:p>
          <a:p>
            <a:pPr algn="just" eaLnBrk="1" hangingPunct="1">
              <a:spcAft>
                <a:spcPts val="1429"/>
              </a:spcAft>
              <a:buFont typeface="Arial" panose="020B0604020202020204" pitchFamily="34" charset="0"/>
              <a:buChar char="•"/>
            </a:pPr>
            <a:r>
              <a:rPr lang="en-US" altLang="en-US" sz="3100" dirty="0">
                <a:solidFill>
                  <a:srgbClr val="000000"/>
                </a:solidFill>
                <a:latin typeface="Arial"/>
                <a:ea typeface="ＭＳ Ｐゴシック"/>
              </a:rPr>
              <a:t>Player preparedness for collision was coded as: (</a:t>
            </a:r>
            <a:r>
              <a:rPr lang="en-US" altLang="en-US" sz="3100" dirty="0" err="1">
                <a:solidFill>
                  <a:srgbClr val="000000"/>
                </a:solidFill>
                <a:latin typeface="Arial"/>
                <a:ea typeface="ＭＳ Ｐゴシック"/>
              </a:rPr>
              <a:t>i</a:t>
            </a:r>
            <a:r>
              <a:rPr lang="en-US" altLang="en-US" sz="3100" dirty="0">
                <a:solidFill>
                  <a:srgbClr val="000000"/>
                </a:solidFill>
                <a:latin typeface="Arial"/>
                <a:ea typeface="ＭＳ Ｐゴシック"/>
              </a:rPr>
              <a:t>) anticipated good, (ii) anticipated poor and (iii) unanticipated</a:t>
            </a:r>
          </a:p>
          <a:p>
            <a:pPr algn="just">
              <a:spcAft>
                <a:spcPts val="1429"/>
              </a:spcAft>
              <a:buFont typeface="Arial" panose="020B0604020202020204" pitchFamily="34" charset="0"/>
              <a:buChar char="•"/>
            </a:pPr>
            <a:r>
              <a:rPr lang="en-US" altLang="en-US" sz="3100" b="1" dirty="0">
                <a:latin typeface="Arial"/>
                <a:ea typeface="ＭＳ Ｐゴシック"/>
              </a:rPr>
              <a:t>Analyses: </a:t>
            </a:r>
            <a:r>
              <a:rPr lang="en-US" altLang="en-US" sz="3100" dirty="0">
                <a:latin typeface="Arial"/>
                <a:ea typeface="ＭＳ Ｐゴシック"/>
              </a:rPr>
              <a:t>Impact rates (IR) were reported; Kruskal-Wallis tests were used to compare impact magnitudes overall and for head impacts by player preparedness code; Post-hoc Mann Whitney U tests were planned to be used upon significant Kruskal Wallis tests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7ECDD01-49D4-465B-A0D0-B3B8CDA17242}"/>
              </a:ext>
            </a:extLst>
          </p:cNvPr>
          <p:cNvSpPr txBox="1"/>
          <p:nvPr/>
        </p:nvSpPr>
        <p:spPr>
          <a:xfrm>
            <a:off x="1022311" y="15984865"/>
            <a:ext cx="10341429" cy="9716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5714" b="1" dirty="0">
                <a:ln>
                  <a:solidFill>
                    <a:schemeClr val="tx1"/>
                  </a:solidFill>
                </a:ln>
                <a:solidFill>
                  <a:srgbClr val="0134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Methods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09C7240-A509-46EE-87B2-C049E45C2B07}"/>
              </a:ext>
            </a:extLst>
          </p:cNvPr>
          <p:cNvGrpSpPr/>
          <p:nvPr/>
        </p:nvGrpSpPr>
        <p:grpSpPr>
          <a:xfrm>
            <a:off x="725714" y="5070016"/>
            <a:ext cx="34708419" cy="1949221"/>
            <a:chOff x="1016000" y="6418263"/>
            <a:chExt cx="48591788" cy="2728912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F8C64A06-9FE6-406B-AC45-ADDDAF000518}"/>
                </a:ext>
              </a:extLst>
            </p:cNvPr>
            <p:cNvSpPr/>
            <p:nvPr/>
          </p:nvSpPr>
          <p:spPr bwMode="auto">
            <a:xfrm>
              <a:off x="3043238" y="6915150"/>
              <a:ext cx="13806487" cy="1935163"/>
            </a:xfrm>
            <a:prstGeom prst="roundRect">
              <a:avLst/>
            </a:prstGeom>
            <a:solidFill>
              <a:schemeClr val="bg1"/>
            </a:solidFill>
            <a:ln w="762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2127293" eaLnBrk="1" hangingPunct="1">
                <a:defRPr/>
              </a:pPr>
              <a:endParaRPr lang="en-US" sz="4214">
                <a:latin typeface="Arial" charset="0"/>
                <a:ea typeface="Arial" charset="0"/>
              </a:endParaRPr>
            </a:p>
          </p:txBody>
        </p:sp>
        <p:sp>
          <p:nvSpPr>
            <p:cNvPr id="4115" name="Oval 1">
              <a:extLst>
                <a:ext uri="{FF2B5EF4-FFF2-40B4-BE49-F238E27FC236}">
                  <a16:creationId xmlns:a16="http://schemas.microsoft.com/office/drawing/2014/main" id="{88AC2131-F61B-4667-B5F1-590FC72C31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6000" y="6483350"/>
              <a:ext cx="2743200" cy="2646363"/>
            </a:xfrm>
            <a:prstGeom prst="ellipse">
              <a:avLst/>
            </a:prstGeom>
            <a:solidFill>
              <a:srgbClr val="758EC2"/>
            </a:solidFill>
            <a:ln w="762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34067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38639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43211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47783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 sz="4214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28E0D9C-C9D2-4BC8-987E-C77723164274}"/>
                </a:ext>
              </a:extLst>
            </p:cNvPr>
            <p:cNvSpPr txBox="1"/>
            <p:nvPr/>
          </p:nvSpPr>
          <p:spPr>
            <a:xfrm>
              <a:off x="1676400" y="6438900"/>
              <a:ext cx="2743201" cy="2683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en-US" sz="1185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ＭＳ Ｐゴシック" charset="-128"/>
                </a:rPr>
                <a:t>1</a:t>
              </a: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C47D6310-67C7-4E1A-ACC5-435E66E515A7}"/>
                </a:ext>
              </a:extLst>
            </p:cNvPr>
            <p:cNvSpPr/>
            <p:nvPr/>
          </p:nvSpPr>
          <p:spPr bwMode="auto">
            <a:xfrm>
              <a:off x="19424650" y="6915150"/>
              <a:ext cx="14023975" cy="1874838"/>
            </a:xfrm>
            <a:prstGeom prst="roundRect">
              <a:avLst/>
            </a:prstGeom>
            <a:solidFill>
              <a:schemeClr val="bg1"/>
            </a:solidFill>
            <a:ln w="762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2127293" eaLnBrk="1" hangingPunct="1">
                <a:defRPr/>
              </a:pPr>
              <a:endParaRPr lang="en-US" sz="4214">
                <a:latin typeface="Arial" charset="0"/>
                <a:ea typeface="Arial" charset="0"/>
              </a:endParaRPr>
            </a:p>
          </p:txBody>
        </p:sp>
        <p:sp>
          <p:nvSpPr>
            <p:cNvPr id="4118" name="Oval 44">
              <a:extLst>
                <a:ext uri="{FF2B5EF4-FFF2-40B4-BE49-F238E27FC236}">
                  <a16:creationId xmlns:a16="http://schemas.microsoft.com/office/drawing/2014/main" id="{07164815-E970-40A4-997E-22BEF6FC63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52963" y="6500813"/>
              <a:ext cx="2743200" cy="2646362"/>
            </a:xfrm>
            <a:prstGeom prst="ellipse">
              <a:avLst/>
            </a:prstGeom>
            <a:solidFill>
              <a:srgbClr val="758EC2"/>
            </a:solidFill>
            <a:ln w="762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34067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38639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43211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47783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 sz="4214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68D65CC7-A349-43AC-99C6-59FDA8BA4267}"/>
                </a:ext>
              </a:extLst>
            </p:cNvPr>
            <p:cNvSpPr txBox="1"/>
            <p:nvPr/>
          </p:nvSpPr>
          <p:spPr>
            <a:xfrm>
              <a:off x="17983201" y="6438900"/>
              <a:ext cx="2743201" cy="2683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en-US" sz="1185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ＭＳ Ｐゴシック" charset="-128"/>
                </a:rPr>
                <a:t>2</a:t>
              </a: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1BC3BEF5-FB75-44D9-8AA7-FFDE280105FA}"/>
                </a:ext>
              </a:extLst>
            </p:cNvPr>
            <p:cNvSpPr/>
            <p:nvPr/>
          </p:nvSpPr>
          <p:spPr bwMode="auto">
            <a:xfrm>
              <a:off x="35801300" y="6904038"/>
              <a:ext cx="13806488" cy="1946275"/>
            </a:xfrm>
            <a:prstGeom prst="roundRect">
              <a:avLst/>
            </a:prstGeom>
            <a:solidFill>
              <a:schemeClr val="bg1"/>
            </a:solidFill>
            <a:ln w="762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2127293" eaLnBrk="1" hangingPunct="1">
                <a:defRPr/>
              </a:pPr>
              <a:endParaRPr lang="en-US" sz="4214">
                <a:latin typeface="Arial" charset="0"/>
                <a:ea typeface="Arial" charset="0"/>
              </a:endParaRPr>
            </a:p>
          </p:txBody>
        </p:sp>
        <p:sp>
          <p:nvSpPr>
            <p:cNvPr id="4121" name="Oval 47">
              <a:extLst>
                <a:ext uri="{FF2B5EF4-FFF2-40B4-BE49-F238E27FC236}">
                  <a16:creationId xmlns:a16="http://schemas.microsoft.com/office/drawing/2014/main" id="{17DD31C9-474D-4999-BABB-E1D5460375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93138" y="6494463"/>
              <a:ext cx="2743200" cy="2646363"/>
            </a:xfrm>
            <a:prstGeom prst="ellipse">
              <a:avLst/>
            </a:prstGeom>
            <a:solidFill>
              <a:srgbClr val="758EC2"/>
            </a:solidFill>
            <a:ln w="762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defTabSz="2978150"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34067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38639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43211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4778375" indent="-1119188" defTabSz="2978150" eaLnBrk="0" fontAlgn="base" hangingPunct="0">
                <a:spcBef>
                  <a:spcPct val="0"/>
                </a:spcBef>
                <a:spcAft>
                  <a:spcPct val="0"/>
                </a:spcAft>
                <a:defRPr sz="95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 sz="4214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17DF668-C358-40FD-A0A7-C53E72AFACE7}"/>
                </a:ext>
              </a:extLst>
            </p:cNvPr>
            <p:cNvSpPr txBox="1"/>
            <p:nvPr/>
          </p:nvSpPr>
          <p:spPr>
            <a:xfrm>
              <a:off x="34671000" y="6418263"/>
              <a:ext cx="2743201" cy="2683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en-US" sz="1185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ＭＳ Ｐゴシック" charset="-128"/>
                </a:rPr>
                <a:t>3</a:t>
              </a:r>
            </a:p>
          </p:txBody>
        </p:sp>
        <p:sp>
          <p:nvSpPr>
            <p:cNvPr id="4129" name="TextBox 23">
              <a:extLst>
                <a:ext uri="{FF2B5EF4-FFF2-40B4-BE49-F238E27FC236}">
                  <a16:creationId xmlns:a16="http://schemas.microsoft.com/office/drawing/2014/main" id="{338404EF-2E5C-4743-8DE3-0ACE6107CA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008758" y="7064362"/>
              <a:ext cx="12080873" cy="15573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5314" tIns="32657" rIns="65314" bIns="32657" anchor="t">
              <a:spAutoFit/>
            </a:bodyPr>
            <a:lstStyle/>
            <a:p>
              <a:pPr eaLnBrk="1" hangingPunct="1"/>
              <a:r>
                <a:rPr lang="en-US" altLang="en-US" sz="3400" b="1" dirty="0">
                  <a:latin typeface="Arial"/>
                  <a:ea typeface="ＭＳ Ｐゴシック"/>
                </a:rPr>
                <a:t>No differences were observed for impact magnitudes by player preparedness </a:t>
              </a:r>
            </a:p>
          </p:txBody>
        </p:sp>
        <p:sp>
          <p:nvSpPr>
            <p:cNvPr id="4130" name="TextBox 84">
              <a:extLst>
                <a:ext uri="{FF2B5EF4-FFF2-40B4-BE49-F238E27FC236}">
                  <a16:creationId xmlns:a16="http://schemas.microsoft.com/office/drawing/2014/main" id="{A3C21379-E3AB-4827-BD6F-35D4B71106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0424457" y="7061617"/>
              <a:ext cx="12502198" cy="155734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5314" tIns="32657" rIns="65314" bIns="32657" anchor="t">
              <a:spAutoFit/>
            </a:bodyPr>
            <a:lstStyle/>
            <a:p>
              <a:pPr eaLnBrk="1" hangingPunct="1"/>
              <a:r>
                <a:rPr lang="en-US" altLang="en-US" sz="3400" b="1" dirty="0">
                  <a:latin typeface="Arial"/>
                  <a:ea typeface="ＭＳ Ｐゴシック"/>
                </a:rPr>
                <a:t>Preparedness for impact had no effect on head impact magnitudes</a:t>
              </a:r>
              <a:endParaRPr lang="en-US" altLang="en-US" sz="3400" b="1" dirty="0"/>
            </a:p>
          </p:txBody>
        </p:sp>
        <p:sp>
          <p:nvSpPr>
            <p:cNvPr id="4131" name="TextBox 85">
              <a:extLst>
                <a:ext uri="{FF2B5EF4-FFF2-40B4-BE49-F238E27FC236}">
                  <a16:creationId xmlns:a16="http://schemas.microsoft.com/office/drawing/2014/main" id="{62F7EDDA-A708-419E-9BE3-553740B958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36931600" y="7024655"/>
              <a:ext cx="12433505" cy="1557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5314" tIns="32657" rIns="65314" bIns="32657" anchor="t">
              <a:spAutoFit/>
            </a:bodyPr>
            <a:lstStyle/>
            <a:p>
              <a:pPr eaLnBrk="1" hangingPunct="1"/>
              <a:r>
                <a:rPr lang="en-US" altLang="en-US" sz="3400" b="1" dirty="0"/>
                <a:t>These findings did not vary by boys’ or girls’ youth lacrosse athletes</a:t>
              </a:r>
            </a:p>
          </p:txBody>
        </p:sp>
      </p:grpSp>
      <p:sp>
        <p:nvSpPr>
          <p:cNvPr id="4137" name="Rectangle 38">
            <a:extLst>
              <a:ext uri="{FF2B5EF4-FFF2-40B4-BE49-F238E27FC236}">
                <a16:creationId xmlns:a16="http://schemas.microsoft.com/office/drawing/2014/main" id="{3FA6F17E-7DF3-47BD-9925-BF148556F0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5465" y="16362177"/>
            <a:ext cx="8972497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/>
          <a:p>
            <a:pPr algn="just" eaLnBrk="1" hangingPunct="1">
              <a:spcAft>
                <a:spcPts val="1429"/>
              </a:spcAft>
            </a:pPr>
            <a:r>
              <a:rPr lang="en-US" altLang="en-US" sz="2800" b="1" dirty="0">
                <a:latin typeface="Arial"/>
                <a:ea typeface="ＭＳ Ｐゴシック"/>
              </a:rPr>
              <a:t>Figure 1. (A) </a:t>
            </a:r>
            <a:r>
              <a:rPr lang="en-US" altLang="en-US" sz="2800" dirty="0">
                <a:latin typeface="Arial"/>
                <a:ea typeface="ＭＳ Ｐゴシック"/>
              </a:rPr>
              <a:t>The GFT sensor affixed to the inner crown of a youth boys’ lacrosse player’s helmet &amp; </a:t>
            </a:r>
            <a:r>
              <a:rPr lang="en-US" altLang="en-US" sz="2800" b="1" dirty="0">
                <a:latin typeface="Arial"/>
                <a:ea typeface="ＭＳ Ｐゴシック"/>
              </a:rPr>
              <a:t>(B)</a:t>
            </a:r>
            <a:r>
              <a:rPr lang="en-US" altLang="en-US" sz="2800" dirty="0">
                <a:latin typeface="Arial"/>
                <a:ea typeface="ＭＳ Ｐゴシック"/>
              </a:rPr>
              <a:t> the </a:t>
            </a:r>
            <a:r>
              <a:rPr lang="en-US" altLang="en-US" sz="2800" dirty="0" err="1">
                <a:latin typeface="Arial"/>
                <a:ea typeface="ＭＳ Ｐゴシック"/>
              </a:rPr>
              <a:t>xPatch</a:t>
            </a:r>
            <a:r>
              <a:rPr lang="en-US" altLang="en-US" sz="2800" dirty="0">
                <a:latin typeface="Arial"/>
                <a:ea typeface="ＭＳ Ｐゴシック"/>
              </a:rPr>
              <a:t> sensor located along the right mastoid process of a youth girls’ lacrosse player</a:t>
            </a:r>
            <a:endParaRPr lang="en-US" altLang="en-US" sz="2800" dirty="0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2F0B0D99-CCC4-469E-87F5-7C2D4B4BC584}"/>
              </a:ext>
            </a:extLst>
          </p:cNvPr>
          <p:cNvSpPr/>
          <p:nvPr/>
        </p:nvSpPr>
        <p:spPr bwMode="auto">
          <a:xfrm>
            <a:off x="22547455" y="9139730"/>
            <a:ext cx="13645182" cy="9241365"/>
          </a:xfrm>
          <a:prstGeom prst="roundRect">
            <a:avLst>
              <a:gd name="adj" fmla="val 5784"/>
            </a:avLst>
          </a:prstGeom>
          <a:solidFill>
            <a:schemeClr val="bg1">
              <a:lumMod val="95000"/>
            </a:schemeClr>
          </a:solidFill>
          <a:ln w="76200" cap="flat" cmpd="sng" algn="ctr">
            <a:solidFill>
              <a:srgbClr val="01349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2127293" eaLnBrk="1" hangingPunct="1">
              <a:defRPr/>
            </a:pPr>
            <a:endParaRPr lang="en-US" sz="4214">
              <a:latin typeface="Arial" charset="0"/>
              <a:ea typeface="Arial" charset="0"/>
            </a:endParaRPr>
          </a:p>
        </p:txBody>
      </p:sp>
      <p:sp>
        <p:nvSpPr>
          <p:cNvPr id="61" name="Rectangle 38">
            <a:extLst>
              <a:ext uri="{FF2B5EF4-FFF2-40B4-BE49-F238E27FC236}">
                <a16:creationId xmlns:a16="http://schemas.microsoft.com/office/drawing/2014/main" id="{FFE1E547-BD48-4F5E-9990-DD7A7FA531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24831" y="10277400"/>
            <a:ext cx="13175240" cy="8603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314" tIns="32657" rIns="65314" bIns="32657" anchor="t">
            <a:spAutoFit/>
          </a:bodyPr>
          <a:lstStyle>
            <a:lvl1pPr marL="685800" indent="-685800"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34067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8639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43211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4778375" indent="-1119188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>
              <a:spcAft>
                <a:spcPts val="1429"/>
              </a:spcAft>
              <a:buFont typeface="Arial" panose="020B0604020202020204" pitchFamily="34" charset="0"/>
              <a:buChar char="•"/>
            </a:pPr>
            <a:r>
              <a:rPr lang="en-US" altLang="en-US" sz="3100" dirty="0">
                <a:latin typeface="Arial"/>
                <a:ea typeface="ＭＳ Ｐゴシック"/>
              </a:rPr>
              <a:t>69 impacts were observed for boys (IR=0.86), the majority (88.4%) were to the head (n=61; IR=0.76); whereas 38 impacts were observed for girls (IR=0.26) and less than 1/3 were to the head (n=11; IR=0.07)</a:t>
            </a:r>
          </a:p>
          <a:p>
            <a:pPr algn="just">
              <a:spcAft>
                <a:spcPts val="1429"/>
              </a:spcAft>
              <a:buFont typeface="Arial" panose="020B0604020202020204" pitchFamily="34" charset="0"/>
              <a:buChar char="•"/>
            </a:pPr>
            <a:r>
              <a:rPr lang="en-US" altLang="en-US" sz="3100" b="1" dirty="0">
                <a:latin typeface="Arial"/>
                <a:ea typeface="ＭＳ Ｐゴシック"/>
              </a:rPr>
              <a:t>Boys: </a:t>
            </a:r>
            <a:r>
              <a:rPr lang="en-US" altLang="en-US" sz="3100" dirty="0">
                <a:latin typeface="Arial"/>
                <a:ea typeface="ＭＳ Ｐゴシック"/>
              </a:rPr>
              <a:t>There were no differences observed for overall impact magnitudes or head impact magnitudes by player preparedness (H=1.47, </a:t>
            </a:r>
            <a:r>
              <a:rPr lang="en-US" altLang="en-US" sz="3100" i="1" dirty="0">
                <a:latin typeface="Arial"/>
                <a:ea typeface="ＭＳ Ｐゴシック"/>
              </a:rPr>
              <a:t>p</a:t>
            </a:r>
            <a:r>
              <a:rPr lang="en-US" altLang="en-US" sz="3100" dirty="0">
                <a:latin typeface="Arial"/>
                <a:ea typeface="ＭＳ Ｐゴシック"/>
              </a:rPr>
              <a:t>=0.48; H=1.40, </a:t>
            </a:r>
            <a:r>
              <a:rPr lang="en-US" altLang="en-US" sz="3100" i="1" dirty="0">
                <a:latin typeface="Arial"/>
                <a:ea typeface="ＭＳ Ｐゴシック"/>
              </a:rPr>
              <a:t>p</a:t>
            </a:r>
            <a:r>
              <a:rPr lang="en-US" altLang="en-US" sz="3100" dirty="0">
                <a:latin typeface="Arial"/>
                <a:ea typeface="ＭＳ Ｐゴシック"/>
              </a:rPr>
              <a:t>=0.50, respectively)</a:t>
            </a:r>
          </a:p>
          <a:p>
            <a:pPr algn="just">
              <a:spcAft>
                <a:spcPts val="1429"/>
              </a:spcAft>
              <a:buFont typeface="Arial" panose="020B0604020202020204" pitchFamily="34" charset="0"/>
              <a:buChar char="•"/>
            </a:pPr>
            <a:r>
              <a:rPr lang="en-US" altLang="en-US" sz="3100" b="1" dirty="0">
                <a:latin typeface="Arial"/>
                <a:ea typeface="ＭＳ Ｐゴシック"/>
              </a:rPr>
              <a:t>Girls: </a:t>
            </a:r>
            <a:r>
              <a:rPr lang="en-US" altLang="en-US" sz="3100" dirty="0">
                <a:latin typeface="Arial"/>
                <a:ea typeface="ＭＳ Ｐゴシック"/>
              </a:rPr>
              <a:t>There were no differences observed for overall impact magnitudes or head impact magnitudes by player preparedness (H=4.32, </a:t>
            </a:r>
            <a:r>
              <a:rPr lang="en-US" altLang="en-US" sz="3100" i="1" dirty="0">
                <a:latin typeface="Arial"/>
                <a:ea typeface="ＭＳ Ｐゴシック"/>
              </a:rPr>
              <a:t>p</a:t>
            </a:r>
            <a:r>
              <a:rPr lang="en-US" altLang="en-US" sz="3100" dirty="0">
                <a:latin typeface="Arial"/>
                <a:ea typeface="ＭＳ Ｐゴシック"/>
              </a:rPr>
              <a:t>=0.12; H=4.30, </a:t>
            </a:r>
            <a:r>
              <a:rPr lang="en-US" altLang="en-US" sz="3100" i="1" dirty="0">
                <a:latin typeface="Arial"/>
                <a:ea typeface="ＭＳ Ｐゴシック"/>
              </a:rPr>
              <a:t>p</a:t>
            </a:r>
            <a:r>
              <a:rPr lang="en-US" altLang="en-US" sz="3100" dirty="0">
                <a:latin typeface="Arial"/>
                <a:ea typeface="ＭＳ Ｐゴシック"/>
              </a:rPr>
              <a:t>=0.12, respectively)</a:t>
            </a:r>
          </a:p>
          <a:p>
            <a:pPr algn="just">
              <a:spcAft>
                <a:spcPts val="1429"/>
              </a:spcAft>
              <a:buFont typeface="Arial" panose="020B0604020202020204" pitchFamily="34" charset="0"/>
              <a:buChar char="•"/>
            </a:pPr>
            <a:r>
              <a:rPr lang="en-US" altLang="en-US" sz="3100" b="1" dirty="0">
                <a:latin typeface="Arial"/>
                <a:ea typeface="ＭＳ Ｐゴシック"/>
              </a:rPr>
              <a:t>Figure 2 </a:t>
            </a:r>
            <a:r>
              <a:rPr lang="en-US" altLang="en-US" sz="3100" dirty="0">
                <a:latin typeface="Arial"/>
                <a:ea typeface="ＭＳ Ｐゴシック"/>
              </a:rPr>
              <a:t>presents the impact magnitudes among boys’ and girls’ lacrosse athletes by player preparedness for collision</a:t>
            </a:r>
          </a:p>
          <a:p>
            <a:pPr algn="just">
              <a:spcAft>
                <a:spcPts val="1429"/>
              </a:spcAft>
              <a:buFont typeface="Arial" panose="020B0604020202020204" pitchFamily="34" charset="0"/>
              <a:buChar char="•"/>
            </a:pPr>
            <a:r>
              <a:rPr lang="en-US" altLang="en-US" sz="3100" dirty="0">
                <a:solidFill>
                  <a:srgbClr val="000000"/>
                </a:solidFill>
                <a:latin typeface="Arial"/>
                <a:ea typeface="ＭＳ Ｐゴシック"/>
              </a:rPr>
              <a:t>Our findings were not consistent with other published articles; future research should investigate the intersection of anticipating collision in sport and subsequent head impact magnitudes on a larger and more representative sample of youth athletes</a:t>
            </a:r>
          </a:p>
          <a:p>
            <a:pPr algn="just">
              <a:spcAft>
                <a:spcPts val="1429"/>
              </a:spcAft>
              <a:buFont typeface="Arial" panose="020B0604020202020204" pitchFamily="34" charset="0"/>
              <a:buChar char="•"/>
            </a:pPr>
            <a:endParaRPr lang="en-US" altLang="en-US" sz="3143" dirty="0">
              <a:solidFill>
                <a:srgbClr val="FF0000"/>
              </a:solidFill>
              <a:latin typeface="Arial"/>
              <a:ea typeface="ＭＳ Ｐゴシック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25996DEF-642A-44F4-9479-BE9BFFBAF8C9}"/>
              </a:ext>
            </a:extLst>
          </p:cNvPr>
          <p:cNvSpPr txBox="1"/>
          <p:nvPr/>
        </p:nvSpPr>
        <p:spPr>
          <a:xfrm>
            <a:off x="24289167" y="9209561"/>
            <a:ext cx="10236324" cy="9716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5714" b="1" dirty="0">
                <a:ln>
                  <a:solidFill>
                    <a:schemeClr val="tx1"/>
                  </a:solidFill>
                </a:ln>
                <a:solidFill>
                  <a:srgbClr val="0134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Results &amp; Conclusions</a:t>
            </a:r>
          </a:p>
        </p:txBody>
      </p:sp>
      <p:sp>
        <p:nvSpPr>
          <p:cNvPr id="63" name="Rectangle 38">
            <a:extLst>
              <a:ext uri="{FF2B5EF4-FFF2-40B4-BE49-F238E27FC236}">
                <a16:creationId xmlns:a16="http://schemas.microsoft.com/office/drawing/2014/main" id="{47E485DE-B8E0-4815-B785-B4F781D449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93568" y="28044617"/>
            <a:ext cx="198078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/>
          <a:p>
            <a:pPr algn="just" eaLnBrk="1" hangingPunct="1">
              <a:spcAft>
                <a:spcPts val="1429"/>
              </a:spcAft>
            </a:pPr>
            <a:r>
              <a:rPr lang="en-US" altLang="en-US" sz="2800" b="1" dirty="0">
                <a:latin typeface="Arial"/>
                <a:ea typeface="ＭＳ Ｐゴシック"/>
              </a:rPr>
              <a:t>Figure 2. </a:t>
            </a:r>
            <a:r>
              <a:rPr lang="en-US" altLang="en-US" sz="2800" dirty="0">
                <a:latin typeface="Arial"/>
                <a:ea typeface="ＭＳ Ｐゴシック"/>
              </a:rPr>
              <a:t>Impact magnitudes by player preparedness for boys’ and girls’ youth lacrosse </a:t>
            </a:r>
            <a:endParaRPr lang="en-US" altLang="en-US" sz="2800" dirty="0"/>
          </a:p>
        </p:txBody>
      </p:sp>
      <p:pic>
        <p:nvPicPr>
          <p:cNvPr id="18" name="Picture 17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22ACBE85-7D82-4366-A53D-ED6EE6AC9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046" y="91924"/>
            <a:ext cx="4084554" cy="4084554"/>
          </a:xfrm>
          <a:prstGeom prst="rect">
            <a:avLst/>
          </a:prstGeom>
        </p:spPr>
      </p:pic>
      <p:pic>
        <p:nvPicPr>
          <p:cNvPr id="20" name="Picture 19" descr="Text&#10;&#10;Description automatically generated">
            <a:extLst>
              <a:ext uri="{FF2B5EF4-FFF2-40B4-BE49-F238E27FC236}">
                <a16:creationId xmlns:a16="http://schemas.microsoft.com/office/drawing/2014/main" id="{0F69116D-64A1-446B-94D3-9937205B35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73017" y="1370241"/>
            <a:ext cx="6800440" cy="18090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6DC29AA-0C30-4EFD-AFE8-14BACDED1C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25465" y="9356660"/>
            <a:ext cx="4436046" cy="68913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078D0D-F2A5-44FF-89A4-64E565FD5C0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30602"/>
          <a:stretch/>
        </p:blipFill>
        <p:spPr>
          <a:xfrm>
            <a:off x="17402096" y="9356660"/>
            <a:ext cx="4295866" cy="68913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65D4BF-B532-4EC9-B40A-6F905DF0C127}"/>
              </a:ext>
            </a:extLst>
          </p:cNvPr>
          <p:cNvSpPr txBox="1"/>
          <p:nvPr/>
        </p:nvSpPr>
        <p:spPr>
          <a:xfrm>
            <a:off x="17564962" y="15155697"/>
            <a:ext cx="811892" cy="1236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ED412F8-CCB5-4B63-A2D9-BB5AC57C4CEF}"/>
              </a:ext>
            </a:extLst>
          </p:cNvPr>
          <p:cNvSpPr txBox="1"/>
          <p:nvPr/>
        </p:nvSpPr>
        <p:spPr>
          <a:xfrm>
            <a:off x="12888006" y="15123433"/>
            <a:ext cx="811892" cy="1236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</a:p>
        </p:txBody>
      </p:sp>
      <p:pic>
        <p:nvPicPr>
          <p:cNvPr id="48" name="Picture 1">
            <a:extLst>
              <a:ext uri="{FF2B5EF4-FFF2-40B4-BE49-F238E27FC236}">
                <a16:creationId xmlns:a16="http://schemas.microsoft.com/office/drawing/2014/main" id="{9470B0DC-96D3-4511-B897-E45321D276A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770" r="12977"/>
          <a:stretch/>
        </p:blipFill>
        <p:spPr>
          <a:xfrm>
            <a:off x="14250442" y="19170306"/>
            <a:ext cx="13990441" cy="819737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0F48AF-92DE-4C39-8E0C-44B4C3783935}"/>
              </a:ext>
            </a:extLst>
          </p:cNvPr>
          <p:cNvSpPr txBox="1"/>
          <p:nvPr/>
        </p:nvSpPr>
        <p:spPr>
          <a:xfrm rot="16200000">
            <a:off x="10721948" y="22242847"/>
            <a:ext cx="42402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Player Preparedness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BAD0D6F-922A-4975-8E5C-50E301CDDA90}"/>
              </a:ext>
            </a:extLst>
          </p:cNvPr>
          <p:cNvSpPr txBox="1"/>
          <p:nvPr/>
        </p:nvSpPr>
        <p:spPr>
          <a:xfrm>
            <a:off x="19546210" y="27280749"/>
            <a:ext cx="56789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Peak Linear Acceleration (g)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740F47F-2C4F-44C3-897A-3F73F7B25422}"/>
              </a:ext>
            </a:extLst>
          </p:cNvPr>
          <p:cNvCxnSpPr>
            <a:cxnSpLocks/>
          </p:cNvCxnSpPr>
          <p:nvPr/>
        </p:nvCxnSpPr>
        <p:spPr bwMode="auto">
          <a:xfrm>
            <a:off x="13653137" y="22808271"/>
            <a:ext cx="14545988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AC53B45C-50CA-49C6-BE0E-DF9A0897B60E}"/>
              </a:ext>
            </a:extLst>
          </p:cNvPr>
          <p:cNvSpPr txBox="1"/>
          <p:nvPr/>
        </p:nvSpPr>
        <p:spPr>
          <a:xfrm rot="16200000">
            <a:off x="13111124" y="20519007"/>
            <a:ext cx="128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Boys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9BE1302-7677-4B1C-8B02-F4D74EED9E34}"/>
              </a:ext>
            </a:extLst>
          </p:cNvPr>
          <p:cNvSpPr txBox="1"/>
          <p:nvPr/>
        </p:nvSpPr>
        <p:spPr>
          <a:xfrm rot="16200000">
            <a:off x="13274467" y="24443264"/>
            <a:ext cx="11192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Girls</a:t>
            </a: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F83CBB4D-90F5-4DA0-A4B8-1F26C5DAAC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0851" y="18670904"/>
            <a:ext cx="7526363" cy="4890176"/>
          </a:xfrm>
          <a:prstGeom prst="rect">
            <a:avLst/>
          </a:prstGeom>
        </p:spPr>
      </p:pic>
      <p:pic>
        <p:nvPicPr>
          <p:cNvPr id="17" name="Picture 16" descr="Women playing field hockey&#10;&#10;Description automatically generated with low confidence">
            <a:extLst>
              <a:ext uri="{FF2B5EF4-FFF2-40B4-BE49-F238E27FC236}">
                <a16:creationId xmlns:a16="http://schemas.microsoft.com/office/drawing/2014/main" id="{EBF373E5-1028-4DE7-840C-A73D86E2BAA2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4860" t="10819" b="12768"/>
          <a:stretch/>
        </p:blipFill>
        <p:spPr>
          <a:xfrm>
            <a:off x="28688438" y="23886832"/>
            <a:ext cx="7526362" cy="4890176"/>
          </a:xfrm>
          <a:prstGeom prst="rect">
            <a:avLst/>
          </a:prstGeom>
        </p:spPr>
      </p:pic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8F19D036-FB09-4A9D-87A1-431C05E2D9A4}"/>
              </a:ext>
            </a:extLst>
          </p:cNvPr>
          <p:cNvSpPr/>
          <p:nvPr/>
        </p:nvSpPr>
        <p:spPr bwMode="auto">
          <a:xfrm>
            <a:off x="12358605" y="18709550"/>
            <a:ext cx="15979539" cy="10067458"/>
          </a:xfrm>
          <a:prstGeom prst="roundRect">
            <a:avLst>
              <a:gd name="adj" fmla="val 5934"/>
            </a:avLst>
          </a:prstGeom>
          <a:noFill/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2978150" eaLnBrk="1" hangingPunct="1">
              <a:defRPr/>
            </a:pPr>
            <a:endParaRPr lang="en-US" sz="5900" dirty="0">
              <a:latin typeface="Arial" charset="0"/>
              <a:ea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324566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9781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59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9781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59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624</Words>
  <Application>Microsoft Office PowerPoint</Application>
  <PresentationFormat>Custom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Default Design</vt:lpstr>
      <vt:lpstr>PowerPoint Presentation</vt:lpstr>
    </vt:vector>
  </TitlesOfParts>
  <Company>Medstar Health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ael2</dc:creator>
  <cp:lastModifiedBy>Trish Kelshaw</cp:lastModifiedBy>
  <cp:revision>3</cp:revision>
  <cp:lastPrinted>2010-05-20T15:43:19Z</cp:lastPrinted>
  <dcterms:created xsi:type="dcterms:W3CDTF">2010-05-28T18:21:59Z</dcterms:created>
  <dcterms:modified xsi:type="dcterms:W3CDTF">2022-04-15T01:35:26Z</dcterms:modified>
</cp:coreProperties>
</file>