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9388475" cy="127714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6474" userDrawn="1">
          <p15:clr>
            <a:srgbClr val="A4A3A4"/>
          </p15:clr>
        </p15:guide>
        <p15:guide id="2" pos="925" userDrawn="1">
          <p15:clr>
            <a:srgbClr val="A4A3A4"/>
          </p15:clr>
        </p15:guide>
        <p15:guide id="3" orient="horz" pos="7349" userDrawn="1">
          <p15:clr>
            <a:srgbClr val="A4A3A4"/>
          </p15:clr>
        </p15:guide>
        <p15:guide id="4" pos="1057" userDrawn="1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g3UsH/VvzI0sD7zM1cLwjfuyJgs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7" d="100"/>
          <a:sy n="17" d="100"/>
        </p:scale>
        <p:origin x="1522" y="82"/>
      </p:cViewPr>
      <p:guideLst>
        <p:guide orient="horz" pos="6474"/>
        <p:guide pos="925"/>
        <p:guide orient="horz" pos="7349"/>
        <p:guide pos="105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4059238" cy="64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225" tIns="13600" rIns="27225" bIns="136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5314950" y="0"/>
            <a:ext cx="4081463" cy="64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225" tIns="13600" rIns="27225" bIns="136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504950" y="962025"/>
            <a:ext cx="6386513" cy="47894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1255713" y="6072188"/>
            <a:ext cx="6884987" cy="5751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225" tIns="13600" rIns="27225" bIns="1360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12122150"/>
            <a:ext cx="4059238" cy="64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225" tIns="13600" rIns="27225" bIns="136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9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5314950" y="12122150"/>
            <a:ext cx="4081463" cy="641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225" tIns="13600" rIns="27225" bIns="136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4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2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1a8c64891a_4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504950" y="962025"/>
            <a:ext cx="6386513" cy="47894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11a8c64891a_4_0:notes"/>
          <p:cNvSpPr txBox="1">
            <a:spLocks noGrp="1"/>
          </p:cNvSpPr>
          <p:nvPr>
            <p:ph type="body" idx="1"/>
          </p:nvPr>
        </p:nvSpPr>
        <p:spPr>
          <a:xfrm>
            <a:off x="1255713" y="6072188"/>
            <a:ext cx="6885000" cy="5751600"/>
          </a:xfrm>
          <a:prstGeom prst="rect">
            <a:avLst/>
          </a:prstGeom>
        </p:spPr>
        <p:txBody>
          <a:bodyPr spcFirstLastPara="1" wrap="square" lIns="27225" tIns="13600" rIns="27225" bIns="136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g11a8c64891a_4_0:notes"/>
          <p:cNvSpPr txBox="1">
            <a:spLocks noGrp="1"/>
          </p:cNvSpPr>
          <p:nvPr>
            <p:ph type="sldNum" idx="12"/>
          </p:nvPr>
        </p:nvSpPr>
        <p:spPr>
          <a:xfrm>
            <a:off x="5314950" y="12122150"/>
            <a:ext cx="4081500" cy="641400"/>
          </a:xfrm>
          <a:prstGeom prst="rect">
            <a:avLst/>
          </a:prstGeom>
        </p:spPr>
        <p:txBody>
          <a:bodyPr spcFirstLastPara="1" wrap="square" lIns="27225" tIns="13600" rIns="27225" bIns="136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g11a3f132d59_1_89"/>
          <p:cNvSpPr txBox="1">
            <a:spLocks noGrp="1"/>
          </p:cNvSpPr>
          <p:nvPr>
            <p:ph type="ctrTitle"/>
          </p:nvPr>
        </p:nvSpPr>
        <p:spPr>
          <a:xfrm>
            <a:off x="1496201" y="4765281"/>
            <a:ext cx="40898829" cy="13136657"/>
          </a:xfrm>
          <a:prstGeom prst="rect">
            <a:avLst/>
          </a:prstGeom>
        </p:spPr>
        <p:txBody>
          <a:bodyPr spcFirstLastPara="1" wrap="square" lIns="568875" tIns="568875" rIns="568875" bIns="56887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400"/>
              <a:buNone/>
              <a:defRPr sz="27769"/>
            </a:lvl1pPr>
            <a:lvl2pPr lvl="1" algn="ctr">
              <a:spcBef>
                <a:spcPts val="0"/>
              </a:spcBef>
              <a:spcAft>
                <a:spcPts val="0"/>
              </a:spcAft>
              <a:buSzPts val="32400"/>
              <a:buNone/>
              <a:defRPr sz="27769"/>
            </a:lvl2pPr>
            <a:lvl3pPr lvl="2" algn="ctr">
              <a:spcBef>
                <a:spcPts val="0"/>
              </a:spcBef>
              <a:spcAft>
                <a:spcPts val="0"/>
              </a:spcAft>
              <a:buSzPts val="32400"/>
              <a:buNone/>
              <a:defRPr sz="27769"/>
            </a:lvl3pPr>
            <a:lvl4pPr lvl="3" algn="ctr">
              <a:spcBef>
                <a:spcPts val="0"/>
              </a:spcBef>
              <a:spcAft>
                <a:spcPts val="0"/>
              </a:spcAft>
              <a:buSzPts val="32400"/>
              <a:buNone/>
              <a:defRPr sz="27769"/>
            </a:lvl4pPr>
            <a:lvl5pPr lvl="4" algn="ctr">
              <a:spcBef>
                <a:spcPts val="0"/>
              </a:spcBef>
              <a:spcAft>
                <a:spcPts val="0"/>
              </a:spcAft>
              <a:buSzPts val="32400"/>
              <a:buNone/>
              <a:defRPr sz="27769"/>
            </a:lvl5pPr>
            <a:lvl6pPr lvl="5" algn="ctr">
              <a:spcBef>
                <a:spcPts val="0"/>
              </a:spcBef>
              <a:spcAft>
                <a:spcPts val="0"/>
              </a:spcAft>
              <a:buSzPts val="32400"/>
              <a:buNone/>
              <a:defRPr sz="27769"/>
            </a:lvl6pPr>
            <a:lvl7pPr lvl="6" algn="ctr">
              <a:spcBef>
                <a:spcPts val="0"/>
              </a:spcBef>
              <a:spcAft>
                <a:spcPts val="0"/>
              </a:spcAft>
              <a:buSzPts val="32400"/>
              <a:buNone/>
              <a:defRPr sz="27769"/>
            </a:lvl7pPr>
            <a:lvl8pPr lvl="7" algn="ctr">
              <a:spcBef>
                <a:spcPts val="0"/>
              </a:spcBef>
              <a:spcAft>
                <a:spcPts val="0"/>
              </a:spcAft>
              <a:buSzPts val="32400"/>
              <a:buNone/>
              <a:defRPr sz="27769"/>
            </a:lvl8pPr>
            <a:lvl9pPr lvl="8" algn="ctr">
              <a:spcBef>
                <a:spcPts val="0"/>
              </a:spcBef>
              <a:spcAft>
                <a:spcPts val="0"/>
              </a:spcAft>
              <a:buSzPts val="32400"/>
              <a:buNone/>
              <a:defRPr sz="27769"/>
            </a:lvl9pPr>
          </a:lstStyle>
          <a:p>
            <a:endParaRPr/>
          </a:p>
        </p:txBody>
      </p:sp>
      <p:sp>
        <p:nvSpPr>
          <p:cNvPr id="15" name="Google Shape;15;g11a3f132d59_1_89"/>
          <p:cNvSpPr txBox="1">
            <a:spLocks noGrp="1"/>
          </p:cNvSpPr>
          <p:nvPr>
            <p:ph type="subTitle" idx="1"/>
          </p:nvPr>
        </p:nvSpPr>
        <p:spPr>
          <a:xfrm>
            <a:off x="1496161" y="18138400"/>
            <a:ext cx="40898829" cy="5072657"/>
          </a:xfrm>
          <a:prstGeom prst="rect">
            <a:avLst/>
          </a:prstGeom>
        </p:spPr>
        <p:txBody>
          <a:bodyPr spcFirstLastPara="1" wrap="square" lIns="568875" tIns="568875" rIns="568875" bIns="56887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400"/>
              <a:buNone/>
              <a:defRPr sz="14914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400"/>
              <a:buNone/>
              <a:defRPr sz="14914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400"/>
              <a:buNone/>
              <a:defRPr sz="14914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400"/>
              <a:buNone/>
              <a:defRPr sz="14914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400"/>
              <a:buNone/>
              <a:defRPr sz="14914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400"/>
              <a:buNone/>
              <a:defRPr sz="14914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400"/>
              <a:buNone/>
              <a:defRPr sz="14914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400"/>
              <a:buNone/>
              <a:defRPr sz="14914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400"/>
              <a:buNone/>
              <a:defRPr sz="14914"/>
            </a:lvl9pPr>
          </a:lstStyle>
          <a:p>
            <a:endParaRPr/>
          </a:p>
        </p:txBody>
      </p:sp>
      <p:sp>
        <p:nvSpPr>
          <p:cNvPr id="16" name="Google Shape;16;g11a3f132d59_1_89"/>
          <p:cNvSpPr txBox="1">
            <a:spLocks noGrp="1"/>
          </p:cNvSpPr>
          <p:nvPr>
            <p:ph type="sldNum" idx="12"/>
          </p:nvPr>
        </p:nvSpPr>
        <p:spPr>
          <a:xfrm>
            <a:off x="40667799" y="29844587"/>
            <a:ext cx="2633657" cy="2518971"/>
          </a:xfrm>
          <a:prstGeom prst="rect">
            <a:avLst/>
          </a:prstGeom>
        </p:spPr>
        <p:txBody>
          <a:bodyPr spcFirstLastPara="1" wrap="square" lIns="568875" tIns="568875" rIns="568875" bIns="5688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g11a3f132d59_1_93"/>
          <p:cNvSpPr txBox="1">
            <a:spLocks noGrp="1"/>
          </p:cNvSpPr>
          <p:nvPr>
            <p:ph type="title"/>
          </p:nvPr>
        </p:nvSpPr>
        <p:spPr>
          <a:xfrm>
            <a:off x="1496161" y="13765440"/>
            <a:ext cx="40898829" cy="5387400"/>
          </a:xfrm>
          <a:prstGeom prst="rect">
            <a:avLst/>
          </a:prstGeom>
        </p:spPr>
        <p:txBody>
          <a:bodyPr spcFirstLastPara="1" wrap="square" lIns="568875" tIns="568875" rIns="568875" bIns="56887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2400"/>
              <a:buNone/>
              <a:defRPr sz="19198"/>
            </a:lvl1pPr>
            <a:lvl2pPr lvl="1" algn="ctr">
              <a:spcBef>
                <a:spcPts val="0"/>
              </a:spcBef>
              <a:spcAft>
                <a:spcPts val="0"/>
              </a:spcAft>
              <a:buSzPts val="22400"/>
              <a:buNone/>
              <a:defRPr sz="19198"/>
            </a:lvl2pPr>
            <a:lvl3pPr lvl="2" algn="ctr">
              <a:spcBef>
                <a:spcPts val="0"/>
              </a:spcBef>
              <a:spcAft>
                <a:spcPts val="0"/>
              </a:spcAft>
              <a:buSzPts val="22400"/>
              <a:buNone/>
              <a:defRPr sz="19198"/>
            </a:lvl3pPr>
            <a:lvl4pPr lvl="3" algn="ctr">
              <a:spcBef>
                <a:spcPts val="0"/>
              </a:spcBef>
              <a:spcAft>
                <a:spcPts val="0"/>
              </a:spcAft>
              <a:buSzPts val="22400"/>
              <a:buNone/>
              <a:defRPr sz="19198"/>
            </a:lvl4pPr>
            <a:lvl5pPr lvl="4" algn="ctr">
              <a:spcBef>
                <a:spcPts val="0"/>
              </a:spcBef>
              <a:spcAft>
                <a:spcPts val="0"/>
              </a:spcAft>
              <a:buSzPts val="22400"/>
              <a:buNone/>
              <a:defRPr sz="19198"/>
            </a:lvl5pPr>
            <a:lvl6pPr lvl="5" algn="ctr">
              <a:spcBef>
                <a:spcPts val="0"/>
              </a:spcBef>
              <a:spcAft>
                <a:spcPts val="0"/>
              </a:spcAft>
              <a:buSzPts val="22400"/>
              <a:buNone/>
              <a:defRPr sz="19198"/>
            </a:lvl6pPr>
            <a:lvl7pPr lvl="6" algn="ctr">
              <a:spcBef>
                <a:spcPts val="0"/>
              </a:spcBef>
              <a:spcAft>
                <a:spcPts val="0"/>
              </a:spcAft>
              <a:buSzPts val="22400"/>
              <a:buNone/>
              <a:defRPr sz="19198"/>
            </a:lvl7pPr>
            <a:lvl8pPr lvl="7" algn="ctr">
              <a:spcBef>
                <a:spcPts val="0"/>
              </a:spcBef>
              <a:spcAft>
                <a:spcPts val="0"/>
              </a:spcAft>
              <a:buSzPts val="22400"/>
              <a:buNone/>
              <a:defRPr sz="19198"/>
            </a:lvl8pPr>
            <a:lvl9pPr lvl="8" algn="ctr">
              <a:spcBef>
                <a:spcPts val="0"/>
              </a:spcBef>
              <a:spcAft>
                <a:spcPts val="0"/>
              </a:spcAft>
              <a:buSzPts val="22400"/>
              <a:buNone/>
              <a:defRPr sz="19198"/>
            </a:lvl9pPr>
          </a:lstStyle>
          <a:p>
            <a:endParaRPr/>
          </a:p>
        </p:txBody>
      </p:sp>
      <p:sp>
        <p:nvSpPr>
          <p:cNvPr id="19" name="Google Shape;19;g11a3f132d59_1_93"/>
          <p:cNvSpPr txBox="1">
            <a:spLocks noGrp="1"/>
          </p:cNvSpPr>
          <p:nvPr>
            <p:ph type="sldNum" idx="12"/>
          </p:nvPr>
        </p:nvSpPr>
        <p:spPr>
          <a:xfrm>
            <a:off x="40667799" y="29844587"/>
            <a:ext cx="2633657" cy="2518971"/>
          </a:xfrm>
          <a:prstGeom prst="rect">
            <a:avLst/>
          </a:prstGeom>
        </p:spPr>
        <p:txBody>
          <a:bodyPr spcFirstLastPara="1" wrap="square" lIns="568875" tIns="568875" rIns="568875" bIns="5688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g11a3f132d59_1_96"/>
          <p:cNvSpPr txBox="1">
            <a:spLocks noGrp="1"/>
          </p:cNvSpPr>
          <p:nvPr>
            <p:ph type="title"/>
          </p:nvPr>
        </p:nvSpPr>
        <p:spPr>
          <a:xfrm>
            <a:off x="1496161" y="2848160"/>
            <a:ext cx="40898829" cy="3665314"/>
          </a:xfrm>
          <a:prstGeom prst="rect">
            <a:avLst/>
          </a:prstGeom>
        </p:spPr>
        <p:txBody>
          <a:bodyPr spcFirstLastPara="1" wrap="square" lIns="568875" tIns="568875" rIns="568875" bIns="56887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g11a3f132d59_1_96"/>
          <p:cNvSpPr txBox="1">
            <a:spLocks noGrp="1"/>
          </p:cNvSpPr>
          <p:nvPr>
            <p:ph type="body" idx="1"/>
          </p:nvPr>
        </p:nvSpPr>
        <p:spPr>
          <a:xfrm>
            <a:off x="1496161" y="7375840"/>
            <a:ext cx="40898829" cy="21864857"/>
          </a:xfrm>
          <a:prstGeom prst="rect">
            <a:avLst/>
          </a:prstGeom>
        </p:spPr>
        <p:txBody>
          <a:bodyPr spcFirstLastPara="1" wrap="square" lIns="568875" tIns="568875" rIns="568875" bIns="568875" anchor="t" anchorCtr="0">
            <a:normAutofit/>
          </a:bodyPr>
          <a:lstStyle>
            <a:lvl1pPr marL="391858" lvl="0" indent="-805485">
              <a:spcBef>
                <a:spcPts val="0"/>
              </a:spcBef>
              <a:spcAft>
                <a:spcPts val="0"/>
              </a:spcAft>
              <a:buSzPts val="11200"/>
              <a:buChar char="●"/>
              <a:defRPr/>
            </a:lvl1pPr>
            <a:lvl2pPr marL="783715" lvl="1" indent="-669423">
              <a:spcBef>
                <a:spcPts val="0"/>
              </a:spcBef>
              <a:spcAft>
                <a:spcPts val="0"/>
              </a:spcAft>
              <a:buSzPts val="8700"/>
              <a:buChar char="○"/>
              <a:defRPr/>
            </a:lvl2pPr>
            <a:lvl3pPr marL="1175573" lvl="2" indent="-669423">
              <a:spcBef>
                <a:spcPts val="0"/>
              </a:spcBef>
              <a:spcAft>
                <a:spcPts val="0"/>
              </a:spcAft>
              <a:buSzPts val="8700"/>
              <a:buChar char="■"/>
              <a:defRPr/>
            </a:lvl3pPr>
            <a:lvl4pPr marL="1567430" lvl="3" indent="-669423">
              <a:spcBef>
                <a:spcPts val="0"/>
              </a:spcBef>
              <a:spcAft>
                <a:spcPts val="0"/>
              </a:spcAft>
              <a:buSzPts val="8700"/>
              <a:buChar char="●"/>
              <a:defRPr/>
            </a:lvl4pPr>
            <a:lvl5pPr marL="1959289" lvl="4" indent="-669423">
              <a:spcBef>
                <a:spcPts val="0"/>
              </a:spcBef>
              <a:spcAft>
                <a:spcPts val="0"/>
              </a:spcAft>
              <a:buSzPts val="8700"/>
              <a:buChar char="○"/>
              <a:defRPr/>
            </a:lvl5pPr>
            <a:lvl6pPr marL="2351147" lvl="5" indent="-669423">
              <a:spcBef>
                <a:spcPts val="0"/>
              </a:spcBef>
              <a:spcAft>
                <a:spcPts val="0"/>
              </a:spcAft>
              <a:buSzPts val="8700"/>
              <a:buChar char="■"/>
              <a:defRPr/>
            </a:lvl6pPr>
            <a:lvl7pPr marL="2743005" lvl="6" indent="-669423">
              <a:spcBef>
                <a:spcPts val="0"/>
              </a:spcBef>
              <a:spcAft>
                <a:spcPts val="0"/>
              </a:spcAft>
              <a:buSzPts val="8700"/>
              <a:buChar char="●"/>
              <a:defRPr/>
            </a:lvl7pPr>
            <a:lvl8pPr marL="3134862" lvl="7" indent="-669423">
              <a:spcBef>
                <a:spcPts val="0"/>
              </a:spcBef>
              <a:spcAft>
                <a:spcPts val="0"/>
              </a:spcAft>
              <a:buSzPts val="8700"/>
              <a:buChar char="○"/>
              <a:defRPr/>
            </a:lvl8pPr>
            <a:lvl9pPr marL="3526720" lvl="8" indent="-669423">
              <a:spcBef>
                <a:spcPts val="0"/>
              </a:spcBef>
              <a:spcAft>
                <a:spcPts val="0"/>
              </a:spcAft>
              <a:buSzPts val="87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g11a3f132d59_1_96"/>
          <p:cNvSpPr txBox="1">
            <a:spLocks noGrp="1"/>
          </p:cNvSpPr>
          <p:nvPr>
            <p:ph type="sldNum" idx="12"/>
          </p:nvPr>
        </p:nvSpPr>
        <p:spPr>
          <a:xfrm>
            <a:off x="40667799" y="29844587"/>
            <a:ext cx="2633657" cy="2518971"/>
          </a:xfrm>
          <a:prstGeom prst="rect">
            <a:avLst/>
          </a:prstGeom>
        </p:spPr>
        <p:txBody>
          <a:bodyPr spcFirstLastPara="1" wrap="square" lIns="568875" tIns="568875" rIns="568875" bIns="5688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g11a3f132d59_1_100"/>
          <p:cNvSpPr txBox="1">
            <a:spLocks noGrp="1"/>
          </p:cNvSpPr>
          <p:nvPr>
            <p:ph type="title"/>
          </p:nvPr>
        </p:nvSpPr>
        <p:spPr>
          <a:xfrm>
            <a:off x="1496161" y="2848160"/>
            <a:ext cx="40898829" cy="3665314"/>
          </a:xfrm>
          <a:prstGeom prst="rect">
            <a:avLst/>
          </a:prstGeom>
        </p:spPr>
        <p:txBody>
          <a:bodyPr spcFirstLastPara="1" wrap="square" lIns="568875" tIns="568875" rIns="568875" bIns="56887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g11a3f132d59_1_100"/>
          <p:cNvSpPr txBox="1">
            <a:spLocks noGrp="1"/>
          </p:cNvSpPr>
          <p:nvPr>
            <p:ph type="body" idx="1"/>
          </p:nvPr>
        </p:nvSpPr>
        <p:spPr>
          <a:xfrm>
            <a:off x="1496160" y="7375840"/>
            <a:ext cx="19199571" cy="21864857"/>
          </a:xfrm>
          <a:prstGeom prst="rect">
            <a:avLst/>
          </a:prstGeom>
        </p:spPr>
        <p:txBody>
          <a:bodyPr spcFirstLastPara="1" wrap="square" lIns="568875" tIns="568875" rIns="568875" bIns="568875" anchor="t" anchorCtr="0">
            <a:normAutofit/>
          </a:bodyPr>
          <a:lstStyle>
            <a:lvl1pPr marL="391858" lvl="0" indent="-669423">
              <a:spcBef>
                <a:spcPts val="0"/>
              </a:spcBef>
              <a:spcAft>
                <a:spcPts val="0"/>
              </a:spcAft>
              <a:buSzPts val="8700"/>
              <a:buChar char="●"/>
              <a:defRPr sz="7457"/>
            </a:lvl1pPr>
            <a:lvl2pPr marL="783715" lvl="1" indent="-604114">
              <a:spcBef>
                <a:spcPts val="0"/>
              </a:spcBef>
              <a:spcAft>
                <a:spcPts val="0"/>
              </a:spcAft>
              <a:buSzPts val="7500"/>
              <a:buChar char="○"/>
              <a:defRPr sz="6428"/>
            </a:lvl2pPr>
            <a:lvl3pPr marL="1175573" lvl="2" indent="-604114">
              <a:spcBef>
                <a:spcPts val="0"/>
              </a:spcBef>
              <a:spcAft>
                <a:spcPts val="0"/>
              </a:spcAft>
              <a:buSzPts val="7500"/>
              <a:buChar char="■"/>
              <a:defRPr sz="6428"/>
            </a:lvl3pPr>
            <a:lvl4pPr marL="1567430" lvl="3" indent="-604114">
              <a:spcBef>
                <a:spcPts val="0"/>
              </a:spcBef>
              <a:spcAft>
                <a:spcPts val="0"/>
              </a:spcAft>
              <a:buSzPts val="7500"/>
              <a:buChar char="●"/>
              <a:defRPr sz="6428"/>
            </a:lvl4pPr>
            <a:lvl5pPr marL="1959289" lvl="4" indent="-604114">
              <a:spcBef>
                <a:spcPts val="0"/>
              </a:spcBef>
              <a:spcAft>
                <a:spcPts val="0"/>
              </a:spcAft>
              <a:buSzPts val="7500"/>
              <a:buChar char="○"/>
              <a:defRPr sz="6428"/>
            </a:lvl5pPr>
            <a:lvl6pPr marL="2351147" lvl="5" indent="-604114">
              <a:spcBef>
                <a:spcPts val="0"/>
              </a:spcBef>
              <a:spcAft>
                <a:spcPts val="0"/>
              </a:spcAft>
              <a:buSzPts val="7500"/>
              <a:buChar char="■"/>
              <a:defRPr sz="6428"/>
            </a:lvl6pPr>
            <a:lvl7pPr marL="2743005" lvl="6" indent="-604114">
              <a:spcBef>
                <a:spcPts val="0"/>
              </a:spcBef>
              <a:spcAft>
                <a:spcPts val="0"/>
              </a:spcAft>
              <a:buSzPts val="7500"/>
              <a:buChar char="●"/>
              <a:defRPr sz="6428"/>
            </a:lvl7pPr>
            <a:lvl8pPr marL="3134862" lvl="7" indent="-604114">
              <a:spcBef>
                <a:spcPts val="0"/>
              </a:spcBef>
              <a:spcAft>
                <a:spcPts val="0"/>
              </a:spcAft>
              <a:buSzPts val="7500"/>
              <a:buChar char="○"/>
              <a:defRPr sz="6428"/>
            </a:lvl8pPr>
            <a:lvl9pPr marL="3526720" lvl="8" indent="-604114">
              <a:spcBef>
                <a:spcPts val="0"/>
              </a:spcBef>
              <a:spcAft>
                <a:spcPts val="0"/>
              </a:spcAft>
              <a:buSzPts val="7500"/>
              <a:buChar char="■"/>
              <a:defRPr sz="6428"/>
            </a:lvl9pPr>
          </a:lstStyle>
          <a:p>
            <a:endParaRPr/>
          </a:p>
        </p:txBody>
      </p:sp>
      <p:sp>
        <p:nvSpPr>
          <p:cNvPr id="27" name="Google Shape;27;g11a3f132d59_1_100"/>
          <p:cNvSpPr txBox="1">
            <a:spLocks noGrp="1"/>
          </p:cNvSpPr>
          <p:nvPr>
            <p:ph type="body" idx="2"/>
          </p:nvPr>
        </p:nvSpPr>
        <p:spPr>
          <a:xfrm>
            <a:off x="23195520" y="7375840"/>
            <a:ext cx="19199571" cy="21864857"/>
          </a:xfrm>
          <a:prstGeom prst="rect">
            <a:avLst/>
          </a:prstGeom>
        </p:spPr>
        <p:txBody>
          <a:bodyPr spcFirstLastPara="1" wrap="square" lIns="568875" tIns="568875" rIns="568875" bIns="568875" anchor="t" anchorCtr="0">
            <a:normAutofit/>
          </a:bodyPr>
          <a:lstStyle>
            <a:lvl1pPr marL="391858" lvl="0" indent="-669423">
              <a:spcBef>
                <a:spcPts val="0"/>
              </a:spcBef>
              <a:spcAft>
                <a:spcPts val="0"/>
              </a:spcAft>
              <a:buSzPts val="8700"/>
              <a:buChar char="●"/>
              <a:defRPr sz="7457"/>
            </a:lvl1pPr>
            <a:lvl2pPr marL="783715" lvl="1" indent="-604114">
              <a:spcBef>
                <a:spcPts val="0"/>
              </a:spcBef>
              <a:spcAft>
                <a:spcPts val="0"/>
              </a:spcAft>
              <a:buSzPts val="7500"/>
              <a:buChar char="○"/>
              <a:defRPr sz="6428"/>
            </a:lvl2pPr>
            <a:lvl3pPr marL="1175573" lvl="2" indent="-604114">
              <a:spcBef>
                <a:spcPts val="0"/>
              </a:spcBef>
              <a:spcAft>
                <a:spcPts val="0"/>
              </a:spcAft>
              <a:buSzPts val="7500"/>
              <a:buChar char="■"/>
              <a:defRPr sz="6428"/>
            </a:lvl3pPr>
            <a:lvl4pPr marL="1567430" lvl="3" indent="-604114">
              <a:spcBef>
                <a:spcPts val="0"/>
              </a:spcBef>
              <a:spcAft>
                <a:spcPts val="0"/>
              </a:spcAft>
              <a:buSzPts val="7500"/>
              <a:buChar char="●"/>
              <a:defRPr sz="6428"/>
            </a:lvl4pPr>
            <a:lvl5pPr marL="1959289" lvl="4" indent="-604114">
              <a:spcBef>
                <a:spcPts val="0"/>
              </a:spcBef>
              <a:spcAft>
                <a:spcPts val="0"/>
              </a:spcAft>
              <a:buSzPts val="7500"/>
              <a:buChar char="○"/>
              <a:defRPr sz="6428"/>
            </a:lvl5pPr>
            <a:lvl6pPr marL="2351147" lvl="5" indent="-604114">
              <a:spcBef>
                <a:spcPts val="0"/>
              </a:spcBef>
              <a:spcAft>
                <a:spcPts val="0"/>
              </a:spcAft>
              <a:buSzPts val="7500"/>
              <a:buChar char="■"/>
              <a:defRPr sz="6428"/>
            </a:lvl6pPr>
            <a:lvl7pPr marL="2743005" lvl="6" indent="-604114">
              <a:spcBef>
                <a:spcPts val="0"/>
              </a:spcBef>
              <a:spcAft>
                <a:spcPts val="0"/>
              </a:spcAft>
              <a:buSzPts val="7500"/>
              <a:buChar char="●"/>
              <a:defRPr sz="6428"/>
            </a:lvl7pPr>
            <a:lvl8pPr marL="3134862" lvl="7" indent="-604114">
              <a:spcBef>
                <a:spcPts val="0"/>
              </a:spcBef>
              <a:spcAft>
                <a:spcPts val="0"/>
              </a:spcAft>
              <a:buSzPts val="7500"/>
              <a:buChar char="○"/>
              <a:defRPr sz="6428"/>
            </a:lvl8pPr>
            <a:lvl9pPr marL="3526720" lvl="8" indent="-604114">
              <a:spcBef>
                <a:spcPts val="0"/>
              </a:spcBef>
              <a:spcAft>
                <a:spcPts val="0"/>
              </a:spcAft>
              <a:buSzPts val="7500"/>
              <a:buChar char="■"/>
              <a:defRPr sz="6428"/>
            </a:lvl9pPr>
          </a:lstStyle>
          <a:p>
            <a:endParaRPr/>
          </a:p>
        </p:txBody>
      </p:sp>
      <p:sp>
        <p:nvSpPr>
          <p:cNvPr id="28" name="Google Shape;28;g11a3f132d59_1_100"/>
          <p:cNvSpPr txBox="1">
            <a:spLocks noGrp="1"/>
          </p:cNvSpPr>
          <p:nvPr>
            <p:ph type="sldNum" idx="12"/>
          </p:nvPr>
        </p:nvSpPr>
        <p:spPr>
          <a:xfrm>
            <a:off x="40667799" y="29844587"/>
            <a:ext cx="2633657" cy="2518971"/>
          </a:xfrm>
          <a:prstGeom prst="rect">
            <a:avLst/>
          </a:prstGeom>
        </p:spPr>
        <p:txBody>
          <a:bodyPr spcFirstLastPara="1" wrap="square" lIns="568875" tIns="568875" rIns="568875" bIns="5688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g11a3f132d59_1_105"/>
          <p:cNvSpPr txBox="1">
            <a:spLocks noGrp="1"/>
          </p:cNvSpPr>
          <p:nvPr>
            <p:ph type="title"/>
          </p:nvPr>
        </p:nvSpPr>
        <p:spPr>
          <a:xfrm>
            <a:off x="1496161" y="2848160"/>
            <a:ext cx="40898829" cy="3665314"/>
          </a:xfrm>
          <a:prstGeom prst="rect">
            <a:avLst/>
          </a:prstGeom>
        </p:spPr>
        <p:txBody>
          <a:bodyPr spcFirstLastPara="1" wrap="square" lIns="568875" tIns="568875" rIns="568875" bIns="56887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g11a3f132d59_1_105"/>
          <p:cNvSpPr txBox="1">
            <a:spLocks noGrp="1"/>
          </p:cNvSpPr>
          <p:nvPr>
            <p:ph type="sldNum" idx="12"/>
          </p:nvPr>
        </p:nvSpPr>
        <p:spPr>
          <a:xfrm>
            <a:off x="40667799" y="29844587"/>
            <a:ext cx="2633657" cy="2518971"/>
          </a:xfrm>
          <a:prstGeom prst="rect">
            <a:avLst/>
          </a:prstGeom>
        </p:spPr>
        <p:txBody>
          <a:bodyPr spcFirstLastPara="1" wrap="square" lIns="568875" tIns="568875" rIns="568875" bIns="5688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g11a3f132d59_1_108"/>
          <p:cNvSpPr txBox="1">
            <a:spLocks noGrp="1"/>
          </p:cNvSpPr>
          <p:nvPr>
            <p:ph type="title"/>
          </p:nvPr>
        </p:nvSpPr>
        <p:spPr>
          <a:xfrm>
            <a:off x="1496160" y="3555840"/>
            <a:ext cx="13478400" cy="4836600"/>
          </a:xfrm>
          <a:prstGeom prst="rect">
            <a:avLst/>
          </a:prstGeom>
        </p:spPr>
        <p:txBody>
          <a:bodyPr spcFirstLastPara="1" wrap="square" lIns="568875" tIns="568875" rIns="568875" bIns="56887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900"/>
              <a:buNone/>
              <a:defRPr sz="12771"/>
            </a:lvl1pPr>
            <a:lvl2pPr lvl="1">
              <a:spcBef>
                <a:spcPts val="0"/>
              </a:spcBef>
              <a:spcAft>
                <a:spcPts val="0"/>
              </a:spcAft>
              <a:buSzPts val="14900"/>
              <a:buNone/>
              <a:defRPr sz="12771"/>
            </a:lvl2pPr>
            <a:lvl3pPr lvl="2">
              <a:spcBef>
                <a:spcPts val="0"/>
              </a:spcBef>
              <a:spcAft>
                <a:spcPts val="0"/>
              </a:spcAft>
              <a:buSzPts val="14900"/>
              <a:buNone/>
              <a:defRPr sz="12771"/>
            </a:lvl3pPr>
            <a:lvl4pPr lvl="3">
              <a:spcBef>
                <a:spcPts val="0"/>
              </a:spcBef>
              <a:spcAft>
                <a:spcPts val="0"/>
              </a:spcAft>
              <a:buSzPts val="14900"/>
              <a:buNone/>
              <a:defRPr sz="12771"/>
            </a:lvl4pPr>
            <a:lvl5pPr lvl="4">
              <a:spcBef>
                <a:spcPts val="0"/>
              </a:spcBef>
              <a:spcAft>
                <a:spcPts val="0"/>
              </a:spcAft>
              <a:buSzPts val="14900"/>
              <a:buNone/>
              <a:defRPr sz="12771"/>
            </a:lvl5pPr>
            <a:lvl6pPr lvl="5">
              <a:spcBef>
                <a:spcPts val="0"/>
              </a:spcBef>
              <a:spcAft>
                <a:spcPts val="0"/>
              </a:spcAft>
              <a:buSzPts val="14900"/>
              <a:buNone/>
              <a:defRPr sz="12771"/>
            </a:lvl6pPr>
            <a:lvl7pPr lvl="6">
              <a:spcBef>
                <a:spcPts val="0"/>
              </a:spcBef>
              <a:spcAft>
                <a:spcPts val="0"/>
              </a:spcAft>
              <a:buSzPts val="14900"/>
              <a:buNone/>
              <a:defRPr sz="12771"/>
            </a:lvl7pPr>
            <a:lvl8pPr lvl="7">
              <a:spcBef>
                <a:spcPts val="0"/>
              </a:spcBef>
              <a:spcAft>
                <a:spcPts val="0"/>
              </a:spcAft>
              <a:buSzPts val="14900"/>
              <a:buNone/>
              <a:defRPr sz="12771"/>
            </a:lvl8pPr>
            <a:lvl9pPr lvl="8">
              <a:spcBef>
                <a:spcPts val="0"/>
              </a:spcBef>
              <a:spcAft>
                <a:spcPts val="0"/>
              </a:spcAft>
              <a:buSzPts val="14900"/>
              <a:buNone/>
              <a:defRPr sz="12771"/>
            </a:lvl9pPr>
          </a:lstStyle>
          <a:p>
            <a:endParaRPr/>
          </a:p>
        </p:txBody>
      </p:sp>
      <p:sp>
        <p:nvSpPr>
          <p:cNvPr id="34" name="Google Shape;34;g11a3f132d59_1_108"/>
          <p:cNvSpPr txBox="1">
            <a:spLocks noGrp="1"/>
          </p:cNvSpPr>
          <p:nvPr>
            <p:ph type="body" idx="1"/>
          </p:nvPr>
        </p:nvSpPr>
        <p:spPr>
          <a:xfrm>
            <a:off x="1496160" y="8893441"/>
            <a:ext cx="13478400" cy="20348229"/>
          </a:xfrm>
          <a:prstGeom prst="rect">
            <a:avLst/>
          </a:prstGeom>
        </p:spPr>
        <p:txBody>
          <a:bodyPr spcFirstLastPara="1" wrap="square" lIns="568875" tIns="568875" rIns="568875" bIns="568875" anchor="t" anchorCtr="0">
            <a:normAutofit/>
          </a:bodyPr>
          <a:lstStyle>
            <a:lvl1pPr marL="391858" lvl="0" indent="-604114">
              <a:spcBef>
                <a:spcPts val="0"/>
              </a:spcBef>
              <a:spcAft>
                <a:spcPts val="0"/>
              </a:spcAft>
              <a:buSzPts val="7500"/>
              <a:buChar char="●"/>
              <a:defRPr sz="6428"/>
            </a:lvl1pPr>
            <a:lvl2pPr marL="783715" lvl="1" indent="-604114">
              <a:spcBef>
                <a:spcPts val="0"/>
              </a:spcBef>
              <a:spcAft>
                <a:spcPts val="0"/>
              </a:spcAft>
              <a:buSzPts val="7500"/>
              <a:buChar char="○"/>
              <a:defRPr sz="6428"/>
            </a:lvl2pPr>
            <a:lvl3pPr marL="1175573" lvl="2" indent="-604114">
              <a:spcBef>
                <a:spcPts val="0"/>
              </a:spcBef>
              <a:spcAft>
                <a:spcPts val="0"/>
              </a:spcAft>
              <a:buSzPts val="7500"/>
              <a:buChar char="■"/>
              <a:defRPr sz="6428"/>
            </a:lvl3pPr>
            <a:lvl4pPr marL="1567430" lvl="3" indent="-604114">
              <a:spcBef>
                <a:spcPts val="0"/>
              </a:spcBef>
              <a:spcAft>
                <a:spcPts val="0"/>
              </a:spcAft>
              <a:buSzPts val="7500"/>
              <a:buChar char="●"/>
              <a:defRPr sz="6428"/>
            </a:lvl4pPr>
            <a:lvl5pPr marL="1959289" lvl="4" indent="-604114">
              <a:spcBef>
                <a:spcPts val="0"/>
              </a:spcBef>
              <a:spcAft>
                <a:spcPts val="0"/>
              </a:spcAft>
              <a:buSzPts val="7500"/>
              <a:buChar char="○"/>
              <a:defRPr sz="6428"/>
            </a:lvl5pPr>
            <a:lvl6pPr marL="2351147" lvl="5" indent="-604114">
              <a:spcBef>
                <a:spcPts val="0"/>
              </a:spcBef>
              <a:spcAft>
                <a:spcPts val="0"/>
              </a:spcAft>
              <a:buSzPts val="7500"/>
              <a:buChar char="■"/>
              <a:defRPr sz="6428"/>
            </a:lvl6pPr>
            <a:lvl7pPr marL="2743005" lvl="6" indent="-604114">
              <a:spcBef>
                <a:spcPts val="0"/>
              </a:spcBef>
              <a:spcAft>
                <a:spcPts val="0"/>
              </a:spcAft>
              <a:buSzPts val="7500"/>
              <a:buChar char="●"/>
              <a:defRPr sz="6428"/>
            </a:lvl7pPr>
            <a:lvl8pPr marL="3134862" lvl="7" indent="-604114">
              <a:spcBef>
                <a:spcPts val="0"/>
              </a:spcBef>
              <a:spcAft>
                <a:spcPts val="0"/>
              </a:spcAft>
              <a:buSzPts val="7500"/>
              <a:buChar char="○"/>
              <a:defRPr sz="6428"/>
            </a:lvl8pPr>
            <a:lvl9pPr marL="3526720" lvl="8" indent="-604114">
              <a:spcBef>
                <a:spcPts val="0"/>
              </a:spcBef>
              <a:spcAft>
                <a:spcPts val="0"/>
              </a:spcAft>
              <a:buSzPts val="7500"/>
              <a:buChar char="■"/>
              <a:defRPr sz="6428"/>
            </a:lvl9pPr>
          </a:lstStyle>
          <a:p>
            <a:endParaRPr/>
          </a:p>
        </p:txBody>
      </p:sp>
      <p:sp>
        <p:nvSpPr>
          <p:cNvPr id="35" name="Google Shape;35;g11a3f132d59_1_108"/>
          <p:cNvSpPr txBox="1">
            <a:spLocks noGrp="1"/>
          </p:cNvSpPr>
          <p:nvPr>
            <p:ph type="sldNum" idx="12"/>
          </p:nvPr>
        </p:nvSpPr>
        <p:spPr>
          <a:xfrm>
            <a:off x="40667799" y="29844587"/>
            <a:ext cx="2633657" cy="2518971"/>
          </a:xfrm>
          <a:prstGeom prst="rect">
            <a:avLst/>
          </a:prstGeom>
        </p:spPr>
        <p:txBody>
          <a:bodyPr spcFirstLastPara="1" wrap="square" lIns="568875" tIns="568875" rIns="568875" bIns="5688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g11a3f132d59_1_112"/>
          <p:cNvSpPr txBox="1">
            <a:spLocks noGrp="1"/>
          </p:cNvSpPr>
          <p:nvPr>
            <p:ph type="title"/>
          </p:nvPr>
        </p:nvSpPr>
        <p:spPr>
          <a:xfrm>
            <a:off x="2353201" y="2880960"/>
            <a:ext cx="30565543" cy="26181000"/>
          </a:xfrm>
          <a:prstGeom prst="rect">
            <a:avLst/>
          </a:prstGeom>
        </p:spPr>
        <p:txBody>
          <a:bodyPr spcFirstLastPara="1" wrap="square" lIns="568875" tIns="568875" rIns="568875" bIns="56887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9900"/>
              <a:buNone/>
              <a:defRPr sz="25626"/>
            </a:lvl1pPr>
            <a:lvl2pPr lvl="1">
              <a:spcBef>
                <a:spcPts val="0"/>
              </a:spcBef>
              <a:spcAft>
                <a:spcPts val="0"/>
              </a:spcAft>
              <a:buSzPts val="29900"/>
              <a:buNone/>
              <a:defRPr sz="25626"/>
            </a:lvl2pPr>
            <a:lvl3pPr lvl="2">
              <a:spcBef>
                <a:spcPts val="0"/>
              </a:spcBef>
              <a:spcAft>
                <a:spcPts val="0"/>
              </a:spcAft>
              <a:buSzPts val="29900"/>
              <a:buNone/>
              <a:defRPr sz="25626"/>
            </a:lvl3pPr>
            <a:lvl4pPr lvl="3">
              <a:spcBef>
                <a:spcPts val="0"/>
              </a:spcBef>
              <a:spcAft>
                <a:spcPts val="0"/>
              </a:spcAft>
              <a:buSzPts val="29900"/>
              <a:buNone/>
              <a:defRPr sz="25626"/>
            </a:lvl4pPr>
            <a:lvl5pPr lvl="4">
              <a:spcBef>
                <a:spcPts val="0"/>
              </a:spcBef>
              <a:spcAft>
                <a:spcPts val="0"/>
              </a:spcAft>
              <a:buSzPts val="29900"/>
              <a:buNone/>
              <a:defRPr sz="25626"/>
            </a:lvl5pPr>
            <a:lvl6pPr lvl="5">
              <a:spcBef>
                <a:spcPts val="0"/>
              </a:spcBef>
              <a:spcAft>
                <a:spcPts val="0"/>
              </a:spcAft>
              <a:buSzPts val="29900"/>
              <a:buNone/>
              <a:defRPr sz="25626"/>
            </a:lvl6pPr>
            <a:lvl7pPr lvl="6">
              <a:spcBef>
                <a:spcPts val="0"/>
              </a:spcBef>
              <a:spcAft>
                <a:spcPts val="0"/>
              </a:spcAft>
              <a:buSzPts val="29900"/>
              <a:buNone/>
              <a:defRPr sz="25626"/>
            </a:lvl7pPr>
            <a:lvl8pPr lvl="7">
              <a:spcBef>
                <a:spcPts val="0"/>
              </a:spcBef>
              <a:spcAft>
                <a:spcPts val="0"/>
              </a:spcAft>
              <a:buSzPts val="29900"/>
              <a:buNone/>
              <a:defRPr sz="25626"/>
            </a:lvl8pPr>
            <a:lvl9pPr lvl="8">
              <a:spcBef>
                <a:spcPts val="0"/>
              </a:spcBef>
              <a:spcAft>
                <a:spcPts val="0"/>
              </a:spcAft>
              <a:buSzPts val="29900"/>
              <a:buNone/>
              <a:defRPr sz="25626"/>
            </a:lvl9pPr>
          </a:lstStyle>
          <a:p>
            <a:endParaRPr/>
          </a:p>
        </p:txBody>
      </p:sp>
      <p:sp>
        <p:nvSpPr>
          <p:cNvPr id="38" name="Google Shape;38;g11a3f132d59_1_112"/>
          <p:cNvSpPr txBox="1">
            <a:spLocks noGrp="1"/>
          </p:cNvSpPr>
          <p:nvPr>
            <p:ph type="sldNum" idx="12"/>
          </p:nvPr>
        </p:nvSpPr>
        <p:spPr>
          <a:xfrm>
            <a:off x="40667799" y="29844587"/>
            <a:ext cx="2633657" cy="2518971"/>
          </a:xfrm>
          <a:prstGeom prst="rect">
            <a:avLst/>
          </a:prstGeom>
        </p:spPr>
        <p:txBody>
          <a:bodyPr spcFirstLastPara="1" wrap="square" lIns="568875" tIns="568875" rIns="568875" bIns="5688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g11a3f132d59_1_115"/>
          <p:cNvSpPr/>
          <p:nvPr/>
        </p:nvSpPr>
        <p:spPr>
          <a:xfrm>
            <a:off x="21945600" y="-800"/>
            <a:ext cx="21945600" cy="3291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487607" tIns="487607" rIns="487607" bIns="487607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29"/>
          </a:p>
        </p:txBody>
      </p:sp>
      <p:sp>
        <p:nvSpPr>
          <p:cNvPr id="41" name="Google Shape;41;g11a3f132d59_1_115"/>
          <p:cNvSpPr txBox="1">
            <a:spLocks noGrp="1"/>
          </p:cNvSpPr>
          <p:nvPr>
            <p:ph type="title"/>
          </p:nvPr>
        </p:nvSpPr>
        <p:spPr>
          <a:xfrm>
            <a:off x="1274401" y="7892321"/>
            <a:ext cx="19416857" cy="9486771"/>
          </a:xfrm>
          <a:prstGeom prst="rect">
            <a:avLst/>
          </a:prstGeom>
        </p:spPr>
        <p:txBody>
          <a:bodyPr spcFirstLastPara="1" wrap="square" lIns="568875" tIns="568875" rIns="568875" bIns="56887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6100"/>
              <a:buNone/>
              <a:defRPr sz="22369"/>
            </a:lvl1pPr>
            <a:lvl2pPr lvl="1" algn="ctr">
              <a:spcBef>
                <a:spcPts val="0"/>
              </a:spcBef>
              <a:spcAft>
                <a:spcPts val="0"/>
              </a:spcAft>
              <a:buSzPts val="26100"/>
              <a:buNone/>
              <a:defRPr sz="22369"/>
            </a:lvl2pPr>
            <a:lvl3pPr lvl="2" algn="ctr">
              <a:spcBef>
                <a:spcPts val="0"/>
              </a:spcBef>
              <a:spcAft>
                <a:spcPts val="0"/>
              </a:spcAft>
              <a:buSzPts val="26100"/>
              <a:buNone/>
              <a:defRPr sz="22369"/>
            </a:lvl3pPr>
            <a:lvl4pPr lvl="3" algn="ctr">
              <a:spcBef>
                <a:spcPts val="0"/>
              </a:spcBef>
              <a:spcAft>
                <a:spcPts val="0"/>
              </a:spcAft>
              <a:buSzPts val="26100"/>
              <a:buNone/>
              <a:defRPr sz="22369"/>
            </a:lvl4pPr>
            <a:lvl5pPr lvl="4" algn="ctr">
              <a:spcBef>
                <a:spcPts val="0"/>
              </a:spcBef>
              <a:spcAft>
                <a:spcPts val="0"/>
              </a:spcAft>
              <a:buSzPts val="26100"/>
              <a:buNone/>
              <a:defRPr sz="22369"/>
            </a:lvl5pPr>
            <a:lvl6pPr lvl="5" algn="ctr">
              <a:spcBef>
                <a:spcPts val="0"/>
              </a:spcBef>
              <a:spcAft>
                <a:spcPts val="0"/>
              </a:spcAft>
              <a:buSzPts val="26100"/>
              <a:buNone/>
              <a:defRPr sz="22369"/>
            </a:lvl6pPr>
            <a:lvl7pPr lvl="6" algn="ctr">
              <a:spcBef>
                <a:spcPts val="0"/>
              </a:spcBef>
              <a:spcAft>
                <a:spcPts val="0"/>
              </a:spcAft>
              <a:buSzPts val="26100"/>
              <a:buNone/>
              <a:defRPr sz="22369"/>
            </a:lvl7pPr>
            <a:lvl8pPr lvl="7" algn="ctr">
              <a:spcBef>
                <a:spcPts val="0"/>
              </a:spcBef>
              <a:spcAft>
                <a:spcPts val="0"/>
              </a:spcAft>
              <a:buSzPts val="26100"/>
              <a:buNone/>
              <a:defRPr sz="22369"/>
            </a:lvl8pPr>
            <a:lvl9pPr lvl="8" algn="ctr">
              <a:spcBef>
                <a:spcPts val="0"/>
              </a:spcBef>
              <a:spcAft>
                <a:spcPts val="0"/>
              </a:spcAft>
              <a:buSzPts val="26100"/>
              <a:buNone/>
              <a:defRPr sz="22369"/>
            </a:lvl9pPr>
          </a:lstStyle>
          <a:p>
            <a:endParaRPr/>
          </a:p>
        </p:txBody>
      </p:sp>
      <p:sp>
        <p:nvSpPr>
          <p:cNvPr id="42" name="Google Shape;42;g11a3f132d59_1_115"/>
          <p:cNvSpPr txBox="1">
            <a:spLocks noGrp="1"/>
          </p:cNvSpPr>
          <p:nvPr>
            <p:ph type="subTitle" idx="1"/>
          </p:nvPr>
        </p:nvSpPr>
        <p:spPr>
          <a:xfrm>
            <a:off x="1274401" y="17939681"/>
            <a:ext cx="19416857" cy="7904571"/>
          </a:xfrm>
          <a:prstGeom prst="rect">
            <a:avLst/>
          </a:prstGeom>
        </p:spPr>
        <p:txBody>
          <a:bodyPr spcFirstLastPara="1" wrap="square" lIns="568875" tIns="568875" rIns="568875" bIns="56887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100"/>
              <a:buNone/>
              <a:defRPr sz="11228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100"/>
              <a:buNone/>
              <a:defRPr sz="11228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100"/>
              <a:buNone/>
              <a:defRPr sz="11228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100"/>
              <a:buNone/>
              <a:defRPr sz="11228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100"/>
              <a:buNone/>
              <a:defRPr sz="11228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100"/>
              <a:buNone/>
              <a:defRPr sz="11228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100"/>
              <a:buNone/>
              <a:defRPr sz="11228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100"/>
              <a:buNone/>
              <a:defRPr sz="11228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100"/>
              <a:buNone/>
              <a:defRPr sz="11228"/>
            </a:lvl9pPr>
          </a:lstStyle>
          <a:p>
            <a:endParaRPr/>
          </a:p>
        </p:txBody>
      </p:sp>
      <p:sp>
        <p:nvSpPr>
          <p:cNvPr id="43" name="Google Shape;43;g11a3f132d59_1_115"/>
          <p:cNvSpPr txBox="1">
            <a:spLocks noGrp="1"/>
          </p:cNvSpPr>
          <p:nvPr>
            <p:ph type="body" idx="2"/>
          </p:nvPr>
        </p:nvSpPr>
        <p:spPr>
          <a:xfrm>
            <a:off x="23709600" y="4634080"/>
            <a:ext cx="18417600" cy="23648657"/>
          </a:xfrm>
          <a:prstGeom prst="rect">
            <a:avLst/>
          </a:prstGeom>
        </p:spPr>
        <p:txBody>
          <a:bodyPr spcFirstLastPara="1" wrap="square" lIns="568875" tIns="568875" rIns="568875" bIns="568875" anchor="ctr" anchorCtr="0">
            <a:normAutofit/>
          </a:bodyPr>
          <a:lstStyle>
            <a:lvl1pPr marL="391858" lvl="0" indent="-805485">
              <a:spcBef>
                <a:spcPts val="0"/>
              </a:spcBef>
              <a:spcAft>
                <a:spcPts val="0"/>
              </a:spcAft>
              <a:buSzPts val="11200"/>
              <a:buChar char="●"/>
              <a:defRPr/>
            </a:lvl1pPr>
            <a:lvl2pPr marL="783715" lvl="1" indent="-669423">
              <a:spcBef>
                <a:spcPts val="0"/>
              </a:spcBef>
              <a:spcAft>
                <a:spcPts val="0"/>
              </a:spcAft>
              <a:buSzPts val="8700"/>
              <a:buChar char="○"/>
              <a:defRPr/>
            </a:lvl2pPr>
            <a:lvl3pPr marL="1175573" lvl="2" indent="-669423">
              <a:spcBef>
                <a:spcPts val="0"/>
              </a:spcBef>
              <a:spcAft>
                <a:spcPts val="0"/>
              </a:spcAft>
              <a:buSzPts val="8700"/>
              <a:buChar char="■"/>
              <a:defRPr/>
            </a:lvl3pPr>
            <a:lvl4pPr marL="1567430" lvl="3" indent="-669423">
              <a:spcBef>
                <a:spcPts val="0"/>
              </a:spcBef>
              <a:spcAft>
                <a:spcPts val="0"/>
              </a:spcAft>
              <a:buSzPts val="8700"/>
              <a:buChar char="●"/>
              <a:defRPr/>
            </a:lvl4pPr>
            <a:lvl5pPr marL="1959289" lvl="4" indent="-669423">
              <a:spcBef>
                <a:spcPts val="0"/>
              </a:spcBef>
              <a:spcAft>
                <a:spcPts val="0"/>
              </a:spcAft>
              <a:buSzPts val="8700"/>
              <a:buChar char="○"/>
              <a:defRPr/>
            </a:lvl5pPr>
            <a:lvl6pPr marL="2351147" lvl="5" indent="-669423">
              <a:spcBef>
                <a:spcPts val="0"/>
              </a:spcBef>
              <a:spcAft>
                <a:spcPts val="0"/>
              </a:spcAft>
              <a:buSzPts val="8700"/>
              <a:buChar char="■"/>
              <a:defRPr/>
            </a:lvl6pPr>
            <a:lvl7pPr marL="2743005" lvl="6" indent="-669423">
              <a:spcBef>
                <a:spcPts val="0"/>
              </a:spcBef>
              <a:spcAft>
                <a:spcPts val="0"/>
              </a:spcAft>
              <a:buSzPts val="8700"/>
              <a:buChar char="●"/>
              <a:defRPr/>
            </a:lvl7pPr>
            <a:lvl8pPr marL="3134862" lvl="7" indent="-669423">
              <a:spcBef>
                <a:spcPts val="0"/>
              </a:spcBef>
              <a:spcAft>
                <a:spcPts val="0"/>
              </a:spcAft>
              <a:buSzPts val="8700"/>
              <a:buChar char="○"/>
              <a:defRPr/>
            </a:lvl8pPr>
            <a:lvl9pPr marL="3526720" lvl="8" indent="-669423">
              <a:spcBef>
                <a:spcPts val="0"/>
              </a:spcBef>
              <a:spcAft>
                <a:spcPts val="0"/>
              </a:spcAft>
              <a:buSzPts val="87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g11a3f132d59_1_115"/>
          <p:cNvSpPr txBox="1">
            <a:spLocks noGrp="1"/>
          </p:cNvSpPr>
          <p:nvPr>
            <p:ph type="sldNum" idx="12"/>
          </p:nvPr>
        </p:nvSpPr>
        <p:spPr>
          <a:xfrm>
            <a:off x="40667799" y="29844587"/>
            <a:ext cx="2633657" cy="2518971"/>
          </a:xfrm>
          <a:prstGeom prst="rect">
            <a:avLst/>
          </a:prstGeom>
        </p:spPr>
        <p:txBody>
          <a:bodyPr spcFirstLastPara="1" wrap="square" lIns="568875" tIns="568875" rIns="568875" bIns="5688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g11a3f132d59_1_121"/>
          <p:cNvSpPr txBox="1">
            <a:spLocks noGrp="1"/>
          </p:cNvSpPr>
          <p:nvPr>
            <p:ph type="body" idx="1"/>
          </p:nvPr>
        </p:nvSpPr>
        <p:spPr>
          <a:xfrm>
            <a:off x="1496161" y="27075681"/>
            <a:ext cx="28794343" cy="3872571"/>
          </a:xfrm>
          <a:prstGeom prst="rect">
            <a:avLst/>
          </a:prstGeom>
        </p:spPr>
        <p:txBody>
          <a:bodyPr spcFirstLastPara="1" wrap="square" lIns="568875" tIns="568875" rIns="568875" bIns="568875" anchor="ctr" anchorCtr="0">
            <a:normAutofit/>
          </a:bodyPr>
          <a:lstStyle>
            <a:lvl1pPr marL="391858" lvl="0" indent="-195929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200"/>
              <a:buNone/>
              <a:defRPr/>
            </a:lvl1pPr>
          </a:lstStyle>
          <a:p>
            <a:endParaRPr/>
          </a:p>
        </p:txBody>
      </p:sp>
      <p:sp>
        <p:nvSpPr>
          <p:cNvPr id="47" name="Google Shape;47;g11a3f132d59_1_121"/>
          <p:cNvSpPr txBox="1">
            <a:spLocks noGrp="1"/>
          </p:cNvSpPr>
          <p:nvPr>
            <p:ph type="sldNum" idx="12"/>
          </p:nvPr>
        </p:nvSpPr>
        <p:spPr>
          <a:xfrm>
            <a:off x="40667799" y="29844587"/>
            <a:ext cx="2633657" cy="2518971"/>
          </a:xfrm>
          <a:prstGeom prst="rect">
            <a:avLst/>
          </a:prstGeom>
        </p:spPr>
        <p:txBody>
          <a:bodyPr spcFirstLastPara="1" wrap="square" lIns="568875" tIns="568875" rIns="568875" bIns="5688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11a3f132d59_1_124"/>
          <p:cNvSpPr txBox="1">
            <a:spLocks noGrp="1"/>
          </p:cNvSpPr>
          <p:nvPr>
            <p:ph type="title" hasCustomPrompt="1"/>
          </p:nvPr>
        </p:nvSpPr>
        <p:spPr>
          <a:xfrm>
            <a:off x="1496161" y="7079200"/>
            <a:ext cx="40898829" cy="12566314"/>
          </a:xfrm>
          <a:prstGeom prst="rect">
            <a:avLst/>
          </a:prstGeom>
        </p:spPr>
        <p:txBody>
          <a:bodyPr spcFirstLastPara="1" wrap="square" lIns="568875" tIns="568875" rIns="568875" bIns="56887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4700"/>
              <a:buNone/>
              <a:defRPr sz="64024"/>
            </a:lvl1pPr>
            <a:lvl2pPr lvl="1" algn="ctr">
              <a:spcBef>
                <a:spcPts val="0"/>
              </a:spcBef>
              <a:spcAft>
                <a:spcPts val="0"/>
              </a:spcAft>
              <a:buSzPts val="74700"/>
              <a:buNone/>
              <a:defRPr sz="64024"/>
            </a:lvl2pPr>
            <a:lvl3pPr lvl="2" algn="ctr">
              <a:spcBef>
                <a:spcPts val="0"/>
              </a:spcBef>
              <a:spcAft>
                <a:spcPts val="0"/>
              </a:spcAft>
              <a:buSzPts val="74700"/>
              <a:buNone/>
              <a:defRPr sz="64024"/>
            </a:lvl3pPr>
            <a:lvl4pPr lvl="3" algn="ctr">
              <a:spcBef>
                <a:spcPts val="0"/>
              </a:spcBef>
              <a:spcAft>
                <a:spcPts val="0"/>
              </a:spcAft>
              <a:buSzPts val="74700"/>
              <a:buNone/>
              <a:defRPr sz="64024"/>
            </a:lvl4pPr>
            <a:lvl5pPr lvl="4" algn="ctr">
              <a:spcBef>
                <a:spcPts val="0"/>
              </a:spcBef>
              <a:spcAft>
                <a:spcPts val="0"/>
              </a:spcAft>
              <a:buSzPts val="74700"/>
              <a:buNone/>
              <a:defRPr sz="64024"/>
            </a:lvl5pPr>
            <a:lvl6pPr lvl="5" algn="ctr">
              <a:spcBef>
                <a:spcPts val="0"/>
              </a:spcBef>
              <a:spcAft>
                <a:spcPts val="0"/>
              </a:spcAft>
              <a:buSzPts val="74700"/>
              <a:buNone/>
              <a:defRPr sz="64024"/>
            </a:lvl6pPr>
            <a:lvl7pPr lvl="6" algn="ctr">
              <a:spcBef>
                <a:spcPts val="0"/>
              </a:spcBef>
              <a:spcAft>
                <a:spcPts val="0"/>
              </a:spcAft>
              <a:buSzPts val="74700"/>
              <a:buNone/>
              <a:defRPr sz="64024"/>
            </a:lvl7pPr>
            <a:lvl8pPr lvl="7" algn="ctr">
              <a:spcBef>
                <a:spcPts val="0"/>
              </a:spcBef>
              <a:spcAft>
                <a:spcPts val="0"/>
              </a:spcAft>
              <a:buSzPts val="74700"/>
              <a:buNone/>
              <a:defRPr sz="64024"/>
            </a:lvl8pPr>
            <a:lvl9pPr lvl="8" algn="ctr">
              <a:spcBef>
                <a:spcPts val="0"/>
              </a:spcBef>
              <a:spcAft>
                <a:spcPts val="0"/>
              </a:spcAft>
              <a:buSzPts val="74700"/>
              <a:buNone/>
              <a:defRPr sz="64024"/>
            </a:lvl9pPr>
          </a:lstStyle>
          <a:p>
            <a:r>
              <a:t>xx%</a:t>
            </a:r>
          </a:p>
        </p:txBody>
      </p:sp>
      <p:sp>
        <p:nvSpPr>
          <p:cNvPr id="50" name="Google Shape;50;g11a3f132d59_1_124"/>
          <p:cNvSpPr txBox="1">
            <a:spLocks noGrp="1"/>
          </p:cNvSpPr>
          <p:nvPr>
            <p:ph type="body" idx="1"/>
          </p:nvPr>
        </p:nvSpPr>
        <p:spPr>
          <a:xfrm>
            <a:off x="1496161" y="20174240"/>
            <a:ext cx="40898829" cy="8325000"/>
          </a:xfrm>
          <a:prstGeom prst="rect">
            <a:avLst/>
          </a:prstGeom>
        </p:spPr>
        <p:txBody>
          <a:bodyPr spcFirstLastPara="1" wrap="square" lIns="568875" tIns="568875" rIns="568875" bIns="568875" anchor="t" anchorCtr="0">
            <a:normAutofit/>
          </a:bodyPr>
          <a:lstStyle>
            <a:lvl1pPr marL="391858" lvl="0" indent="-805485" algn="ctr">
              <a:spcBef>
                <a:spcPts val="0"/>
              </a:spcBef>
              <a:spcAft>
                <a:spcPts val="0"/>
              </a:spcAft>
              <a:buSzPts val="11200"/>
              <a:buChar char="●"/>
              <a:defRPr/>
            </a:lvl1pPr>
            <a:lvl2pPr marL="783715" lvl="1" indent="-669423" algn="ctr">
              <a:spcBef>
                <a:spcPts val="0"/>
              </a:spcBef>
              <a:spcAft>
                <a:spcPts val="0"/>
              </a:spcAft>
              <a:buSzPts val="8700"/>
              <a:buChar char="○"/>
              <a:defRPr/>
            </a:lvl2pPr>
            <a:lvl3pPr marL="1175573" lvl="2" indent="-669423" algn="ctr">
              <a:spcBef>
                <a:spcPts val="0"/>
              </a:spcBef>
              <a:spcAft>
                <a:spcPts val="0"/>
              </a:spcAft>
              <a:buSzPts val="8700"/>
              <a:buChar char="■"/>
              <a:defRPr/>
            </a:lvl3pPr>
            <a:lvl4pPr marL="1567430" lvl="3" indent="-669423" algn="ctr">
              <a:spcBef>
                <a:spcPts val="0"/>
              </a:spcBef>
              <a:spcAft>
                <a:spcPts val="0"/>
              </a:spcAft>
              <a:buSzPts val="8700"/>
              <a:buChar char="●"/>
              <a:defRPr/>
            </a:lvl4pPr>
            <a:lvl5pPr marL="1959289" lvl="4" indent="-669423" algn="ctr">
              <a:spcBef>
                <a:spcPts val="0"/>
              </a:spcBef>
              <a:spcAft>
                <a:spcPts val="0"/>
              </a:spcAft>
              <a:buSzPts val="8700"/>
              <a:buChar char="○"/>
              <a:defRPr/>
            </a:lvl5pPr>
            <a:lvl6pPr marL="2351147" lvl="5" indent="-669423" algn="ctr">
              <a:spcBef>
                <a:spcPts val="0"/>
              </a:spcBef>
              <a:spcAft>
                <a:spcPts val="0"/>
              </a:spcAft>
              <a:buSzPts val="8700"/>
              <a:buChar char="■"/>
              <a:defRPr/>
            </a:lvl6pPr>
            <a:lvl7pPr marL="2743005" lvl="6" indent="-669423" algn="ctr">
              <a:spcBef>
                <a:spcPts val="0"/>
              </a:spcBef>
              <a:spcAft>
                <a:spcPts val="0"/>
              </a:spcAft>
              <a:buSzPts val="8700"/>
              <a:buChar char="●"/>
              <a:defRPr/>
            </a:lvl7pPr>
            <a:lvl8pPr marL="3134862" lvl="7" indent="-669423" algn="ctr">
              <a:spcBef>
                <a:spcPts val="0"/>
              </a:spcBef>
              <a:spcAft>
                <a:spcPts val="0"/>
              </a:spcAft>
              <a:buSzPts val="8700"/>
              <a:buChar char="○"/>
              <a:defRPr/>
            </a:lvl8pPr>
            <a:lvl9pPr marL="3526720" lvl="8" indent="-669423" algn="ctr">
              <a:spcBef>
                <a:spcPts val="0"/>
              </a:spcBef>
              <a:spcAft>
                <a:spcPts val="0"/>
              </a:spcAft>
              <a:buSzPts val="8700"/>
              <a:buChar char="■"/>
              <a:defRPr/>
            </a:lvl9pPr>
          </a:lstStyle>
          <a:p>
            <a:endParaRPr/>
          </a:p>
        </p:txBody>
      </p:sp>
      <p:sp>
        <p:nvSpPr>
          <p:cNvPr id="51" name="Google Shape;51;g11a3f132d59_1_124"/>
          <p:cNvSpPr txBox="1">
            <a:spLocks noGrp="1"/>
          </p:cNvSpPr>
          <p:nvPr>
            <p:ph type="sldNum" idx="12"/>
          </p:nvPr>
        </p:nvSpPr>
        <p:spPr>
          <a:xfrm>
            <a:off x="40667799" y="29844587"/>
            <a:ext cx="2633657" cy="2518971"/>
          </a:xfrm>
          <a:prstGeom prst="rect">
            <a:avLst/>
          </a:prstGeom>
        </p:spPr>
        <p:txBody>
          <a:bodyPr spcFirstLastPara="1" wrap="square" lIns="568875" tIns="568875" rIns="568875" bIns="5688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11a3f132d59_1_128"/>
          <p:cNvSpPr txBox="1">
            <a:spLocks noGrp="1"/>
          </p:cNvSpPr>
          <p:nvPr>
            <p:ph type="sldNum" idx="12"/>
          </p:nvPr>
        </p:nvSpPr>
        <p:spPr>
          <a:xfrm>
            <a:off x="40667799" y="29844587"/>
            <a:ext cx="2633657" cy="2518971"/>
          </a:xfrm>
          <a:prstGeom prst="rect">
            <a:avLst/>
          </a:prstGeom>
        </p:spPr>
        <p:txBody>
          <a:bodyPr spcFirstLastPara="1" wrap="square" lIns="568875" tIns="568875" rIns="568875" bIns="5688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11a3f132d59_1_130"/>
          <p:cNvSpPr txBox="1">
            <a:spLocks noGrp="1"/>
          </p:cNvSpPr>
          <p:nvPr>
            <p:ph type="title"/>
          </p:nvPr>
        </p:nvSpPr>
        <p:spPr>
          <a:xfrm>
            <a:off x="3290237" y="2926724"/>
            <a:ext cx="37310657" cy="54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7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g11a3f132d59_1_130"/>
          <p:cNvSpPr txBox="1">
            <a:spLocks noGrp="1"/>
          </p:cNvSpPr>
          <p:nvPr>
            <p:ph type="body" idx="1"/>
          </p:nvPr>
        </p:nvSpPr>
        <p:spPr>
          <a:xfrm>
            <a:off x="3290237" y="9512659"/>
            <a:ext cx="37310657" cy="19748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rmAutofit/>
          </a:bodyPr>
          <a:lstStyle>
            <a:lvl1pPr marL="391858" lvl="0" indent="-293894" algn="l" rtl="0">
              <a:spcBef>
                <a:spcPts val="309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783715" lvl="1" indent="-293894" algn="l" rtl="0">
              <a:spcBef>
                <a:spcPts val="309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2pPr>
            <a:lvl3pPr marL="1175573" lvl="2" indent="-293894" algn="l" rtl="0">
              <a:spcBef>
                <a:spcPts val="309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3pPr>
            <a:lvl4pPr marL="1567430" lvl="3" indent="-293894" algn="l" rtl="0">
              <a:spcBef>
                <a:spcPts val="309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1959289" lvl="4" indent="-293894" algn="l" rtl="0">
              <a:spcBef>
                <a:spcPts val="309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5pPr>
            <a:lvl6pPr marL="2351147" lvl="5" indent="-293894" algn="l" rtl="0">
              <a:spcBef>
                <a:spcPts val="309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2743005" lvl="6" indent="-293894" algn="l" rtl="0">
              <a:spcBef>
                <a:spcPts val="309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134862" lvl="7" indent="-293894" algn="l" rtl="0">
              <a:spcBef>
                <a:spcPts val="309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3526720" lvl="8" indent="-293894" algn="l" rtl="0">
              <a:spcBef>
                <a:spcPts val="309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7" name="Google Shape;57;g11a3f132d59_1_130"/>
          <p:cNvSpPr txBox="1">
            <a:spLocks noGrp="1"/>
          </p:cNvSpPr>
          <p:nvPr>
            <p:ph type="dt" idx="10"/>
          </p:nvPr>
        </p:nvSpPr>
        <p:spPr>
          <a:xfrm>
            <a:off x="3290236" y="29993293"/>
            <a:ext cx="9144000" cy="21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g11a3f132d59_1_130"/>
          <p:cNvSpPr txBox="1">
            <a:spLocks noGrp="1"/>
          </p:cNvSpPr>
          <p:nvPr>
            <p:ph type="ftr" idx="11"/>
          </p:nvPr>
        </p:nvSpPr>
        <p:spPr>
          <a:xfrm>
            <a:off x="14997770" y="29993293"/>
            <a:ext cx="13895743" cy="21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g11a3f132d59_1_130"/>
          <p:cNvSpPr txBox="1">
            <a:spLocks noGrp="1"/>
          </p:cNvSpPr>
          <p:nvPr>
            <p:ph type="sldNum" idx="12"/>
          </p:nvPr>
        </p:nvSpPr>
        <p:spPr>
          <a:xfrm>
            <a:off x="31456964" y="29993293"/>
            <a:ext cx="9144000" cy="21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45950" tIns="222975" rIns="445950" bIns="222975" anchor="t" anchorCtr="0">
            <a:normAutofit/>
          </a:bodyPr>
          <a:lstStyle>
            <a:lvl1pPr marL="0" lvl="0" indent="0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 rtl="0">
              <a:spcBef>
                <a:spcPts val="0"/>
              </a:spcBef>
              <a:spcAft>
                <a:spcPts val="0"/>
              </a:spcAft>
              <a:buNone/>
              <a:defRPr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11a3f132d59_1_85"/>
          <p:cNvSpPr txBox="1">
            <a:spLocks noGrp="1"/>
          </p:cNvSpPr>
          <p:nvPr>
            <p:ph type="title"/>
          </p:nvPr>
        </p:nvSpPr>
        <p:spPr>
          <a:xfrm>
            <a:off x="1496161" y="2848160"/>
            <a:ext cx="40898829" cy="3665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68875" tIns="568875" rIns="568875" bIns="56887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400"/>
              <a:buNone/>
              <a:defRPr sz="174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400"/>
              <a:buNone/>
              <a:defRPr sz="174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400"/>
              <a:buNone/>
              <a:defRPr sz="174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400"/>
              <a:buNone/>
              <a:defRPr sz="174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400"/>
              <a:buNone/>
              <a:defRPr sz="174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400"/>
              <a:buNone/>
              <a:defRPr sz="174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400"/>
              <a:buNone/>
              <a:defRPr sz="174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400"/>
              <a:buNone/>
              <a:defRPr sz="174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400"/>
              <a:buNone/>
              <a:defRPr sz="174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" name="Google Shape;11;g11a3f132d59_1_85"/>
          <p:cNvSpPr txBox="1">
            <a:spLocks noGrp="1"/>
          </p:cNvSpPr>
          <p:nvPr>
            <p:ph type="body" idx="1"/>
          </p:nvPr>
        </p:nvSpPr>
        <p:spPr>
          <a:xfrm>
            <a:off x="1496161" y="7375840"/>
            <a:ext cx="40898829" cy="218648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68875" tIns="568875" rIns="568875" bIns="568875" anchor="t" anchorCtr="0">
            <a:normAutofit/>
          </a:bodyPr>
          <a:lstStyle>
            <a:lvl1pPr marL="457200" lvl="0" indent="-939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200"/>
              <a:buChar char="●"/>
              <a:defRPr sz="11200">
                <a:solidFill>
                  <a:schemeClr val="dk2"/>
                </a:solidFill>
              </a:defRPr>
            </a:lvl1pPr>
            <a:lvl2pPr marL="914400" lvl="1" indent="-7810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700"/>
              <a:buChar char="○"/>
              <a:defRPr sz="8700">
                <a:solidFill>
                  <a:schemeClr val="dk2"/>
                </a:solidFill>
              </a:defRPr>
            </a:lvl2pPr>
            <a:lvl3pPr marL="1371600" lvl="2" indent="-7810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700"/>
              <a:buChar char="■"/>
              <a:defRPr sz="8700">
                <a:solidFill>
                  <a:schemeClr val="dk2"/>
                </a:solidFill>
              </a:defRPr>
            </a:lvl3pPr>
            <a:lvl4pPr marL="1828800" lvl="3" indent="-7810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700"/>
              <a:buChar char="●"/>
              <a:defRPr sz="8700">
                <a:solidFill>
                  <a:schemeClr val="dk2"/>
                </a:solidFill>
              </a:defRPr>
            </a:lvl4pPr>
            <a:lvl5pPr marL="2286000" lvl="4" indent="-7810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700"/>
              <a:buChar char="○"/>
              <a:defRPr sz="8700">
                <a:solidFill>
                  <a:schemeClr val="dk2"/>
                </a:solidFill>
              </a:defRPr>
            </a:lvl5pPr>
            <a:lvl6pPr marL="2743200" lvl="5" indent="-7810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700"/>
              <a:buChar char="■"/>
              <a:defRPr sz="8700">
                <a:solidFill>
                  <a:schemeClr val="dk2"/>
                </a:solidFill>
              </a:defRPr>
            </a:lvl6pPr>
            <a:lvl7pPr marL="3200400" lvl="6" indent="-7810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700"/>
              <a:buChar char="●"/>
              <a:defRPr sz="8700">
                <a:solidFill>
                  <a:schemeClr val="dk2"/>
                </a:solidFill>
              </a:defRPr>
            </a:lvl7pPr>
            <a:lvl8pPr marL="3657600" lvl="7" indent="-7810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700"/>
              <a:buChar char="○"/>
              <a:defRPr sz="8700">
                <a:solidFill>
                  <a:schemeClr val="dk2"/>
                </a:solidFill>
              </a:defRPr>
            </a:lvl8pPr>
            <a:lvl9pPr marL="4114800" lvl="8" indent="-7810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700"/>
              <a:buChar char="■"/>
              <a:defRPr sz="87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g11a3f132d59_1_85"/>
          <p:cNvSpPr txBox="1">
            <a:spLocks noGrp="1"/>
          </p:cNvSpPr>
          <p:nvPr>
            <p:ph type="sldNum" idx="12"/>
          </p:nvPr>
        </p:nvSpPr>
        <p:spPr>
          <a:xfrm>
            <a:off x="40667799" y="29844587"/>
            <a:ext cx="2633657" cy="2518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68875" tIns="568875" rIns="568875" bIns="568875" anchor="ctr" anchorCtr="0">
            <a:normAutofit/>
          </a:bodyPr>
          <a:lstStyle>
            <a:lvl1pPr lvl="0" algn="r">
              <a:buNone/>
              <a:defRPr sz="5314">
                <a:solidFill>
                  <a:schemeClr val="dk2"/>
                </a:solidFill>
              </a:defRPr>
            </a:lvl1pPr>
            <a:lvl2pPr lvl="1" algn="r">
              <a:buNone/>
              <a:defRPr sz="5314">
                <a:solidFill>
                  <a:schemeClr val="dk2"/>
                </a:solidFill>
              </a:defRPr>
            </a:lvl2pPr>
            <a:lvl3pPr lvl="2" algn="r">
              <a:buNone/>
              <a:defRPr sz="5314">
                <a:solidFill>
                  <a:schemeClr val="dk2"/>
                </a:solidFill>
              </a:defRPr>
            </a:lvl3pPr>
            <a:lvl4pPr lvl="3" algn="r">
              <a:buNone/>
              <a:defRPr sz="5314">
                <a:solidFill>
                  <a:schemeClr val="dk2"/>
                </a:solidFill>
              </a:defRPr>
            </a:lvl4pPr>
            <a:lvl5pPr lvl="4" algn="r">
              <a:buNone/>
              <a:defRPr sz="5314">
                <a:solidFill>
                  <a:schemeClr val="dk2"/>
                </a:solidFill>
              </a:defRPr>
            </a:lvl5pPr>
            <a:lvl6pPr lvl="5" algn="r">
              <a:buNone/>
              <a:defRPr sz="5314">
                <a:solidFill>
                  <a:schemeClr val="dk2"/>
                </a:solidFill>
              </a:defRPr>
            </a:lvl6pPr>
            <a:lvl7pPr lvl="6" algn="r">
              <a:buNone/>
              <a:defRPr sz="5314">
                <a:solidFill>
                  <a:schemeClr val="dk2"/>
                </a:solidFill>
              </a:defRPr>
            </a:lvl7pPr>
            <a:lvl8pPr lvl="7" algn="r">
              <a:buNone/>
              <a:defRPr sz="5314">
                <a:solidFill>
                  <a:schemeClr val="dk2"/>
                </a:solidFill>
              </a:defRPr>
            </a:lvl8pPr>
            <a:lvl9pPr lvl="8" algn="r">
              <a:buNone/>
              <a:defRPr sz="5314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2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11a8c64891a_4_0"/>
          <p:cNvSpPr txBox="1"/>
          <p:nvPr/>
        </p:nvSpPr>
        <p:spPr>
          <a:xfrm>
            <a:off x="437894" y="10425987"/>
            <a:ext cx="13849457" cy="2804400"/>
          </a:xfrm>
          <a:prstGeom prst="rect">
            <a:avLst/>
          </a:prstGeom>
          <a:solidFill>
            <a:schemeClr val="lt2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The Gamry Framework already controls everything except the pump.  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The pump is a USB device, which is not supported by the Gamry Framework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We wrap the USB communications with a Python script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Gamry invokes the Python script, which forwards commands to the pump</a:t>
            </a:r>
            <a:endParaRPr sz="2743">
              <a:solidFill>
                <a:schemeClr val="dk1"/>
              </a:solidFill>
            </a:endParaRPr>
          </a:p>
        </p:txBody>
      </p:sp>
      <p:sp>
        <p:nvSpPr>
          <p:cNvPr id="66" name="Google Shape;66;g11a8c64891a_4_0"/>
          <p:cNvSpPr txBox="1"/>
          <p:nvPr/>
        </p:nvSpPr>
        <p:spPr>
          <a:xfrm>
            <a:off x="406694" y="302143"/>
            <a:ext cx="42959057" cy="3567600"/>
          </a:xfrm>
          <a:prstGeom prst="rect">
            <a:avLst/>
          </a:prstGeom>
          <a:solidFill>
            <a:srgbClr val="38761D"/>
          </a:solidFill>
          <a:ln w="762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endParaRPr sz="3086">
              <a:solidFill>
                <a:schemeClr val="lt1"/>
              </a:solidFill>
            </a:endParaRPr>
          </a:p>
          <a:p>
            <a:endParaRPr sz="3086">
              <a:solidFill>
                <a:schemeClr val="lt1"/>
              </a:solidFill>
            </a:endParaRPr>
          </a:p>
        </p:txBody>
      </p:sp>
      <p:sp>
        <p:nvSpPr>
          <p:cNvPr id="67" name="Google Shape;67;g11a8c64891a_4_0"/>
          <p:cNvSpPr txBox="1"/>
          <p:nvPr/>
        </p:nvSpPr>
        <p:spPr>
          <a:xfrm>
            <a:off x="32710287" y="27500314"/>
            <a:ext cx="10596857" cy="5005800"/>
          </a:xfrm>
          <a:prstGeom prst="rect">
            <a:avLst/>
          </a:prstGeom>
          <a:solidFill>
            <a:schemeClr val="lt2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US" sz="2743" b="1">
                <a:solidFill>
                  <a:schemeClr val="dk1"/>
                </a:solidFill>
              </a:rPr>
              <a:t>Project Sponsor</a:t>
            </a:r>
            <a:endParaRPr sz="2743">
              <a:solidFill>
                <a:schemeClr val="dk1"/>
              </a:solidFill>
            </a:endParaRPr>
          </a:p>
          <a:p>
            <a:pPr indent="391858">
              <a:lnSpc>
                <a:spcPct val="115000"/>
              </a:lnSpc>
            </a:pPr>
            <a:r>
              <a:rPr lang="en-US" sz="2743">
                <a:solidFill>
                  <a:schemeClr val="dk1"/>
                </a:solidFill>
              </a:rPr>
              <a:t>Professor Jeffrey Halpern</a:t>
            </a:r>
            <a:endParaRPr sz="2743">
              <a:solidFill>
                <a:schemeClr val="dk1"/>
              </a:solidFill>
            </a:endParaRPr>
          </a:p>
          <a:p>
            <a:pPr>
              <a:lnSpc>
                <a:spcPct val="115000"/>
              </a:lnSpc>
            </a:pPr>
            <a:r>
              <a:rPr lang="en-US" sz="2743" b="1">
                <a:solidFill>
                  <a:schemeClr val="dk1"/>
                </a:solidFill>
              </a:rPr>
              <a:t>Capstone Advisor</a:t>
            </a:r>
            <a:endParaRPr sz="2743" b="1">
              <a:solidFill>
                <a:schemeClr val="dk1"/>
              </a:solidFill>
            </a:endParaRPr>
          </a:p>
          <a:p>
            <a:pPr indent="391858">
              <a:lnSpc>
                <a:spcPct val="115000"/>
              </a:lnSpc>
            </a:pPr>
            <a:r>
              <a:rPr lang="en-US" sz="2743">
                <a:solidFill>
                  <a:schemeClr val="dk1"/>
                </a:solidFill>
              </a:rPr>
              <a:t>Professor Matthew Plumlee</a:t>
            </a:r>
            <a:endParaRPr sz="2743">
              <a:solidFill>
                <a:schemeClr val="dk1"/>
              </a:solidFill>
            </a:endParaRPr>
          </a:p>
          <a:p>
            <a:pPr>
              <a:lnSpc>
                <a:spcPct val="115000"/>
              </a:lnSpc>
            </a:pPr>
            <a:r>
              <a:rPr lang="en-US" sz="2743" b="1">
                <a:solidFill>
                  <a:schemeClr val="dk1"/>
                </a:solidFill>
              </a:rPr>
              <a:t>SEEDS Lab</a:t>
            </a:r>
            <a:endParaRPr sz="2743">
              <a:solidFill>
                <a:schemeClr val="dk1"/>
              </a:solidFill>
            </a:endParaRPr>
          </a:p>
          <a:p>
            <a:pPr indent="391858">
              <a:lnSpc>
                <a:spcPct val="115000"/>
              </a:lnSpc>
            </a:pPr>
            <a:r>
              <a:rPr lang="en-US" sz="2743">
                <a:solidFill>
                  <a:schemeClr val="dk1"/>
                </a:solidFill>
              </a:rPr>
              <a:t>Zahra Panahi</a:t>
            </a:r>
            <a:endParaRPr sz="2743">
              <a:solidFill>
                <a:schemeClr val="dk1"/>
              </a:solidFill>
            </a:endParaRPr>
          </a:p>
          <a:p>
            <a:pPr indent="391858">
              <a:lnSpc>
                <a:spcPct val="115000"/>
              </a:lnSpc>
            </a:pPr>
            <a:r>
              <a:rPr lang="en-US" sz="2743">
                <a:solidFill>
                  <a:schemeClr val="dk1"/>
                </a:solidFill>
              </a:rPr>
              <a:t>Emma Roberge</a:t>
            </a:r>
            <a:endParaRPr sz="2743">
              <a:solidFill>
                <a:schemeClr val="dk1"/>
              </a:solidFill>
            </a:endParaRPr>
          </a:p>
          <a:p>
            <a:pPr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en-US" sz="2743">
                <a:solidFill>
                  <a:schemeClr val="dk1"/>
                </a:solidFill>
              </a:rPr>
              <a:t>This work was supported in part by NSF EPSCoR (1757371): NH BioMade</a:t>
            </a:r>
            <a:endParaRPr sz="2743">
              <a:solidFill>
                <a:schemeClr val="dk1"/>
              </a:solidFill>
            </a:endParaRPr>
          </a:p>
          <a:p>
            <a:endParaRPr sz="3086">
              <a:solidFill>
                <a:schemeClr val="dk1"/>
              </a:solidFill>
            </a:endParaRPr>
          </a:p>
        </p:txBody>
      </p:sp>
      <p:sp>
        <p:nvSpPr>
          <p:cNvPr id="68" name="Google Shape;68;g11a8c64891a_4_0"/>
          <p:cNvSpPr txBox="1"/>
          <p:nvPr/>
        </p:nvSpPr>
        <p:spPr>
          <a:xfrm>
            <a:off x="406694" y="4285972"/>
            <a:ext cx="24505457" cy="1154314"/>
          </a:xfrm>
          <a:prstGeom prst="rect">
            <a:avLst/>
          </a:prstGeom>
          <a:solidFill>
            <a:srgbClr val="38761D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pPr algn="ctr"/>
            <a:r>
              <a:rPr lang="en-US" sz="5143">
                <a:solidFill>
                  <a:schemeClr val="lt1"/>
                </a:solidFill>
              </a:rPr>
              <a:t>Introduction</a:t>
            </a:r>
            <a:endParaRPr sz="5143">
              <a:solidFill>
                <a:schemeClr val="lt1"/>
              </a:solidFill>
            </a:endParaRPr>
          </a:p>
        </p:txBody>
      </p:sp>
      <p:pic>
        <p:nvPicPr>
          <p:cNvPr id="69" name="Google Shape;69;g11a8c64891a_4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345191" y="1159436"/>
            <a:ext cx="7690821" cy="2233286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g11a8c64891a_4_0"/>
          <p:cNvSpPr txBox="1"/>
          <p:nvPr/>
        </p:nvSpPr>
        <p:spPr>
          <a:xfrm>
            <a:off x="32710287" y="25978028"/>
            <a:ext cx="10596857" cy="1021886"/>
          </a:xfrm>
          <a:prstGeom prst="rect">
            <a:avLst/>
          </a:prstGeom>
          <a:solidFill>
            <a:srgbClr val="38761D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ctr" anchorCtr="0">
            <a:noAutofit/>
          </a:bodyPr>
          <a:lstStyle/>
          <a:p>
            <a:pPr algn="ctr"/>
            <a:r>
              <a:rPr lang="en-US" sz="5143">
                <a:solidFill>
                  <a:schemeClr val="lt1"/>
                </a:solidFill>
              </a:rPr>
              <a:t>Acknowledgements</a:t>
            </a:r>
            <a:endParaRPr sz="5143">
              <a:solidFill>
                <a:schemeClr val="lt1"/>
              </a:solidFill>
            </a:endParaRPr>
          </a:p>
        </p:txBody>
      </p:sp>
      <p:sp>
        <p:nvSpPr>
          <p:cNvPr id="71" name="Google Shape;71;g11a8c64891a_4_0"/>
          <p:cNvSpPr txBox="1"/>
          <p:nvPr/>
        </p:nvSpPr>
        <p:spPr>
          <a:xfrm>
            <a:off x="406694" y="5726143"/>
            <a:ext cx="24505457" cy="2804400"/>
          </a:xfrm>
          <a:prstGeom prst="rect">
            <a:avLst/>
          </a:prstGeom>
          <a:solidFill>
            <a:schemeClr val="lt2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pPr marL="391858" indent="-370088">
              <a:lnSpc>
                <a:spcPct val="150000"/>
              </a:lnSpc>
              <a:spcBef>
                <a:spcPts val="1029"/>
              </a:spcBef>
              <a:buClr>
                <a:schemeClr val="dk1"/>
              </a:buClr>
              <a:buSzPts val="3200"/>
              <a:buChar char="●"/>
            </a:pPr>
            <a:r>
              <a:rPr lang="en-US" sz="2743" dirty="0">
                <a:solidFill>
                  <a:schemeClr val="dk1"/>
                </a:solidFill>
              </a:rPr>
              <a:t>The composition and properties of bodily fluids like saliva change in response to a variety of illnesses, including sepsis.</a:t>
            </a:r>
            <a:endParaRPr sz="2743" dirty="0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 dirty="0">
                <a:solidFill>
                  <a:schemeClr val="dk1"/>
                </a:solidFill>
              </a:rPr>
              <a:t>The SEEDS lab intends to create an electrochemical sensor, which combined with machine learning can diagnose sepsis.</a:t>
            </a:r>
            <a:endParaRPr sz="2743" dirty="0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 dirty="0">
                <a:solidFill>
                  <a:schemeClr val="dk1"/>
                </a:solidFill>
              </a:rPr>
              <a:t>This requires running many experiments with different sensor surfaces, which is labor intensive.</a:t>
            </a:r>
            <a:endParaRPr sz="2743" dirty="0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 dirty="0">
                <a:solidFill>
                  <a:schemeClr val="dk1"/>
                </a:solidFill>
              </a:rPr>
              <a:t>We will save the SEEDS Lab time by automating the pump used in experiments, and by providing an extendable data analysis application</a:t>
            </a:r>
            <a:endParaRPr sz="2743" dirty="0">
              <a:solidFill>
                <a:schemeClr val="dk1"/>
              </a:solidFill>
            </a:endParaRPr>
          </a:p>
        </p:txBody>
      </p:sp>
      <p:sp>
        <p:nvSpPr>
          <p:cNvPr id="72" name="Google Shape;72;g11a8c64891a_4_0"/>
          <p:cNvSpPr txBox="1"/>
          <p:nvPr/>
        </p:nvSpPr>
        <p:spPr>
          <a:xfrm>
            <a:off x="2623372" y="1015887"/>
            <a:ext cx="27368229" cy="1899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364" tIns="78364" rIns="78364" bIns="78364" anchor="t" anchorCtr="0">
            <a:spAutoFit/>
          </a:bodyPr>
          <a:lstStyle/>
          <a:p>
            <a:pPr>
              <a:buClr>
                <a:schemeClr val="dk1"/>
              </a:buClr>
              <a:buSzPts val="1100"/>
            </a:pPr>
            <a:r>
              <a:rPr lang="en-US" sz="8228">
                <a:solidFill>
                  <a:schemeClr val="lt1"/>
                </a:solidFill>
              </a:rPr>
              <a:t>Experiment Automation for an Electrochemical Sensor</a:t>
            </a:r>
            <a:endParaRPr sz="8228">
              <a:solidFill>
                <a:schemeClr val="lt1"/>
              </a:solidFill>
            </a:endParaRPr>
          </a:p>
          <a:p>
            <a:pPr>
              <a:buClr>
                <a:schemeClr val="dk1"/>
              </a:buClr>
              <a:buSzPts val="1100"/>
            </a:pPr>
            <a:r>
              <a:rPr lang="en-US" sz="3086">
                <a:solidFill>
                  <a:schemeClr val="lt1"/>
                </a:solidFill>
              </a:rPr>
              <a:t>Christian Pribyl (Christian.Pribyl@unh.edu), Jacob Harrison (Jacob.Harrison@unh.edu), Jonathan Nelson (Jonathan.Nelson@unh.edu)</a:t>
            </a:r>
            <a:endParaRPr sz="1029"/>
          </a:p>
        </p:txBody>
      </p:sp>
      <p:sp>
        <p:nvSpPr>
          <p:cNvPr id="73" name="Google Shape;73;g11a8c64891a_4_0"/>
          <p:cNvSpPr txBox="1"/>
          <p:nvPr/>
        </p:nvSpPr>
        <p:spPr>
          <a:xfrm>
            <a:off x="437861" y="9047582"/>
            <a:ext cx="13849457" cy="1021886"/>
          </a:xfrm>
          <a:prstGeom prst="rect">
            <a:avLst/>
          </a:prstGeom>
          <a:solidFill>
            <a:srgbClr val="38761D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pPr algn="ctr"/>
            <a:r>
              <a:rPr lang="en-US" sz="5143">
                <a:solidFill>
                  <a:schemeClr val="lt1"/>
                </a:solidFill>
              </a:rPr>
              <a:t>Goal 1: Pump Automation</a:t>
            </a:r>
            <a:endParaRPr sz="5143">
              <a:solidFill>
                <a:schemeClr val="lt1"/>
              </a:solidFill>
            </a:endParaRPr>
          </a:p>
        </p:txBody>
      </p:sp>
      <p:sp>
        <p:nvSpPr>
          <p:cNvPr id="74" name="Google Shape;74;g11a8c64891a_4_0"/>
          <p:cNvSpPr txBox="1"/>
          <p:nvPr/>
        </p:nvSpPr>
        <p:spPr>
          <a:xfrm>
            <a:off x="584057" y="25978028"/>
            <a:ext cx="31217914" cy="1021886"/>
          </a:xfrm>
          <a:prstGeom prst="rect">
            <a:avLst/>
          </a:prstGeom>
          <a:solidFill>
            <a:srgbClr val="38761D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pPr algn="ctr"/>
            <a:r>
              <a:rPr lang="en-US" sz="5143">
                <a:solidFill>
                  <a:schemeClr val="lt1"/>
                </a:solidFill>
              </a:rPr>
              <a:t>Results</a:t>
            </a:r>
            <a:endParaRPr sz="5143">
              <a:solidFill>
                <a:schemeClr val="lt1"/>
              </a:solidFill>
            </a:endParaRPr>
          </a:p>
        </p:txBody>
      </p:sp>
      <p:grpSp>
        <p:nvGrpSpPr>
          <p:cNvPr id="75" name="Google Shape;75;g11a8c64891a_4_0"/>
          <p:cNvGrpSpPr/>
          <p:nvPr/>
        </p:nvGrpSpPr>
        <p:grpSpPr>
          <a:xfrm>
            <a:off x="31055616" y="9017120"/>
            <a:ext cx="12338368" cy="6128419"/>
            <a:chOff x="39233050" y="4753000"/>
            <a:chExt cx="11360400" cy="6075131"/>
          </a:xfrm>
        </p:grpSpPr>
        <p:sp>
          <p:nvSpPr>
            <p:cNvPr id="76" name="Google Shape;76;g11a8c64891a_4_0"/>
            <p:cNvSpPr txBox="1"/>
            <p:nvPr/>
          </p:nvSpPr>
          <p:spPr>
            <a:xfrm>
              <a:off x="39233050" y="6131031"/>
              <a:ext cx="11360400" cy="4697100"/>
            </a:xfrm>
            <a:prstGeom prst="rect">
              <a:avLst/>
            </a:prstGeom>
            <a:solidFill>
              <a:schemeClr val="lt2"/>
            </a:solidFill>
            <a:ln w="762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8364" tIns="78364" rIns="78364" bIns="78364" anchor="t" anchorCtr="0">
              <a:noAutofit/>
            </a:bodyPr>
            <a:lstStyle/>
            <a:p>
              <a:pPr marL="391858" indent="-370088">
                <a:lnSpc>
                  <a:spcPct val="150000"/>
                </a:lnSpc>
                <a:spcBef>
                  <a:spcPts val="1029"/>
                </a:spcBef>
                <a:buClr>
                  <a:schemeClr val="dk1"/>
                </a:buClr>
                <a:buSzPts val="3200"/>
                <a:buChar char="●"/>
              </a:pPr>
              <a:r>
                <a:rPr lang="en-US" sz="2743">
                  <a:solidFill>
                    <a:schemeClr val="dk1"/>
                  </a:solidFill>
                </a:rPr>
                <a:t>Application designed to save researchers time by analyzing the output data from the experiment.</a:t>
              </a:r>
              <a:endParaRPr sz="2743">
                <a:solidFill>
                  <a:schemeClr val="dk1"/>
                </a:solidFill>
              </a:endParaRPr>
            </a:p>
            <a:p>
              <a:pPr marL="391858" indent="-370088">
                <a:lnSpc>
                  <a:spcPct val="150000"/>
                </a:lnSpc>
                <a:buClr>
                  <a:schemeClr val="dk1"/>
                </a:buClr>
                <a:buSzPts val="3200"/>
                <a:buChar char="●"/>
              </a:pPr>
              <a:r>
                <a:rPr lang="en-US" sz="2743">
                  <a:solidFill>
                    <a:schemeClr val="dk1"/>
                  </a:solidFill>
                </a:rPr>
                <a:t>Designed for functions to be added as the understanding of the data changes</a:t>
              </a:r>
              <a:endParaRPr sz="2743">
                <a:solidFill>
                  <a:schemeClr val="dk1"/>
                </a:solidFill>
              </a:endParaRPr>
            </a:p>
            <a:p>
              <a:pPr marL="391858" indent="-370088">
                <a:lnSpc>
                  <a:spcPct val="150000"/>
                </a:lnSpc>
                <a:buClr>
                  <a:schemeClr val="dk1"/>
                </a:buClr>
                <a:buSzPts val="3200"/>
                <a:buChar char="●"/>
              </a:pPr>
              <a:r>
                <a:rPr lang="en-US" sz="2743">
                  <a:solidFill>
                    <a:schemeClr val="dk1"/>
                  </a:solidFill>
                </a:rPr>
                <a:t>Programmed in MATLAB so the SEEDS lab can maintain the project</a:t>
              </a:r>
              <a:endParaRPr sz="2743">
                <a:solidFill>
                  <a:schemeClr val="dk1"/>
                </a:solidFill>
              </a:endParaRPr>
            </a:p>
            <a:p>
              <a:pPr marL="391858" indent="-370088">
                <a:lnSpc>
                  <a:spcPct val="150000"/>
                </a:lnSpc>
                <a:buClr>
                  <a:schemeClr val="dk1"/>
                </a:buClr>
                <a:buSzPts val="3200"/>
                <a:buChar char="●"/>
              </a:pPr>
              <a:r>
                <a:rPr lang="en-US" sz="2743">
                  <a:solidFill>
                    <a:schemeClr val="dk1"/>
                  </a:solidFill>
                </a:rPr>
                <a:t>Multiple files can be loaded at once, allowing for complex analysis</a:t>
              </a:r>
              <a:endParaRPr sz="2743">
                <a:solidFill>
                  <a:schemeClr val="dk1"/>
                </a:solidFill>
              </a:endParaRPr>
            </a:p>
            <a:p>
              <a:pPr marL="391858" indent="-370088">
                <a:lnSpc>
                  <a:spcPct val="150000"/>
                </a:lnSpc>
                <a:buClr>
                  <a:schemeClr val="dk1"/>
                </a:buClr>
                <a:buSzPts val="3200"/>
                <a:buChar char="●"/>
              </a:pPr>
              <a:r>
                <a:rPr lang="en-US" sz="2743">
                  <a:solidFill>
                    <a:schemeClr val="dk1"/>
                  </a:solidFill>
                </a:rPr>
                <a:t>Tags are extracted from file names to identify data from each file</a:t>
              </a:r>
              <a:endParaRPr sz="2743">
                <a:solidFill>
                  <a:schemeClr val="dk1"/>
                </a:solidFill>
              </a:endParaRPr>
            </a:p>
          </p:txBody>
        </p:sp>
        <p:sp>
          <p:nvSpPr>
            <p:cNvPr id="77" name="Google Shape;77;g11a8c64891a_4_0"/>
            <p:cNvSpPr txBox="1"/>
            <p:nvPr/>
          </p:nvSpPr>
          <p:spPr>
            <a:xfrm>
              <a:off x="39233050" y="4753000"/>
              <a:ext cx="11360400" cy="1113900"/>
            </a:xfrm>
            <a:prstGeom prst="rect">
              <a:avLst/>
            </a:prstGeom>
            <a:solidFill>
              <a:srgbClr val="38761D"/>
            </a:solidFill>
            <a:ln w="762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78364" tIns="78364" rIns="78364" bIns="78364" anchor="t" anchorCtr="0">
              <a:noAutofit/>
            </a:bodyPr>
            <a:lstStyle/>
            <a:p>
              <a:pPr algn="ctr"/>
              <a:r>
                <a:rPr lang="en-US" sz="5143">
                  <a:solidFill>
                    <a:schemeClr val="lt1"/>
                  </a:solidFill>
                </a:rPr>
                <a:t>Goal 3: Data Analysis Application</a:t>
              </a:r>
              <a:endParaRPr sz="5143">
                <a:solidFill>
                  <a:schemeClr val="lt1"/>
                </a:solidFill>
              </a:endParaRPr>
            </a:p>
          </p:txBody>
        </p:sp>
      </p:grpSp>
      <p:sp>
        <p:nvSpPr>
          <p:cNvPr id="78" name="Google Shape;78;g11a8c64891a_4_0"/>
          <p:cNvSpPr txBox="1"/>
          <p:nvPr/>
        </p:nvSpPr>
        <p:spPr>
          <a:xfrm>
            <a:off x="1821258" y="23127934"/>
            <a:ext cx="11936829" cy="1899771"/>
          </a:xfrm>
          <a:prstGeom prst="rect">
            <a:avLst/>
          </a:prstGeom>
          <a:solidFill>
            <a:schemeClr val="lt1"/>
          </a:solidFill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r>
              <a:rPr lang="en-US" sz="3086" i="1">
                <a:solidFill>
                  <a:schemeClr val="dk1"/>
                </a:solidFill>
              </a:rPr>
              <a:t>Figure 1: The Gamry Framework executes the experiment by controlling the Peristaltic Pump, and the Potentiostat.  The dashed lines indicate movement of fluid.</a:t>
            </a:r>
            <a:endParaRPr sz="3086" i="1">
              <a:solidFill>
                <a:schemeClr val="dk1"/>
              </a:solidFill>
            </a:endParaRPr>
          </a:p>
        </p:txBody>
      </p:sp>
      <p:sp>
        <p:nvSpPr>
          <p:cNvPr id="79" name="Google Shape;79;g11a8c64891a_4_0"/>
          <p:cNvSpPr txBox="1"/>
          <p:nvPr/>
        </p:nvSpPr>
        <p:spPr>
          <a:xfrm>
            <a:off x="16106498" y="22873800"/>
            <a:ext cx="13612371" cy="2233286"/>
          </a:xfrm>
          <a:prstGeom prst="rect">
            <a:avLst/>
          </a:prstGeom>
          <a:solidFill>
            <a:schemeClr val="lt1"/>
          </a:solidFill>
          <a:ln w="762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pPr>
              <a:buClr>
                <a:schemeClr val="dk1"/>
              </a:buClr>
              <a:buSzPts val="1100"/>
            </a:pPr>
            <a:r>
              <a:rPr lang="en-US" sz="3086" i="1">
                <a:solidFill>
                  <a:schemeClr val="dk1"/>
                </a:solidFill>
              </a:rPr>
              <a:t>Figure 2:</a:t>
            </a:r>
            <a:r>
              <a:rPr lang="en-US" sz="3086">
                <a:solidFill>
                  <a:schemeClr val="dk1"/>
                </a:solidFill>
              </a:rPr>
              <a:t> describes the class structure of the sequence wizard.  We are adding the classes TogglePump, SetPumpFlowRate, and SetPumpPolarity which implement the SequenceFunction interface.  These new classes invoke our Python USB wrapper.</a:t>
            </a:r>
            <a:endParaRPr sz="3086">
              <a:solidFill>
                <a:schemeClr val="dk1"/>
              </a:solidFill>
            </a:endParaRPr>
          </a:p>
          <a:p>
            <a:endParaRPr sz="3086" i="1">
              <a:solidFill>
                <a:schemeClr val="dk1"/>
              </a:solidFill>
            </a:endParaRPr>
          </a:p>
        </p:txBody>
      </p:sp>
      <p:sp>
        <p:nvSpPr>
          <p:cNvPr id="80" name="Google Shape;80;g11a8c64891a_4_0"/>
          <p:cNvSpPr txBox="1"/>
          <p:nvPr/>
        </p:nvSpPr>
        <p:spPr>
          <a:xfrm>
            <a:off x="14833779" y="10456930"/>
            <a:ext cx="15675429" cy="2233286"/>
          </a:xfrm>
          <a:prstGeom prst="rect">
            <a:avLst/>
          </a:prstGeom>
          <a:solidFill>
            <a:schemeClr val="lt2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Researchers design experiments by selecting steps from a GUI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Experiment steps are implemented as subclasses of SequenceFunction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We implement new subclasses to define new experiment steps</a:t>
            </a:r>
            <a:endParaRPr sz="2743">
              <a:solidFill>
                <a:schemeClr val="dk1"/>
              </a:solidFill>
            </a:endParaRPr>
          </a:p>
          <a:p>
            <a:endParaRPr sz="3086">
              <a:solidFill>
                <a:schemeClr val="dk1"/>
              </a:solidFill>
            </a:endParaRPr>
          </a:p>
        </p:txBody>
      </p:sp>
      <p:sp>
        <p:nvSpPr>
          <p:cNvPr id="81" name="Google Shape;81;g11a8c64891a_4_0"/>
          <p:cNvSpPr txBox="1"/>
          <p:nvPr/>
        </p:nvSpPr>
        <p:spPr>
          <a:xfrm>
            <a:off x="14789733" y="9047584"/>
            <a:ext cx="15675429" cy="954771"/>
          </a:xfrm>
          <a:prstGeom prst="rect">
            <a:avLst/>
          </a:prstGeom>
          <a:solidFill>
            <a:srgbClr val="38761D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pPr algn="ctr"/>
            <a:r>
              <a:rPr lang="en-US" sz="5143">
                <a:solidFill>
                  <a:schemeClr val="lt1"/>
                </a:solidFill>
              </a:rPr>
              <a:t>Goal 2: Sequence Wizard Integration</a:t>
            </a:r>
            <a:endParaRPr sz="5143">
              <a:solidFill>
                <a:schemeClr val="lt1"/>
              </a:solidFill>
            </a:endParaRPr>
          </a:p>
        </p:txBody>
      </p:sp>
      <p:pic>
        <p:nvPicPr>
          <p:cNvPr id="82" name="Google Shape;82;g11a8c64891a_4_0"/>
          <p:cNvPicPr preferRelativeResize="0"/>
          <p:nvPr/>
        </p:nvPicPr>
        <p:blipFill rotWithShape="1">
          <a:blip r:embed="rId4">
            <a:alphaModFix/>
          </a:blip>
          <a:srcRect t="-703" b="-7475"/>
          <a:stretch/>
        </p:blipFill>
        <p:spPr>
          <a:xfrm>
            <a:off x="15192140" y="13369319"/>
            <a:ext cx="15441086" cy="86335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g11a8c64891a_4_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13769" y="13544057"/>
            <a:ext cx="14351828" cy="8633549"/>
          </a:xfrm>
          <a:prstGeom prst="rect">
            <a:avLst/>
          </a:prstGeom>
          <a:noFill/>
          <a:ln>
            <a:noFill/>
          </a:ln>
        </p:spPr>
      </p:pic>
      <p:sp>
        <p:nvSpPr>
          <p:cNvPr id="84" name="Google Shape;84;g11a8c64891a_4_0"/>
          <p:cNvSpPr txBox="1"/>
          <p:nvPr/>
        </p:nvSpPr>
        <p:spPr>
          <a:xfrm>
            <a:off x="25422451" y="5726173"/>
            <a:ext cx="17923629" cy="2804400"/>
          </a:xfrm>
          <a:prstGeom prst="rect">
            <a:avLst/>
          </a:prstGeom>
          <a:solidFill>
            <a:schemeClr val="lt2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pPr marL="783715" indent="-370088">
              <a:lnSpc>
                <a:spcPct val="150000"/>
              </a:lnSpc>
              <a:buClr>
                <a:schemeClr val="dk1"/>
              </a:buClr>
              <a:buSzPts val="3200"/>
              <a:buAutoNum type="arabicPeriod"/>
            </a:pPr>
            <a:r>
              <a:rPr lang="en-US" sz="2743">
                <a:solidFill>
                  <a:schemeClr val="dk1"/>
                </a:solidFill>
              </a:rPr>
              <a:t>Create software tools that can control the pump autonomously</a:t>
            </a:r>
            <a:endParaRPr sz="2743">
              <a:solidFill>
                <a:schemeClr val="dk1"/>
              </a:solidFill>
            </a:endParaRPr>
          </a:p>
          <a:p>
            <a:pPr marL="783715" indent="-370088">
              <a:lnSpc>
                <a:spcPct val="150000"/>
              </a:lnSpc>
              <a:buClr>
                <a:schemeClr val="dk1"/>
              </a:buClr>
              <a:buSzPts val="3200"/>
              <a:buAutoNum type="arabicPeriod"/>
            </a:pPr>
            <a:r>
              <a:rPr lang="en-US" sz="2743">
                <a:solidFill>
                  <a:schemeClr val="dk1"/>
                </a:solidFill>
              </a:rPr>
              <a:t>Integrate the automation tools into the Sequence Wizard, making them available to researchers</a:t>
            </a:r>
            <a:endParaRPr sz="2743">
              <a:solidFill>
                <a:schemeClr val="dk1"/>
              </a:solidFill>
            </a:endParaRPr>
          </a:p>
          <a:p>
            <a:pPr marL="783715" indent="-370088">
              <a:lnSpc>
                <a:spcPct val="150000"/>
              </a:lnSpc>
              <a:buClr>
                <a:schemeClr val="dk1"/>
              </a:buClr>
              <a:buSzPts val="3200"/>
              <a:buAutoNum type="arabicPeriod"/>
            </a:pPr>
            <a:r>
              <a:rPr lang="en-US" sz="2743">
                <a:solidFill>
                  <a:schemeClr val="dk1"/>
                </a:solidFill>
              </a:rPr>
              <a:t>Create a MATLAB application for processing the data produced by the experiments and produce visualizations and statistics that can be used to quickly understand the data</a:t>
            </a:r>
            <a:endParaRPr sz="2743">
              <a:solidFill>
                <a:schemeClr val="dk1"/>
              </a:solidFill>
            </a:endParaRPr>
          </a:p>
        </p:txBody>
      </p:sp>
      <p:sp>
        <p:nvSpPr>
          <p:cNvPr id="85" name="Google Shape;85;g11a8c64891a_4_0"/>
          <p:cNvSpPr txBox="1"/>
          <p:nvPr/>
        </p:nvSpPr>
        <p:spPr>
          <a:xfrm>
            <a:off x="25422555" y="4285972"/>
            <a:ext cx="17923629" cy="1154314"/>
          </a:xfrm>
          <a:prstGeom prst="rect">
            <a:avLst/>
          </a:prstGeom>
          <a:solidFill>
            <a:srgbClr val="38761D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pPr algn="ctr"/>
            <a:r>
              <a:rPr lang="en-US" sz="5143">
                <a:solidFill>
                  <a:schemeClr val="lt1"/>
                </a:solidFill>
              </a:rPr>
              <a:t>Goals</a:t>
            </a:r>
            <a:endParaRPr sz="5143">
              <a:solidFill>
                <a:schemeClr val="lt1"/>
              </a:solidFill>
            </a:endParaRPr>
          </a:p>
        </p:txBody>
      </p:sp>
      <p:sp>
        <p:nvSpPr>
          <p:cNvPr id="86" name="Google Shape;86;g11a8c64891a_4_0"/>
          <p:cNvSpPr txBox="1"/>
          <p:nvPr/>
        </p:nvSpPr>
        <p:spPr>
          <a:xfrm>
            <a:off x="584058" y="27500593"/>
            <a:ext cx="9289029" cy="5005800"/>
          </a:xfrm>
          <a:prstGeom prst="rect">
            <a:avLst/>
          </a:prstGeom>
          <a:solidFill>
            <a:schemeClr val="lt2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en-US" sz="2743" b="1">
                <a:solidFill>
                  <a:schemeClr val="dk1"/>
                </a:solidFill>
              </a:rPr>
              <a:t>Pump Automation Functionality</a:t>
            </a:r>
            <a:endParaRPr sz="2743" b="1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Turn pump on/off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Set rotation direction (polarity)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Set flow rate (ml/min)</a:t>
            </a:r>
            <a:endParaRPr sz="2743">
              <a:solidFill>
                <a:schemeClr val="dk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743" b="1">
                <a:solidFill>
                  <a:schemeClr val="dk1"/>
                </a:solidFill>
              </a:rPr>
              <a:t>Future Work</a:t>
            </a:r>
            <a:endParaRPr sz="2743" b="1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Extend automation to other pump brands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Control individual pump “channels” (feature of RegloICC Peristaltic Pump)</a:t>
            </a:r>
            <a:endParaRPr sz="2743" b="1">
              <a:solidFill>
                <a:schemeClr val="dk1"/>
              </a:solidFill>
            </a:endParaRPr>
          </a:p>
          <a:p>
            <a:endParaRPr sz="3086" b="1">
              <a:solidFill>
                <a:schemeClr val="dk1"/>
              </a:solidFill>
            </a:endParaRPr>
          </a:p>
        </p:txBody>
      </p:sp>
      <p:sp>
        <p:nvSpPr>
          <p:cNvPr id="87" name="Google Shape;87;g11a8c64891a_4_0"/>
          <p:cNvSpPr txBox="1"/>
          <p:nvPr/>
        </p:nvSpPr>
        <p:spPr>
          <a:xfrm>
            <a:off x="33600878" y="23208847"/>
            <a:ext cx="7332686" cy="15828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8364" tIns="78364" rIns="78364" bIns="78364" anchor="t" anchorCtr="0">
            <a:spAutoFit/>
          </a:bodyPr>
          <a:lstStyle/>
          <a:p>
            <a:r>
              <a:rPr lang="en-US" sz="3086" i="1"/>
              <a:t>Figure 3:</a:t>
            </a:r>
            <a:r>
              <a:rPr lang="en-US" sz="3086"/>
              <a:t> UI of Data Analysis application. Currently the application supports adding multiple files and displaying their data. </a:t>
            </a:r>
            <a:endParaRPr sz="3086"/>
          </a:p>
        </p:txBody>
      </p:sp>
      <p:sp>
        <p:nvSpPr>
          <p:cNvPr id="88" name="Google Shape;88;g11a8c64891a_4_0"/>
          <p:cNvSpPr txBox="1"/>
          <p:nvPr/>
        </p:nvSpPr>
        <p:spPr>
          <a:xfrm>
            <a:off x="10781422" y="27500593"/>
            <a:ext cx="11363914" cy="5005800"/>
          </a:xfrm>
          <a:prstGeom prst="rect">
            <a:avLst/>
          </a:prstGeom>
          <a:solidFill>
            <a:schemeClr val="lt2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en-US" sz="2743" b="1">
                <a:solidFill>
                  <a:schemeClr val="dk1"/>
                </a:solidFill>
              </a:rPr>
              <a:t>Sequence Wizard Integration</a:t>
            </a:r>
            <a:endParaRPr sz="2743" b="1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Pump control library is integrated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Our functions can be selected through the Sequence Wizard</a:t>
            </a:r>
            <a:endParaRPr sz="2743">
              <a:solidFill>
                <a:schemeClr val="dk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743" b="1">
                <a:solidFill>
                  <a:schemeClr val="dk1"/>
                </a:solidFill>
              </a:rPr>
              <a:t>Future Work</a:t>
            </a:r>
            <a:endParaRPr sz="2743" b="1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Simplify setup to a single shell script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Detect pumps automatically</a:t>
            </a:r>
            <a:endParaRPr sz="2743">
              <a:solidFill>
                <a:schemeClr val="dk1"/>
              </a:solidFill>
            </a:endParaRPr>
          </a:p>
        </p:txBody>
      </p:sp>
      <p:sp>
        <p:nvSpPr>
          <p:cNvPr id="89" name="Google Shape;89;g11a8c64891a_4_0"/>
          <p:cNvSpPr txBox="1"/>
          <p:nvPr/>
        </p:nvSpPr>
        <p:spPr>
          <a:xfrm>
            <a:off x="23053694" y="27478971"/>
            <a:ext cx="8748257" cy="5005800"/>
          </a:xfrm>
          <a:prstGeom prst="rect">
            <a:avLst/>
          </a:prstGeom>
          <a:solidFill>
            <a:schemeClr val="lt2"/>
          </a:solidFill>
          <a:ln w="762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78364" tIns="78364" rIns="78364" bIns="78364" anchor="t" anchorCtr="0">
            <a:noAutofit/>
          </a:bodyPr>
          <a:lstStyle/>
          <a:p>
            <a:pPr>
              <a:lnSpc>
                <a:spcPct val="150000"/>
              </a:lnSpc>
            </a:pPr>
            <a:r>
              <a:rPr lang="en-US" sz="2743" b="1">
                <a:solidFill>
                  <a:schemeClr val="dk1"/>
                </a:solidFill>
              </a:rPr>
              <a:t>Data Analysis Application Functionality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Parses experiment data files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Calculate total capacitance 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Correlation tables</a:t>
            </a:r>
            <a:endParaRPr sz="2743">
              <a:solidFill>
                <a:schemeClr val="dk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2743" b="1">
                <a:solidFill>
                  <a:schemeClr val="dk1"/>
                </a:solidFill>
              </a:rPr>
              <a:t>Future Work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ANOVA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Multivariate analysis</a:t>
            </a:r>
            <a:endParaRPr sz="2743">
              <a:solidFill>
                <a:schemeClr val="dk1"/>
              </a:solidFill>
            </a:endParaRPr>
          </a:p>
          <a:p>
            <a:pPr marL="391858" indent="-370088">
              <a:lnSpc>
                <a:spcPct val="150000"/>
              </a:lnSpc>
              <a:buClr>
                <a:schemeClr val="dk1"/>
              </a:buClr>
              <a:buSzPts val="3200"/>
              <a:buChar char="●"/>
            </a:pPr>
            <a:r>
              <a:rPr lang="en-US" sz="2743">
                <a:solidFill>
                  <a:schemeClr val="dk1"/>
                </a:solidFill>
              </a:rPr>
              <a:t>Hot color plots</a:t>
            </a:r>
            <a:endParaRPr sz="2743" b="1">
              <a:solidFill>
                <a:srgbClr val="FF0000"/>
              </a:solidFill>
            </a:endParaRPr>
          </a:p>
          <a:p>
            <a:endParaRPr sz="3086" b="1">
              <a:solidFill>
                <a:srgbClr val="FF0000"/>
              </a:solidFill>
            </a:endParaRPr>
          </a:p>
        </p:txBody>
      </p:sp>
      <p:pic>
        <p:nvPicPr>
          <p:cNvPr id="90" name="Google Shape;90;g11a8c64891a_4_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435451" y="683689"/>
            <a:ext cx="2125093" cy="2804509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g11a8c64891a_4_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0580036" y="27851518"/>
            <a:ext cx="2440026" cy="28955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g11a8c64891a_4_0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1079573" y="15539718"/>
            <a:ext cx="12290464" cy="69366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532</Words>
  <Application>Microsoft Office PowerPoint</Application>
  <PresentationFormat>Custom</PresentationFormat>
  <Paragraphs>61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Times New Roman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Ellen Alderink</dc:creator>
  <cp:lastModifiedBy>Christian Pribyl</cp:lastModifiedBy>
  <cp:revision>1</cp:revision>
  <dcterms:created xsi:type="dcterms:W3CDTF">2011-03-15T12:21:07Z</dcterms:created>
  <dcterms:modified xsi:type="dcterms:W3CDTF">2022-04-16T02:07:51Z</dcterms:modified>
</cp:coreProperties>
</file>